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6"/>
    <p:sldMasterId id="2147483712" r:id="rId7"/>
  </p:sldMasterIdLst>
  <p:notesMasterIdLst>
    <p:notesMasterId r:id="rId21"/>
  </p:notesMasterIdLst>
  <p:sldIdLst>
    <p:sldId id="291" r:id="rId8"/>
    <p:sldId id="350" r:id="rId9"/>
    <p:sldId id="2147308737" r:id="rId10"/>
    <p:sldId id="2147308735" r:id="rId11"/>
    <p:sldId id="306" r:id="rId12"/>
    <p:sldId id="358" r:id="rId13"/>
    <p:sldId id="341" r:id="rId14"/>
    <p:sldId id="332" r:id="rId15"/>
    <p:sldId id="342" r:id="rId16"/>
    <p:sldId id="354" r:id="rId17"/>
    <p:sldId id="2147308745" r:id="rId18"/>
    <p:sldId id="2147308746" r:id="rId19"/>
    <p:sldId id="3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1D467-9E7F-C166-6F44-741C1A9AD34B}" name="CAPUTI Costanza, GOV/REG" initials="CCG" userId="S::Costanza.CAPUTI@oecd.org::1d5bcf73-d316-46c1-a13a-0e6c792479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ESTA María José, EXD" initials="CMJE" lastIdx="2" clrIdx="0">
    <p:extLst>
      <p:ext uri="{19B8F6BF-5375-455C-9EA6-DF929625EA0E}">
        <p15:presenceInfo xmlns:p15="http://schemas.microsoft.com/office/powerpoint/2012/main" userId="S-1-5-21-2146598497-832928401-1254845835-238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0E0"/>
    <a:srgbClr val="007373"/>
    <a:srgbClr val="EBF5E3"/>
    <a:srgbClr val="E0F2EF"/>
    <a:srgbClr val="B3D7EC"/>
    <a:srgbClr val="99D6D6"/>
    <a:srgbClr val="055F67"/>
    <a:srgbClr val="CCE9E5"/>
    <a:srgbClr val="047A73"/>
    <a:srgbClr val="D7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84339" autoAdjust="0"/>
  </p:normalViewPr>
  <p:slideViewPr>
    <p:cSldViewPr snapToGrid="0">
      <p:cViewPr varScale="1">
        <p:scale>
          <a:sx n="64" d="100"/>
          <a:sy n="64" d="100"/>
        </p:scale>
        <p:origin x="720" y="52"/>
      </p:cViewPr>
      <p:guideLst>
        <p:guide orient="horz" pos="204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3D58A-DBF5-7F42-8873-E3F7438CD37E}"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it-IT"/>
        </a:p>
      </dgm:t>
    </dgm:pt>
    <dgm:pt modelId="{7B7610D4-41BE-2046-AD7D-5EC59E6A5D54}">
      <dgm:prSet phldrT="[Testo]" custT="1"/>
      <dgm:spPr/>
      <dgm:t>
        <a:bodyPr anchor="ctr"/>
        <a:lstStyle/>
        <a:p>
          <a:pPr algn="ctr"/>
          <a:r>
            <a:rPr lang="it-IT" sz="2800" dirty="0"/>
            <a:t>I. </a:t>
          </a:r>
        </a:p>
      </dgm:t>
    </dgm:pt>
    <dgm:pt modelId="{35FEFD28-3C47-024E-9F26-ED1A8FD2262A}" type="parTrans" cxnId="{4F4EE02C-C8DD-AB4E-B70D-451E2521BA52}">
      <dgm:prSet/>
      <dgm:spPr/>
      <dgm:t>
        <a:bodyPr/>
        <a:lstStyle/>
        <a:p>
          <a:endParaRPr lang="it-IT"/>
        </a:p>
      </dgm:t>
    </dgm:pt>
    <dgm:pt modelId="{2AF7C83F-0F6C-CF40-B3E3-E2E0F2117830}" type="sibTrans" cxnId="{4F4EE02C-C8DD-AB4E-B70D-451E2521BA52}">
      <dgm:prSet/>
      <dgm:spPr/>
      <dgm:t>
        <a:bodyPr/>
        <a:lstStyle/>
        <a:p>
          <a:endParaRPr lang="it-IT"/>
        </a:p>
      </dgm:t>
    </dgm:pt>
    <dgm:pt modelId="{BB3D33EB-D5D0-444E-9EE9-152BD9470232}">
      <dgm:prSet phldrT="[Testo]" custT="1"/>
      <dgm:spPr/>
      <dgm:t>
        <a:bodyPr anchor="ctr"/>
        <a:lstStyle/>
        <a:p>
          <a:r>
            <a:rPr lang="it-IT" sz="2000" b="1" i="0" u="none" dirty="0" err="1"/>
            <a:t>Identifying</a:t>
          </a:r>
          <a:r>
            <a:rPr lang="it-IT" sz="2000" b="1" i="0" u="none" dirty="0"/>
            <a:t> non-</a:t>
          </a:r>
          <a:r>
            <a:rPr lang="it-IT" sz="2000" b="1" i="0" u="none" dirty="0" err="1"/>
            <a:t>conformity</a:t>
          </a:r>
          <a:r>
            <a:rPr lang="it-IT" sz="2000" b="1" i="0" u="none" dirty="0"/>
            <a:t> situations </a:t>
          </a:r>
          <a:r>
            <a:rPr lang="it-IT" sz="2000" b="1" i="0" u="none" dirty="0" err="1"/>
            <a:t>through</a:t>
          </a:r>
          <a:r>
            <a:rPr lang="it-IT" sz="2000" b="1" i="0" u="none" dirty="0"/>
            <a:t> the web</a:t>
          </a:r>
          <a:endParaRPr lang="it-IT" sz="2000" b="0" i="0" u="none" dirty="0"/>
        </a:p>
        <a:p>
          <a:r>
            <a:rPr lang="en-GB" sz="2000" b="0" i="0" u="none" baseline="0" dirty="0" err="1"/>
            <a:t>Webscraper</a:t>
          </a:r>
          <a:r>
            <a:rPr lang="en-GB" sz="2000" b="0" i="0" u="none" baseline="0" dirty="0"/>
            <a:t> instrument and TripAdvisor</a:t>
          </a:r>
          <a:endParaRPr lang="it-IT" sz="2000" dirty="0"/>
        </a:p>
      </dgm:t>
    </dgm:pt>
    <dgm:pt modelId="{3A430D6F-98AF-F84D-BDEB-2E9165166A3B}" type="parTrans" cxnId="{6B4A7A35-FB21-8B48-8F5B-00D246628AC0}">
      <dgm:prSet/>
      <dgm:spPr/>
      <dgm:t>
        <a:bodyPr/>
        <a:lstStyle/>
        <a:p>
          <a:endParaRPr lang="it-IT"/>
        </a:p>
      </dgm:t>
    </dgm:pt>
    <dgm:pt modelId="{18C91371-C0C8-344E-9236-8C96CB474227}" type="sibTrans" cxnId="{6B4A7A35-FB21-8B48-8F5B-00D246628AC0}">
      <dgm:prSet/>
      <dgm:spPr/>
      <dgm:t>
        <a:bodyPr/>
        <a:lstStyle/>
        <a:p>
          <a:endParaRPr lang="it-IT"/>
        </a:p>
      </dgm:t>
    </dgm:pt>
    <dgm:pt modelId="{5B227415-1EDD-8144-A94F-4391D70D4196}">
      <dgm:prSet phldrT="[Testo]" custT="1"/>
      <dgm:spPr/>
      <dgm:t>
        <a:bodyPr anchor="ctr"/>
        <a:lstStyle/>
        <a:p>
          <a:pPr algn="l">
            <a:buClrTx/>
            <a:buSzTx/>
            <a:buFont typeface="Arial" panose="020B0604020202020204" pitchFamily="34" charset="0"/>
            <a:buChar char="•"/>
          </a:pPr>
          <a:r>
            <a:rPr lang="fr-FR" sz="2000" b="1" baseline="0" noProof="0" dirty="0" err="1">
              <a:solidFill>
                <a:schemeClr val="tx1"/>
              </a:solidFill>
              <a:latin typeface="Arial Narrow" panose="020B0606020202030204" pitchFamily="34" charset="0"/>
            </a:rPr>
            <a:t>Increasing</a:t>
          </a:r>
          <a:r>
            <a:rPr lang="fr-FR" sz="2000" b="1" baseline="0" noProof="0" dirty="0">
              <a:solidFill>
                <a:schemeClr val="tx1"/>
              </a:solidFill>
              <a:latin typeface="Arial Narrow" panose="020B0606020202030204" pitchFamily="34" charset="0"/>
            </a:rPr>
            <a:t> </a:t>
          </a:r>
          <a:r>
            <a:rPr lang="fr-FR" sz="2000" b="1" baseline="0" noProof="0" dirty="0" err="1">
              <a:solidFill>
                <a:schemeClr val="tx1"/>
              </a:solidFill>
              <a:latin typeface="Arial Narrow" panose="020B0606020202030204" pitchFamily="34" charset="0"/>
            </a:rPr>
            <a:t>equity</a:t>
          </a:r>
          <a:r>
            <a:rPr lang="fr-FR" sz="2000" b="1" baseline="0" noProof="0" dirty="0">
              <a:solidFill>
                <a:schemeClr val="tx1"/>
              </a:solidFill>
              <a:latin typeface="Arial Narrow" panose="020B0606020202030204" pitchFamily="34" charset="0"/>
            </a:rPr>
            <a:t> in inspections</a:t>
          </a:r>
        </a:p>
        <a:p>
          <a:pPr algn="l">
            <a:buClrTx/>
            <a:buSzTx/>
            <a:buFont typeface="Arial" panose="020B0604020202020204" pitchFamily="34" charset="0"/>
            <a:buChar char="•"/>
          </a:pPr>
          <a:r>
            <a:rPr lang="it-IT" sz="2000" b="0" baseline="0" noProof="0" dirty="0" err="1">
              <a:solidFill>
                <a:schemeClr val="tx1"/>
              </a:solidFill>
              <a:latin typeface="Arial Narrow" panose="020B0606020202030204" pitchFamily="34" charset="0"/>
            </a:rPr>
            <a:t>Noise</a:t>
          </a:r>
          <a:r>
            <a:rPr lang="it-IT" sz="2000" b="0" baseline="0" noProof="0" dirty="0">
              <a:solidFill>
                <a:schemeClr val="tx1"/>
              </a:solidFill>
              <a:latin typeface="Arial Narrow" panose="020B0606020202030204" pitchFamily="34" charset="0"/>
            </a:rPr>
            <a:t> in food </a:t>
          </a:r>
          <a:r>
            <a:rPr lang="it-IT" sz="2000" b="0" baseline="0" noProof="0" dirty="0" err="1">
              <a:solidFill>
                <a:schemeClr val="tx1"/>
              </a:solidFill>
              <a:latin typeface="Arial Narrow" panose="020B0606020202030204" pitchFamily="34" charset="0"/>
            </a:rPr>
            <a:t>safety</a:t>
          </a:r>
          <a:r>
            <a:rPr lang="it-IT" sz="2000" b="0" baseline="0" noProof="0" dirty="0">
              <a:solidFill>
                <a:schemeClr val="tx1"/>
              </a:solidFill>
              <a:latin typeface="Arial Narrow" panose="020B0606020202030204" pitchFamily="34" charset="0"/>
            </a:rPr>
            <a:t> </a:t>
          </a:r>
          <a:r>
            <a:rPr lang="it-IT" sz="2000" b="0" baseline="0" noProof="0" dirty="0" err="1">
              <a:solidFill>
                <a:schemeClr val="tx1"/>
              </a:solidFill>
              <a:latin typeface="Arial Narrow" panose="020B0606020202030204" pitchFamily="34" charset="0"/>
            </a:rPr>
            <a:t>inspectors</a:t>
          </a:r>
          <a:r>
            <a:rPr lang="it-IT" sz="2000" b="0" baseline="0" noProof="0" dirty="0">
              <a:solidFill>
                <a:schemeClr val="tx1"/>
              </a:solidFill>
              <a:latin typeface="Arial Narrow" panose="020B0606020202030204" pitchFamily="34" charset="0"/>
            </a:rPr>
            <a:t>’ </a:t>
          </a:r>
          <a:r>
            <a:rPr lang="it-IT" sz="2000" b="0" baseline="0" noProof="0" dirty="0" err="1">
              <a:solidFill>
                <a:schemeClr val="tx1"/>
              </a:solidFill>
              <a:latin typeface="Arial Narrow" panose="020B0606020202030204" pitchFamily="34" charset="0"/>
            </a:rPr>
            <a:t>decision</a:t>
          </a:r>
          <a:r>
            <a:rPr lang="it-IT" sz="2000" b="0" baseline="0" noProof="0" dirty="0">
              <a:solidFill>
                <a:schemeClr val="tx1"/>
              </a:solidFill>
              <a:latin typeface="Arial Narrow" panose="020B0606020202030204" pitchFamily="34" charset="0"/>
            </a:rPr>
            <a:t> making </a:t>
          </a:r>
          <a:r>
            <a:rPr lang="it-IT" sz="2000" b="0" baseline="0" noProof="0" dirty="0" err="1">
              <a:solidFill>
                <a:schemeClr val="tx1"/>
              </a:solidFill>
              <a:latin typeface="Arial Narrow" panose="020B0606020202030204" pitchFamily="34" charset="0"/>
            </a:rPr>
            <a:t>process</a:t>
          </a:r>
          <a:endParaRPr lang="it-IT" sz="2000" dirty="0"/>
        </a:p>
      </dgm:t>
    </dgm:pt>
    <dgm:pt modelId="{6EB9B6E4-D4C5-874F-80F6-AA93A31E44B4}" type="parTrans" cxnId="{4FBCAC40-5887-1B4C-8B80-E262EBCC47BC}">
      <dgm:prSet/>
      <dgm:spPr/>
      <dgm:t>
        <a:bodyPr/>
        <a:lstStyle/>
        <a:p>
          <a:endParaRPr lang="it-IT"/>
        </a:p>
      </dgm:t>
    </dgm:pt>
    <dgm:pt modelId="{1069C412-2500-EA4E-9083-E2337CE8CA5B}" type="sibTrans" cxnId="{4FBCAC40-5887-1B4C-8B80-E262EBCC47BC}">
      <dgm:prSet/>
      <dgm:spPr/>
      <dgm:t>
        <a:bodyPr/>
        <a:lstStyle/>
        <a:p>
          <a:endParaRPr lang="it-IT"/>
        </a:p>
      </dgm:t>
    </dgm:pt>
    <dgm:pt modelId="{3811D812-5C94-F446-A121-BBB5FBA1CD0B}">
      <dgm:prSet phldrT="[Testo]" custT="1"/>
      <dgm:spPr/>
      <dgm:t>
        <a:bodyPr anchor="ctr"/>
        <a:lstStyle/>
        <a:p>
          <a:pPr algn="ctr">
            <a:buClrTx/>
            <a:buSzTx/>
            <a:buFont typeface="Arial" panose="020B0604020202020204" pitchFamily="34" charset="0"/>
            <a:buChar char="•"/>
          </a:pPr>
          <a:r>
            <a:rPr lang="it-IT" sz="2600" dirty="0"/>
            <a:t>II.</a:t>
          </a:r>
        </a:p>
      </dgm:t>
    </dgm:pt>
    <dgm:pt modelId="{8671AB29-C66E-6043-AEF9-D1295C6DA371}" type="parTrans" cxnId="{43578459-B721-8E4B-ACDA-55FF66F48EAF}">
      <dgm:prSet/>
      <dgm:spPr/>
      <dgm:t>
        <a:bodyPr/>
        <a:lstStyle/>
        <a:p>
          <a:endParaRPr lang="it-IT"/>
        </a:p>
      </dgm:t>
    </dgm:pt>
    <dgm:pt modelId="{342FE548-51C9-754F-9422-FFCACF00D3E7}" type="sibTrans" cxnId="{43578459-B721-8E4B-ACDA-55FF66F48EAF}">
      <dgm:prSet/>
      <dgm:spPr/>
      <dgm:t>
        <a:bodyPr/>
        <a:lstStyle/>
        <a:p>
          <a:endParaRPr lang="it-IT"/>
        </a:p>
      </dgm:t>
    </dgm:pt>
    <dgm:pt modelId="{49B98369-C30D-F140-BBDB-7641916AA717}" type="pres">
      <dgm:prSet presAssocID="{4213D58A-DBF5-7F42-8873-E3F7438CD37E}" presName="vert0" presStyleCnt="0">
        <dgm:presLayoutVars>
          <dgm:dir/>
          <dgm:animOne val="branch"/>
          <dgm:animLvl val="lvl"/>
        </dgm:presLayoutVars>
      </dgm:prSet>
      <dgm:spPr/>
    </dgm:pt>
    <dgm:pt modelId="{26A1611B-A5F9-E64B-8F70-2D6F6C723D8B}" type="pres">
      <dgm:prSet presAssocID="{7B7610D4-41BE-2046-AD7D-5EC59E6A5D54}" presName="thickLine" presStyleLbl="alignNode1" presStyleIdx="0" presStyleCnt="2"/>
      <dgm:spPr/>
    </dgm:pt>
    <dgm:pt modelId="{14980958-AFE4-5B48-BEB6-0FDDDBC61F90}" type="pres">
      <dgm:prSet presAssocID="{7B7610D4-41BE-2046-AD7D-5EC59E6A5D54}" presName="horz1" presStyleCnt="0"/>
      <dgm:spPr/>
    </dgm:pt>
    <dgm:pt modelId="{5604C015-295B-F94A-8ABF-82C88A128595}" type="pres">
      <dgm:prSet presAssocID="{7B7610D4-41BE-2046-AD7D-5EC59E6A5D54}" presName="tx1" presStyleLbl="revTx" presStyleIdx="0" presStyleCnt="4"/>
      <dgm:spPr/>
    </dgm:pt>
    <dgm:pt modelId="{901D8CDB-59FB-D54C-A275-E0CCE9BB0A68}" type="pres">
      <dgm:prSet presAssocID="{7B7610D4-41BE-2046-AD7D-5EC59E6A5D54}" presName="vert1" presStyleCnt="0"/>
      <dgm:spPr/>
    </dgm:pt>
    <dgm:pt modelId="{FCA39DE7-0661-9D48-A322-7A403845B2C2}" type="pres">
      <dgm:prSet presAssocID="{BB3D33EB-D5D0-444E-9EE9-152BD9470232}" presName="vertSpace2a" presStyleCnt="0"/>
      <dgm:spPr/>
    </dgm:pt>
    <dgm:pt modelId="{2F2436E6-A0F9-2A4E-873B-3B7D6B95F0B0}" type="pres">
      <dgm:prSet presAssocID="{BB3D33EB-D5D0-444E-9EE9-152BD9470232}" presName="horz2" presStyleCnt="0"/>
      <dgm:spPr/>
    </dgm:pt>
    <dgm:pt modelId="{FFE306AE-BEEC-BF47-8A4D-6DDF862F5A26}" type="pres">
      <dgm:prSet presAssocID="{BB3D33EB-D5D0-444E-9EE9-152BD9470232}" presName="horzSpace2" presStyleCnt="0"/>
      <dgm:spPr/>
    </dgm:pt>
    <dgm:pt modelId="{F0CEBCBE-F8EB-F048-8D6D-73AAAB69B46C}" type="pres">
      <dgm:prSet presAssocID="{BB3D33EB-D5D0-444E-9EE9-152BD9470232}" presName="tx2" presStyleLbl="revTx" presStyleIdx="1" presStyleCnt="4"/>
      <dgm:spPr/>
    </dgm:pt>
    <dgm:pt modelId="{3BE25526-1E36-DB4B-88D9-303966FAA324}" type="pres">
      <dgm:prSet presAssocID="{BB3D33EB-D5D0-444E-9EE9-152BD9470232}" presName="vert2" presStyleCnt="0"/>
      <dgm:spPr/>
    </dgm:pt>
    <dgm:pt modelId="{9A7FD796-FBDD-934F-B135-59EB099C5C15}" type="pres">
      <dgm:prSet presAssocID="{BB3D33EB-D5D0-444E-9EE9-152BD9470232}" presName="thinLine2b" presStyleLbl="callout" presStyleIdx="0" presStyleCnt="2"/>
      <dgm:spPr/>
    </dgm:pt>
    <dgm:pt modelId="{D8C7B2A0-3313-B747-8510-54F6B5340783}" type="pres">
      <dgm:prSet presAssocID="{BB3D33EB-D5D0-444E-9EE9-152BD9470232}" presName="vertSpace2b" presStyleCnt="0"/>
      <dgm:spPr/>
    </dgm:pt>
    <dgm:pt modelId="{12E3EB29-76B1-DB48-96DA-35356074F842}" type="pres">
      <dgm:prSet presAssocID="{3811D812-5C94-F446-A121-BBB5FBA1CD0B}" presName="thickLine" presStyleLbl="alignNode1" presStyleIdx="1" presStyleCnt="2"/>
      <dgm:spPr/>
    </dgm:pt>
    <dgm:pt modelId="{ACE16D7A-296C-4047-BDCE-7CFAE5F341AF}" type="pres">
      <dgm:prSet presAssocID="{3811D812-5C94-F446-A121-BBB5FBA1CD0B}" presName="horz1" presStyleCnt="0"/>
      <dgm:spPr/>
    </dgm:pt>
    <dgm:pt modelId="{DAB65A4C-3C2D-A647-AA51-E840958AF855}" type="pres">
      <dgm:prSet presAssocID="{3811D812-5C94-F446-A121-BBB5FBA1CD0B}" presName="tx1" presStyleLbl="revTx" presStyleIdx="2" presStyleCnt="4"/>
      <dgm:spPr/>
    </dgm:pt>
    <dgm:pt modelId="{F8808372-7666-DA46-8BEF-832C8EFFCE81}" type="pres">
      <dgm:prSet presAssocID="{3811D812-5C94-F446-A121-BBB5FBA1CD0B}" presName="vert1" presStyleCnt="0"/>
      <dgm:spPr/>
    </dgm:pt>
    <dgm:pt modelId="{2DF75D55-72FD-B941-9051-6B677AB85C84}" type="pres">
      <dgm:prSet presAssocID="{5B227415-1EDD-8144-A94F-4391D70D4196}" presName="vertSpace2a" presStyleCnt="0"/>
      <dgm:spPr/>
    </dgm:pt>
    <dgm:pt modelId="{F81B19CA-AF10-204B-A97E-709F622C4E29}" type="pres">
      <dgm:prSet presAssocID="{5B227415-1EDD-8144-A94F-4391D70D4196}" presName="horz2" presStyleCnt="0"/>
      <dgm:spPr/>
    </dgm:pt>
    <dgm:pt modelId="{442A0B5E-F360-0248-8D77-3E2226E65522}" type="pres">
      <dgm:prSet presAssocID="{5B227415-1EDD-8144-A94F-4391D70D4196}" presName="horzSpace2" presStyleCnt="0"/>
      <dgm:spPr/>
    </dgm:pt>
    <dgm:pt modelId="{196AAC3F-CBE9-334E-B42B-6ABFB95AEF36}" type="pres">
      <dgm:prSet presAssocID="{5B227415-1EDD-8144-A94F-4391D70D4196}" presName="tx2" presStyleLbl="revTx" presStyleIdx="3" presStyleCnt="4"/>
      <dgm:spPr/>
    </dgm:pt>
    <dgm:pt modelId="{8179ED59-626E-8042-98B4-27498B7519F3}" type="pres">
      <dgm:prSet presAssocID="{5B227415-1EDD-8144-A94F-4391D70D4196}" presName="vert2" presStyleCnt="0"/>
      <dgm:spPr/>
    </dgm:pt>
    <dgm:pt modelId="{EEFAFE96-C147-974F-8F65-57EC1183FA52}" type="pres">
      <dgm:prSet presAssocID="{5B227415-1EDD-8144-A94F-4391D70D4196}" presName="thinLine2b" presStyleLbl="callout" presStyleIdx="1" presStyleCnt="2"/>
      <dgm:spPr/>
    </dgm:pt>
    <dgm:pt modelId="{40300533-E161-8F43-A80C-64D030CA94C9}" type="pres">
      <dgm:prSet presAssocID="{5B227415-1EDD-8144-A94F-4391D70D4196}" presName="vertSpace2b" presStyleCnt="0"/>
      <dgm:spPr/>
    </dgm:pt>
  </dgm:ptLst>
  <dgm:cxnLst>
    <dgm:cxn modelId="{4F4EE02C-C8DD-AB4E-B70D-451E2521BA52}" srcId="{4213D58A-DBF5-7F42-8873-E3F7438CD37E}" destId="{7B7610D4-41BE-2046-AD7D-5EC59E6A5D54}" srcOrd="0" destOrd="0" parTransId="{35FEFD28-3C47-024E-9F26-ED1A8FD2262A}" sibTransId="{2AF7C83F-0F6C-CF40-B3E3-E2E0F2117830}"/>
    <dgm:cxn modelId="{A2795C2E-A550-9542-A8BE-E9DA690BEA9D}" type="presOf" srcId="{3811D812-5C94-F446-A121-BBB5FBA1CD0B}" destId="{DAB65A4C-3C2D-A647-AA51-E840958AF855}" srcOrd="0" destOrd="0" presId="urn:microsoft.com/office/officeart/2008/layout/LinedList"/>
    <dgm:cxn modelId="{6B4A7A35-FB21-8B48-8F5B-00D246628AC0}" srcId="{7B7610D4-41BE-2046-AD7D-5EC59E6A5D54}" destId="{BB3D33EB-D5D0-444E-9EE9-152BD9470232}" srcOrd="0" destOrd="0" parTransId="{3A430D6F-98AF-F84D-BDEB-2E9165166A3B}" sibTransId="{18C91371-C0C8-344E-9236-8C96CB474227}"/>
    <dgm:cxn modelId="{4FBCAC40-5887-1B4C-8B80-E262EBCC47BC}" srcId="{3811D812-5C94-F446-A121-BBB5FBA1CD0B}" destId="{5B227415-1EDD-8144-A94F-4391D70D4196}" srcOrd="0" destOrd="0" parTransId="{6EB9B6E4-D4C5-874F-80F6-AA93A31E44B4}" sibTransId="{1069C412-2500-EA4E-9083-E2337CE8CA5B}"/>
    <dgm:cxn modelId="{43578459-B721-8E4B-ACDA-55FF66F48EAF}" srcId="{4213D58A-DBF5-7F42-8873-E3F7438CD37E}" destId="{3811D812-5C94-F446-A121-BBB5FBA1CD0B}" srcOrd="1" destOrd="0" parTransId="{8671AB29-C66E-6043-AEF9-D1295C6DA371}" sibTransId="{342FE548-51C9-754F-9422-FFCACF00D3E7}"/>
    <dgm:cxn modelId="{0C6DEDAE-C6E6-AE41-A6CE-CAFDEECF9B43}" type="presOf" srcId="{7B7610D4-41BE-2046-AD7D-5EC59E6A5D54}" destId="{5604C015-295B-F94A-8ABF-82C88A128595}" srcOrd="0" destOrd="0" presId="urn:microsoft.com/office/officeart/2008/layout/LinedList"/>
    <dgm:cxn modelId="{E7EB33BA-90B0-894D-970B-3F0CE7C8413F}" type="presOf" srcId="{4213D58A-DBF5-7F42-8873-E3F7438CD37E}" destId="{49B98369-C30D-F140-BBDB-7641916AA717}" srcOrd="0" destOrd="0" presId="urn:microsoft.com/office/officeart/2008/layout/LinedList"/>
    <dgm:cxn modelId="{6F8D35BE-A2E6-1F46-990B-90D760571F80}" type="presOf" srcId="{BB3D33EB-D5D0-444E-9EE9-152BD9470232}" destId="{F0CEBCBE-F8EB-F048-8D6D-73AAAB69B46C}" srcOrd="0" destOrd="0" presId="urn:microsoft.com/office/officeart/2008/layout/LinedList"/>
    <dgm:cxn modelId="{424828EC-2F8F-3746-9AA4-F04429DB4D98}" type="presOf" srcId="{5B227415-1EDD-8144-A94F-4391D70D4196}" destId="{196AAC3F-CBE9-334E-B42B-6ABFB95AEF36}" srcOrd="0" destOrd="0" presId="urn:microsoft.com/office/officeart/2008/layout/LinedList"/>
    <dgm:cxn modelId="{48D7DE7D-6EBA-D049-A6B5-091B3F78EB7A}" type="presParOf" srcId="{49B98369-C30D-F140-BBDB-7641916AA717}" destId="{26A1611B-A5F9-E64B-8F70-2D6F6C723D8B}" srcOrd="0" destOrd="0" presId="urn:microsoft.com/office/officeart/2008/layout/LinedList"/>
    <dgm:cxn modelId="{7FB34789-0D2C-9B48-8F0E-83CBB6EB0876}" type="presParOf" srcId="{49B98369-C30D-F140-BBDB-7641916AA717}" destId="{14980958-AFE4-5B48-BEB6-0FDDDBC61F90}" srcOrd="1" destOrd="0" presId="urn:microsoft.com/office/officeart/2008/layout/LinedList"/>
    <dgm:cxn modelId="{A55DE3C2-7D70-0F45-8C08-A249137F7868}" type="presParOf" srcId="{14980958-AFE4-5B48-BEB6-0FDDDBC61F90}" destId="{5604C015-295B-F94A-8ABF-82C88A128595}" srcOrd="0" destOrd="0" presId="urn:microsoft.com/office/officeart/2008/layout/LinedList"/>
    <dgm:cxn modelId="{FF791D3E-30A8-D247-A4FE-B35434D06851}" type="presParOf" srcId="{14980958-AFE4-5B48-BEB6-0FDDDBC61F90}" destId="{901D8CDB-59FB-D54C-A275-E0CCE9BB0A68}" srcOrd="1" destOrd="0" presId="urn:microsoft.com/office/officeart/2008/layout/LinedList"/>
    <dgm:cxn modelId="{962770A4-B880-514E-8075-A99FE851618F}" type="presParOf" srcId="{901D8CDB-59FB-D54C-A275-E0CCE9BB0A68}" destId="{FCA39DE7-0661-9D48-A322-7A403845B2C2}" srcOrd="0" destOrd="0" presId="urn:microsoft.com/office/officeart/2008/layout/LinedList"/>
    <dgm:cxn modelId="{F91E95D8-244F-BD47-9902-56414A2927A5}" type="presParOf" srcId="{901D8CDB-59FB-D54C-A275-E0CCE9BB0A68}" destId="{2F2436E6-A0F9-2A4E-873B-3B7D6B95F0B0}" srcOrd="1" destOrd="0" presId="urn:microsoft.com/office/officeart/2008/layout/LinedList"/>
    <dgm:cxn modelId="{A83A92C2-FEBF-B34B-9B6E-AFF06C0AC3C7}" type="presParOf" srcId="{2F2436E6-A0F9-2A4E-873B-3B7D6B95F0B0}" destId="{FFE306AE-BEEC-BF47-8A4D-6DDF862F5A26}" srcOrd="0" destOrd="0" presId="urn:microsoft.com/office/officeart/2008/layout/LinedList"/>
    <dgm:cxn modelId="{B734F12D-17C3-2947-999E-BB998B3F357C}" type="presParOf" srcId="{2F2436E6-A0F9-2A4E-873B-3B7D6B95F0B0}" destId="{F0CEBCBE-F8EB-F048-8D6D-73AAAB69B46C}" srcOrd="1" destOrd="0" presId="urn:microsoft.com/office/officeart/2008/layout/LinedList"/>
    <dgm:cxn modelId="{01CEE6F8-FB68-1047-96FC-B5D675083D37}" type="presParOf" srcId="{2F2436E6-A0F9-2A4E-873B-3B7D6B95F0B0}" destId="{3BE25526-1E36-DB4B-88D9-303966FAA324}" srcOrd="2" destOrd="0" presId="urn:microsoft.com/office/officeart/2008/layout/LinedList"/>
    <dgm:cxn modelId="{EEA53BCC-44C8-E54E-AE8F-351925C00330}" type="presParOf" srcId="{901D8CDB-59FB-D54C-A275-E0CCE9BB0A68}" destId="{9A7FD796-FBDD-934F-B135-59EB099C5C15}" srcOrd="2" destOrd="0" presId="urn:microsoft.com/office/officeart/2008/layout/LinedList"/>
    <dgm:cxn modelId="{EBF431DA-B7B5-CF4E-A610-6F1CDA9B359B}" type="presParOf" srcId="{901D8CDB-59FB-D54C-A275-E0CCE9BB0A68}" destId="{D8C7B2A0-3313-B747-8510-54F6B5340783}" srcOrd="3" destOrd="0" presId="urn:microsoft.com/office/officeart/2008/layout/LinedList"/>
    <dgm:cxn modelId="{38C4E399-FC50-7148-BB31-6F07A37AECBF}" type="presParOf" srcId="{49B98369-C30D-F140-BBDB-7641916AA717}" destId="{12E3EB29-76B1-DB48-96DA-35356074F842}" srcOrd="2" destOrd="0" presId="urn:microsoft.com/office/officeart/2008/layout/LinedList"/>
    <dgm:cxn modelId="{A8037972-76BE-B24E-88EF-3856912E6131}" type="presParOf" srcId="{49B98369-C30D-F140-BBDB-7641916AA717}" destId="{ACE16D7A-296C-4047-BDCE-7CFAE5F341AF}" srcOrd="3" destOrd="0" presId="urn:microsoft.com/office/officeart/2008/layout/LinedList"/>
    <dgm:cxn modelId="{C1D3902A-BFF5-0644-AB70-28872412A303}" type="presParOf" srcId="{ACE16D7A-296C-4047-BDCE-7CFAE5F341AF}" destId="{DAB65A4C-3C2D-A647-AA51-E840958AF855}" srcOrd="0" destOrd="0" presId="urn:microsoft.com/office/officeart/2008/layout/LinedList"/>
    <dgm:cxn modelId="{CEA8A9A5-2ABA-3A4E-A027-BD05675E1A64}" type="presParOf" srcId="{ACE16D7A-296C-4047-BDCE-7CFAE5F341AF}" destId="{F8808372-7666-DA46-8BEF-832C8EFFCE81}" srcOrd="1" destOrd="0" presId="urn:microsoft.com/office/officeart/2008/layout/LinedList"/>
    <dgm:cxn modelId="{6E834A77-3B9A-5643-9760-ACB7C869D127}" type="presParOf" srcId="{F8808372-7666-DA46-8BEF-832C8EFFCE81}" destId="{2DF75D55-72FD-B941-9051-6B677AB85C84}" srcOrd="0" destOrd="0" presId="urn:microsoft.com/office/officeart/2008/layout/LinedList"/>
    <dgm:cxn modelId="{F5604FA3-92B5-034F-807C-5AFD3B0AAFFD}" type="presParOf" srcId="{F8808372-7666-DA46-8BEF-832C8EFFCE81}" destId="{F81B19CA-AF10-204B-A97E-709F622C4E29}" srcOrd="1" destOrd="0" presId="urn:microsoft.com/office/officeart/2008/layout/LinedList"/>
    <dgm:cxn modelId="{4026E5B3-0169-914B-980C-77EFDEF2B49E}" type="presParOf" srcId="{F81B19CA-AF10-204B-A97E-709F622C4E29}" destId="{442A0B5E-F360-0248-8D77-3E2226E65522}" srcOrd="0" destOrd="0" presId="urn:microsoft.com/office/officeart/2008/layout/LinedList"/>
    <dgm:cxn modelId="{168BC5CC-EF4D-2346-9440-50921BD7742A}" type="presParOf" srcId="{F81B19CA-AF10-204B-A97E-709F622C4E29}" destId="{196AAC3F-CBE9-334E-B42B-6ABFB95AEF36}" srcOrd="1" destOrd="0" presId="urn:microsoft.com/office/officeart/2008/layout/LinedList"/>
    <dgm:cxn modelId="{1BD70DA8-D524-0F4E-BD92-A76F8368356A}" type="presParOf" srcId="{F81B19CA-AF10-204B-A97E-709F622C4E29}" destId="{8179ED59-626E-8042-98B4-27498B7519F3}" srcOrd="2" destOrd="0" presId="urn:microsoft.com/office/officeart/2008/layout/LinedList"/>
    <dgm:cxn modelId="{0003F616-84A1-1344-9836-AB3F696EF988}" type="presParOf" srcId="{F8808372-7666-DA46-8BEF-832C8EFFCE81}" destId="{EEFAFE96-C147-974F-8F65-57EC1183FA52}" srcOrd="2" destOrd="0" presId="urn:microsoft.com/office/officeart/2008/layout/LinedList"/>
    <dgm:cxn modelId="{248505FD-4ADC-3F48-A78E-C7F45890013A}" type="presParOf" srcId="{F8808372-7666-DA46-8BEF-832C8EFFCE81}" destId="{40300533-E161-8F43-A80C-64D030CA94C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0B624-4A14-4ECE-8D5F-9DA8287B7783}" type="doc">
      <dgm:prSet loTypeId="urn:microsoft.com/office/officeart/2005/8/layout/process1" loCatId="process" qsTypeId="urn:microsoft.com/office/officeart/2005/8/quickstyle/simple1" qsCatId="simple" csTypeId="urn:microsoft.com/office/officeart/2005/8/colors/accent4_2" csCatId="accent4" phldr="1"/>
      <dgm:spPr/>
      <dgm:t>
        <a:bodyPr/>
        <a:lstStyle/>
        <a:p>
          <a:endParaRPr lang="en-GB"/>
        </a:p>
      </dgm:t>
    </dgm:pt>
    <dgm:pt modelId="{BE31451D-E040-4D7B-BB4E-FE5373DE09A8}">
      <dgm:prSet custT="1"/>
      <dgm:spPr>
        <a:solidFill>
          <a:schemeClr val="accent4">
            <a:lumMod val="75000"/>
          </a:schemeClr>
        </a:solidFill>
      </dgm:spPr>
      <dgm:t>
        <a:bodyPr/>
        <a:lstStyle/>
        <a:p>
          <a:endParaRPr lang="en-GB" sz="1800" b="1" dirty="0">
            <a:latin typeface="+mj-lt"/>
          </a:endParaRPr>
        </a:p>
        <a:p>
          <a:r>
            <a:rPr lang="en-GB" sz="2200" b="1" dirty="0">
              <a:latin typeface="+mn-lt"/>
            </a:rPr>
            <a:t>Non-compliance situations:</a:t>
          </a:r>
        </a:p>
        <a:p>
          <a:r>
            <a:rPr lang="en-GB" sz="2200" b="1" dirty="0">
              <a:latin typeface="+mn-lt"/>
            </a:rPr>
            <a:t>A. Businesses are unaware of certain regulations due to the complexity of the regulatory framework</a:t>
          </a:r>
        </a:p>
        <a:p>
          <a:r>
            <a:rPr lang="en-GB" sz="2200" b="1" dirty="0">
              <a:latin typeface="+mn-lt"/>
            </a:rPr>
            <a:t>B. Businesses intentionally avoid compliance</a:t>
          </a:r>
        </a:p>
        <a:p>
          <a:endParaRPr lang="en-GB" sz="1800" dirty="0">
            <a:latin typeface="+mn-lt"/>
          </a:endParaRPr>
        </a:p>
      </dgm:t>
    </dgm:pt>
    <dgm:pt modelId="{DC522CD4-73A4-4B23-B7F0-DAED3E9BD86D}" type="parTrans" cxnId="{06044A8E-BFCC-4A7A-ADD3-78FFBB390E7C}">
      <dgm:prSet/>
      <dgm:spPr/>
      <dgm:t>
        <a:bodyPr/>
        <a:lstStyle/>
        <a:p>
          <a:endParaRPr lang="en-GB" sz="1800"/>
        </a:p>
      </dgm:t>
    </dgm:pt>
    <dgm:pt modelId="{B78B3D28-CFED-48A1-8255-CAE500DB4103}" type="sibTrans" cxnId="{06044A8E-BFCC-4A7A-ADD3-78FFBB390E7C}">
      <dgm:prSet custT="1"/>
      <dgm:spPr>
        <a:solidFill>
          <a:schemeClr val="bg2">
            <a:lumMod val="75000"/>
          </a:schemeClr>
        </a:solidFill>
      </dgm:spPr>
      <dgm:t>
        <a:bodyPr/>
        <a:lstStyle/>
        <a:p>
          <a:endParaRPr lang="en-GB" sz="1800"/>
        </a:p>
      </dgm:t>
    </dgm:pt>
    <dgm:pt modelId="{E02E8C72-C9D5-4F0F-975F-BBA029B1813E}" type="pres">
      <dgm:prSet presAssocID="{4930B624-4A14-4ECE-8D5F-9DA8287B7783}" presName="Name0" presStyleCnt="0">
        <dgm:presLayoutVars>
          <dgm:dir/>
          <dgm:resizeHandles val="exact"/>
        </dgm:presLayoutVars>
      </dgm:prSet>
      <dgm:spPr/>
    </dgm:pt>
    <dgm:pt modelId="{4B30EC84-D756-428F-97A1-271041F00FCD}" type="pres">
      <dgm:prSet presAssocID="{BE31451D-E040-4D7B-BB4E-FE5373DE09A8}" presName="node" presStyleLbl="node1" presStyleIdx="0" presStyleCnt="1">
        <dgm:presLayoutVars>
          <dgm:bulletEnabled val="1"/>
        </dgm:presLayoutVars>
      </dgm:prSet>
      <dgm:spPr/>
    </dgm:pt>
  </dgm:ptLst>
  <dgm:cxnLst>
    <dgm:cxn modelId="{8764943E-BA5C-4D24-AF4E-2D2DE4B9D10B}" type="presOf" srcId="{4930B624-4A14-4ECE-8D5F-9DA8287B7783}" destId="{E02E8C72-C9D5-4F0F-975F-BBA029B1813E}" srcOrd="0" destOrd="0" presId="urn:microsoft.com/office/officeart/2005/8/layout/process1"/>
    <dgm:cxn modelId="{E948B276-8779-454A-BB7A-C69F0C6189E6}" type="presOf" srcId="{BE31451D-E040-4D7B-BB4E-FE5373DE09A8}" destId="{4B30EC84-D756-428F-97A1-271041F00FCD}" srcOrd="0" destOrd="0" presId="urn:microsoft.com/office/officeart/2005/8/layout/process1"/>
    <dgm:cxn modelId="{06044A8E-BFCC-4A7A-ADD3-78FFBB390E7C}" srcId="{4930B624-4A14-4ECE-8D5F-9DA8287B7783}" destId="{BE31451D-E040-4D7B-BB4E-FE5373DE09A8}" srcOrd="0" destOrd="0" parTransId="{DC522CD4-73A4-4B23-B7F0-DAED3E9BD86D}" sibTransId="{B78B3D28-CFED-48A1-8255-CAE500DB4103}"/>
    <dgm:cxn modelId="{05F45D8D-1A23-4510-ACEB-C9D7EAE61302}" type="presParOf" srcId="{E02E8C72-C9D5-4F0F-975F-BBA029B1813E}" destId="{4B30EC84-D756-428F-97A1-271041F00FCD}"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F7CC0-CB5B-486B-A1DA-C216021ED572}"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6518DBA7-CD00-4B52-8C69-6CAEFF618D62}">
      <dgm:prSet phldr="0" custT="1"/>
      <dgm:spPr/>
      <dgm:t>
        <a:bodyPr/>
        <a:lstStyle/>
        <a:p>
          <a:pPr marL="0" lvl="0" defTabSz="1066800" rtl="0">
            <a:lnSpc>
              <a:spcPct val="90000"/>
            </a:lnSpc>
            <a:spcBef>
              <a:spcPct val="0"/>
            </a:spcBef>
            <a:spcAft>
              <a:spcPct val="35000"/>
            </a:spcAft>
            <a:buNone/>
          </a:pPr>
          <a:r>
            <a:rPr lang="en-GB" sz="2000" b="1">
              <a:latin typeface="+mj-lt"/>
              <a:cs typeface="Arial"/>
            </a:rPr>
            <a:t>Noise</a:t>
          </a:r>
        </a:p>
      </dgm:t>
    </dgm:pt>
    <dgm:pt modelId="{421B4EBA-B938-4A42-AD43-47DC97277E0D}" type="parTrans" cxnId="{FE7FBE30-EF68-4D8A-90D1-C3F15218F636}">
      <dgm:prSet/>
      <dgm:spPr/>
      <dgm:t>
        <a:bodyPr/>
        <a:lstStyle/>
        <a:p>
          <a:endParaRPr lang="en-US"/>
        </a:p>
      </dgm:t>
    </dgm:pt>
    <dgm:pt modelId="{AE582266-F057-4F21-BF71-0C73C4228D3E}" type="sibTrans" cxnId="{FE7FBE30-EF68-4D8A-90D1-C3F15218F636}">
      <dgm:prSet/>
      <dgm:spPr/>
      <dgm:t>
        <a:bodyPr/>
        <a:lstStyle/>
        <a:p>
          <a:endParaRPr lang="en-US"/>
        </a:p>
      </dgm:t>
    </dgm:pt>
    <dgm:pt modelId="{CF8ECC28-718F-4F3B-8A61-067F72D5DD49}">
      <dgm:prSet custT="1"/>
      <dgm:spPr/>
      <dgm:t>
        <a:bodyPr/>
        <a:lstStyle/>
        <a:p>
          <a:pPr algn="l" rtl="0">
            <a:buFont typeface="Arial" panose="020B0604020202020204" pitchFamily="34" charset="0"/>
            <a:buChar char="•"/>
          </a:pPr>
          <a:r>
            <a:rPr lang="en-GB" sz="2000" b="1">
              <a:latin typeface="+mj-lt"/>
              <a:cs typeface="Arial"/>
            </a:rPr>
            <a:t>Unwanted</a:t>
          </a:r>
          <a:r>
            <a:rPr lang="en-GB" sz="2000">
              <a:latin typeface="+mj-lt"/>
              <a:cs typeface="Arial"/>
            </a:rPr>
            <a:t> variability in </a:t>
          </a:r>
          <a:r>
            <a:rPr lang="en-GB" sz="2000" b="1">
              <a:latin typeface="+mj-lt"/>
              <a:cs typeface="Arial"/>
            </a:rPr>
            <a:t>professional</a:t>
          </a:r>
          <a:r>
            <a:rPr lang="en-GB" sz="2000">
              <a:latin typeface="+mj-lt"/>
              <a:cs typeface="Arial"/>
            </a:rPr>
            <a:t> judgments</a:t>
          </a:r>
          <a:endParaRPr lang="en-US" sz="2000">
            <a:latin typeface="+mj-lt"/>
            <a:cs typeface="Arial"/>
          </a:endParaRPr>
        </a:p>
      </dgm:t>
    </dgm:pt>
    <dgm:pt modelId="{258C8606-2DC8-4A12-8070-02351319DE1E}" type="parTrans" cxnId="{DD203D58-399C-4F64-A346-5779A1A9B4DC}">
      <dgm:prSet/>
      <dgm:spPr/>
      <dgm:t>
        <a:bodyPr/>
        <a:lstStyle/>
        <a:p>
          <a:endParaRPr lang="en-US"/>
        </a:p>
      </dgm:t>
    </dgm:pt>
    <dgm:pt modelId="{795C9726-70DD-4F12-82DF-F9714DDF5723}" type="sibTrans" cxnId="{DD203D58-399C-4F64-A346-5779A1A9B4DC}">
      <dgm:prSet/>
      <dgm:spPr/>
      <dgm:t>
        <a:bodyPr/>
        <a:lstStyle/>
        <a:p>
          <a:endParaRPr lang="en-US"/>
        </a:p>
      </dgm:t>
    </dgm:pt>
    <dgm:pt modelId="{7A8AA312-3D87-41E3-9458-2DF2C574E83C}">
      <dgm:prSet custT="1"/>
      <dgm:spPr>
        <a:solidFill>
          <a:srgbClr val="CBDEDE">
            <a:alpha val="89804"/>
          </a:srgbClr>
        </a:solidFill>
      </dgm:spPr>
      <dgm:t>
        <a:bodyPr/>
        <a:lstStyle/>
        <a:p>
          <a:pPr rtl="0">
            <a:buFont typeface="Arial" panose="020B0604020202020204" pitchFamily="34" charset="0"/>
            <a:buChar char="•"/>
          </a:pPr>
          <a:r>
            <a:rPr lang="en-GB" sz="2000" dirty="0">
              <a:latin typeface="+mj-lt"/>
              <a:cs typeface="Arial"/>
            </a:rPr>
            <a:t>Average error in judgements - particular error that inclines your judgement in a particular direction (-&gt; all in the same direction)</a:t>
          </a:r>
          <a:endParaRPr lang="en-US" sz="2000" dirty="0">
            <a:latin typeface="+mj-lt"/>
            <a:cs typeface="Arial"/>
          </a:endParaRPr>
        </a:p>
      </dgm:t>
    </dgm:pt>
    <dgm:pt modelId="{3452F2B6-10B9-4BF4-84D5-9C625F155FDA}" type="sibTrans" cxnId="{57ACB316-9615-483E-A084-B366A40160D5}">
      <dgm:prSet/>
      <dgm:spPr/>
      <dgm:t>
        <a:bodyPr/>
        <a:lstStyle/>
        <a:p>
          <a:endParaRPr lang="en-US"/>
        </a:p>
      </dgm:t>
    </dgm:pt>
    <dgm:pt modelId="{9488B6F1-D5ED-496D-834F-A7CED877DDA7}" type="parTrans" cxnId="{57ACB316-9615-483E-A084-B366A40160D5}">
      <dgm:prSet/>
      <dgm:spPr/>
      <dgm:t>
        <a:bodyPr/>
        <a:lstStyle/>
        <a:p>
          <a:endParaRPr lang="en-US"/>
        </a:p>
      </dgm:t>
    </dgm:pt>
    <dgm:pt modelId="{DFF2C0A1-A2ED-46DE-93A5-1D56EF977416}">
      <dgm:prSet custT="1"/>
      <dgm:spPr/>
      <dgm:t>
        <a:bodyPr/>
        <a:lstStyle/>
        <a:p>
          <a:pPr rtl="0"/>
          <a:r>
            <a:rPr lang="en-GB" sz="2000" b="1">
              <a:latin typeface="+mj-lt"/>
              <a:cs typeface="Arial"/>
            </a:rPr>
            <a:t>Bias</a:t>
          </a:r>
        </a:p>
      </dgm:t>
    </dgm:pt>
    <dgm:pt modelId="{CFD04B2B-DAE7-401B-B322-15DB08B7074E}" type="sibTrans" cxnId="{15EF5429-B963-4051-8140-4D1C931FBB25}">
      <dgm:prSet/>
      <dgm:spPr/>
      <dgm:t>
        <a:bodyPr/>
        <a:lstStyle/>
        <a:p>
          <a:endParaRPr lang="en-US"/>
        </a:p>
      </dgm:t>
    </dgm:pt>
    <dgm:pt modelId="{41AEDE21-2CA6-4781-A5DE-63C25BE36F87}" type="parTrans" cxnId="{15EF5429-B963-4051-8140-4D1C931FBB25}">
      <dgm:prSet/>
      <dgm:spPr/>
      <dgm:t>
        <a:bodyPr/>
        <a:lstStyle/>
        <a:p>
          <a:endParaRPr lang="en-US"/>
        </a:p>
      </dgm:t>
    </dgm:pt>
    <dgm:pt modelId="{5FAFDDDE-FAAC-4435-A96E-7F95080AA102}">
      <dgm:prSet phldr="0" custT="1"/>
      <dgm:spPr/>
      <dgm:t>
        <a:bodyPr/>
        <a:lstStyle/>
        <a:p>
          <a:pPr algn="l" rtl="0"/>
          <a:r>
            <a:rPr lang="en-US" sz="2000">
              <a:latin typeface="+mj-lt"/>
              <a:cs typeface="Arial"/>
            </a:rPr>
            <a:t>Easier to measure and easier to </a:t>
          </a:r>
          <a:r>
            <a:rPr lang="en-US" sz="2000">
              <a:latin typeface="Arial Narrow"/>
              <a:cs typeface="Arial"/>
            </a:rPr>
            <a:t>control</a:t>
          </a:r>
          <a:r>
            <a:rPr lang="en-US" sz="2000">
              <a:latin typeface="Arial Narrow"/>
              <a:ea typeface="+mj-lt"/>
              <a:cs typeface="Arial"/>
            </a:rPr>
            <a:t> – can be reduced but not deleted</a:t>
          </a:r>
          <a:endParaRPr lang="en-GB" sz="2000">
            <a:latin typeface="+mj-lt"/>
            <a:ea typeface="+mj-lt"/>
            <a:cs typeface="Arial"/>
          </a:endParaRPr>
        </a:p>
      </dgm:t>
    </dgm:pt>
    <dgm:pt modelId="{FBE76865-D777-4860-9DF4-049DB0C4B61F}" type="parTrans" cxnId="{56D3A64C-1CE8-4681-AC1A-115C615AA499}">
      <dgm:prSet/>
      <dgm:spPr/>
      <dgm:t>
        <a:bodyPr/>
        <a:lstStyle/>
        <a:p>
          <a:endParaRPr lang="en-GB"/>
        </a:p>
      </dgm:t>
    </dgm:pt>
    <dgm:pt modelId="{629C9930-3BF3-49D0-B28F-3A0FBF21B7EF}" type="sibTrans" cxnId="{56D3A64C-1CE8-4681-AC1A-115C615AA499}">
      <dgm:prSet/>
      <dgm:spPr/>
      <dgm:t>
        <a:bodyPr/>
        <a:lstStyle/>
        <a:p>
          <a:endParaRPr lang="en-GB"/>
        </a:p>
      </dgm:t>
    </dgm:pt>
    <dgm:pt modelId="{3D9A8361-95A1-4350-BBD4-39C84C79BE58}">
      <dgm:prSet phldr="0" custT="1"/>
      <dgm:spPr/>
      <dgm:t>
        <a:bodyPr/>
        <a:lstStyle/>
        <a:p>
          <a:r>
            <a:rPr lang="en-US" sz="2000">
              <a:solidFill>
                <a:srgbClr val="1C1C1C"/>
              </a:solidFill>
              <a:latin typeface="Arial Narrow"/>
              <a:cs typeface="Arial"/>
            </a:rPr>
            <a:t>Can</a:t>
          </a:r>
          <a:r>
            <a:rPr lang="en-US" sz="2000">
              <a:solidFill>
                <a:srgbClr val="1C1C1C"/>
              </a:solidFill>
            </a:rPr>
            <a:t> go unnoticed and lead to unpredictable and inconsistent outcomes</a:t>
          </a:r>
          <a:endParaRPr lang="fr-FR" sz="2000"/>
        </a:p>
      </dgm:t>
    </dgm:pt>
    <dgm:pt modelId="{FE5FFE42-2F1F-4C66-AACC-8D79E55F2AEE}" type="parTrans" cxnId="{E473E72F-6E75-4FE1-A986-72AA7F679A83}">
      <dgm:prSet/>
      <dgm:spPr/>
      <dgm:t>
        <a:bodyPr/>
        <a:lstStyle/>
        <a:p>
          <a:endParaRPr lang="en-GB"/>
        </a:p>
      </dgm:t>
    </dgm:pt>
    <dgm:pt modelId="{BDB00888-4912-4217-BD2B-624A6016B3D7}" type="sibTrans" cxnId="{E473E72F-6E75-4FE1-A986-72AA7F679A83}">
      <dgm:prSet/>
      <dgm:spPr/>
      <dgm:t>
        <a:bodyPr/>
        <a:lstStyle/>
        <a:p>
          <a:endParaRPr lang="en-GB"/>
        </a:p>
      </dgm:t>
    </dgm:pt>
    <dgm:pt modelId="{95A5D86C-D7BC-4E51-894B-070995DB5B08}">
      <dgm:prSet phldr="0" custT="1"/>
      <dgm:spPr/>
      <dgm:t>
        <a:bodyPr/>
        <a:lstStyle/>
        <a:p>
          <a:pPr marL="0" defTabSz="1066800" rtl="0">
            <a:lnSpc>
              <a:spcPct val="100000"/>
            </a:lnSpc>
            <a:spcBef>
              <a:spcPct val="0"/>
            </a:spcBef>
            <a:spcAft>
              <a:spcPct val="35000"/>
            </a:spcAft>
          </a:pPr>
          <a:r>
            <a:rPr lang="en-US" sz="2000" b="0" dirty="0">
              <a:latin typeface="+mj-lt"/>
              <a:cs typeface="Arial"/>
            </a:rPr>
            <a:t>Easier to detect</a:t>
          </a:r>
          <a:endParaRPr lang="en-GB" sz="2000" b="0" dirty="0">
            <a:latin typeface="+mj-lt"/>
            <a:cs typeface="Arial"/>
          </a:endParaRPr>
        </a:p>
      </dgm:t>
    </dgm:pt>
    <dgm:pt modelId="{D6B74DC7-1C95-4A5A-A474-3B762A3BC10A}" type="sibTrans" cxnId="{1E965A5B-7E33-4547-9D45-51DCEB801E12}">
      <dgm:prSet/>
      <dgm:spPr/>
      <dgm:t>
        <a:bodyPr/>
        <a:lstStyle/>
        <a:p>
          <a:endParaRPr lang="en-GB"/>
        </a:p>
      </dgm:t>
    </dgm:pt>
    <dgm:pt modelId="{9178BF9E-795C-4EB6-AD57-8C9D8DB83A18}" type="parTrans" cxnId="{1E965A5B-7E33-4547-9D45-51DCEB801E12}">
      <dgm:prSet/>
      <dgm:spPr/>
      <dgm:t>
        <a:bodyPr/>
        <a:lstStyle/>
        <a:p>
          <a:endParaRPr lang="en-GB"/>
        </a:p>
      </dgm:t>
    </dgm:pt>
    <dgm:pt modelId="{903718B0-968A-4100-9AD1-64E6C94A0E8F}" type="pres">
      <dgm:prSet presAssocID="{680F7CC0-CB5B-486B-A1DA-C216021ED572}" presName="Name0" presStyleCnt="0">
        <dgm:presLayoutVars>
          <dgm:dir/>
          <dgm:animLvl val="lvl"/>
          <dgm:resizeHandles val="exact"/>
        </dgm:presLayoutVars>
      </dgm:prSet>
      <dgm:spPr/>
    </dgm:pt>
    <dgm:pt modelId="{E540D9C4-87DC-4F46-B738-F147555F6807}" type="pres">
      <dgm:prSet presAssocID="{DFF2C0A1-A2ED-46DE-93A5-1D56EF977416}" presName="linNode" presStyleCnt="0"/>
      <dgm:spPr/>
    </dgm:pt>
    <dgm:pt modelId="{FE4124B6-8DAB-4C1D-8ADC-A45F8E845AF1}" type="pres">
      <dgm:prSet presAssocID="{DFF2C0A1-A2ED-46DE-93A5-1D56EF977416}" presName="parentText" presStyleLbl="node1" presStyleIdx="0" presStyleCnt="2" custScaleX="74203" custScaleY="92901">
        <dgm:presLayoutVars>
          <dgm:chMax val="1"/>
          <dgm:bulletEnabled val="1"/>
        </dgm:presLayoutVars>
      </dgm:prSet>
      <dgm:spPr/>
    </dgm:pt>
    <dgm:pt modelId="{85721573-9857-4F69-AFCA-0901822557E8}" type="pres">
      <dgm:prSet presAssocID="{DFF2C0A1-A2ED-46DE-93A5-1D56EF977416}" presName="descendantText" presStyleLbl="alignAccFollowNode1" presStyleIdx="0" presStyleCnt="2">
        <dgm:presLayoutVars>
          <dgm:bulletEnabled val="1"/>
        </dgm:presLayoutVars>
      </dgm:prSet>
      <dgm:spPr/>
    </dgm:pt>
    <dgm:pt modelId="{8DABE09D-F383-4597-B537-6AAB1AD01A88}" type="pres">
      <dgm:prSet presAssocID="{CFD04B2B-DAE7-401B-B322-15DB08B7074E}" presName="sp" presStyleCnt="0"/>
      <dgm:spPr/>
    </dgm:pt>
    <dgm:pt modelId="{F3C4856A-654D-4BE0-9B90-DE2AFF695F7A}" type="pres">
      <dgm:prSet presAssocID="{6518DBA7-CD00-4B52-8C69-6CAEFF618D62}" presName="linNode" presStyleCnt="0"/>
      <dgm:spPr/>
    </dgm:pt>
    <dgm:pt modelId="{C9629DE2-B7FF-493A-B848-E937E2D6426A}" type="pres">
      <dgm:prSet presAssocID="{6518DBA7-CD00-4B52-8C69-6CAEFF618D62}" presName="parentText" presStyleLbl="node1" presStyleIdx="1" presStyleCnt="2" custScaleX="75000" custScaleY="92684">
        <dgm:presLayoutVars>
          <dgm:chMax val="1"/>
          <dgm:bulletEnabled val="1"/>
        </dgm:presLayoutVars>
      </dgm:prSet>
      <dgm:spPr/>
    </dgm:pt>
    <dgm:pt modelId="{FDDEED41-D939-48EB-94F3-649FBBB6B217}" type="pres">
      <dgm:prSet presAssocID="{6518DBA7-CD00-4B52-8C69-6CAEFF618D62}" presName="descendantText" presStyleLbl="alignAccFollowNode1" presStyleIdx="1" presStyleCnt="2">
        <dgm:presLayoutVars>
          <dgm:bulletEnabled val="1"/>
        </dgm:presLayoutVars>
      </dgm:prSet>
      <dgm:spPr/>
    </dgm:pt>
  </dgm:ptLst>
  <dgm:cxnLst>
    <dgm:cxn modelId="{57ACB316-9615-483E-A084-B366A40160D5}" srcId="{DFF2C0A1-A2ED-46DE-93A5-1D56EF977416}" destId="{7A8AA312-3D87-41E3-9458-2DF2C574E83C}" srcOrd="0" destOrd="0" parTransId="{9488B6F1-D5ED-496D-834F-A7CED877DDA7}" sibTransId="{3452F2B6-10B9-4BF4-84D5-9C625F155FDA}"/>
    <dgm:cxn modelId="{7B05B01A-2593-45BB-971B-366B33CD0FDE}" type="presOf" srcId="{5FAFDDDE-FAAC-4435-A96E-7F95080AA102}" destId="{FDDEED41-D939-48EB-94F3-649FBBB6B217}" srcOrd="0" destOrd="1" presId="urn:microsoft.com/office/officeart/2005/8/layout/vList5"/>
    <dgm:cxn modelId="{F3A07A1F-EDEC-4B93-BB5D-74D894DD8137}" type="presOf" srcId="{3D9A8361-95A1-4350-BBD4-39C84C79BE58}" destId="{FDDEED41-D939-48EB-94F3-649FBBB6B217}" srcOrd="0" destOrd="2" presId="urn:microsoft.com/office/officeart/2005/8/layout/vList5"/>
    <dgm:cxn modelId="{15EF5429-B963-4051-8140-4D1C931FBB25}" srcId="{680F7CC0-CB5B-486B-A1DA-C216021ED572}" destId="{DFF2C0A1-A2ED-46DE-93A5-1D56EF977416}" srcOrd="0" destOrd="0" parTransId="{41AEDE21-2CA6-4781-A5DE-63C25BE36F87}" sibTransId="{CFD04B2B-DAE7-401B-B322-15DB08B7074E}"/>
    <dgm:cxn modelId="{E473E72F-6E75-4FE1-A986-72AA7F679A83}" srcId="{6518DBA7-CD00-4B52-8C69-6CAEFF618D62}" destId="{3D9A8361-95A1-4350-BBD4-39C84C79BE58}" srcOrd="2" destOrd="0" parTransId="{FE5FFE42-2F1F-4C66-AACC-8D79E55F2AEE}" sibTransId="{BDB00888-4912-4217-BD2B-624A6016B3D7}"/>
    <dgm:cxn modelId="{FE7FBE30-EF68-4D8A-90D1-C3F15218F636}" srcId="{680F7CC0-CB5B-486B-A1DA-C216021ED572}" destId="{6518DBA7-CD00-4B52-8C69-6CAEFF618D62}" srcOrd="1" destOrd="0" parTransId="{421B4EBA-B938-4A42-AD43-47DC97277E0D}" sibTransId="{AE582266-F057-4F21-BF71-0C73C4228D3E}"/>
    <dgm:cxn modelId="{22A6383F-8FB0-471D-8C7B-A4303CE09F15}" type="presOf" srcId="{95A5D86C-D7BC-4E51-894B-070995DB5B08}" destId="{85721573-9857-4F69-AFCA-0901822557E8}" srcOrd="0" destOrd="1" presId="urn:microsoft.com/office/officeart/2005/8/layout/vList5"/>
    <dgm:cxn modelId="{1E965A5B-7E33-4547-9D45-51DCEB801E12}" srcId="{DFF2C0A1-A2ED-46DE-93A5-1D56EF977416}" destId="{95A5D86C-D7BC-4E51-894B-070995DB5B08}" srcOrd="1" destOrd="0" parTransId="{9178BF9E-795C-4EB6-AD57-8C9D8DB83A18}" sibTransId="{D6B74DC7-1C95-4A5A-A474-3B762A3BC10A}"/>
    <dgm:cxn modelId="{C34C575E-147D-44DD-8315-6C3A75EC8EAB}" type="presOf" srcId="{680F7CC0-CB5B-486B-A1DA-C216021ED572}" destId="{903718B0-968A-4100-9AD1-64E6C94A0E8F}" srcOrd="0" destOrd="0" presId="urn:microsoft.com/office/officeart/2005/8/layout/vList5"/>
    <dgm:cxn modelId="{F5FB3260-3401-4780-9912-C06938323DBA}" type="presOf" srcId="{7A8AA312-3D87-41E3-9458-2DF2C574E83C}" destId="{85721573-9857-4F69-AFCA-0901822557E8}" srcOrd="0" destOrd="0" presId="urn:microsoft.com/office/officeart/2005/8/layout/vList5"/>
    <dgm:cxn modelId="{47A8AD60-69B2-4C60-9DFA-8309441D8C79}" type="presOf" srcId="{6518DBA7-CD00-4B52-8C69-6CAEFF618D62}" destId="{C9629DE2-B7FF-493A-B848-E937E2D6426A}" srcOrd="0" destOrd="0" presId="urn:microsoft.com/office/officeart/2005/8/layout/vList5"/>
    <dgm:cxn modelId="{56D3A64C-1CE8-4681-AC1A-115C615AA499}" srcId="{6518DBA7-CD00-4B52-8C69-6CAEFF618D62}" destId="{5FAFDDDE-FAAC-4435-A96E-7F95080AA102}" srcOrd="1" destOrd="0" parTransId="{FBE76865-D777-4860-9DF4-049DB0C4B61F}" sibTransId="{629C9930-3BF3-49D0-B28F-3A0FBF21B7EF}"/>
    <dgm:cxn modelId="{DD203D58-399C-4F64-A346-5779A1A9B4DC}" srcId="{6518DBA7-CD00-4B52-8C69-6CAEFF618D62}" destId="{CF8ECC28-718F-4F3B-8A61-067F72D5DD49}" srcOrd="0" destOrd="0" parTransId="{258C8606-2DC8-4A12-8070-02351319DE1E}" sibTransId="{795C9726-70DD-4F12-82DF-F9714DDF5723}"/>
    <dgm:cxn modelId="{70CADF95-50BB-4F4F-9A0C-A3113AB2E905}" type="presOf" srcId="{DFF2C0A1-A2ED-46DE-93A5-1D56EF977416}" destId="{FE4124B6-8DAB-4C1D-8ADC-A45F8E845AF1}" srcOrd="0" destOrd="0" presId="urn:microsoft.com/office/officeart/2005/8/layout/vList5"/>
    <dgm:cxn modelId="{5414DDFB-CF12-4D6C-A25A-2C423E3DE0AB}" type="presOf" srcId="{CF8ECC28-718F-4F3B-8A61-067F72D5DD49}" destId="{FDDEED41-D939-48EB-94F3-649FBBB6B217}" srcOrd="0" destOrd="0" presId="urn:microsoft.com/office/officeart/2005/8/layout/vList5"/>
    <dgm:cxn modelId="{5BE69864-2BD2-4B76-84DF-A35A7F9D92CB}" type="presParOf" srcId="{903718B0-968A-4100-9AD1-64E6C94A0E8F}" destId="{E540D9C4-87DC-4F46-B738-F147555F6807}" srcOrd="0" destOrd="0" presId="urn:microsoft.com/office/officeart/2005/8/layout/vList5"/>
    <dgm:cxn modelId="{B2F5EB0C-7CE5-4764-91F6-522103398BB4}" type="presParOf" srcId="{E540D9C4-87DC-4F46-B738-F147555F6807}" destId="{FE4124B6-8DAB-4C1D-8ADC-A45F8E845AF1}" srcOrd="0" destOrd="0" presId="urn:microsoft.com/office/officeart/2005/8/layout/vList5"/>
    <dgm:cxn modelId="{5D7F2026-6984-47CE-9257-B83E13E30DE9}" type="presParOf" srcId="{E540D9C4-87DC-4F46-B738-F147555F6807}" destId="{85721573-9857-4F69-AFCA-0901822557E8}" srcOrd="1" destOrd="0" presId="urn:microsoft.com/office/officeart/2005/8/layout/vList5"/>
    <dgm:cxn modelId="{482A588B-7133-43FC-A419-4F2169706AD8}" type="presParOf" srcId="{903718B0-968A-4100-9AD1-64E6C94A0E8F}" destId="{8DABE09D-F383-4597-B537-6AAB1AD01A88}" srcOrd="1" destOrd="0" presId="urn:microsoft.com/office/officeart/2005/8/layout/vList5"/>
    <dgm:cxn modelId="{D7A06631-2164-4090-8D20-74AB641B996C}" type="presParOf" srcId="{903718B0-968A-4100-9AD1-64E6C94A0E8F}" destId="{F3C4856A-654D-4BE0-9B90-DE2AFF695F7A}" srcOrd="2" destOrd="0" presId="urn:microsoft.com/office/officeart/2005/8/layout/vList5"/>
    <dgm:cxn modelId="{B9C60D31-4C38-47BD-9EFC-96FD6B8931F2}" type="presParOf" srcId="{F3C4856A-654D-4BE0-9B90-DE2AFF695F7A}" destId="{C9629DE2-B7FF-493A-B848-E937E2D6426A}" srcOrd="0" destOrd="0" presId="urn:microsoft.com/office/officeart/2005/8/layout/vList5"/>
    <dgm:cxn modelId="{713BC434-9E06-4A8B-B0C2-9931649DC521}" type="presParOf" srcId="{F3C4856A-654D-4BE0-9B90-DE2AFF695F7A}" destId="{FDDEED41-D939-48EB-94F3-649FBBB6B2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E28FBC-188E-4E55-9A7B-DDA10C2A74E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ECE0C8E-2D59-456C-BDA9-6C471F723F8F}">
      <dgm:prSet phldrT="[Text]"/>
      <dgm:spPr/>
      <dgm:t>
        <a:bodyPr/>
        <a:lstStyle/>
        <a:p>
          <a:r>
            <a:rPr lang="en-US">
              <a:latin typeface="Arial Narrow"/>
            </a:rPr>
            <a:t>Goal</a:t>
          </a:r>
          <a:endParaRPr lang="en-US"/>
        </a:p>
      </dgm:t>
    </dgm:pt>
    <dgm:pt modelId="{0594636A-ECCB-4ADD-BE17-22EE69AF3511}" type="parTrans" cxnId="{3101E38B-4555-49FE-AB36-E903395BEDE6}">
      <dgm:prSet/>
      <dgm:spPr/>
      <dgm:t>
        <a:bodyPr/>
        <a:lstStyle/>
        <a:p>
          <a:endParaRPr lang="en-US"/>
        </a:p>
      </dgm:t>
    </dgm:pt>
    <dgm:pt modelId="{A1A83B06-518C-47A0-B444-2BE12EF1DA7C}" type="sibTrans" cxnId="{3101E38B-4555-49FE-AB36-E903395BEDE6}">
      <dgm:prSet/>
      <dgm:spPr/>
      <dgm:t>
        <a:bodyPr/>
        <a:lstStyle/>
        <a:p>
          <a:endParaRPr lang="en-US"/>
        </a:p>
      </dgm:t>
    </dgm:pt>
    <dgm:pt modelId="{8DA91D6A-2E64-4054-8AB4-A459FFE392E1}">
      <dgm:prSet phldrT="[Text]"/>
      <dgm:spPr>
        <a:solidFill>
          <a:schemeClr val="accent2">
            <a:lumMod val="20000"/>
            <a:lumOff val="80000"/>
            <a:alpha val="90000"/>
          </a:schemeClr>
        </a:solidFill>
      </dgm:spPr>
      <dgm:t>
        <a:bodyPr/>
        <a:lstStyle/>
        <a:p>
          <a:pPr rtl="0"/>
          <a:r>
            <a:rPr lang="en-GB">
              <a:solidFill>
                <a:schemeClr val="tx1"/>
              </a:solidFill>
              <a:latin typeface="Arial Narrow"/>
            </a:rPr>
            <a:t>Build a noise correction model</a:t>
          </a:r>
          <a:r>
            <a:rPr lang="en-GB">
              <a:latin typeface="Arial Narrow"/>
            </a:rPr>
            <a:t> and reduce judgement variability</a:t>
          </a:r>
          <a:endParaRPr lang="en-US"/>
        </a:p>
      </dgm:t>
    </dgm:pt>
    <dgm:pt modelId="{86AAED93-16F3-4DA6-B315-5DF5827F70EC}" type="parTrans" cxnId="{FC44F68F-0C95-417E-A027-2D9C1CD75596}">
      <dgm:prSet/>
      <dgm:spPr/>
      <dgm:t>
        <a:bodyPr/>
        <a:lstStyle/>
        <a:p>
          <a:endParaRPr lang="en-US"/>
        </a:p>
      </dgm:t>
    </dgm:pt>
    <dgm:pt modelId="{9E541482-114E-4950-91C2-405FB7718F8D}" type="sibTrans" cxnId="{FC44F68F-0C95-417E-A027-2D9C1CD75596}">
      <dgm:prSet/>
      <dgm:spPr/>
      <dgm:t>
        <a:bodyPr/>
        <a:lstStyle/>
        <a:p>
          <a:endParaRPr lang="en-US"/>
        </a:p>
      </dgm:t>
    </dgm:pt>
    <dgm:pt modelId="{735D1B95-7C51-4644-9020-D7C7D6377A8C}">
      <dgm:prSet phldrT="[Text]"/>
      <dgm:spPr/>
      <dgm:t>
        <a:bodyPr/>
        <a:lstStyle/>
        <a:p>
          <a:r>
            <a:rPr lang="en-US">
              <a:latin typeface="Arial Narrow"/>
            </a:rPr>
            <a:t>Experiment</a:t>
          </a:r>
          <a:endParaRPr lang="en-US"/>
        </a:p>
      </dgm:t>
    </dgm:pt>
    <dgm:pt modelId="{4C6B4147-4F82-439D-A31A-38EC3A1F0B36}" type="parTrans" cxnId="{67F920AA-90C9-49D9-96DC-E1A9E6CC04C7}">
      <dgm:prSet/>
      <dgm:spPr/>
      <dgm:t>
        <a:bodyPr/>
        <a:lstStyle/>
        <a:p>
          <a:endParaRPr lang="en-US"/>
        </a:p>
      </dgm:t>
    </dgm:pt>
    <dgm:pt modelId="{6316DD82-B77B-4BCC-BA1F-F9AB8ACC355A}" type="sibTrans" cxnId="{67F920AA-90C9-49D9-96DC-E1A9E6CC04C7}">
      <dgm:prSet/>
      <dgm:spPr/>
      <dgm:t>
        <a:bodyPr/>
        <a:lstStyle/>
        <a:p>
          <a:endParaRPr lang="en-US"/>
        </a:p>
      </dgm:t>
    </dgm:pt>
    <dgm:pt modelId="{CE7AEFA4-66F5-4D81-A707-C2D1114E057F}">
      <dgm:prSet phldrT="[Text]"/>
      <dgm:spPr>
        <a:solidFill>
          <a:schemeClr val="accent2">
            <a:lumMod val="20000"/>
            <a:lumOff val="80000"/>
            <a:alpha val="90000"/>
          </a:schemeClr>
        </a:solidFill>
      </dgm:spPr>
      <dgm:t>
        <a:bodyPr/>
        <a:lstStyle/>
        <a:p>
          <a:pPr rtl="0"/>
          <a:r>
            <a:rPr lang="en-US">
              <a:latin typeface="Arial Narrow"/>
            </a:rPr>
            <a:t>Group of inspectors working together without influencing each other</a:t>
          </a:r>
          <a:endParaRPr lang="en-US"/>
        </a:p>
      </dgm:t>
    </dgm:pt>
    <dgm:pt modelId="{EF2DF754-A16C-4383-91F8-9372390BDEC0}" type="parTrans" cxnId="{60FD0564-33B1-4E8A-AB3B-37C97D38F281}">
      <dgm:prSet/>
      <dgm:spPr/>
      <dgm:t>
        <a:bodyPr/>
        <a:lstStyle/>
        <a:p>
          <a:endParaRPr lang="en-US"/>
        </a:p>
      </dgm:t>
    </dgm:pt>
    <dgm:pt modelId="{3AF9BFB4-3C89-46FC-B9FF-BDEA60D95A39}" type="sibTrans" cxnId="{60FD0564-33B1-4E8A-AB3B-37C97D38F281}">
      <dgm:prSet/>
      <dgm:spPr/>
      <dgm:t>
        <a:bodyPr/>
        <a:lstStyle/>
        <a:p>
          <a:endParaRPr lang="en-US"/>
        </a:p>
      </dgm:t>
    </dgm:pt>
    <dgm:pt modelId="{237891C4-A72D-4037-907B-C412106D9823}">
      <dgm:prSet phldrT="[Text]"/>
      <dgm:spPr>
        <a:solidFill>
          <a:schemeClr val="accent2">
            <a:lumMod val="20000"/>
            <a:lumOff val="80000"/>
            <a:alpha val="90000"/>
          </a:schemeClr>
        </a:solidFill>
      </dgm:spPr>
      <dgm:t>
        <a:bodyPr/>
        <a:lstStyle/>
        <a:p>
          <a:pPr rtl="0"/>
          <a:r>
            <a:rPr lang="en-US">
              <a:latin typeface="Arial Narrow"/>
            </a:rPr>
            <a:t>Using the same scorecard and visiting the same businesses</a:t>
          </a:r>
          <a:endParaRPr lang="en-US"/>
        </a:p>
      </dgm:t>
    </dgm:pt>
    <dgm:pt modelId="{7A77DC1E-9A4D-4EB5-B1F6-25785865379F}" type="parTrans" cxnId="{7D7C65D5-270C-49F6-8BF1-2A32FF41B5FB}">
      <dgm:prSet/>
      <dgm:spPr/>
      <dgm:t>
        <a:bodyPr/>
        <a:lstStyle/>
        <a:p>
          <a:endParaRPr lang="en-US"/>
        </a:p>
      </dgm:t>
    </dgm:pt>
    <dgm:pt modelId="{7FE9D90C-D59B-458F-8070-30E9FF36326C}" type="sibTrans" cxnId="{7D7C65D5-270C-49F6-8BF1-2A32FF41B5FB}">
      <dgm:prSet/>
      <dgm:spPr/>
      <dgm:t>
        <a:bodyPr/>
        <a:lstStyle/>
        <a:p>
          <a:endParaRPr lang="en-US"/>
        </a:p>
      </dgm:t>
    </dgm:pt>
    <dgm:pt modelId="{F99452B8-B612-44A4-BD4E-6452E1E6405C}">
      <dgm:prSet phldrT="[Text]"/>
      <dgm:spPr/>
      <dgm:t>
        <a:bodyPr/>
        <a:lstStyle/>
        <a:p>
          <a:r>
            <a:rPr lang="en-US">
              <a:latin typeface="Arial Narrow"/>
            </a:rPr>
            <a:t>Analysis</a:t>
          </a:r>
          <a:endParaRPr lang="en-US"/>
        </a:p>
      </dgm:t>
    </dgm:pt>
    <dgm:pt modelId="{5312C270-4A6F-434D-BA60-4FE2B5DCAEFC}" type="parTrans" cxnId="{B38BD53E-5BE7-4388-82C6-E2D7B955B66D}">
      <dgm:prSet/>
      <dgm:spPr/>
      <dgm:t>
        <a:bodyPr/>
        <a:lstStyle/>
        <a:p>
          <a:endParaRPr lang="en-US"/>
        </a:p>
      </dgm:t>
    </dgm:pt>
    <dgm:pt modelId="{13D77D24-5B30-49BB-95DD-A3562EBAB171}" type="sibTrans" cxnId="{B38BD53E-5BE7-4388-82C6-E2D7B955B66D}">
      <dgm:prSet/>
      <dgm:spPr/>
      <dgm:t>
        <a:bodyPr/>
        <a:lstStyle/>
        <a:p>
          <a:endParaRPr lang="en-US"/>
        </a:p>
      </dgm:t>
    </dgm:pt>
    <dgm:pt modelId="{2A29AC04-27FB-4989-BF33-A912D4963782}">
      <dgm:prSet phldrT="[Text]"/>
      <dgm:spPr>
        <a:solidFill>
          <a:schemeClr val="accent2">
            <a:lumMod val="20000"/>
            <a:lumOff val="80000"/>
            <a:alpha val="90000"/>
          </a:schemeClr>
        </a:solidFill>
      </dgm:spPr>
      <dgm:t>
        <a:bodyPr/>
        <a:lstStyle/>
        <a:p>
          <a:pPr rtl="0"/>
          <a:r>
            <a:rPr lang="en-US">
              <a:latin typeface="Arial Narrow"/>
            </a:rPr>
            <a:t>Areas of divergence in the overall evaluation and potential outliers  </a:t>
          </a:r>
          <a:endParaRPr lang="en-US"/>
        </a:p>
      </dgm:t>
    </dgm:pt>
    <dgm:pt modelId="{E8EC4092-8401-46CD-960D-C50EFEEB3F96}" type="parTrans" cxnId="{5D5FF556-81D0-48D0-A138-5996C3C94778}">
      <dgm:prSet/>
      <dgm:spPr/>
      <dgm:t>
        <a:bodyPr/>
        <a:lstStyle/>
        <a:p>
          <a:endParaRPr lang="en-US"/>
        </a:p>
      </dgm:t>
    </dgm:pt>
    <dgm:pt modelId="{5ED4DB46-8494-43EA-846E-AD60D24070AC}" type="sibTrans" cxnId="{5D5FF556-81D0-48D0-A138-5996C3C94778}">
      <dgm:prSet/>
      <dgm:spPr/>
      <dgm:t>
        <a:bodyPr/>
        <a:lstStyle/>
        <a:p>
          <a:endParaRPr lang="en-US"/>
        </a:p>
      </dgm:t>
    </dgm:pt>
    <dgm:pt modelId="{29BFA4A1-FDA5-4F5D-A0F3-5961A470335B}">
      <dgm:prSet phldrT="[Text]"/>
      <dgm:spPr/>
      <dgm:t>
        <a:bodyPr/>
        <a:lstStyle/>
        <a:p>
          <a:pPr rtl="0"/>
          <a:r>
            <a:rPr lang="en-US">
              <a:latin typeface="Arial Narrow"/>
            </a:rPr>
            <a:t>Next steps</a:t>
          </a:r>
          <a:endParaRPr lang="en-US"/>
        </a:p>
      </dgm:t>
    </dgm:pt>
    <dgm:pt modelId="{59E5718E-7EC2-4B47-990B-CE5C398ECF70}" type="parTrans" cxnId="{7E5E1102-9BCD-4713-B286-0B19DFA5AF3A}">
      <dgm:prSet/>
      <dgm:spPr/>
      <dgm:t>
        <a:bodyPr/>
        <a:lstStyle/>
        <a:p>
          <a:endParaRPr lang="en-US"/>
        </a:p>
      </dgm:t>
    </dgm:pt>
    <dgm:pt modelId="{DA86F87F-F7D1-4B74-B1D9-3FE0559D728D}" type="sibTrans" cxnId="{7E5E1102-9BCD-4713-B286-0B19DFA5AF3A}">
      <dgm:prSet/>
      <dgm:spPr/>
      <dgm:t>
        <a:bodyPr/>
        <a:lstStyle/>
        <a:p>
          <a:endParaRPr lang="en-US"/>
        </a:p>
      </dgm:t>
    </dgm:pt>
    <dgm:pt modelId="{F4689576-9D78-47E8-B5AB-0CE7134F64A5}">
      <dgm:prSet phldrT="[Text]"/>
      <dgm:spPr>
        <a:solidFill>
          <a:schemeClr val="accent2">
            <a:lumMod val="20000"/>
            <a:lumOff val="80000"/>
            <a:alpha val="90000"/>
          </a:schemeClr>
        </a:solidFill>
      </dgm:spPr>
      <dgm:t>
        <a:bodyPr/>
        <a:lstStyle/>
        <a:p>
          <a:pPr rtl="0"/>
          <a:r>
            <a:rPr lang="en-US" dirty="0">
              <a:latin typeface="Arial Narrow"/>
            </a:rPr>
            <a:t>Use of video-recording of inspections and virtual reality headsets (evaluation and training) </a:t>
          </a:r>
        </a:p>
      </dgm:t>
    </dgm:pt>
    <dgm:pt modelId="{97A47421-EB4F-4B39-8AE1-1A4BD91E5F91}" type="parTrans" cxnId="{C1848461-8DCF-4D79-AA1A-C99783D17CAE}">
      <dgm:prSet/>
      <dgm:spPr/>
      <dgm:t>
        <a:bodyPr/>
        <a:lstStyle/>
        <a:p>
          <a:endParaRPr lang="en-US"/>
        </a:p>
      </dgm:t>
    </dgm:pt>
    <dgm:pt modelId="{3F8495F2-F65E-4B96-A5CD-B204CBF89B27}" type="sibTrans" cxnId="{C1848461-8DCF-4D79-AA1A-C99783D17CAE}">
      <dgm:prSet/>
      <dgm:spPr/>
      <dgm:t>
        <a:bodyPr/>
        <a:lstStyle/>
        <a:p>
          <a:endParaRPr lang="en-US"/>
        </a:p>
      </dgm:t>
    </dgm:pt>
    <dgm:pt modelId="{76F0B912-A40F-4168-A5CA-E70BDBAE94E2}" type="pres">
      <dgm:prSet presAssocID="{C6E28FBC-188E-4E55-9A7B-DDA10C2A74E7}" presName="linearFlow" presStyleCnt="0">
        <dgm:presLayoutVars>
          <dgm:dir/>
          <dgm:animLvl val="lvl"/>
          <dgm:resizeHandles val="exact"/>
        </dgm:presLayoutVars>
      </dgm:prSet>
      <dgm:spPr/>
    </dgm:pt>
    <dgm:pt modelId="{2F311FAB-35E8-4F73-AF1E-38D77851C4EF}" type="pres">
      <dgm:prSet presAssocID="{EECE0C8E-2D59-456C-BDA9-6C471F723F8F}" presName="composite" presStyleCnt="0"/>
      <dgm:spPr/>
    </dgm:pt>
    <dgm:pt modelId="{72F87241-EB99-4CF0-8383-526936861CF5}" type="pres">
      <dgm:prSet presAssocID="{EECE0C8E-2D59-456C-BDA9-6C471F723F8F}" presName="parentText" presStyleLbl="alignNode1" presStyleIdx="0" presStyleCnt="4">
        <dgm:presLayoutVars>
          <dgm:chMax val="1"/>
          <dgm:bulletEnabled val="1"/>
        </dgm:presLayoutVars>
      </dgm:prSet>
      <dgm:spPr/>
    </dgm:pt>
    <dgm:pt modelId="{E441E3FF-B361-47AF-B1C6-7A6902AFD04E}" type="pres">
      <dgm:prSet presAssocID="{EECE0C8E-2D59-456C-BDA9-6C471F723F8F}" presName="descendantText" presStyleLbl="alignAcc1" presStyleIdx="0" presStyleCnt="4">
        <dgm:presLayoutVars>
          <dgm:bulletEnabled val="1"/>
        </dgm:presLayoutVars>
      </dgm:prSet>
      <dgm:spPr/>
    </dgm:pt>
    <dgm:pt modelId="{FC1BBAB2-016C-44F8-9CB5-2FB4F7E55C85}" type="pres">
      <dgm:prSet presAssocID="{A1A83B06-518C-47A0-B444-2BE12EF1DA7C}" presName="sp" presStyleCnt="0"/>
      <dgm:spPr/>
    </dgm:pt>
    <dgm:pt modelId="{FFA9CCE1-0853-44A8-8FED-46906ED7BB59}" type="pres">
      <dgm:prSet presAssocID="{735D1B95-7C51-4644-9020-D7C7D6377A8C}" presName="composite" presStyleCnt="0"/>
      <dgm:spPr/>
    </dgm:pt>
    <dgm:pt modelId="{7947DF29-CDA8-44C4-B327-94ECB01A308A}" type="pres">
      <dgm:prSet presAssocID="{735D1B95-7C51-4644-9020-D7C7D6377A8C}" presName="parentText" presStyleLbl="alignNode1" presStyleIdx="1" presStyleCnt="4">
        <dgm:presLayoutVars>
          <dgm:chMax val="1"/>
          <dgm:bulletEnabled val="1"/>
        </dgm:presLayoutVars>
      </dgm:prSet>
      <dgm:spPr/>
    </dgm:pt>
    <dgm:pt modelId="{E25EDB12-1072-45F5-8190-18F48EB292DF}" type="pres">
      <dgm:prSet presAssocID="{735D1B95-7C51-4644-9020-D7C7D6377A8C}" presName="descendantText" presStyleLbl="alignAcc1" presStyleIdx="1" presStyleCnt="4">
        <dgm:presLayoutVars>
          <dgm:bulletEnabled val="1"/>
        </dgm:presLayoutVars>
      </dgm:prSet>
      <dgm:spPr/>
    </dgm:pt>
    <dgm:pt modelId="{8B5B4F99-E5C3-4217-B84C-D5B9C4BD642D}" type="pres">
      <dgm:prSet presAssocID="{6316DD82-B77B-4BCC-BA1F-F9AB8ACC355A}" presName="sp" presStyleCnt="0"/>
      <dgm:spPr/>
    </dgm:pt>
    <dgm:pt modelId="{13B07AC7-6366-4ECF-99E9-BED07B427AD4}" type="pres">
      <dgm:prSet presAssocID="{F99452B8-B612-44A4-BD4E-6452E1E6405C}" presName="composite" presStyleCnt="0"/>
      <dgm:spPr/>
    </dgm:pt>
    <dgm:pt modelId="{29B7D0BB-2B91-45C9-A5F6-EBB1EAA9941A}" type="pres">
      <dgm:prSet presAssocID="{F99452B8-B612-44A4-BD4E-6452E1E6405C}" presName="parentText" presStyleLbl="alignNode1" presStyleIdx="2" presStyleCnt="4">
        <dgm:presLayoutVars>
          <dgm:chMax val="1"/>
          <dgm:bulletEnabled val="1"/>
        </dgm:presLayoutVars>
      </dgm:prSet>
      <dgm:spPr/>
    </dgm:pt>
    <dgm:pt modelId="{A9878437-650E-4286-A409-2BD7E0A534E8}" type="pres">
      <dgm:prSet presAssocID="{F99452B8-B612-44A4-BD4E-6452E1E6405C}" presName="descendantText" presStyleLbl="alignAcc1" presStyleIdx="2" presStyleCnt="4">
        <dgm:presLayoutVars>
          <dgm:bulletEnabled val="1"/>
        </dgm:presLayoutVars>
      </dgm:prSet>
      <dgm:spPr/>
    </dgm:pt>
    <dgm:pt modelId="{6A014DA6-E0FE-4547-9B02-7393217CB52D}" type="pres">
      <dgm:prSet presAssocID="{13D77D24-5B30-49BB-95DD-A3562EBAB171}" presName="sp" presStyleCnt="0"/>
      <dgm:spPr/>
    </dgm:pt>
    <dgm:pt modelId="{140A7253-1A35-4987-AE7C-A723039269D8}" type="pres">
      <dgm:prSet presAssocID="{29BFA4A1-FDA5-4F5D-A0F3-5961A470335B}" presName="composite" presStyleCnt="0"/>
      <dgm:spPr/>
    </dgm:pt>
    <dgm:pt modelId="{85D39893-528A-452A-B1AF-98EB3A64C4AD}" type="pres">
      <dgm:prSet presAssocID="{29BFA4A1-FDA5-4F5D-A0F3-5961A470335B}" presName="parentText" presStyleLbl="alignNode1" presStyleIdx="3" presStyleCnt="4">
        <dgm:presLayoutVars>
          <dgm:chMax val="1"/>
          <dgm:bulletEnabled val="1"/>
        </dgm:presLayoutVars>
      </dgm:prSet>
      <dgm:spPr/>
    </dgm:pt>
    <dgm:pt modelId="{57A1C23C-193E-40A8-80BE-51C5661151F5}" type="pres">
      <dgm:prSet presAssocID="{29BFA4A1-FDA5-4F5D-A0F3-5961A470335B}" presName="descendantText" presStyleLbl="alignAcc1" presStyleIdx="3" presStyleCnt="4">
        <dgm:presLayoutVars>
          <dgm:bulletEnabled val="1"/>
        </dgm:presLayoutVars>
      </dgm:prSet>
      <dgm:spPr/>
    </dgm:pt>
  </dgm:ptLst>
  <dgm:cxnLst>
    <dgm:cxn modelId="{7E5E1102-9BCD-4713-B286-0B19DFA5AF3A}" srcId="{C6E28FBC-188E-4E55-9A7B-DDA10C2A74E7}" destId="{29BFA4A1-FDA5-4F5D-A0F3-5961A470335B}" srcOrd="3" destOrd="0" parTransId="{59E5718E-7EC2-4B47-990B-CE5C398ECF70}" sibTransId="{DA86F87F-F7D1-4B74-B1D9-3FE0559D728D}"/>
    <dgm:cxn modelId="{39B45716-7568-4470-882F-52BD2DE998F9}" type="presOf" srcId="{237891C4-A72D-4037-907B-C412106D9823}" destId="{E25EDB12-1072-45F5-8190-18F48EB292DF}" srcOrd="0" destOrd="1" presId="urn:microsoft.com/office/officeart/2005/8/layout/chevron2"/>
    <dgm:cxn modelId="{54838B24-478E-42DA-AD71-9383D70C0474}" type="presOf" srcId="{CE7AEFA4-66F5-4D81-A707-C2D1114E057F}" destId="{E25EDB12-1072-45F5-8190-18F48EB292DF}" srcOrd="0" destOrd="0" presId="urn:microsoft.com/office/officeart/2005/8/layout/chevron2"/>
    <dgm:cxn modelId="{C229A42F-DBCF-4F63-ADCD-FFF6E2B8A2F3}" type="presOf" srcId="{C6E28FBC-188E-4E55-9A7B-DDA10C2A74E7}" destId="{76F0B912-A40F-4168-A5CA-E70BDBAE94E2}" srcOrd="0" destOrd="0" presId="urn:microsoft.com/office/officeart/2005/8/layout/chevron2"/>
    <dgm:cxn modelId="{6BA5AB37-9493-46F7-AE25-356E7172F580}" type="presOf" srcId="{8DA91D6A-2E64-4054-8AB4-A459FFE392E1}" destId="{E441E3FF-B361-47AF-B1C6-7A6902AFD04E}" srcOrd="0" destOrd="0" presId="urn:microsoft.com/office/officeart/2005/8/layout/chevron2"/>
    <dgm:cxn modelId="{B38BD53E-5BE7-4388-82C6-E2D7B955B66D}" srcId="{C6E28FBC-188E-4E55-9A7B-DDA10C2A74E7}" destId="{F99452B8-B612-44A4-BD4E-6452E1E6405C}" srcOrd="2" destOrd="0" parTransId="{5312C270-4A6F-434D-BA60-4FE2B5DCAEFC}" sibTransId="{13D77D24-5B30-49BB-95DD-A3562EBAB171}"/>
    <dgm:cxn modelId="{8D36BF3F-2413-4B23-A6FF-A506E0B447E2}" type="presOf" srcId="{735D1B95-7C51-4644-9020-D7C7D6377A8C}" destId="{7947DF29-CDA8-44C4-B327-94ECB01A308A}" srcOrd="0" destOrd="0" presId="urn:microsoft.com/office/officeart/2005/8/layout/chevron2"/>
    <dgm:cxn modelId="{C1848461-8DCF-4D79-AA1A-C99783D17CAE}" srcId="{29BFA4A1-FDA5-4F5D-A0F3-5961A470335B}" destId="{F4689576-9D78-47E8-B5AB-0CE7134F64A5}" srcOrd="0" destOrd="0" parTransId="{97A47421-EB4F-4B39-8AE1-1A4BD91E5F91}" sibTransId="{3F8495F2-F65E-4B96-A5CD-B204CBF89B27}"/>
    <dgm:cxn modelId="{60FD0564-33B1-4E8A-AB3B-37C97D38F281}" srcId="{735D1B95-7C51-4644-9020-D7C7D6377A8C}" destId="{CE7AEFA4-66F5-4D81-A707-C2D1114E057F}" srcOrd="0" destOrd="0" parTransId="{EF2DF754-A16C-4383-91F8-9372390BDEC0}" sibTransId="{3AF9BFB4-3C89-46FC-B9FF-BDEA60D95A39}"/>
    <dgm:cxn modelId="{7B919B4B-B6DB-4B6A-9B69-D2F514EF589B}" type="presOf" srcId="{29BFA4A1-FDA5-4F5D-A0F3-5961A470335B}" destId="{85D39893-528A-452A-B1AF-98EB3A64C4AD}" srcOrd="0" destOrd="0" presId="urn:microsoft.com/office/officeart/2005/8/layout/chevron2"/>
    <dgm:cxn modelId="{5D5FF556-81D0-48D0-A138-5996C3C94778}" srcId="{F99452B8-B612-44A4-BD4E-6452E1E6405C}" destId="{2A29AC04-27FB-4989-BF33-A912D4963782}" srcOrd="0" destOrd="0" parTransId="{E8EC4092-8401-46CD-960D-C50EFEEB3F96}" sibTransId="{5ED4DB46-8494-43EA-846E-AD60D24070AC}"/>
    <dgm:cxn modelId="{ECFC0A83-74A4-4BB4-839E-A51A7CD078BD}" type="presOf" srcId="{2A29AC04-27FB-4989-BF33-A912D4963782}" destId="{A9878437-650E-4286-A409-2BD7E0A534E8}" srcOrd="0" destOrd="0" presId="urn:microsoft.com/office/officeart/2005/8/layout/chevron2"/>
    <dgm:cxn modelId="{3101E38B-4555-49FE-AB36-E903395BEDE6}" srcId="{C6E28FBC-188E-4E55-9A7B-DDA10C2A74E7}" destId="{EECE0C8E-2D59-456C-BDA9-6C471F723F8F}" srcOrd="0" destOrd="0" parTransId="{0594636A-ECCB-4ADD-BE17-22EE69AF3511}" sibTransId="{A1A83B06-518C-47A0-B444-2BE12EF1DA7C}"/>
    <dgm:cxn modelId="{FC44F68F-0C95-417E-A027-2D9C1CD75596}" srcId="{EECE0C8E-2D59-456C-BDA9-6C471F723F8F}" destId="{8DA91D6A-2E64-4054-8AB4-A459FFE392E1}" srcOrd="0" destOrd="0" parTransId="{86AAED93-16F3-4DA6-B315-5DF5827F70EC}" sibTransId="{9E541482-114E-4950-91C2-405FB7718F8D}"/>
    <dgm:cxn modelId="{1FF30691-05C9-464D-90C1-06CBB1FD82C1}" type="presOf" srcId="{F4689576-9D78-47E8-B5AB-0CE7134F64A5}" destId="{57A1C23C-193E-40A8-80BE-51C5661151F5}" srcOrd="0" destOrd="0" presId="urn:microsoft.com/office/officeart/2005/8/layout/chevron2"/>
    <dgm:cxn modelId="{38273AA3-5695-4A6B-858E-AF446CEA67E6}" type="presOf" srcId="{EECE0C8E-2D59-456C-BDA9-6C471F723F8F}" destId="{72F87241-EB99-4CF0-8383-526936861CF5}" srcOrd="0" destOrd="0" presId="urn:microsoft.com/office/officeart/2005/8/layout/chevron2"/>
    <dgm:cxn modelId="{67F920AA-90C9-49D9-96DC-E1A9E6CC04C7}" srcId="{C6E28FBC-188E-4E55-9A7B-DDA10C2A74E7}" destId="{735D1B95-7C51-4644-9020-D7C7D6377A8C}" srcOrd="1" destOrd="0" parTransId="{4C6B4147-4F82-439D-A31A-38EC3A1F0B36}" sibTransId="{6316DD82-B77B-4BCC-BA1F-F9AB8ACC355A}"/>
    <dgm:cxn modelId="{7D7C65D5-270C-49F6-8BF1-2A32FF41B5FB}" srcId="{735D1B95-7C51-4644-9020-D7C7D6377A8C}" destId="{237891C4-A72D-4037-907B-C412106D9823}" srcOrd="1" destOrd="0" parTransId="{7A77DC1E-9A4D-4EB5-B1F6-25785865379F}" sibTransId="{7FE9D90C-D59B-458F-8070-30E9FF36326C}"/>
    <dgm:cxn modelId="{ACF15DEC-5229-4A46-8AD0-1B4999C7D596}" type="presOf" srcId="{F99452B8-B612-44A4-BD4E-6452E1E6405C}" destId="{29B7D0BB-2B91-45C9-A5F6-EBB1EAA9941A}" srcOrd="0" destOrd="0" presId="urn:microsoft.com/office/officeart/2005/8/layout/chevron2"/>
    <dgm:cxn modelId="{685400BF-7D14-4391-AAD2-76A1C5DC5E70}" type="presParOf" srcId="{76F0B912-A40F-4168-A5CA-E70BDBAE94E2}" destId="{2F311FAB-35E8-4F73-AF1E-38D77851C4EF}" srcOrd="0" destOrd="0" presId="urn:microsoft.com/office/officeart/2005/8/layout/chevron2"/>
    <dgm:cxn modelId="{084E323D-5984-4A49-BF61-16D627C24BD1}" type="presParOf" srcId="{2F311FAB-35E8-4F73-AF1E-38D77851C4EF}" destId="{72F87241-EB99-4CF0-8383-526936861CF5}" srcOrd="0" destOrd="0" presId="urn:microsoft.com/office/officeart/2005/8/layout/chevron2"/>
    <dgm:cxn modelId="{731702D2-8093-4451-865D-0E11EB0A51AC}" type="presParOf" srcId="{2F311FAB-35E8-4F73-AF1E-38D77851C4EF}" destId="{E441E3FF-B361-47AF-B1C6-7A6902AFD04E}" srcOrd="1" destOrd="0" presId="urn:microsoft.com/office/officeart/2005/8/layout/chevron2"/>
    <dgm:cxn modelId="{B7F6A630-C9C8-4F7E-81D8-2CA5D4A8021A}" type="presParOf" srcId="{76F0B912-A40F-4168-A5CA-E70BDBAE94E2}" destId="{FC1BBAB2-016C-44F8-9CB5-2FB4F7E55C85}" srcOrd="1" destOrd="0" presId="urn:microsoft.com/office/officeart/2005/8/layout/chevron2"/>
    <dgm:cxn modelId="{2D4EBBDB-DDAD-4A5C-80DD-8040D3CA5D50}" type="presParOf" srcId="{76F0B912-A40F-4168-A5CA-E70BDBAE94E2}" destId="{FFA9CCE1-0853-44A8-8FED-46906ED7BB59}" srcOrd="2" destOrd="0" presId="urn:microsoft.com/office/officeart/2005/8/layout/chevron2"/>
    <dgm:cxn modelId="{FEB569D4-52F9-4CDA-BAF7-9DD4D87E53D1}" type="presParOf" srcId="{FFA9CCE1-0853-44A8-8FED-46906ED7BB59}" destId="{7947DF29-CDA8-44C4-B327-94ECB01A308A}" srcOrd="0" destOrd="0" presId="urn:microsoft.com/office/officeart/2005/8/layout/chevron2"/>
    <dgm:cxn modelId="{C94E7FE4-5DC3-437E-A7E5-7B993105C554}" type="presParOf" srcId="{FFA9CCE1-0853-44A8-8FED-46906ED7BB59}" destId="{E25EDB12-1072-45F5-8190-18F48EB292DF}" srcOrd="1" destOrd="0" presId="urn:microsoft.com/office/officeart/2005/8/layout/chevron2"/>
    <dgm:cxn modelId="{36614A4D-AB67-4BE8-A8D6-A342F4B2FF75}" type="presParOf" srcId="{76F0B912-A40F-4168-A5CA-E70BDBAE94E2}" destId="{8B5B4F99-E5C3-4217-B84C-D5B9C4BD642D}" srcOrd="3" destOrd="0" presId="urn:microsoft.com/office/officeart/2005/8/layout/chevron2"/>
    <dgm:cxn modelId="{A3523491-F453-415E-B0A8-70DE1A3DF75A}" type="presParOf" srcId="{76F0B912-A40F-4168-A5CA-E70BDBAE94E2}" destId="{13B07AC7-6366-4ECF-99E9-BED07B427AD4}" srcOrd="4" destOrd="0" presId="urn:microsoft.com/office/officeart/2005/8/layout/chevron2"/>
    <dgm:cxn modelId="{961AAA09-694B-4AA0-A750-843CB66034F7}" type="presParOf" srcId="{13B07AC7-6366-4ECF-99E9-BED07B427AD4}" destId="{29B7D0BB-2B91-45C9-A5F6-EBB1EAA9941A}" srcOrd="0" destOrd="0" presId="urn:microsoft.com/office/officeart/2005/8/layout/chevron2"/>
    <dgm:cxn modelId="{51265CC3-16DB-4EC4-B563-248EFE417B03}" type="presParOf" srcId="{13B07AC7-6366-4ECF-99E9-BED07B427AD4}" destId="{A9878437-650E-4286-A409-2BD7E0A534E8}" srcOrd="1" destOrd="0" presId="urn:microsoft.com/office/officeart/2005/8/layout/chevron2"/>
    <dgm:cxn modelId="{A677186A-2EE0-4018-8DF6-F2486A0024FF}" type="presParOf" srcId="{76F0B912-A40F-4168-A5CA-E70BDBAE94E2}" destId="{6A014DA6-E0FE-4547-9B02-7393217CB52D}" srcOrd="5" destOrd="0" presId="urn:microsoft.com/office/officeart/2005/8/layout/chevron2"/>
    <dgm:cxn modelId="{9E7360CA-9EF0-4E20-8F67-6F1829E159DB}" type="presParOf" srcId="{76F0B912-A40F-4168-A5CA-E70BDBAE94E2}" destId="{140A7253-1A35-4987-AE7C-A723039269D8}" srcOrd="6" destOrd="0" presId="urn:microsoft.com/office/officeart/2005/8/layout/chevron2"/>
    <dgm:cxn modelId="{973C0E9A-72A1-4CB4-A842-69146FF3BA0D}" type="presParOf" srcId="{140A7253-1A35-4987-AE7C-A723039269D8}" destId="{85D39893-528A-452A-B1AF-98EB3A64C4AD}" srcOrd="0" destOrd="0" presId="urn:microsoft.com/office/officeart/2005/8/layout/chevron2"/>
    <dgm:cxn modelId="{1710FA20-43EE-4D5A-BBB3-2E0090E8F30A}" type="presParOf" srcId="{140A7253-1A35-4987-AE7C-A723039269D8}" destId="{57A1C23C-193E-40A8-80BE-51C5661151F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1611B-A5F9-E64B-8F70-2D6F6C723D8B}">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4C015-295B-F94A-8ABF-82C88A128595}">
      <dsp:nvSpPr>
        <dsp:cNvPr id="0" name=""/>
        <dsp:cNvSpPr/>
      </dsp:nvSpPr>
      <dsp:spPr>
        <a:xfrm>
          <a:off x="0" y="0"/>
          <a:ext cx="1625600" cy="270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I. </a:t>
          </a:r>
        </a:p>
      </dsp:txBody>
      <dsp:txXfrm>
        <a:off x="0" y="0"/>
        <a:ext cx="1625600" cy="2709333"/>
      </dsp:txXfrm>
    </dsp:sp>
    <dsp:sp modelId="{F0CEBCBE-F8EB-F048-8D6D-73AAAB69B46C}">
      <dsp:nvSpPr>
        <dsp:cNvPr id="0" name=""/>
        <dsp:cNvSpPr/>
      </dsp:nvSpPr>
      <dsp:spPr>
        <a:xfrm>
          <a:off x="1747520" y="123031"/>
          <a:ext cx="6380480"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i="0" u="none" kern="1200" dirty="0" err="1"/>
            <a:t>Identifying</a:t>
          </a:r>
          <a:r>
            <a:rPr lang="it-IT" sz="2000" b="1" i="0" u="none" kern="1200" dirty="0"/>
            <a:t> non-</a:t>
          </a:r>
          <a:r>
            <a:rPr lang="it-IT" sz="2000" b="1" i="0" u="none" kern="1200" dirty="0" err="1"/>
            <a:t>conformity</a:t>
          </a:r>
          <a:r>
            <a:rPr lang="it-IT" sz="2000" b="1" i="0" u="none" kern="1200" dirty="0"/>
            <a:t> situations </a:t>
          </a:r>
          <a:r>
            <a:rPr lang="it-IT" sz="2000" b="1" i="0" u="none" kern="1200" dirty="0" err="1"/>
            <a:t>through</a:t>
          </a:r>
          <a:r>
            <a:rPr lang="it-IT" sz="2000" b="1" i="0" u="none" kern="1200" dirty="0"/>
            <a:t> the web</a:t>
          </a:r>
          <a:endParaRPr lang="it-IT" sz="2000" b="0" i="0" u="none" kern="1200" dirty="0"/>
        </a:p>
        <a:p>
          <a:pPr marL="0" lvl="0" indent="0" algn="l" defTabSz="889000">
            <a:lnSpc>
              <a:spcPct val="90000"/>
            </a:lnSpc>
            <a:spcBef>
              <a:spcPct val="0"/>
            </a:spcBef>
            <a:spcAft>
              <a:spcPct val="35000"/>
            </a:spcAft>
            <a:buNone/>
          </a:pPr>
          <a:r>
            <a:rPr lang="en-GB" sz="2000" b="0" i="0" u="none" kern="1200" baseline="0" dirty="0" err="1"/>
            <a:t>Webscraper</a:t>
          </a:r>
          <a:r>
            <a:rPr lang="en-GB" sz="2000" b="0" i="0" u="none" kern="1200" baseline="0" dirty="0"/>
            <a:t> instrument and TripAdvisor</a:t>
          </a:r>
          <a:endParaRPr lang="it-IT" sz="2000" kern="1200" dirty="0"/>
        </a:p>
      </dsp:txBody>
      <dsp:txXfrm>
        <a:off x="1747520" y="123031"/>
        <a:ext cx="6380480" cy="2460625"/>
      </dsp:txXfrm>
    </dsp:sp>
    <dsp:sp modelId="{9A7FD796-FBDD-934F-B135-59EB099C5C15}">
      <dsp:nvSpPr>
        <dsp:cNvPr id="0" name=""/>
        <dsp:cNvSpPr/>
      </dsp:nvSpPr>
      <dsp:spPr>
        <a:xfrm>
          <a:off x="1625599" y="2583656"/>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E3EB29-76B1-DB48-96DA-35356074F842}">
      <dsp:nvSpPr>
        <dsp:cNvPr id="0" name=""/>
        <dsp:cNvSpPr/>
      </dsp:nvSpPr>
      <dsp:spPr>
        <a:xfrm>
          <a:off x="0" y="2709333"/>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65A4C-3C2D-A647-AA51-E840958AF855}">
      <dsp:nvSpPr>
        <dsp:cNvPr id="0" name=""/>
        <dsp:cNvSpPr/>
      </dsp:nvSpPr>
      <dsp:spPr>
        <a:xfrm>
          <a:off x="0" y="2709333"/>
          <a:ext cx="1625600" cy="2709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Font typeface="Arial" panose="020B0604020202020204" pitchFamily="34" charset="0"/>
            <a:buNone/>
          </a:pPr>
          <a:r>
            <a:rPr lang="it-IT" sz="2600" kern="1200" dirty="0"/>
            <a:t>II.</a:t>
          </a:r>
        </a:p>
      </dsp:txBody>
      <dsp:txXfrm>
        <a:off x="0" y="2709333"/>
        <a:ext cx="1625600" cy="2709333"/>
      </dsp:txXfrm>
    </dsp:sp>
    <dsp:sp modelId="{196AAC3F-CBE9-334E-B42B-6ABFB95AEF36}">
      <dsp:nvSpPr>
        <dsp:cNvPr id="0" name=""/>
        <dsp:cNvSpPr/>
      </dsp:nvSpPr>
      <dsp:spPr>
        <a:xfrm>
          <a:off x="1747520" y="2832364"/>
          <a:ext cx="6380480"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ClrTx/>
            <a:buSzTx/>
            <a:buFont typeface="Arial" panose="020B0604020202020204" pitchFamily="34" charset="0"/>
            <a:buNone/>
          </a:pPr>
          <a:r>
            <a:rPr lang="fr-FR" sz="2000" b="1" kern="1200" baseline="0" noProof="0" dirty="0" err="1">
              <a:solidFill>
                <a:schemeClr val="tx1"/>
              </a:solidFill>
              <a:latin typeface="Arial Narrow" panose="020B0606020202030204" pitchFamily="34" charset="0"/>
            </a:rPr>
            <a:t>Increasing</a:t>
          </a:r>
          <a:r>
            <a:rPr lang="fr-FR" sz="2000" b="1" kern="1200" baseline="0" noProof="0" dirty="0">
              <a:solidFill>
                <a:schemeClr val="tx1"/>
              </a:solidFill>
              <a:latin typeface="Arial Narrow" panose="020B0606020202030204" pitchFamily="34" charset="0"/>
            </a:rPr>
            <a:t> </a:t>
          </a:r>
          <a:r>
            <a:rPr lang="fr-FR" sz="2000" b="1" kern="1200" baseline="0" noProof="0" dirty="0" err="1">
              <a:solidFill>
                <a:schemeClr val="tx1"/>
              </a:solidFill>
              <a:latin typeface="Arial Narrow" panose="020B0606020202030204" pitchFamily="34" charset="0"/>
            </a:rPr>
            <a:t>equity</a:t>
          </a:r>
          <a:r>
            <a:rPr lang="fr-FR" sz="2000" b="1" kern="1200" baseline="0" noProof="0" dirty="0">
              <a:solidFill>
                <a:schemeClr val="tx1"/>
              </a:solidFill>
              <a:latin typeface="Arial Narrow" panose="020B0606020202030204" pitchFamily="34" charset="0"/>
            </a:rPr>
            <a:t> in inspections</a:t>
          </a:r>
        </a:p>
        <a:p>
          <a:pPr marL="0" lvl="0" indent="0" algn="l" defTabSz="889000">
            <a:lnSpc>
              <a:spcPct val="90000"/>
            </a:lnSpc>
            <a:spcBef>
              <a:spcPct val="0"/>
            </a:spcBef>
            <a:spcAft>
              <a:spcPct val="35000"/>
            </a:spcAft>
            <a:buClrTx/>
            <a:buSzTx/>
            <a:buFont typeface="Arial" panose="020B0604020202020204" pitchFamily="34" charset="0"/>
            <a:buNone/>
          </a:pPr>
          <a:r>
            <a:rPr lang="it-IT" sz="2000" b="0" kern="1200" baseline="0" noProof="0" dirty="0" err="1">
              <a:solidFill>
                <a:schemeClr val="tx1"/>
              </a:solidFill>
              <a:latin typeface="Arial Narrow" panose="020B0606020202030204" pitchFamily="34" charset="0"/>
            </a:rPr>
            <a:t>Noise</a:t>
          </a:r>
          <a:r>
            <a:rPr lang="it-IT" sz="2000" b="0" kern="1200" baseline="0" noProof="0" dirty="0">
              <a:solidFill>
                <a:schemeClr val="tx1"/>
              </a:solidFill>
              <a:latin typeface="Arial Narrow" panose="020B0606020202030204" pitchFamily="34" charset="0"/>
            </a:rPr>
            <a:t> in food </a:t>
          </a:r>
          <a:r>
            <a:rPr lang="it-IT" sz="2000" b="0" kern="1200" baseline="0" noProof="0" dirty="0" err="1">
              <a:solidFill>
                <a:schemeClr val="tx1"/>
              </a:solidFill>
              <a:latin typeface="Arial Narrow" panose="020B0606020202030204" pitchFamily="34" charset="0"/>
            </a:rPr>
            <a:t>safety</a:t>
          </a:r>
          <a:r>
            <a:rPr lang="it-IT" sz="2000" b="0" kern="1200" baseline="0" noProof="0" dirty="0">
              <a:solidFill>
                <a:schemeClr val="tx1"/>
              </a:solidFill>
              <a:latin typeface="Arial Narrow" panose="020B0606020202030204" pitchFamily="34" charset="0"/>
            </a:rPr>
            <a:t> </a:t>
          </a:r>
          <a:r>
            <a:rPr lang="it-IT" sz="2000" b="0" kern="1200" baseline="0" noProof="0" dirty="0" err="1">
              <a:solidFill>
                <a:schemeClr val="tx1"/>
              </a:solidFill>
              <a:latin typeface="Arial Narrow" panose="020B0606020202030204" pitchFamily="34" charset="0"/>
            </a:rPr>
            <a:t>inspectors</a:t>
          </a:r>
          <a:r>
            <a:rPr lang="it-IT" sz="2000" b="0" kern="1200" baseline="0" noProof="0" dirty="0">
              <a:solidFill>
                <a:schemeClr val="tx1"/>
              </a:solidFill>
              <a:latin typeface="Arial Narrow" panose="020B0606020202030204" pitchFamily="34" charset="0"/>
            </a:rPr>
            <a:t>’ </a:t>
          </a:r>
          <a:r>
            <a:rPr lang="it-IT" sz="2000" b="0" kern="1200" baseline="0" noProof="0" dirty="0" err="1">
              <a:solidFill>
                <a:schemeClr val="tx1"/>
              </a:solidFill>
              <a:latin typeface="Arial Narrow" panose="020B0606020202030204" pitchFamily="34" charset="0"/>
            </a:rPr>
            <a:t>decision</a:t>
          </a:r>
          <a:r>
            <a:rPr lang="it-IT" sz="2000" b="0" kern="1200" baseline="0" noProof="0" dirty="0">
              <a:solidFill>
                <a:schemeClr val="tx1"/>
              </a:solidFill>
              <a:latin typeface="Arial Narrow" panose="020B0606020202030204" pitchFamily="34" charset="0"/>
            </a:rPr>
            <a:t> making </a:t>
          </a:r>
          <a:r>
            <a:rPr lang="it-IT" sz="2000" b="0" kern="1200" baseline="0" noProof="0" dirty="0" err="1">
              <a:solidFill>
                <a:schemeClr val="tx1"/>
              </a:solidFill>
              <a:latin typeface="Arial Narrow" panose="020B0606020202030204" pitchFamily="34" charset="0"/>
            </a:rPr>
            <a:t>process</a:t>
          </a:r>
          <a:endParaRPr lang="it-IT" sz="2000" kern="1200" dirty="0"/>
        </a:p>
      </dsp:txBody>
      <dsp:txXfrm>
        <a:off x="1747520" y="2832364"/>
        <a:ext cx="6380480" cy="2460625"/>
      </dsp:txXfrm>
    </dsp:sp>
    <dsp:sp modelId="{EEFAFE96-C147-974F-8F65-57EC1183FA52}">
      <dsp:nvSpPr>
        <dsp:cNvPr id="0" name=""/>
        <dsp:cNvSpPr/>
      </dsp:nvSpPr>
      <dsp:spPr>
        <a:xfrm>
          <a:off x="1625599" y="5292989"/>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0EC84-D756-428F-97A1-271041F00FCD}">
      <dsp:nvSpPr>
        <dsp:cNvPr id="0" name=""/>
        <dsp:cNvSpPr/>
      </dsp:nvSpPr>
      <dsp:spPr>
        <a:xfrm>
          <a:off x="5084" y="0"/>
          <a:ext cx="10403113" cy="3281802"/>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latin typeface="+mj-lt"/>
          </a:endParaRPr>
        </a:p>
        <a:p>
          <a:pPr marL="0" lvl="0" indent="0" algn="ctr" defTabSz="800100">
            <a:lnSpc>
              <a:spcPct val="90000"/>
            </a:lnSpc>
            <a:spcBef>
              <a:spcPct val="0"/>
            </a:spcBef>
            <a:spcAft>
              <a:spcPct val="35000"/>
            </a:spcAft>
            <a:buNone/>
          </a:pPr>
          <a:r>
            <a:rPr lang="en-GB" sz="2200" b="1" kern="1200" dirty="0">
              <a:latin typeface="+mn-lt"/>
            </a:rPr>
            <a:t>Non-compliance situations:</a:t>
          </a:r>
        </a:p>
        <a:p>
          <a:pPr marL="0" lvl="0" indent="0" algn="ctr" defTabSz="800100">
            <a:lnSpc>
              <a:spcPct val="90000"/>
            </a:lnSpc>
            <a:spcBef>
              <a:spcPct val="0"/>
            </a:spcBef>
            <a:spcAft>
              <a:spcPct val="35000"/>
            </a:spcAft>
            <a:buNone/>
          </a:pPr>
          <a:r>
            <a:rPr lang="en-GB" sz="2200" b="1" kern="1200" dirty="0">
              <a:latin typeface="+mn-lt"/>
            </a:rPr>
            <a:t>A. Businesses are unaware of certain regulations due to the complexity of the regulatory framework</a:t>
          </a:r>
        </a:p>
        <a:p>
          <a:pPr marL="0" lvl="0" indent="0" algn="ctr" defTabSz="800100">
            <a:lnSpc>
              <a:spcPct val="90000"/>
            </a:lnSpc>
            <a:spcBef>
              <a:spcPct val="0"/>
            </a:spcBef>
            <a:spcAft>
              <a:spcPct val="35000"/>
            </a:spcAft>
            <a:buNone/>
          </a:pPr>
          <a:r>
            <a:rPr lang="en-GB" sz="2200" b="1" kern="1200" dirty="0">
              <a:latin typeface="+mn-lt"/>
            </a:rPr>
            <a:t>B. Businesses intentionally avoid compliance</a:t>
          </a:r>
        </a:p>
        <a:p>
          <a:pPr marL="0" lvl="0" indent="0" algn="ctr" defTabSz="800100">
            <a:lnSpc>
              <a:spcPct val="90000"/>
            </a:lnSpc>
            <a:spcBef>
              <a:spcPct val="0"/>
            </a:spcBef>
            <a:spcAft>
              <a:spcPct val="35000"/>
            </a:spcAft>
            <a:buNone/>
          </a:pPr>
          <a:endParaRPr lang="en-GB" sz="1800" kern="1200" dirty="0">
            <a:latin typeface="+mn-lt"/>
          </a:endParaRPr>
        </a:p>
      </dsp:txBody>
      <dsp:txXfrm>
        <a:off x="101205" y="96121"/>
        <a:ext cx="10210871" cy="3089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21573-9857-4F69-AFCA-0901822557E8}">
      <dsp:nvSpPr>
        <dsp:cNvPr id="0" name=""/>
        <dsp:cNvSpPr/>
      </dsp:nvSpPr>
      <dsp:spPr>
        <a:xfrm rot="5400000">
          <a:off x="6140206" y="-2493574"/>
          <a:ext cx="1873264" cy="7164935"/>
        </a:xfrm>
        <a:prstGeom prst="round2SameRect">
          <a:avLst/>
        </a:prstGeom>
        <a:solidFill>
          <a:srgbClr val="CBDEDE">
            <a:alpha val="89804"/>
          </a:srgb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Font typeface="Arial" panose="020B0604020202020204" pitchFamily="34" charset="0"/>
            <a:buChar char="•"/>
          </a:pPr>
          <a:r>
            <a:rPr lang="en-GB" sz="2000" kern="1200" dirty="0">
              <a:latin typeface="+mj-lt"/>
              <a:cs typeface="Arial"/>
            </a:rPr>
            <a:t>Average error in judgements - particular error that inclines your judgement in a particular direction (-&gt; all in the same direction)</a:t>
          </a:r>
          <a:endParaRPr lang="en-US" sz="2000" kern="1200" dirty="0">
            <a:latin typeface="+mj-lt"/>
            <a:cs typeface="Arial"/>
          </a:endParaRPr>
        </a:p>
        <a:p>
          <a:pPr marL="0" lvl="1" indent="-228600" algn="l" defTabSz="1066800" rtl="0">
            <a:lnSpc>
              <a:spcPct val="100000"/>
            </a:lnSpc>
            <a:spcBef>
              <a:spcPct val="0"/>
            </a:spcBef>
            <a:spcAft>
              <a:spcPct val="35000"/>
            </a:spcAft>
            <a:buChar char="•"/>
          </a:pPr>
          <a:r>
            <a:rPr lang="en-US" sz="2000" b="0" kern="1200" dirty="0">
              <a:latin typeface="+mj-lt"/>
              <a:cs typeface="Arial"/>
            </a:rPr>
            <a:t>Easier to detect</a:t>
          </a:r>
          <a:endParaRPr lang="en-GB" sz="2000" b="0" kern="1200" dirty="0">
            <a:latin typeface="+mj-lt"/>
            <a:cs typeface="Arial"/>
          </a:endParaRPr>
        </a:p>
      </dsp:txBody>
      <dsp:txXfrm rot="-5400000">
        <a:off x="3494371" y="243706"/>
        <a:ext cx="7073490" cy="1690374"/>
      </dsp:txXfrm>
    </dsp:sp>
    <dsp:sp modelId="{FE4124B6-8DAB-4C1D-8ADC-A45F8E845AF1}">
      <dsp:nvSpPr>
        <dsp:cNvPr id="0" name=""/>
        <dsp:cNvSpPr/>
      </dsp:nvSpPr>
      <dsp:spPr>
        <a:xfrm>
          <a:off x="503784" y="1217"/>
          <a:ext cx="2990585" cy="217535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GB" sz="2000" b="1" kern="1200">
              <a:latin typeface="+mj-lt"/>
              <a:cs typeface="Arial"/>
            </a:rPr>
            <a:t>Bias</a:t>
          </a:r>
        </a:p>
      </dsp:txBody>
      <dsp:txXfrm>
        <a:off x="609976" y="107409"/>
        <a:ext cx="2778201" cy="1962967"/>
      </dsp:txXfrm>
    </dsp:sp>
    <dsp:sp modelId="{FDDEED41-D939-48EB-94F3-649FBBB6B217}">
      <dsp:nvSpPr>
        <dsp:cNvPr id="0" name=""/>
        <dsp:cNvSpPr/>
      </dsp:nvSpPr>
      <dsp:spPr>
        <a:xfrm rot="5400000">
          <a:off x="6172327" y="-203684"/>
          <a:ext cx="1873264" cy="7164935"/>
        </a:xfrm>
        <a:prstGeom prst="round2SameRect">
          <a:avLst/>
        </a:prstGeom>
        <a:solidFill>
          <a:schemeClr val="accent3">
            <a:tint val="40000"/>
            <a:alpha val="90000"/>
            <a:hueOff val="2192372"/>
            <a:satOff val="18394"/>
            <a:lumOff val="2213"/>
            <a:alphaOff val="0"/>
          </a:schemeClr>
        </a:solidFill>
        <a:ln w="6350" cap="flat" cmpd="sng" algn="ctr">
          <a:solidFill>
            <a:schemeClr val="accent3">
              <a:tint val="40000"/>
              <a:alpha val="90000"/>
              <a:hueOff val="2192372"/>
              <a:satOff val="18394"/>
              <a:lumOff val="221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Font typeface="Arial" panose="020B0604020202020204" pitchFamily="34" charset="0"/>
            <a:buChar char="•"/>
          </a:pPr>
          <a:r>
            <a:rPr lang="en-GB" sz="2000" b="1" kern="1200">
              <a:latin typeface="+mj-lt"/>
              <a:cs typeface="Arial"/>
            </a:rPr>
            <a:t>Unwanted</a:t>
          </a:r>
          <a:r>
            <a:rPr lang="en-GB" sz="2000" kern="1200">
              <a:latin typeface="+mj-lt"/>
              <a:cs typeface="Arial"/>
            </a:rPr>
            <a:t> variability in </a:t>
          </a:r>
          <a:r>
            <a:rPr lang="en-GB" sz="2000" b="1" kern="1200">
              <a:latin typeface="+mj-lt"/>
              <a:cs typeface="Arial"/>
            </a:rPr>
            <a:t>professional</a:t>
          </a:r>
          <a:r>
            <a:rPr lang="en-GB" sz="2000" kern="1200">
              <a:latin typeface="+mj-lt"/>
              <a:cs typeface="Arial"/>
            </a:rPr>
            <a:t> judgments</a:t>
          </a:r>
          <a:endParaRPr lang="en-US" sz="2000" kern="1200">
            <a:latin typeface="+mj-lt"/>
            <a:cs typeface="Arial"/>
          </a:endParaRPr>
        </a:p>
        <a:p>
          <a:pPr marL="228600" lvl="1" indent="-228600" algn="l" defTabSz="889000" rtl="0">
            <a:lnSpc>
              <a:spcPct val="90000"/>
            </a:lnSpc>
            <a:spcBef>
              <a:spcPct val="0"/>
            </a:spcBef>
            <a:spcAft>
              <a:spcPct val="15000"/>
            </a:spcAft>
            <a:buChar char="•"/>
          </a:pPr>
          <a:r>
            <a:rPr lang="en-US" sz="2000" kern="1200">
              <a:latin typeface="+mj-lt"/>
              <a:cs typeface="Arial"/>
            </a:rPr>
            <a:t>Easier to measure and easier to </a:t>
          </a:r>
          <a:r>
            <a:rPr lang="en-US" sz="2000" kern="1200">
              <a:latin typeface="Arial Narrow"/>
              <a:cs typeface="Arial"/>
            </a:rPr>
            <a:t>control</a:t>
          </a:r>
          <a:r>
            <a:rPr lang="en-US" sz="2000" kern="1200">
              <a:latin typeface="Arial Narrow"/>
              <a:ea typeface="+mj-lt"/>
              <a:cs typeface="Arial"/>
            </a:rPr>
            <a:t> – can be reduced but not deleted</a:t>
          </a:r>
          <a:endParaRPr lang="en-GB" sz="2000" kern="1200">
            <a:latin typeface="+mj-lt"/>
            <a:ea typeface="+mj-lt"/>
            <a:cs typeface="Arial"/>
          </a:endParaRPr>
        </a:p>
        <a:p>
          <a:pPr marL="228600" lvl="1" indent="-228600" algn="l" defTabSz="889000">
            <a:lnSpc>
              <a:spcPct val="90000"/>
            </a:lnSpc>
            <a:spcBef>
              <a:spcPct val="0"/>
            </a:spcBef>
            <a:spcAft>
              <a:spcPct val="15000"/>
            </a:spcAft>
            <a:buChar char="•"/>
          </a:pPr>
          <a:r>
            <a:rPr lang="en-US" sz="2000" kern="1200">
              <a:solidFill>
                <a:srgbClr val="1C1C1C"/>
              </a:solidFill>
              <a:latin typeface="Arial Narrow"/>
              <a:cs typeface="Arial"/>
            </a:rPr>
            <a:t>Can</a:t>
          </a:r>
          <a:r>
            <a:rPr lang="en-US" sz="2000" kern="1200">
              <a:solidFill>
                <a:srgbClr val="1C1C1C"/>
              </a:solidFill>
            </a:rPr>
            <a:t> go unnoticed and lead to unpredictable and inconsistent outcomes</a:t>
          </a:r>
          <a:endParaRPr lang="fr-FR" sz="2000" kern="1200"/>
        </a:p>
      </dsp:txBody>
      <dsp:txXfrm rot="-5400000">
        <a:off x="3526492" y="2533596"/>
        <a:ext cx="7073490" cy="1690374"/>
      </dsp:txXfrm>
    </dsp:sp>
    <dsp:sp modelId="{C9629DE2-B7FF-493A-B848-E937E2D6426A}">
      <dsp:nvSpPr>
        <dsp:cNvPr id="0" name=""/>
        <dsp:cNvSpPr/>
      </dsp:nvSpPr>
      <dsp:spPr>
        <a:xfrm>
          <a:off x="503784" y="2293648"/>
          <a:ext cx="3022707" cy="2170270"/>
        </a:xfrm>
        <a:prstGeom prst="roundRect">
          <a:avLst/>
        </a:prstGeom>
        <a:gradFill rotWithShape="0">
          <a:gsLst>
            <a:gs pos="0">
              <a:schemeClr val="accent3">
                <a:hueOff val="1333241"/>
                <a:satOff val="-4047"/>
                <a:lumOff val="8625"/>
                <a:alphaOff val="0"/>
                <a:satMod val="103000"/>
                <a:lumMod val="102000"/>
                <a:tint val="94000"/>
              </a:schemeClr>
            </a:gs>
            <a:gs pos="50000">
              <a:schemeClr val="accent3">
                <a:hueOff val="1333241"/>
                <a:satOff val="-4047"/>
                <a:lumOff val="8625"/>
                <a:alphaOff val="0"/>
                <a:satMod val="110000"/>
                <a:lumMod val="100000"/>
                <a:shade val="100000"/>
              </a:schemeClr>
            </a:gs>
            <a:gs pos="100000">
              <a:schemeClr val="accent3">
                <a:hueOff val="1333241"/>
                <a:satOff val="-4047"/>
                <a:lumOff val="86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1066800" rtl="0">
            <a:lnSpc>
              <a:spcPct val="90000"/>
            </a:lnSpc>
            <a:spcBef>
              <a:spcPct val="0"/>
            </a:spcBef>
            <a:spcAft>
              <a:spcPct val="35000"/>
            </a:spcAft>
            <a:buNone/>
          </a:pPr>
          <a:r>
            <a:rPr lang="en-GB" sz="2000" b="1" kern="1200">
              <a:latin typeface="+mj-lt"/>
              <a:cs typeface="Arial"/>
            </a:rPr>
            <a:t>Noise</a:t>
          </a:r>
        </a:p>
      </dsp:txBody>
      <dsp:txXfrm>
        <a:off x="609728" y="2399592"/>
        <a:ext cx="2810819" cy="1958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87241-EB99-4CF0-8383-526936861CF5}">
      <dsp:nvSpPr>
        <dsp:cNvPr id="0" name=""/>
        <dsp:cNvSpPr/>
      </dsp:nvSpPr>
      <dsp:spPr>
        <a:xfrm rot="5400000">
          <a:off x="-196412" y="199450"/>
          <a:ext cx="1309414" cy="9165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a:rPr>
            <a:t>Goal</a:t>
          </a:r>
          <a:endParaRPr lang="en-US" sz="1600" kern="1200"/>
        </a:p>
      </dsp:txBody>
      <dsp:txXfrm rot="-5400000">
        <a:off x="0" y="461333"/>
        <a:ext cx="916590" cy="392824"/>
      </dsp:txXfrm>
    </dsp:sp>
    <dsp:sp modelId="{E441E3FF-B361-47AF-B1C6-7A6902AFD04E}">
      <dsp:nvSpPr>
        <dsp:cNvPr id="0" name=""/>
        <dsp:cNvSpPr/>
      </dsp:nvSpPr>
      <dsp:spPr>
        <a:xfrm rot="5400000">
          <a:off x="5539637" y="-4620008"/>
          <a:ext cx="851119" cy="10097213"/>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GB" sz="2500" kern="1200">
              <a:solidFill>
                <a:schemeClr val="tx1"/>
              </a:solidFill>
              <a:latin typeface="Arial Narrow"/>
            </a:rPr>
            <a:t>Build a noise correction model</a:t>
          </a:r>
          <a:r>
            <a:rPr lang="en-GB" sz="2500" kern="1200">
              <a:latin typeface="Arial Narrow"/>
            </a:rPr>
            <a:t> and reduce judgement variability</a:t>
          </a:r>
          <a:endParaRPr lang="en-US" sz="2500" kern="1200"/>
        </a:p>
      </dsp:txBody>
      <dsp:txXfrm rot="-5400000">
        <a:off x="916590" y="44587"/>
        <a:ext cx="10055665" cy="768023"/>
      </dsp:txXfrm>
    </dsp:sp>
    <dsp:sp modelId="{7947DF29-CDA8-44C4-B327-94ECB01A308A}">
      <dsp:nvSpPr>
        <dsp:cNvPr id="0" name=""/>
        <dsp:cNvSpPr/>
      </dsp:nvSpPr>
      <dsp:spPr>
        <a:xfrm rot="5400000">
          <a:off x="-196412" y="1362913"/>
          <a:ext cx="1309414" cy="9165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a:rPr>
            <a:t>Experiment</a:t>
          </a:r>
          <a:endParaRPr lang="en-US" sz="1600" kern="1200"/>
        </a:p>
      </dsp:txBody>
      <dsp:txXfrm rot="-5400000">
        <a:off x="0" y="1624796"/>
        <a:ext cx="916590" cy="392824"/>
      </dsp:txXfrm>
    </dsp:sp>
    <dsp:sp modelId="{E25EDB12-1072-45F5-8190-18F48EB292DF}">
      <dsp:nvSpPr>
        <dsp:cNvPr id="0" name=""/>
        <dsp:cNvSpPr/>
      </dsp:nvSpPr>
      <dsp:spPr>
        <a:xfrm rot="5400000">
          <a:off x="5539637" y="-3456545"/>
          <a:ext cx="851119" cy="10097213"/>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a:latin typeface="Arial Narrow"/>
            </a:rPr>
            <a:t>Group of inspectors working together without influencing each other</a:t>
          </a:r>
          <a:endParaRPr lang="en-US" sz="2500" kern="1200"/>
        </a:p>
        <a:p>
          <a:pPr marL="228600" lvl="1" indent="-228600" algn="l" defTabSz="1111250" rtl="0">
            <a:lnSpc>
              <a:spcPct val="90000"/>
            </a:lnSpc>
            <a:spcBef>
              <a:spcPct val="0"/>
            </a:spcBef>
            <a:spcAft>
              <a:spcPct val="15000"/>
            </a:spcAft>
            <a:buChar char="•"/>
          </a:pPr>
          <a:r>
            <a:rPr lang="en-US" sz="2500" kern="1200">
              <a:latin typeface="Arial Narrow"/>
            </a:rPr>
            <a:t>Using the same scorecard and visiting the same businesses</a:t>
          </a:r>
          <a:endParaRPr lang="en-US" sz="2500" kern="1200"/>
        </a:p>
      </dsp:txBody>
      <dsp:txXfrm rot="-5400000">
        <a:off x="916590" y="1208050"/>
        <a:ext cx="10055665" cy="768023"/>
      </dsp:txXfrm>
    </dsp:sp>
    <dsp:sp modelId="{29B7D0BB-2B91-45C9-A5F6-EBB1EAA9941A}">
      <dsp:nvSpPr>
        <dsp:cNvPr id="0" name=""/>
        <dsp:cNvSpPr/>
      </dsp:nvSpPr>
      <dsp:spPr>
        <a:xfrm rot="5400000">
          <a:off x="-196412" y="2526376"/>
          <a:ext cx="1309414" cy="9165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Narrow"/>
            </a:rPr>
            <a:t>Analysis</a:t>
          </a:r>
          <a:endParaRPr lang="en-US" sz="1600" kern="1200"/>
        </a:p>
      </dsp:txBody>
      <dsp:txXfrm rot="-5400000">
        <a:off x="0" y="2788259"/>
        <a:ext cx="916590" cy="392824"/>
      </dsp:txXfrm>
    </dsp:sp>
    <dsp:sp modelId="{A9878437-650E-4286-A409-2BD7E0A534E8}">
      <dsp:nvSpPr>
        <dsp:cNvPr id="0" name=""/>
        <dsp:cNvSpPr/>
      </dsp:nvSpPr>
      <dsp:spPr>
        <a:xfrm rot="5400000">
          <a:off x="5539637" y="-2293083"/>
          <a:ext cx="851119" cy="10097213"/>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a:latin typeface="Arial Narrow"/>
            </a:rPr>
            <a:t>Areas of divergence in the overall evaluation and potential outliers  </a:t>
          </a:r>
          <a:endParaRPr lang="en-US" sz="2500" kern="1200"/>
        </a:p>
      </dsp:txBody>
      <dsp:txXfrm rot="-5400000">
        <a:off x="916590" y="2371512"/>
        <a:ext cx="10055665" cy="768023"/>
      </dsp:txXfrm>
    </dsp:sp>
    <dsp:sp modelId="{85D39893-528A-452A-B1AF-98EB3A64C4AD}">
      <dsp:nvSpPr>
        <dsp:cNvPr id="0" name=""/>
        <dsp:cNvSpPr/>
      </dsp:nvSpPr>
      <dsp:spPr>
        <a:xfrm rot="5400000">
          <a:off x="-196412" y="3689838"/>
          <a:ext cx="1309414" cy="9165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Narrow"/>
            </a:rPr>
            <a:t>Next steps</a:t>
          </a:r>
          <a:endParaRPr lang="en-US" sz="1600" kern="1200"/>
        </a:p>
      </dsp:txBody>
      <dsp:txXfrm rot="-5400000">
        <a:off x="0" y="3951721"/>
        <a:ext cx="916590" cy="392824"/>
      </dsp:txXfrm>
    </dsp:sp>
    <dsp:sp modelId="{57A1C23C-193E-40A8-80BE-51C5661151F5}">
      <dsp:nvSpPr>
        <dsp:cNvPr id="0" name=""/>
        <dsp:cNvSpPr/>
      </dsp:nvSpPr>
      <dsp:spPr>
        <a:xfrm rot="5400000">
          <a:off x="5539637" y="-1129620"/>
          <a:ext cx="851119" cy="10097213"/>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a:latin typeface="Arial Narrow"/>
            </a:rPr>
            <a:t>Use of video-recording of inspections and virtual reality headsets (evaluation and training) </a:t>
          </a:r>
        </a:p>
      </dsp:txBody>
      <dsp:txXfrm rot="-5400000">
        <a:off x="916590" y="3534975"/>
        <a:ext cx="10055665" cy="7680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C11C2-F3D2-429D-96AF-8C4E4A69E91C}" type="datetimeFigureOut">
              <a:rPr lang="en-GB" smtClean="0"/>
              <a:t>05/02/2025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289C2-C5DE-46BE-89DC-42A99C01992D}" type="slidenum">
              <a:rPr lang="en-GB" smtClean="0"/>
              <a:t>‹#›</a:t>
            </a:fld>
            <a:endParaRPr lang="en-GB"/>
          </a:p>
        </p:txBody>
      </p:sp>
    </p:spTree>
    <p:extLst>
      <p:ext uri="{BB962C8B-B14F-4D97-AF65-F5344CB8AC3E}">
        <p14:creationId xmlns:p14="http://schemas.microsoft.com/office/powerpoint/2010/main" val="412889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289C2-C5DE-46BE-89DC-42A99C01992D}" type="slidenum">
              <a:rPr lang="en-GB" smtClean="0"/>
              <a:t>1</a:t>
            </a:fld>
            <a:endParaRPr lang="en-GB"/>
          </a:p>
        </p:txBody>
      </p:sp>
    </p:spTree>
    <p:extLst>
      <p:ext uri="{BB962C8B-B14F-4D97-AF65-F5344CB8AC3E}">
        <p14:creationId xmlns:p14="http://schemas.microsoft.com/office/powerpoint/2010/main" val="63944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dirty="0"/>
          </a:p>
        </p:txBody>
      </p:sp>
      <p:sp>
        <p:nvSpPr>
          <p:cNvPr id="4" name="Segnaposto numero diapositiva 3"/>
          <p:cNvSpPr>
            <a:spLocks noGrp="1"/>
          </p:cNvSpPr>
          <p:nvPr>
            <p:ph type="sldNum" sz="quarter" idx="5"/>
          </p:nvPr>
        </p:nvSpPr>
        <p:spPr/>
        <p:txBody>
          <a:bodyPr/>
          <a:lstStyle/>
          <a:p>
            <a:fld id="{A6F289C2-C5DE-46BE-89DC-42A99C01992D}" type="slidenum">
              <a:rPr lang="en-GB" smtClean="0"/>
              <a:t>2</a:t>
            </a:fld>
            <a:endParaRPr lang="en-GB"/>
          </a:p>
        </p:txBody>
      </p:sp>
    </p:spTree>
    <p:extLst>
      <p:ext uri="{BB962C8B-B14F-4D97-AF65-F5344CB8AC3E}">
        <p14:creationId xmlns:p14="http://schemas.microsoft.com/office/powerpoint/2010/main" val="208325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and inspection findings enable data-driven enforcement</a:t>
            </a:r>
          </a:p>
        </p:txBody>
      </p:sp>
      <p:sp>
        <p:nvSpPr>
          <p:cNvPr id="4" name="Slide Number Placeholder 3"/>
          <p:cNvSpPr>
            <a:spLocks noGrp="1"/>
          </p:cNvSpPr>
          <p:nvPr>
            <p:ph type="sldNum" sz="quarter" idx="5"/>
          </p:nvPr>
        </p:nvSpPr>
        <p:spPr/>
        <p:txBody>
          <a:bodyPr/>
          <a:lstStyle/>
          <a:p>
            <a:fld id="{A6F289C2-C5DE-46BE-89DC-42A99C01992D}" type="slidenum">
              <a:rPr lang="en-GB" smtClean="0"/>
              <a:t>3</a:t>
            </a:fld>
            <a:endParaRPr lang="en-GB"/>
          </a:p>
        </p:txBody>
      </p:sp>
    </p:spTree>
    <p:extLst>
      <p:ext uri="{BB962C8B-B14F-4D97-AF65-F5344CB8AC3E}">
        <p14:creationId xmlns:p14="http://schemas.microsoft.com/office/powerpoint/2010/main" val="191944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FA498-3440-807E-B38D-6DF593537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B4EDB-8B61-75D3-0A58-3FD919922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B57BD-71AD-2DB1-5E65-3E03C5DB2969}"/>
              </a:ext>
            </a:extLst>
          </p:cNvPr>
          <p:cNvSpPr>
            <a:spLocks noGrp="1"/>
          </p:cNvSpPr>
          <p:nvPr>
            <p:ph type="body" idx="1"/>
          </p:nvPr>
        </p:nvSpPr>
        <p:spPr/>
        <p:txBody>
          <a:bodyPr/>
          <a:lstStyle/>
          <a:p>
            <a:pPr marL="342900" lvl="0" indent="-342900" algn="just">
              <a:lnSpc>
                <a:spcPts val="1300"/>
              </a:lnSpc>
              <a:spcAft>
                <a:spcPts val="300"/>
              </a:spcAft>
              <a:buClr>
                <a:srgbClr val="4E81BD"/>
              </a:buClr>
              <a:buFont typeface="Symbol" panose="05050102010706020507" pitchFamily="18" charset="2"/>
              <a:buChar char=""/>
            </a:pPr>
            <a:r>
              <a:rPr lang="en-GB" sz="18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Probability of harming a public good: </a:t>
            </a:r>
            <a:r>
              <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How likely is it that a potential harm happens to people, the environment, or another public good?</a:t>
            </a:r>
            <a:endPar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ts val="1300"/>
              </a:lnSpc>
              <a:spcAft>
                <a:spcPts val="300"/>
              </a:spcAft>
              <a:buClr>
                <a:srgbClr val="4E81BD"/>
              </a:buClr>
              <a:buFont typeface="Symbol" panose="05050102010706020507" pitchFamily="18" charset="2"/>
              <a:buChar char=""/>
            </a:pPr>
            <a:r>
              <a:rPr lang="en-GB" sz="18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Impact of harm should it happen: </a:t>
            </a:r>
            <a:r>
              <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How severe could be the potential consequences of a harm?</a:t>
            </a:r>
            <a:endPar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300"/>
              </a:lnSpc>
              <a:spcBef>
                <a:spcPts val="600"/>
              </a:spcBef>
              <a:spcAft>
                <a:spcPts val="600"/>
              </a:spcAft>
            </a:pP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Being able to </a:t>
            </a:r>
            <a:r>
              <a:rPr lang="en-GB"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answer these questions can lead to better prioritisation of inspections. It is also important to separate both concerns correctly, as they factor differently in the calculation of the general threat to consider.</a:t>
            </a:r>
            <a:endPar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GB"/>
          </a:p>
        </p:txBody>
      </p:sp>
      <p:sp>
        <p:nvSpPr>
          <p:cNvPr id="4" name="Slide Number Placeholder 3">
            <a:extLst>
              <a:ext uri="{FF2B5EF4-FFF2-40B4-BE49-F238E27FC236}">
                <a16:creationId xmlns:a16="http://schemas.microsoft.com/office/drawing/2014/main" id="{12B4E5DE-8B12-D439-04B4-42F6B95694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9546B0-0FE8-49F4-8188-2D4EB1A4A9E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457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9546B0-0FE8-49F4-8188-2D4EB1A4A9E9}" type="slidenum">
              <a:rPr lang="en-GB" smtClean="0"/>
              <a:t>12</a:t>
            </a:fld>
            <a:endParaRPr lang="en-GB"/>
          </a:p>
        </p:txBody>
      </p:sp>
    </p:spTree>
    <p:extLst>
      <p:ext uri="{BB962C8B-B14F-4D97-AF65-F5344CB8AC3E}">
        <p14:creationId xmlns:p14="http://schemas.microsoft.com/office/powerpoint/2010/main" val="296403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6F289C2-C5DE-46BE-89DC-42A99C01992D}" type="slidenum">
              <a:rPr lang="en-GB" smtClean="0"/>
              <a:t>13</a:t>
            </a:fld>
            <a:endParaRPr lang="en-GB"/>
          </a:p>
        </p:txBody>
      </p:sp>
    </p:spTree>
    <p:extLst>
      <p:ext uri="{BB962C8B-B14F-4D97-AF65-F5344CB8AC3E}">
        <p14:creationId xmlns:p14="http://schemas.microsoft.com/office/powerpoint/2010/main" val="2743185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157346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3 column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15938" y="2392070"/>
            <a:ext cx="3420000" cy="3989680"/>
          </a:xfrm>
          <a:prstGeom prst="rect">
            <a:avLst/>
          </a:prstGeom>
        </p:spPr>
        <p:txBody>
          <a:bodyPr>
            <a:normAutofit/>
          </a:bodyPr>
          <a:lstStyle>
            <a:lvl1pPr marL="342900" indent="-342900">
              <a:lnSpc>
                <a:spcPct val="100000"/>
              </a:lnSpc>
              <a:spcBef>
                <a:spcPts val="1200"/>
              </a:spcBef>
              <a:buClr>
                <a:schemeClr val="accent1"/>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endParaRPr lang="en-GB" dirty="0"/>
          </a:p>
        </p:txBody>
      </p:sp>
      <p:cxnSp>
        <p:nvCxnSpPr>
          <p:cNvPr id="12" name="Straight Connector 11"/>
          <p:cNvCxnSpPr/>
          <p:nvPr/>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515937" y="908050"/>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6" name="Content Placeholder 2"/>
          <p:cNvSpPr>
            <a:spLocks noGrp="1"/>
          </p:cNvSpPr>
          <p:nvPr>
            <p:ph idx="15" hasCustomPrompt="1"/>
          </p:nvPr>
        </p:nvSpPr>
        <p:spPr>
          <a:xfrm>
            <a:off x="4385999" y="2392070"/>
            <a:ext cx="3420000" cy="3989680"/>
          </a:xfrm>
          <a:prstGeom prst="rect">
            <a:avLst/>
          </a:prstGeom>
        </p:spPr>
        <p:txBody>
          <a:bodyPr>
            <a:normAutofit/>
          </a:bodyPr>
          <a:lstStyle>
            <a:lvl1pPr marL="342900" indent="-342900">
              <a:lnSpc>
                <a:spcPct val="100000"/>
              </a:lnSpc>
              <a:spcBef>
                <a:spcPts val="1200"/>
              </a:spcBef>
              <a:buClr>
                <a:schemeClr val="accent2"/>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9" name="Text Placeholder 18"/>
          <p:cNvSpPr>
            <a:spLocks noGrp="1"/>
          </p:cNvSpPr>
          <p:nvPr>
            <p:ph type="body" sz="quarter" idx="16" hasCustomPrompt="1"/>
          </p:nvPr>
        </p:nvSpPr>
        <p:spPr>
          <a:xfrm>
            <a:off x="515937" y="1752271"/>
            <a:ext cx="3420000"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0" name="Text Placeholder 18"/>
          <p:cNvSpPr>
            <a:spLocks noGrp="1"/>
          </p:cNvSpPr>
          <p:nvPr>
            <p:ph type="body" sz="quarter" idx="17" hasCustomPrompt="1"/>
          </p:nvPr>
        </p:nvSpPr>
        <p:spPr>
          <a:xfrm>
            <a:off x="4385999" y="1752271"/>
            <a:ext cx="3420000"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cxnSp>
        <p:nvCxnSpPr>
          <p:cNvPr id="13" name="Straight Connector 12"/>
          <p:cNvCxnSpPr/>
          <p:nvPr/>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8" hasCustomPrompt="1"/>
          </p:nvPr>
        </p:nvSpPr>
        <p:spPr>
          <a:xfrm>
            <a:off x="8256062" y="2392069"/>
            <a:ext cx="3420000" cy="3989680"/>
          </a:xfrm>
          <a:prstGeom prst="rect">
            <a:avLst/>
          </a:prstGeom>
        </p:spPr>
        <p:txBody>
          <a:bodyPr>
            <a:normAutofit/>
          </a:bodyPr>
          <a:lstStyle>
            <a:lvl1pPr marL="342900" indent="-342900">
              <a:lnSpc>
                <a:spcPct val="100000"/>
              </a:lnSpc>
              <a:spcBef>
                <a:spcPts val="1200"/>
              </a:spcBef>
              <a:buClr>
                <a:schemeClr val="accent3"/>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7" name="Text Placeholder 18"/>
          <p:cNvSpPr>
            <a:spLocks noGrp="1"/>
          </p:cNvSpPr>
          <p:nvPr>
            <p:ph type="body" sz="quarter" idx="19" hasCustomPrompt="1"/>
          </p:nvPr>
        </p:nvSpPr>
        <p:spPr>
          <a:xfrm>
            <a:off x="8256062" y="1752271"/>
            <a:ext cx="342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4" name="Slide Number Placeholder 3"/>
          <p:cNvSpPr>
            <a:spLocks noGrp="1"/>
          </p:cNvSpPr>
          <p:nvPr>
            <p:ph type="sldNum" sz="quarter" idx="22"/>
          </p:nvPr>
        </p:nvSpPr>
        <p:spPr/>
        <p:txBody>
          <a:bodyPr/>
          <a:lstStyle/>
          <a:p>
            <a:fld id="{A36EBB71-1AEC-4D92-8A51-969FF0A7CB17}" type="slidenum">
              <a:rPr lang="en-GB" noProof="0" smtClean="0"/>
              <a:pPr/>
              <a:t>‹#›</a:t>
            </a:fld>
            <a:endParaRPr lang="en-GB" noProof="0" dirty="0"/>
          </a:p>
        </p:txBody>
      </p:sp>
      <p:cxnSp>
        <p:nvCxnSpPr>
          <p:cNvPr id="18" name="Straight Connector 17"/>
          <p:cNvCxnSpPr/>
          <p:nvPr userDrawn="1"/>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68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lock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Content Placeholder 2"/>
          <p:cNvSpPr>
            <a:spLocks noGrp="1"/>
          </p:cNvSpPr>
          <p:nvPr>
            <p:ph idx="15" hasCustomPrompt="1"/>
          </p:nvPr>
        </p:nvSpPr>
        <p:spPr>
          <a:xfrm>
            <a:off x="6235881" y="239207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9" name="Text Placeholder 18"/>
          <p:cNvSpPr>
            <a:spLocks noGrp="1"/>
          </p:cNvSpPr>
          <p:nvPr>
            <p:ph type="body" sz="quarter" idx="16" hasCustomPrompt="1"/>
          </p:nvPr>
        </p:nvSpPr>
        <p:spPr>
          <a:xfrm>
            <a:off x="515931" y="1752271"/>
            <a:ext cx="5439847"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235880" y="1752271"/>
            <a:ext cx="544018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a:t>
            </a:fld>
            <a:endParaRPr lang="en-GB" noProof="0" dirty="0"/>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5" name="Content Placeholder 2"/>
          <p:cNvSpPr>
            <a:spLocks noGrp="1"/>
          </p:cNvSpPr>
          <p:nvPr>
            <p:ph idx="21" hasCustomPrompt="1"/>
          </p:nvPr>
        </p:nvSpPr>
        <p:spPr>
          <a:xfrm>
            <a:off x="515938" y="466238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7" name="Content Placeholder 2"/>
          <p:cNvSpPr>
            <a:spLocks noGrp="1"/>
          </p:cNvSpPr>
          <p:nvPr>
            <p:ph idx="22" hasCustomPrompt="1"/>
          </p:nvPr>
        </p:nvSpPr>
        <p:spPr>
          <a:xfrm>
            <a:off x="6235881" y="466238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8" name="Text Placeholder 18"/>
          <p:cNvSpPr>
            <a:spLocks noGrp="1"/>
          </p:cNvSpPr>
          <p:nvPr>
            <p:ph type="body" sz="quarter" idx="23" hasCustomPrompt="1"/>
          </p:nvPr>
        </p:nvSpPr>
        <p:spPr>
          <a:xfrm>
            <a:off x="515931" y="4022581"/>
            <a:ext cx="5439847"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1" name="Text Placeholder 18"/>
          <p:cNvSpPr>
            <a:spLocks noGrp="1"/>
          </p:cNvSpPr>
          <p:nvPr>
            <p:ph type="body" sz="quarter" idx="24" hasCustomPrompt="1"/>
          </p:nvPr>
        </p:nvSpPr>
        <p:spPr>
          <a:xfrm>
            <a:off x="6235880" y="4022581"/>
            <a:ext cx="544018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Tree>
    <p:extLst>
      <p:ext uri="{BB962C8B-B14F-4D97-AF65-F5344CB8AC3E}">
        <p14:creationId xmlns:p14="http://schemas.microsoft.com/office/powerpoint/2010/main" val="224006550"/>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18" name="Rectangle 17"/>
          <p:cNvSpPr/>
          <p:nvPr/>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2135510"/>
            <a:ext cx="2099450" cy="108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2" name="Text Placeholder 20"/>
          <p:cNvSpPr>
            <a:spLocks noGrp="1"/>
          </p:cNvSpPr>
          <p:nvPr>
            <p:ph type="body" sz="quarter" idx="18" hasCustomPrompt="1"/>
          </p:nvPr>
        </p:nvSpPr>
        <p:spPr>
          <a:xfrm>
            <a:off x="678360" y="3442647"/>
            <a:ext cx="2099450" cy="108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23" name="Text Placeholder 20"/>
          <p:cNvSpPr>
            <a:spLocks noGrp="1"/>
          </p:cNvSpPr>
          <p:nvPr>
            <p:ph type="body" sz="quarter" idx="19" hasCustomPrompt="1"/>
          </p:nvPr>
        </p:nvSpPr>
        <p:spPr>
          <a:xfrm>
            <a:off x="678360" y="4749784"/>
            <a:ext cx="2099450" cy="1080000"/>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dirty="0"/>
              <a:t>[Placeholder]</a:t>
            </a:r>
            <a:endParaRPr lang="en-GB" dirty="0"/>
          </a:p>
        </p:txBody>
      </p:sp>
      <p:sp>
        <p:nvSpPr>
          <p:cNvPr id="24" name="Text Placeholder 20"/>
          <p:cNvSpPr>
            <a:spLocks noGrp="1"/>
          </p:cNvSpPr>
          <p:nvPr>
            <p:ph type="body" sz="quarter" idx="20" hasCustomPrompt="1"/>
          </p:nvPr>
        </p:nvSpPr>
        <p:spPr>
          <a:xfrm>
            <a:off x="3128684" y="2135510"/>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5" name="Text Placeholder 20"/>
          <p:cNvSpPr>
            <a:spLocks noGrp="1"/>
          </p:cNvSpPr>
          <p:nvPr>
            <p:ph type="body" sz="quarter" idx="21" hasCustomPrompt="1"/>
          </p:nvPr>
        </p:nvSpPr>
        <p:spPr>
          <a:xfrm>
            <a:off x="3128683" y="3436999"/>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6" name="Text Placeholder 20"/>
          <p:cNvSpPr>
            <a:spLocks noGrp="1"/>
          </p:cNvSpPr>
          <p:nvPr>
            <p:ph type="body" sz="quarter" idx="22" hasCustomPrompt="1"/>
          </p:nvPr>
        </p:nvSpPr>
        <p:spPr>
          <a:xfrm>
            <a:off x="3128683" y="4744136"/>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4" name="Slide Number Placeholder 3"/>
          <p:cNvSpPr>
            <a:spLocks noGrp="1"/>
          </p:cNvSpPr>
          <p:nvPr>
            <p:ph type="sldNum" sz="quarter" idx="25"/>
          </p:nvPr>
        </p:nvSpPr>
        <p:spPr/>
        <p:txBody>
          <a:bodyPr/>
          <a:lstStyle/>
          <a:p>
            <a:fld id="{A36EBB71-1AEC-4D92-8A51-969FF0A7CB17}" type="slidenum">
              <a:rPr lang="en-GB" noProof="0" smtClean="0"/>
              <a:pPr/>
              <a:t>‹#›</a:t>
            </a:fld>
            <a:endParaRPr lang="en-GB" noProof="0" dirty="0"/>
          </a:p>
        </p:txBody>
      </p:sp>
      <p:sp>
        <p:nvSpPr>
          <p:cNvPr id="20"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7" name="Straight Connector 26"/>
          <p:cNvCxnSpPr/>
          <p:nvPr userDrawn="1"/>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3"/>
              </a:solidFill>
            </a:endParaRPr>
          </a:p>
        </p:txBody>
      </p:sp>
      <p:sp>
        <p:nvSpPr>
          <p:cNvPr id="30" name="Rectangle 29"/>
          <p:cNvSpPr/>
          <p:nvPr userDrawn="1"/>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Rectangle 30"/>
          <p:cNvSpPr/>
          <p:nvPr userDrawn="1"/>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272388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980457"/>
            <a:ext cx="2099450" cy="90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980457"/>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3081491"/>
            <a:ext cx="2099450" cy="900000"/>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3081491"/>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4182525"/>
            <a:ext cx="2099450" cy="90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418252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5259835"/>
            <a:ext cx="2099450" cy="900000"/>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525983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29"/>
          </p:nvPr>
        </p:nvSpPr>
        <p:spPr/>
        <p:txBody>
          <a:bodyPr/>
          <a:lstStyle/>
          <a:p>
            <a:fld id="{A36EBB71-1AEC-4D92-8A51-969FF0A7CB17}" type="slidenum">
              <a:rPr lang="en-GB" noProof="0" smtClean="0"/>
              <a:pPr/>
              <a:t>‹#›</a:t>
            </a:fld>
            <a:endParaRPr lang="en-GB" noProof="0" dirty="0"/>
          </a:p>
        </p:txBody>
      </p:sp>
      <p:sp>
        <p:nvSpPr>
          <p:cNvPr id="22"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3" name="Straight Connector 22"/>
          <p:cNvCxnSpPr/>
          <p:nvPr userDrawn="1"/>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5" name="Rectangle 34"/>
          <p:cNvSpPr/>
          <p:nvPr userDrawn="1"/>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6" name="Rectangle 35"/>
          <p:cNvSpPr/>
          <p:nvPr userDrawn="1"/>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7" name="Rectangle 36"/>
          <p:cNvSpPr/>
          <p:nvPr userDrawn="1"/>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128258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359850"/>
            <a:ext cx="2099450" cy="849342"/>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359850"/>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2326523"/>
            <a:ext cx="2099450" cy="849342"/>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2326523"/>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3289965"/>
            <a:ext cx="2099450" cy="849342"/>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3289965"/>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4250176"/>
            <a:ext cx="2099450" cy="849342"/>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425017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5" name="Rectangle 34"/>
          <p:cNvSpPr/>
          <p:nvPr/>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Text Placeholder 20"/>
          <p:cNvSpPr>
            <a:spLocks noGrp="1"/>
          </p:cNvSpPr>
          <p:nvPr>
            <p:ph type="body" sz="quarter" idx="27" hasCustomPrompt="1"/>
          </p:nvPr>
        </p:nvSpPr>
        <p:spPr>
          <a:xfrm>
            <a:off x="678360" y="5207156"/>
            <a:ext cx="2099450" cy="849342"/>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a:t>[Placeholder]</a:t>
            </a:r>
            <a:endParaRPr lang="en-GB"/>
          </a:p>
        </p:txBody>
      </p:sp>
      <p:sp>
        <p:nvSpPr>
          <p:cNvPr id="37" name="Text Placeholder 20"/>
          <p:cNvSpPr>
            <a:spLocks noGrp="1"/>
          </p:cNvSpPr>
          <p:nvPr>
            <p:ph type="body" sz="quarter" idx="28" hasCustomPrompt="1"/>
          </p:nvPr>
        </p:nvSpPr>
        <p:spPr>
          <a:xfrm>
            <a:off x="3128684" y="520715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31"/>
          </p:nvPr>
        </p:nvSpPr>
        <p:spPr/>
        <p:txBody>
          <a:bodyPr/>
          <a:lstStyle/>
          <a:p>
            <a:fld id="{A36EBB71-1AEC-4D92-8A51-969FF0A7CB17}" type="slidenum">
              <a:rPr lang="en-GB" noProof="0" smtClean="0"/>
              <a:pPr/>
              <a:t>‹#›</a:t>
            </a:fld>
            <a:endParaRPr lang="en-GB" noProof="0" dirty="0"/>
          </a:p>
        </p:txBody>
      </p:sp>
      <p:cxnSp>
        <p:nvCxnSpPr>
          <p:cNvPr id="23" name="Straight Connector 22"/>
          <p:cNvCxnSpPr/>
          <p:nvPr userDrawn="1"/>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8" name="Rectangle 37"/>
          <p:cNvSpPr/>
          <p:nvPr userDrawn="1"/>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9" name="Rectangle 38"/>
          <p:cNvSpPr/>
          <p:nvPr userDrawn="1"/>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0" name="Rectangle 39"/>
          <p:cNvSpPr/>
          <p:nvPr userDrawn="1"/>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1" name="Rectangle 40"/>
          <p:cNvSpPr/>
          <p:nvPr userDrawn="1"/>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136078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4547" y="2347335"/>
            <a:ext cx="4680000" cy="3849150"/>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6" name="Content Placeholder 2"/>
          <p:cNvSpPr>
            <a:spLocks noGrp="1"/>
          </p:cNvSpPr>
          <p:nvPr>
            <p:ph idx="15" hasCustomPrompt="1"/>
          </p:nvPr>
        </p:nvSpPr>
        <p:spPr>
          <a:xfrm>
            <a:off x="6356188" y="2347334"/>
            <a:ext cx="4680000" cy="384915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9" name="Text Placeholder 18"/>
          <p:cNvSpPr>
            <a:spLocks noGrp="1"/>
          </p:cNvSpPr>
          <p:nvPr>
            <p:ph type="body" sz="quarter" idx="16" hasCustomPrompt="1"/>
          </p:nvPr>
        </p:nvSpPr>
        <p:spPr>
          <a:xfrm>
            <a:off x="1164547" y="1707535"/>
            <a:ext cx="468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6355861" y="1707534"/>
            <a:ext cx="468000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a:t>
            </a:fld>
            <a:endParaRPr lang="en-GB" noProof="0" dirty="0"/>
          </a:p>
        </p:txBody>
      </p:sp>
      <p:sp>
        <p:nvSpPr>
          <p:cNvPr id="13" name="Text Placeholder 13"/>
          <p:cNvSpPr>
            <a:spLocks noGrp="1"/>
          </p:cNvSpPr>
          <p:nvPr>
            <p:ph type="body" sz="quarter" idx="14" hasCustomPrompt="1"/>
          </p:nvPr>
        </p:nvSpPr>
        <p:spPr>
          <a:xfrm>
            <a:off x="1164546" y="908050"/>
            <a:ext cx="9871315" cy="670859"/>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26" name="Straight Connector 25"/>
          <p:cNvCxnSpPr/>
          <p:nvPr/>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9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6340" y="2294741"/>
            <a:ext cx="3052370"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a:t>
            </a:r>
            <a:endParaRPr lang="en-GB" dirty="0"/>
          </a:p>
        </p:txBody>
      </p:sp>
      <p:sp>
        <p:nvSpPr>
          <p:cNvPr id="16" name="Content Placeholder 2"/>
          <p:cNvSpPr>
            <a:spLocks noGrp="1"/>
          </p:cNvSpPr>
          <p:nvPr>
            <p:ph idx="15" hasCustomPrompt="1"/>
          </p:nvPr>
        </p:nvSpPr>
        <p:spPr>
          <a:xfrm>
            <a:off x="4569815" y="2294741"/>
            <a:ext cx="3052370"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endParaRPr lang="en-GB" dirty="0"/>
          </a:p>
        </p:txBody>
      </p:sp>
      <p:sp>
        <p:nvSpPr>
          <p:cNvPr id="19" name="Text Placeholder 18"/>
          <p:cNvSpPr>
            <a:spLocks noGrp="1"/>
          </p:cNvSpPr>
          <p:nvPr>
            <p:ph type="body" sz="quarter" idx="16" hasCustomPrompt="1"/>
          </p:nvPr>
        </p:nvSpPr>
        <p:spPr>
          <a:xfrm>
            <a:off x="1166340" y="1654941"/>
            <a:ext cx="305237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4574752" y="1654941"/>
            <a:ext cx="305237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a:t>
            </a:fld>
            <a:endParaRPr lang="en-GB" noProof="0" dirty="0"/>
          </a:p>
        </p:txBody>
      </p:sp>
      <p:sp>
        <p:nvSpPr>
          <p:cNvPr id="13" name="Text Placeholder 13"/>
          <p:cNvSpPr>
            <a:spLocks noGrp="1"/>
          </p:cNvSpPr>
          <p:nvPr>
            <p:ph type="body" sz="quarter" idx="14" hasCustomPrompt="1"/>
          </p:nvPr>
        </p:nvSpPr>
        <p:spPr>
          <a:xfrm>
            <a:off x="1164546" y="908051"/>
            <a:ext cx="9871315" cy="618266"/>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userDrawn="1"/>
        </p:nvCxnSpPr>
        <p:spPr>
          <a:xfrm>
            <a:off x="1164546" y="6355363"/>
            <a:ext cx="30541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69815" y="6355363"/>
            <a:ext cx="30523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7983491" y="2294741"/>
            <a:ext cx="3052370"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7983164" y="1654941"/>
            <a:ext cx="3052370"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7983164" y="6355363"/>
            <a:ext cx="3052370"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2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21299" y="2294741"/>
            <a:ext cx="2620713"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endParaRPr lang="en-GB" dirty="0"/>
          </a:p>
        </p:txBody>
      </p:sp>
      <p:sp>
        <p:nvSpPr>
          <p:cNvPr id="16" name="Content Placeholder 2"/>
          <p:cNvSpPr>
            <a:spLocks noGrp="1"/>
          </p:cNvSpPr>
          <p:nvPr>
            <p:ph idx="15" hasCustomPrompt="1"/>
          </p:nvPr>
        </p:nvSpPr>
        <p:spPr>
          <a:xfrm>
            <a:off x="3374354" y="2294741"/>
            <a:ext cx="2620713"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19" name="Text Placeholder 18"/>
          <p:cNvSpPr>
            <a:spLocks noGrp="1"/>
          </p:cNvSpPr>
          <p:nvPr>
            <p:ph type="body" sz="quarter" idx="16" hasCustomPrompt="1"/>
          </p:nvPr>
        </p:nvSpPr>
        <p:spPr>
          <a:xfrm>
            <a:off x="521299" y="1654941"/>
            <a:ext cx="2620713"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3374245" y="1654941"/>
            <a:ext cx="262071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a:t>
            </a:fld>
            <a:endParaRPr lang="en-GB" noProof="0" dirty="0"/>
          </a:p>
        </p:txBody>
      </p:sp>
      <p:sp>
        <p:nvSpPr>
          <p:cNvPr id="13" name="Text Placeholder 13"/>
          <p:cNvSpPr>
            <a:spLocks noGrp="1"/>
          </p:cNvSpPr>
          <p:nvPr>
            <p:ph type="body" sz="quarter" idx="14" hasCustomPrompt="1"/>
          </p:nvPr>
        </p:nvSpPr>
        <p:spPr>
          <a:xfrm>
            <a:off x="519505" y="908050"/>
            <a:ext cx="11181344" cy="609383"/>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userDrawn="1"/>
        </p:nvCxnSpPr>
        <p:spPr>
          <a:xfrm>
            <a:off x="519505" y="6355363"/>
            <a:ext cx="2622253"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374075" y="6355363"/>
            <a:ext cx="262071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6227409" y="2294741"/>
            <a:ext cx="2620713"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6227191" y="1654941"/>
            <a:ext cx="2620713"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6227105" y="6355362"/>
            <a:ext cx="2620713" cy="3"/>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23" hasCustomPrompt="1"/>
          </p:nvPr>
        </p:nvSpPr>
        <p:spPr>
          <a:xfrm>
            <a:off x="9080463" y="2294741"/>
            <a:ext cx="2620713" cy="4032711"/>
          </a:xfrm>
          <a:prstGeom prst="rect">
            <a:avLst/>
          </a:prstGeom>
          <a:solidFill>
            <a:srgbClr val="EBF5E3"/>
          </a:solidFill>
        </p:spPr>
        <p:txBody>
          <a:bodyPr lIns="180000" tIns="180000" rIns="180000" bIns="180000">
            <a:normAutofit/>
          </a:bodyPr>
          <a:lstStyle>
            <a:lvl1pPr marL="342900" indent="-342900">
              <a:buClr>
                <a:schemeClr val="accent2">
                  <a:lumMod val="75000"/>
                </a:schemeClr>
              </a:buClr>
              <a:buSzPct val="80000"/>
              <a:buFont typeface="Bahnschrift SemiBold SemiConden" panose="020B0502040204020203" pitchFamily="34" charset="0"/>
              <a:buChar char="&gt;"/>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3" name="Text Placeholder 18"/>
          <p:cNvSpPr>
            <a:spLocks noGrp="1"/>
          </p:cNvSpPr>
          <p:nvPr>
            <p:ph type="body" sz="quarter" idx="24" hasCustomPrompt="1"/>
          </p:nvPr>
        </p:nvSpPr>
        <p:spPr>
          <a:xfrm>
            <a:off x="9080136" y="1654941"/>
            <a:ext cx="262071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4" name="Straight Connector 23"/>
          <p:cNvCxnSpPr/>
          <p:nvPr userDrawn="1"/>
        </p:nvCxnSpPr>
        <p:spPr>
          <a:xfrm flipV="1">
            <a:off x="9080136" y="6355362"/>
            <a:ext cx="2620713" cy="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596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dirty="0"/>
              <a:t>[Add slide title here]</a:t>
            </a:r>
          </a:p>
        </p:txBody>
      </p:sp>
      <p:sp>
        <p:nvSpPr>
          <p:cNvPr id="14" name="Content Placeholder 2"/>
          <p:cNvSpPr>
            <a:spLocks noGrp="1"/>
          </p:cNvSpPr>
          <p:nvPr>
            <p:ph idx="1" hasCustomPrompt="1"/>
          </p:nvPr>
        </p:nvSpPr>
        <p:spPr>
          <a:xfrm>
            <a:off x="142704" y="2435418"/>
            <a:ext cx="2318989" cy="3870058"/>
          </a:xfrm>
          <a:prstGeom prst="rect">
            <a:avLst/>
          </a:prstGeom>
          <a:solidFill>
            <a:srgbClr val="EBF5E3"/>
          </a:solidFill>
        </p:spPr>
        <p:txBody>
          <a:bodyPr lIns="180000" tIns="180000" rIns="180000" bIns="180000">
            <a:normAutofit/>
          </a:bodyPr>
          <a:lstStyle>
            <a:lvl1pPr marL="0" indent="0" algn="ctr">
              <a:buClr>
                <a:srgbClr val="004A40"/>
              </a:buClr>
              <a:buSzPct val="80000"/>
              <a:buFont typeface="Bahnschrift SemiBold SemiConden" panose="020B0502040204020203" pitchFamily="34" charset="0"/>
              <a:buNone/>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a:t>
            </a:r>
          </a:p>
          <a:p>
            <a:pPr lvl="0"/>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5" name="Content Placeholder 2"/>
          <p:cNvSpPr>
            <a:spLocks noGrp="1"/>
          </p:cNvSpPr>
          <p:nvPr>
            <p:ph idx="15" hasCustomPrompt="1"/>
          </p:nvPr>
        </p:nvSpPr>
        <p:spPr>
          <a:xfrm>
            <a:off x="2545071" y="2435418"/>
            <a:ext cx="2318989" cy="3870058"/>
          </a:xfrm>
          <a:prstGeom prst="rect">
            <a:avLst/>
          </a:prstGeom>
          <a:solidFill>
            <a:srgbClr val="CCE9E5"/>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07373"/>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Text Placeholder 18"/>
          <p:cNvSpPr>
            <a:spLocks noGrp="1"/>
          </p:cNvSpPr>
          <p:nvPr>
            <p:ph type="body" sz="quarter" idx="16" hasCustomPrompt="1"/>
          </p:nvPr>
        </p:nvSpPr>
        <p:spPr>
          <a:xfrm>
            <a:off x="142704" y="1795618"/>
            <a:ext cx="2318989" cy="563426"/>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17" name="Text Placeholder 18"/>
          <p:cNvSpPr>
            <a:spLocks noGrp="1"/>
          </p:cNvSpPr>
          <p:nvPr>
            <p:ph type="body" sz="quarter" idx="17" hasCustomPrompt="1"/>
          </p:nvPr>
        </p:nvSpPr>
        <p:spPr>
          <a:xfrm>
            <a:off x="2545071" y="1795618"/>
            <a:ext cx="2318989" cy="563426"/>
          </a:xfrm>
          <a:prstGeom prst="rect">
            <a:avLst/>
          </a:prstGeom>
          <a:solidFill>
            <a:srgbClr val="009999"/>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18" name="Text Placeholder 13"/>
          <p:cNvSpPr>
            <a:spLocks noGrp="1"/>
          </p:cNvSpPr>
          <p:nvPr>
            <p:ph type="body" sz="quarter" idx="14" hasCustomPrompt="1"/>
          </p:nvPr>
        </p:nvSpPr>
        <p:spPr>
          <a:xfrm>
            <a:off x="142705" y="1048727"/>
            <a:ext cx="11928456" cy="670859"/>
          </a:xfrm>
          <a:prstGeom prst="rect">
            <a:avLst/>
          </a:prstGeom>
          <a:solidFill>
            <a:schemeClr val="tx2"/>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MAIN TITLE HERE ]</a:t>
            </a:r>
            <a:endParaRPr lang="en-GB" dirty="0"/>
          </a:p>
        </p:txBody>
      </p:sp>
      <p:cxnSp>
        <p:nvCxnSpPr>
          <p:cNvPr id="19" name="Straight Connector 18"/>
          <p:cNvCxnSpPr/>
          <p:nvPr userDrawn="1"/>
        </p:nvCxnSpPr>
        <p:spPr>
          <a:xfrm>
            <a:off x="142705" y="6337808"/>
            <a:ext cx="231898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545072" y="6337808"/>
            <a:ext cx="2318989" cy="0"/>
          </a:xfrm>
          <a:prstGeom prst="line">
            <a:avLst/>
          </a:prstGeom>
          <a:ln w="38100">
            <a:solidFill>
              <a:srgbClr val="007373"/>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1" hasCustomPrompt="1"/>
          </p:nvPr>
        </p:nvSpPr>
        <p:spPr>
          <a:xfrm>
            <a:off x="4947438" y="2435418"/>
            <a:ext cx="2318989" cy="3870058"/>
          </a:xfrm>
          <a:prstGeom prst="rect">
            <a:avLst/>
          </a:prstGeom>
          <a:solidFill>
            <a:srgbClr val="D7EFFF"/>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22" name="Text Placeholder 18"/>
          <p:cNvSpPr>
            <a:spLocks noGrp="1"/>
          </p:cNvSpPr>
          <p:nvPr>
            <p:ph type="body" sz="quarter" idx="22" hasCustomPrompt="1"/>
          </p:nvPr>
        </p:nvSpPr>
        <p:spPr>
          <a:xfrm>
            <a:off x="4947438" y="1795618"/>
            <a:ext cx="2318989" cy="563426"/>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3" name="Straight Connector 22"/>
          <p:cNvCxnSpPr/>
          <p:nvPr userDrawn="1"/>
        </p:nvCxnSpPr>
        <p:spPr>
          <a:xfrm flipV="1">
            <a:off x="4947439" y="6337806"/>
            <a:ext cx="2318989" cy="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23" hasCustomPrompt="1"/>
          </p:nvPr>
        </p:nvSpPr>
        <p:spPr>
          <a:xfrm>
            <a:off x="7349805" y="2435418"/>
            <a:ext cx="2318989" cy="3870058"/>
          </a:xfrm>
          <a:prstGeom prst="rect">
            <a:avLst/>
          </a:prstGeom>
          <a:solidFill>
            <a:srgbClr val="CEE5F3"/>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4" name="Text Placeholder 18"/>
          <p:cNvSpPr>
            <a:spLocks noGrp="1"/>
          </p:cNvSpPr>
          <p:nvPr>
            <p:ph type="body" sz="quarter" idx="24" hasCustomPrompt="1"/>
          </p:nvPr>
        </p:nvSpPr>
        <p:spPr>
          <a:xfrm>
            <a:off x="7349805" y="1795618"/>
            <a:ext cx="2318989" cy="563426"/>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5" name="Straight Connector 34"/>
          <p:cNvCxnSpPr/>
          <p:nvPr userDrawn="1"/>
        </p:nvCxnSpPr>
        <p:spPr>
          <a:xfrm>
            <a:off x="7349806" y="6337808"/>
            <a:ext cx="2318989"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25" hasCustomPrompt="1"/>
          </p:nvPr>
        </p:nvSpPr>
        <p:spPr>
          <a:xfrm>
            <a:off x="9752172" y="2435418"/>
            <a:ext cx="2318989" cy="3870058"/>
          </a:xfrm>
          <a:prstGeom prst="rect">
            <a:avLst/>
          </a:prstGeom>
          <a:solidFill>
            <a:srgbClr val="E0F5FA"/>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7" name="Text Placeholder 18"/>
          <p:cNvSpPr>
            <a:spLocks noGrp="1"/>
          </p:cNvSpPr>
          <p:nvPr>
            <p:ph type="body" sz="quarter" idx="26" hasCustomPrompt="1"/>
          </p:nvPr>
        </p:nvSpPr>
        <p:spPr>
          <a:xfrm>
            <a:off x="9752172" y="1795618"/>
            <a:ext cx="2318989" cy="563426"/>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8" name="Straight Connector 37"/>
          <p:cNvCxnSpPr/>
          <p:nvPr userDrawn="1"/>
        </p:nvCxnSpPr>
        <p:spPr>
          <a:xfrm flipV="1">
            <a:off x="9752173" y="6337806"/>
            <a:ext cx="2318989" cy="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560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242" b="4145"/>
          <a:stretch/>
        </p:blipFill>
        <p:spPr>
          <a:xfrm>
            <a:off x="0" y="-10491"/>
            <a:ext cx="12192000" cy="6864947"/>
          </a:xfrm>
          <a:prstGeom prst="rect">
            <a:avLst/>
          </a:prstGeom>
        </p:spPr>
      </p:pic>
    </p:spTree>
    <p:extLst>
      <p:ext uri="{BB962C8B-B14F-4D97-AF65-F5344CB8AC3E}">
        <p14:creationId xmlns:p14="http://schemas.microsoft.com/office/powerpoint/2010/main" val="8900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EC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2694331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X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dd</a:t>
            </a:r>
            <a:r>
              <a:rPr lang="en-US"/>
              <a:t> Month </a:t>
            </a:r>
            <a:r>
              <a:rPr lang="en-US" err="1"/>
              <a:t>yyyy</a:t>
            </a:r>
            <a:endParaRPr lang="en-US"/>
          </a:p>
        </p:txBody>
      </p:sp>
    </p:spTree>
    <p:extLst>
      <p:ext uri="{BB962C8B-B14F-4D97-AF65-F5344CB8AC3E}">
        <p14:creationId xmlns:p14="http://schemas.microsoft.com/office/powerpoint/2010/main" val="3377176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EC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dd</a:t>
            </a:r>
            <a:r>
              <a:rPr lang="en-US"/>
              <a:t> Month </a:t>
            </a:r>
            <a:r>
              <a:rPr lang="en-US" err="1"/>
              <a:t>yyyy</a:t>
            </a:r>
            <a:endParaRPr lang="en-US"/>
          </a:p>
        </p:txBody>
      </p:sp>
    </p:spTree>
    <p:extLst>
      <p:ext uri="{BB962C8B-B14F-4D97-AF65-F5344CB8AC3E}">
        <p14:creationId xmlns:p14="http://schemas.microsoft.com/office/powerpoint/2010/main" val="3176074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_cover">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491"/>
            <a:ext cx="12210650" cy="6868491"/>
          </a:xfrm>
          <a:prstGeom prst="rect">
            <a:avLst/>
          </a:prstGeom>
        </p:spPr>
      </p:pic>
      <p:sp>
        <p:nvSpPr>
          <p:cNvPr id="15" name="Text Placeholder 14"/>
          <p:cNvSpPr>
            <a:spLocks noGrp="1"/>
          </p:cNvSpPr>
          <p:nvPr>
            <p:ph type="body" sz="quarter" idx="14" hasCustomPrompt="1"/>
          </p:nvPr>
        </p:nvSpPr>
        <p:spPr>
          <a:xfrm>
            <a:off x="4985978" y="2710491"/>
            <a:ext cx="3419188" cy="1398284"/>
          </a:xfrm>
          <a:prstGeom prst="rect">
            <a:avLst/>
          </a:prstGeom>
        </p:spPr>
        <p:txBody>
          <a:bodyPr anchor="ct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8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Add text </a:t>
            </a:r>
            <a:br>
              <a:rPr lang="en-US"/>
            </a:br>
            <a:r>
              <a:rPr lang="en-US"/>
              <a:t>Title of the section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423" y="3096306"/>
            <a:ext cx="390123" cy="626654"/>
          </a:xfrm>
          <a:prstGeom prst="rect">
            <a:avLst/>
          </a:prstGeom>
        </p:spPr>
      </p:pic>
      <p:sp>
        <p:nvSpPr>
          <p:cNvPr id="12" name="Text Placeholder 14"/>
          <p:cNvSpPr>
            <a:spLocks noGrp="1"/>
          </p:cNvSpPr>
          <p:nvPr>
            <p:ph type="body" sz="quarter" idx="15" hasCustomPrompt="1"/>
          </p:nvPr>
        </p:nvSpPr>
        <p:spPr>
          <a:xfrm>
            <a:off x="3679546" y="3156718"/>
            <a:ext cx="855878" cy="505831"/>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XX</a:t>
            </a:r>
          </a:p>
        </p:txBody>
      </p:sp>
      <p:cxnSp>
        <p:nvCxnSpPr>
          <p:cNvPr id="13" name="Straight Connector 12"/>
          <p:cNvCxnSpPr/>
          <p:nvPr/>
        </p:nvCxnSpPr>
        <p:spPr>
          <a:xfrm>
            <a:off x="4721030" y="2675798"/>
            <a:ext cx="0" cy="1467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009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8" name="Slide Number Placeholder 7"/>
          <p:cNvSpPr>
            <a:spLocks noGrp="1"/>
          </p:cNvSpPr>
          <p:nvPr>
            <p:ph type="sldNum" sz="quarter" idx="16"/>
          </p:nvPr>
        </p:nvSpPr>
        <p:spPr/>
        <p:txBody>
          <a:bodyPr/>
          <a:lstStyle/>
          <a:p>
            <a:fld id="{CBA149EF-B3EA-4949-B5EA-5F7B12FD0E0C}" type="slidenum">
              <a:rPr lang="es-CO" smtClean="0"/>
              <a:t>‹#›</a:t>
            </a:fld>
            <a:endParaRPr lang="es-CO"/>
          </a:p>
        </p:txBody>
      </p:sp>
    </p:spTree>
    <p:extLst>
      <p:ext uri="{BB962C8B-B14F-4D97-AF65-F5344CB8AC3E}">
        <p14:creationId xmlns:p14="http://schemas.microsoft.com/office/powerpoint/2010/main" val="1034626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CBA149EF-B3EA-4949-B5EA-5F7B12FD0E0C}" type="slidenum">
              <a:rPr lang="es-CO" smtClean="0"/>
              <a:t>‹#›</a:t>
            </a:fld>
            <a:endParaRPr lang="es-CO"/>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a:t>[Add slide title here]</a:t>
            </a:r>
          </a:p>
        </p:txBody>
      </p:sp>
      <p:sp>
        <p:nvSpPr>
          <p:cNvPr id="15" name="Text Placeholder 14"/>
          <p:cNvSpPr>
            <a:spLocks noGrp="1"/>
          </p:cNvSpPr>
          <p:nvPr>
            <p:ph type="body" sz="quarter" idx="14" hasCustomPrompt="1"/>
          </p:nvPr>
        </p:nvSpPr>
        <p:spPr>
          <a:xfrm>
            <a:off x="678361" y="1068019"/>
            <a:ext cx="10799188" cy="4972419"/>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Tree>
    <p:extLst>
      <p:ext uri="{BB962C8B-B14F-4D97-AF65-F5344CB8AC3E}">
        <p14:creationId xmlns:p14="http://schemas.microsoft.com/office/powerpoint/2010/main" val="82377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2 columns)">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CBA149EF-B3EA-4949-B5EA-5F7B12FD0E0C}" type="slidenum">
              <a:rPr lang="es-CO" smtClean="0"/>
              <a:t>‹#›</a:t>
            </a:fld>
            <a:endParaRPr lang="es-CO"/>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a:t>[Add slide title here]</a:t>
            </a:r>
          </a:p>
        </p:txBody>
      </p:sp>
      <p:sp>
        <p:nvSpPr>
          <p:cNvPr id="15" name="Text Placeholder 14"/>
          <p:cNvSpPr>
            <a:spLocks noGrp="1"/>
          </p:cNvSpPr>
          <p:nvPr>
            <p:ph type="body" sz="quarter" idx="14" hasCustomPrompt="1"/>
          </p:nvPr>
        </p:nvSpPr>
        <p:spPr>
          <a:xfrm>
            <a:off x="515939" y="908050"/>
            <a:ext cx="5409374"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8" name="Text Placeholder 14"/>
          <p:cNvSpPr>
            <a:spLocks noGrp="1"/>
          </p:cNvSpPr>
          <p:nvPr>
            <p:ph type="body" sz="quarter" idx="15" hasCustomPrompt="1"/>
          </p:nvPr>
        </p:nvSpPr>
        <p:spPr>
          <a:xfrm>
            <a:off x="6267691" y="908050"/>
            <a:ext cx="5408372"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Tree>
    <p:extLst>
      <p:ext uri="{BB962C8B-B14F-4D97-AF65-F5344CB8AC3E}">
        <p14:creationId xmlns:p14="http://schemas.microsoft.com/office/powerpoint/2010/main" val="2736733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 Image">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CBA149EF-B3EA-4949-B5EA-5F7B12FD0E0C}" type="slidenum">
              <a:rPr lang="es-CO" smtClean="0"/>
              <a:t>‹#›</a:t>
            </a:fld>
            <a:endParaRPr lang="es-CO"/>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a:t>[Add slide title here]</a:t>
            </a:r>
          </a:p>
        </p:txBody>
      </p:sp>
      <p:sp>
        <p:nvSpPr>
          <p:cNvPr id="7" name="Picture Placeholder 7"/>
          <p:cNvSpPr>
            <a:spLocks noGrp="1"/>
          </p:cNvSpPr>
          <p:nvPr>
            <p:ph type="pic" sz="quarter" idx="21"/>
          </p:nvPr>
        </p:nvSpPr>
        <p:spPr>
          <a:xfrm>
            <a:off x="7501269" y="908050"/>
            <a:ext cx="4174793" cy="5473700"/>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icon to add picture</a:t>
            </a:r>
            <a:endParaRPr lang="en-GB" noProof="0"/>
          </a:p>
        </p:txBody>
      </p:sp>
      <p:sp>
        <p:nvSpPr>
          <p:cNvPr id="8" name="Text Placeholder 14"/>
          <p:cNvSpPr>
            <a:spLocks noGrp="1"/>
          </p:cNvSpPr>
          <p:nvPr>
            <p:ph type="body" sz="quarter" idx="14" hasCustomPrompt="1"/>
          </p:nvPr>
        </p:nvSpPr>
        <p:spPr>
          <a:xfrm>
            <a:off x="515938" y="908050"/>
            <a:ext cx="6524199"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Tree>
    <p:extLst>
      <p:ext uri="{BB962C8B-B14F-4D97-AF65-F5344CB8AC3E}">
        <p14:creationId xmlns:p14="http://schemas.microsoft.com/office/powerpoint/2010/main" val="2165002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Arial Narrow" panose="020B0606020202030204" pitchFamily="34" charset="0"/>
              </a:defRPr>
            </a:lvl1pPr>
          </a:lstStyle>
          <a:p>
            <a:pPr lvl="0"/>
            <a:r>
              <a:rPr lang="en-US"/>
              <a:t>[Add slide title here]</a:t>
            </a:r>
          </a:p>
        </p:txBody>
      </p:sp>
      <p:sp>
        <p:nvSpPr>
          <p:cNvPr id="11"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cxnSp>
        <p:nvCxnSpPr>
          <p:cNvPr id="12" name="Straight Connector 11"/>
          <p:cNvCxnSpPr/>
          <p:nvPr/>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5" hasCustomPrompt="1"/>
          </p:nvPr>
        </p:nvSpPr>
        <p:spPr>
          <a:xfrm>
            <a:off x="6419983" y="2392070"/>
            <a:ext cx="5256079" cy="3989680"/>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9"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419983" y="1752271"/>
            <a:ext cx="525641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lvl1pPr>
              <a:defRPr>
                <a:solidFill>
                  <a:schemeClr val="tx1"/>
                </a:solidFill>
              </a:defRPr>
            </a:lvl1pPr>
          </a:lstStyle>
          <a:p>
            <a:fld id="{CBA149EF-B3EA-4949-B5EA-5F7B12FD0E0C}" type="slidenum">
              <a:rPr lang="es-CO" smtClean="0"/>
              <a:t>‹#›</a:t>
            </a:fld>
            <a:endParaRPr lang="es-CO"/>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cxnSp>
        <p:nvCxnSpPr>
          <p:cNvPr id="14" name="Straight Connector 13"/>
          <p:cNvCxnSpPr/>
          <p:nvPr/>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746775"/>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BA149EF-B3EA-4949-B5EA-5F7B12FD0E0C}" type="slidenum">
              <a:rPr lang="es-CO" smtClean="0"/>
              <a:t>‹#›</a:t>
            </a:fld>
            <a:endParaRPr lang="es-CO"/>
          </a:p>
        </p:txBody>
      </p:sp>
      <p:sp>
        <p:nvSpPr>
          <p:cNvPr id="4"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5"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6"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7"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cxnSp>
        <p:nvCxnSpPr>
          <p:cNvPr id="8" name="Straight Connector 7"/>
          <p:cNvCxnSpPr/>
          <p:nvPr/>
        </p:nvCxnSpPr>
        <p:spPr>
          <a:xfrm>
            <a:off x="6096000" y="1991735"/>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650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3 column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15938" y="2392070"/>
            <a:ext cx="3420000" cy="3989680"/>
          </a:xfrm>
          <a:prstGeom prst="rect">
            <a:avLst/>
          </a:prstGeom>
        </p:spPr>
        <p:txBody>
          <a:bodyPr>
            <a:normAutofit/>
          </a:bodyPr>
          <a:lstStyle>
            <a:lvl1pPr marL="342900" indent="-342900">
              <a:lnSpc>
                <a:spcPct val="100000"/>
              </a:lnSpc>
              <a:spcBef>
                <a:spcPts val="1200"/>
              </a:spcBef>
              <a:buClr>
                <a:schemeClr val="accent1"/>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cxnSp>
        <p:nvCxnSpPr>
          <p:cNvPr id="12" name="Straight Connector 11"/>
          <p:cNvCxnSpPr/>
          <p:nvPr/>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515937" y="908050"/>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6" name="Content Placeholder 2"/>
          <p:cNvSpPr>
            <a:spLocks noGrp="1"/>
          </p:cNvSpPr>
          <p:nvPr>
            <p:ph idx="15" hasCustomPrompt="1"/>
          </p:nvPr>
        </p:nvSpPr>
        <p:spPr>
          <a:xfrm>
            <a:off x="4385999" y="2392070"/>
            <a:ext cx="3420000" cy="3989680"/>
          </a:xfrm>
          <a:prstGeom prst="rect">
            <a:avLst/>
          </a:prstGeom>
        </p:spPr>
        <p:txBody>
          <a:bodyPr>
            <a:normAutofit/>
          </a:bodyPr>
          <a:lstStyle>
            <a:lvl1pPr marL="342900" indent="-342900">
              <a:lnSpc>
                <a:spcPct val="100000"/>
              </a:lnSpc>
              <a:spcBef>
                <a:spcPts val="1200"/>
              </a:spcBef>
              <a:buClr>
                <a:schemeClr val="accent2"/>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9" name="Text Placeholder 18"/>
          <p:cNvSpPr>
            <a:spLocks noGrp="1"/>
          </p:cNvSpPr>
          <p:nvPr>
            <p:ph type="body" sz="quarter" idx="16" hasCustomPrompt="1"/>
          </p:nvPr>
        </p:nvSpPr>
        <p:spPr>
          <a:xfrm>
            <a:off x="515937" y="1752271"/>
            <a:ext cx="3420000"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4385999" y="1752271"/>
            <a:ext cx="3420000"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cxnSp>
        <p:nvCxnSpPr>
          <p:cNvPr id="13" name="Straight Connector 12"/>
          <p:cNvCxnSpPr/>
          <p:nvPr/>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8" hasCustomPrompt="1"/>
          </p:nvPr>
        </p:nvSpPr>
        <p:spPr>
          <a:xfrm>
            <a:off x="8256062" y="2392069"/>
            <a:ext cx="3420000" cy="3989680"/>
          </a:xfrm>
          <a:prstGeom prst="rect">
            <a:avLst/>
          </a:prstGeom>
        </p:spPr>
        <p:txBody>
          <a:bodyPr>
            <a:normAutofit/>
          </a:bodyPr>
          <a:lstStyle>
            <a:lvl1pPr marL="342900" indent="-342900">
              <a:lnSpc>
                <a:spcPct val="100000"/>
              </a:lnSpc>
              <a:spcBef>
                <a:spcPts val="1200"/>
              </a:spcBef>
              <a:buClr>
                <a:schemeClr val="accent3"/>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7" name="Text Placeholder 18"/>
          <p:cNvSpPr>
            <a:spLocks noGrp="1"/>
          </p:cNvSpPr>
          <p:nvPr>
            <p:ph type="body" sz="quarter" idx="19" hasCustomPrompt="1"/>
          </p:nvPr>
        </p:nvSpPr>
        <p:spPr>
          <a:xfrm>
            <a:off x="8256062" y="1752271"/>
            <a:ext cx="342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4" name="Slide Number Placeholder 3"/>
          <p:cNvSpPr>
            <a:spLocks noGrp="1"/>
          </p:cNvSpPr>
          <p:nvPr>
            <p:ph type="sldNum" sz="quarter" idx="22"/>
          </p:nvPr>
        </p:nvSpPr>
        <p:spPr/>
        <p:txBody>
          <a:bodyPr/>
          <a:lstStyle/>
          <a:p>
            <a:fld id="{CBA149EF-B3EA-4949-B5EA-5F7B12FD0E0C}" type="slidenum">
              <a:rPr lang="es-CO" smtClean="0"/>
              <a:t>‹#›</a:t>
            </a:fld>
            <a:endParaRPr lang="es-CO"/>
          </a:p>
        </p:txBody>
      </p:sp>
      <p:cxnSp>
        <p:nvCxnSpPr>
          <p:cNvPr id="18" name="Straight Connector 17"/>
          <p:cNvCxnSpPr/>
          <p:nvPr/>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39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91"/>
            <a:ext cx="12210650" cy="6868491"/>
          </a:xfrm>
          <a:prstGeom prst="rect">
            <a:avLst/>
          </a:prstGeom>
        </p:spPr>
      </p:pic>
      <p:sp>
        <p:nvSpPr>
          <p:cNvPr id="15" name="Text Placeholder 14"/>
          <p:cNvSpPr>
            <a:spLocks noGrp="1"/>
          </p:cNvSpPr>
          <p:nvPr>
            <p:ph type="body" sz="quarter" idx="14" hasCustomPrompt="1"/>
          </p:nvPr>
        </p:nvSpPr>
        <p:spPr>
          <a:xfrm>
            <a:off x="4985978" y="2710491"/>
            <a:ext cx="3419188" cy="1398284"/>
          </a:xfrm>
          <a:prstGeom prst="rect">
            <a:avLst/>
          </a:prstGeom>
        </p:spPr>
        <p:txBody>
          <a:bodyPr anchor="ct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8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a:t>
            </a:r>
            <a:br>
              <a:rPr lang="en-US" dirty="0"/>
            </a:br>
            <a:r>
              <a:rPr lang="en-US" dirty="0"/>
              <a:t>Title of the section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423" y="3096306"/>
            <a:ext cx="390123" cy="626654"/>
          </a:xfrm>
          <a:prstGeom prst="rect">
            <a:avLst/>
          </a:prstGeom>
        </p:spPr>
      </p:pic>
      <p:sp>
        <p:nvSpPr>
          <p:cNvPr id="12" name="Text Placeholder 14"/>
          <p:cNvSpPr>
            <a:spLocks noGrp="1"/>
          </p:cNvSpPr>
          <p:nvPr>
            <p:ph type="body" sz="quarter" idx="15" hasCustomPrompt="1"/>
          </p:nvPr>
        </p:nvSpPr>
        <p:spPr>
          <a:xfrm>
            <a:off x="3679546" y="3156718"/>
            <a:ext cx="855878" cy="505831"/>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a:t>
            </a:r>
          </a:p>
        </p:txBody>
      </p:sp>
      <p:cxnSp>
        <p:nvCxnSpPr>
          <p:cNvPr id="13" name="Straight Connector 12"/>
          <p:cNvCxnSpPr/>
          <p:nvPr/>
        </p:nvCxnSpPr>
        <p:spPr>
          <a:xfrm>
            <a:off x="4721030" y="2675798"/>
            <a:ext cx="0" cy="1467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76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block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6" name="Content Placeholder 2"/>
          <p:cNvSpPr>
            <a:spLocks noGrp="1"/>
          </p:cNvSpPr>
          <p:nvPr>
            <p:ph idx="15" hasCustomPrompt="1"/>
          </p:nvPr>
        </p:nvSpPr>
        <p:spPr>
          <a:xfrm>
            <a:off x="6235881" y="239207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9" name="Text Placeholder 18"/>
          <p:cNvSpPr>
            <a:spLocks noGrp="1"/>
          </p:cNvSpPr>
          <p:nvPr>
            <p:ph type="body" sz="quarter" idx="16" hasCustomPrompt="1"/>
          </p:nvPr>
        </p:nvSpPr>
        <p:spPr>
          <a:xfrm>
            <a:off x="515931" y="1752271"/>
            <a:ext cx="5439847"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235880" y="1752271"/>
            <a:ext cx="544018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p>
            <a:fld id="{CBA149EF-B3EA-4949-B5EA-5F7B12FD0E0C}" type="slidenum">
              <a:rPr lang="es-CO" smtClean="0"/>
              <a:t>‹#›</a:t>
            </a:fld>
            <a:endParaRPr lang="es-CO"/>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5" name="Content Placeholder 2"/>
          <p:cNvSpPr>
            <a:spLocks noGrp="1"/>
          </p:cNvSpPr>
          <p:nvPr>
            <p:ph idx="21" hasCustomPrompt="1"/>
          </p:nvPr>
        </p:nvSpPr>
        <p:spPr>
          <a:xfrm>
            <a:off x="515938" y="466238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7" name="Content Placeholder 2"/>
          <p:cNvSpPr>
            <a:spLocks noGrp="1"/>
          </p:cNvSpPr>
          <p:nvPr>
            <p:ph idx="22" hasCustomPrompt="1"/>
          </p:nvPr>
        </p:nvSpPr>
        <p:spPr>
          <a:xfrm>
            <a:off x="6235881" y="466238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8" name="Text Placeholder 18"/>
          <p:cNvSpPr>
            <a:spLocks noGrp="1"/>
          </p:cNvSpPr>
          <p:nvPr>
            <p:ph type="body" sz="quarter" idx="23" hasCustomPrompt="1"/>
          </p:nvPr>
        </p:nvSpPr>
        <p:spPr>
          <a:xfrm>
            <a:off x="515931" y="4022581"/>
            <a:ext cx="5439847"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1" name="Text Placeholder 18"/>
          <p:cNvSpPr>
            <a:spLocks noGrp="1"/>
          </p:cNvSpPr>
          <p:nvPr>
            <p:ph type="body" sz="quarter" idx="24" hasCustomPrompt="1"/>
          </p:nvPr>
        </p:nvSpPr>
        <p:spPr>
          <a:xfrm>
            <a:off x="6235880" y="4022581"/>
            <a:ext cx="544018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Tree>
    <p:extLst>
      <p:ext uri="{BB962C8B-B14F-4D97-AF65-F5344CB8AC3E}">
        <p14:creationId xmlns:p14="http://schemas.microsoft.com/office/powerpoint/2010/main" val="2328412685"/>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18" name="Rectangle 17"/>
          <p:cNvSpPr/>
          <p:nvPr/>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2135510"/>
            <a:ext cx="2099450" cy="108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2" name="Text Placeholder 20"/>
          <p:cNvSpPr>
            <a:spLocks noGrp="1"/>
          </p:cNvSpPr>
          <p:nvPr>
            <p:ph type="body" sz="quarter" idx="18" hasCustomPrompt="1"/>
          </p:nvPr>
        </p:nvSpPr>
        <p:spPr>
          <a:xfrm>
            <a:off x="678360" y="3442647"/>
            <a:ext cx="2099450" cy="108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23" name="Text Placeholder 20"/>
          <p:cNvSpPr>
            <a:spLocks noGrp="1"/>
          </p:cNvSpPr>
          <p:nvPr>
            <p:ph type="body" sz="quarter" idx="19" hasCustomPrompt="1"/>
          </p:nvPr>
        </p:nvSpPr>
        <p:spPr>
          <a:xfrm>
            <a:off x="678360" y="4749784"/>
            <a:ext cx="2099450" cy="1080000"/>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2135510"/>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5" name="Text Placeholder 20"/>
          <p:cNvSpPr>
            <a:spLocks noGrp="1"/>
          </p:cNvSpPr>
          <p:nvPr>
            <p:ph type="body" sz="quarter" idx="21" hasCustomPrompt="1"/>
          </p:nvPr>
        </p:nvSpPr>
        <p:spPr>
          <a:xfrm>
            <a:off x="3128683" y="3436999"/>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6" name="Text Placeholder 20"/>
          <p:cNvSpPr>
            <a:spLocks noGrp="1"/>
          </p:cNvSpPr>
          <p:nvPr>
            <p:ph type="body" sz="quarter" idx="22" hasCustomPrompt="1"/>
          </p:nvPr>
        </p:nvSpPr>
        <p:spPr>
          <a:xfrm>
            <a:off x="3128683" y="4744136"/>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4" name="Slide Number Placeholder 3"/>
          <p:cNvSpPr>
            <a:spLocks noGrp="1"/>
          </p:cNvSpPr>
          <p:nvPr>
            <p:ph type="sldNum" sz="quarter" idx="25"/>
          </p:nvPr>
        </p:nvSpPr>
        <p:spPr/>
        <p:txBody>
          <a:bodyPr/>
          <a:lstStyle/>
          <a:p>
            <a:fld id="{CBA149EF-B3EA-4949-B5EA-5F7B12FD0E0C}" type="slidenum">
              <a:rPr lang="es-CO" smtClean="0"/>
              <a:t>‹#›</a:t>
            </a:fld>
            <a:endParaRPr lang="es-CO"/>
          </a:p>
        </p:txBody>
      </p:sp>
      <p:sp>
        <p:nvSpPr>
          <p:cNvPr id="20"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cxnSp>
        <p:nvCxnSpPr>
          <p:cNvPr id="27" name="Straight Connector 26"/>
          <p:cNvCxnSpPr/>
          <p:nvPr/>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3"/>
              </a:solidFill>
            </a:endParaRPr>
          </a:p>
        </p:txBody>
      </p:sp>
      <p:sp>
        <p:nvSpPr>
          <p:cNvPr id="30" name="Rectangle 29"/>
          <p:cNvSpPr/>
          <p:nvPr/>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Rectangle 30"/>
          <p:cNvSpPr/>
          <p:nvPr/>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Tree>
    <p:extLst>
      <p:ext uri="{BB962C8B-B14F-4D97-AF65-F5344CB8AC3E}">
        <p14:creationId xmlns:p14="http://schemas.microsoft.com/office/powerpoint/2010/main" val="831317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980457"/>
            <a:ext cx="2099450" cy="90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980457"/>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3081491"/>
            <a:ext cx="2099450" cy="900000"/>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3081491"/>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4182525"/>
            <a:ext cx="2099450" cy="90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418252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5259835"/>
            <a:ext cx="2099450" cy="900000"/>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525983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29"/>
          </p:nvPr>
        </p:nvSpPr>
        <p:spPr/>
        <p:txBody>
          <a:bodyPr/>
          <a:lstStyle/>
          <a:p>
            <a:fld id="{CBA149EF-B3EA-4949-B5EA-5F7B12FD0E0C}" type="slidenum">
              <a:rPr lang="es-CO" smtClean="0"/>
              <a:t>‹#›</a:t>
            </a:fld>
            <a:endParaRPr lang="es-CO"/>
          </a:p>
        </p:txBody>
      </p:sp>
      <p:sp>
        <p:nvSpPr>
          <p:cNvPr id="22"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cxnSp>
        <p:nvCxnSpPr>
          <p:cNvPr id="23" name="Straight Connector 22"/>
          <p:cNvCxnSpPr/>
          <p:nvPr/>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5" name="Rectangle 34"/>
          <p:cNvSpPr/>
          <p:nvPr/>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6" name="Rectangle 35"/>
          <p:cNvSpPr/>
          <p:nvPr/>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7" name="Rectangle 36"/>
          <p:cNvSpPr/>
          <p:nvPr/>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Tree>
    <p:extLst>
      <p:ext uri="{BB962C8B-B14F-4D97-AF65-F5344CB8AC3E}">
        <p14:creationId xmlns:p14="http://schemas.microsoft.com/office/powerpoint/2010/main" val="3081903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359850"/>
            <a:ext cx="2099450" cy="849342"/>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359850"/>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2326523"/>
            <a:ext cx="2099450" cy="849342"/>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2326523"/>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3289965"/>
            <a:ext cx="2099450" cy="849342"/>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3289965"/>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4250176"/>
            <a:ext cx="2099450" cy="849342"/>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425017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5" name="Rectangle 34"/>
          <p:cNvSpPr/>
          <p:nvPr/>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Text Placeholder 20"/>
          <p:cNvSpPr>
            <a:spLocks noGrp="1"/>
          </p:cNvSpPr>
          <p:nvPr>
            <p:ph type="body" sz="quarter" idx="27" hasCustomPrompt="1"/>
          </p:nvPr>
        </p:nvSpPr>
        <p:spPr>
          <a:xfrm>
            <a:off x="678360" y="5207156"/>
            <a:ext cx="2099450" cy="849342"/>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a:t>[Placeholder]</a:t>
            </a:r>
            <a:endParaRPr lang="en-GB"/>
          </a:p>
        </p:txBody>
      </p:sp>
      <p:sp>
        <p:nvSpPr>
          <p:cNvPr id="37" name="Text Placeholder 20"/>
          <p:cNvSpPr>
            <a:spLocks noGrp="1"/>
          </p:cNvSpPr>
          <p:nvPr>
            <p:ph type="body" sz="quarter" idx="28" hasCustomPrompt="1"/>
          </p:nvPr>
        </p:nvSpPr>
        <p:spPr>
          <a:xfrm>
            <a:off x="3128684" y="520715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31"/>
          </p:nvPr>
        </p:nvSpPr>
        <p:spPr/>
        <p:txBody>
          <a:bodyPr/>
          <a:lstStyle/>
          <a:p>
            <a:fld id="{CBA149EF-B3EA-4949-B5EA-5F7B12FD0E0C}" type="slidenum">
              <a:rPr lang="es-CO" smtClean="0"/>
              <a:t>‹#›</a:t>
            </a:fld>
            <a:endParaRPr lang="es-CO"/>
          </a:p>
        </p:txBody>
      </p:sp>
      <p:cxnSp>
        <p:nvCxnSpPr>
          <p:cNvPr id="23" name="Straight Connector 22"/>
          <p:cNvCxnSpPr/>
          <p:nvPr/>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8" name="Rectangle 37"/>
          <p:cNvSpPr/>
          <p:nvPr/>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39" name="Rectangle 38"/>
          <p:cNvSpPr/>
          <p:nvPr/>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40" name="Rectangle 39"/>
          <p:cNvSpPr/>
          <p:nvPr/>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
        <p:nvSpPr>
          <p:cNvPr id="41" name="Rectangle 40"/>
          <p:cNvSpPr/>
          <p:nvPr/>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accent1"/>
              </a:solidFill>
            </a:endParaRPr>
          </a:p>
        </p:txBody>
      </p:sp>
    </p:spTree>
    <p:extLst>
      <p:ext uri="{BB962C8B-B14F-4D97-AF65-F5344CB8AC3E}">
        <p14:creationId xmlns:p14="http://schemas.microsoft.com/office/powerpoint/2010/main" val="4197622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4547" y="2347335"/>
            <a:ext cx="4680000" cy="3849150"/>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p:txBody>
      </p:sp>
      <p:sp>
        <p:nvSpPr>
          <p:cNvPr id="16" name="Content Placeholder 2"/>
          <p:cNvSpPr>
            <a:spLocks noGrp="1"/>
          </p:cNvSpPr>
          <p:nvPr>
            <p:ph idx="15" hasCustomPrompt="1"/>
          </p:nvPr>
        </p:nvSpPr>
        <p:spPr>
          <a:xfrm>
            <a:off x="6356188" y="2347334"/>
            <a:ext cx="4680000" cy="384915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p:txBody>
      </p:sp>
      <p:sp>
        <p:nvSpPr>
          <p:cNvPr id="19" name="Text Placeholder 18"/>
          <p:cNvSpPr>
            <a:spLocks noGrp="1"/>
          </p:cNvSpPr>
          <p:nvPr>
            <p:ph type="body" sz="quarter" idx="16" hasCustomPrompt="1"/>
          </p:nvPr>
        </p:nvSpPr>
        <p:spPr>
          <a:xfrm>
            <a:off x="1164547" y="1707535"/>
            <a:ext cx="468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6355861" y="1707534"/>
            <a:ext cx="468000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sp>
        <p:nvSpPr>
          <p:cNvPr id="4" name="Slide Number Placeholder 3"/>
          <p:cNvSpPr>
            <a:spLocks noGrp="1"/>
          </p:cNvSpPr>
          <p:nvPr>
            <p:ph type="sldNum" sz="quarter" idx="20"/>
          </p:nvPr>
        </p:nvSpPr>
        <p:spPr/>
        <p:txBody>
          <a:bodyPr/>
          <a:lstStyle/>
          <a:p>
            <a:fld id="{CBA149EF-B3EA-4949-B5EA-5F7B12FD0E0C}" type="slidenum">
              <a:rPr lang="es-CO" smtClean="0"/>
              <a:t>‹#›</a:t>
            </a:fld>
            <a:endParaRPr lang="es-CO"/>
          </a:p>
        </p:txBody>
      </p:sp>
      <p:sp>
        <p:nvSpPr>
          <p:cNvPr id="13" name="Text Placeholder 13"/>
          <p:cNvSpPr>
            <a:spLocks noGrp="1"/>
          </p:cNvSpPr>
          <p:nvPr>
            <p:ph type="body" sz="quarter" idx="14" hasCustomPrompt="1"/>
          </p:nvPr>
        </p:nvSpPr>
        <p:spPr>
          <a:xfrm>
            <a:off x="1164546" y="908050"/>
            <a:ext cx="9871315" cy="670859"/>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INSERT THE TITLE HERE ]</a:t>
            </a:r>
            <a:endParaRPr lang="en-GB"/>
          </a:p>
        </p:txBody>
      </p:sp>
      <p:cxnSp>
        <p:nvCxnSpPr>
          <p:cNvPr id="26" name="Straight Connector 25"/>
          <p:cNvCxnSpPr/>
          <p:nvPr/>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933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6340" y="2294741"/>
            <a:ext cx="3052370"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a:t>
            </a:r>
            <a:endParaRPr lang="en-GB"/>
          </a:p>
        </p:txBody>
      </p:sp>
      <p:sp>
        <p:nvSpPr>
          <p:cNvPr id="16" name="Content Placeholder 2"/>
          <p:cNvSpPr>
            <a:spLocks noGrp="1"/>
          </p:cNvSpPr>
          <p:nvPr>
            <p:ph idx="15" hasCustomPrompt="1"/>
          </p:nvPr>
        </p:nvSpPr>
        <p:spPr>
          <a:xfrm>
            <a:off x="4569815" y="2294741"/>
            <a:ext cx="3052370"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endParaRPr lang="en-GB"/>
          </a:p>
        </p:txBody>
      </p:sp>
      <p:sp>
        <p:nvSpPr>
          <p:cNvPr id="19" name="Text Placeholder 18"/>
          <p:cNvSpPr>
            <a:spLocks noGrp="1"/>
          </p:cNvSpPr>
          <p:nvPr>
            <p:ph type="body" sz="quarter" idx="16" hasCustomPrompt="1"/>
          </p:nvPr>
        </p:nvSpPr>
        <p:spPr>
          <a:xfrm>
            <a:off x="1166340" y="1654941"/>
            <a:ext cx="305237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4574752" y="1654941"/>
            <a:ext cx="305237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sp>
        <p:nvSpPr>
          <p:cNvPr id="4" name="Slide Number Placeholder 3"/>
          <p:cNvSpPr>
            <a:spLocks noGrp="1"/>
          </p:cNvSpPr>
          <p:nvPr>
            <p:ph type="sldNum" sz="quarter" idx="20"/>
          </p:nvPr>
        </p:nvSpPr>
        <p:spPr/>
        <p:txBody>
          <a:bodyPr/>
          <a:lstStyle/>
          <a:p>
            <a:fld id="{CBA149EF-B3EA-4949-B5EA-5F7B12FD0E0C}" type="slidenum">
              <a:rPr lang="es-CO" smtClean="0"/>
              <a:t>‹#›</a:t>
            </a:fld>
            <a:endParaRPr lang="es-CO"/>
          </a:p>
        </p:txBody>
      </p:sp>
      <p:sp>
        <p:nvSpPr>
          <p:cNvPr id="13" name="Text Placeholder 13"/>
          <p:cNvSpPr>
            <a:spLocks noGrp="1"/>
          </p:cNvSpPr>
          <p:nvPr>
            <p:ph type="body" sz="quarter" idx="14" hasCustomPrompt="1"/>
          </p:nvPr>
        </p:nvSpPr>
        <p:spPr>
          <a:xfrm>
            <a:off x="1164546" y="908051"/>
            <a:ext cx="9871315" cy="618266"/>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INSERT THE TITLE HERE ]</a:t>
            </a:r>
            <a:endParaRPr lang="en-GB"/>
          </a:p>
        </p:txBody>
      </p:sp>
      <p:cxnSp>
        <p:nvCxnSpPr>
          <p:cNvPr id="15" name="Straight Connector 14"/>
          <p:cNvCxnSpPr/>
          <p:nvPr/>
        </p:nvCxnSpPr>
        <p:spPr>
          <a:xfrm>
            <a:off x="1164546" y="6355363"/>
            <a:ext cx="30541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69815" y="6355363"/>
            <a:ext cx="30523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7983491" y="2294741"/>
            <a:ext cx="3052370"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21" name="Text Placeholder 18"/>
          <p:cNvSpPr>
            <a:spLocks noGrp="1"/>
          </p:cNvSpPr>
          <p:nvPr>
            <p:ph type="body" sz="quarter" idx="22" hasCustomPrompt="1"/>
          </p:nvPr>
        </p:nvSpPr>
        <p:spPr>
          <a:xfrm>
            <a:off x="7983164" y="1654941"/>
            <a:ext cx="3052370"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74" name="Straight Connector 73"/>
          <p:cNvCxnSpPr/>
          <p:nvPr/>
        </p:nvCxnSpPr>
        <p:spPr>
          <a:xfrm flipV="1">
            <a:off x="7983164" y="6355363"/>
            <a:ext cx="3052370"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91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21299" y="2294741"/>
            <a:ext cx="2620713"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endParaRPr lang="en-GB"/>
          </a:p>
        </p:txBody>
      </p:sp>
      <p:sp>
        <p:nvSpPr>
          <p:cNvPr id="16" name="Content Placeholder 2"/>
          <p:cNvSpPr>
            <a:spLocks noGrp="1"/>
          </p:cNvSpPr>
          <p:nvPr>
            <p:ph idx="15" hasCustomPrompt="1"/>
          </p:nvPr>
        </p:nvSpPr>
        <p:spPr>
          <a:xfrm>
            <a:off x="3374354" y="2294741"/>
            <a:ext cx="2620713"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19" name="Text Placeholder 18"/>
          <p:cNvSpPr>
            <a:spLocks noGrp="1"/>
          </p:cNvSpPr>
          <p:nvPr>
            <p:ph type="body" sz="quarter" idx="16" hasCustomPrompt="1"/>
          </p:nvPr>
        </p:nvSpPr>
        <p:spPr>
          <a:xfrm>
            <a:off x="521299" y="1654941"/>
            <a:ext cx="2620713"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3374245" y="1654941"/>
            <a:ext cx="262071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sp>
        <p:nvSpPr>
          <p:cNvPr id="4" name="Slide Number Placeholder 3"/>
          <p:cNvSpPr>
            <a:spLocks noGrp="1"/>
          </p:cNvSpPr>
          <p:nvPr>
            <p:ph type="sldNum" sz="quarter" idx="20"/>
          </p:nvPr>
        </p:nvSpPr>
        <p:spPr/>
        <p:txBody>
          <a:bodyPr/>
          <a:lstStyle/>
          <a:p>
            <a:fld id="{CBA149EF-B3EA-4949-B5EA-5F7B12FD0E0C}" type="slidenum">
              <a:rPr lang="es-CO" smtClean="0"/>
              <a:t>‹#›</a:t>
            </a:fld>
            <a:endParaRPr lang="es-CO"/>
          </a:p>
        </p:txBody>
      </p:sp>
      <p:sp>
        <p:nvSpPr>
          <p:cNvPr id="13" name="Text Placeholder 13"/>
          <p:cNvSpPr>
            <a:spLocks noGrp="1"/>
          </p:cNvSpPr>
          <p:nvPr>
            <p:ph type="body" sz="quarter" idx="14" hasCustomPrompt="1"/>
          </p:nvPr>
        </p:nvSpPr>
        <p:spPr>
          <a:xfrm>
            <a:off x="519505" y="908050"/>
            <a:ext cx="11181344" cy="609383"/>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INSERT THE TITLE HERE ]</a:t>
            </a:r>
            <a:endParaRPr lang="en-GB"/>
          </a:p>
        </p:txBody>
      </p:sp>
      <p:cxnSp>
        <p:nvCxnSpPr>
          <p:cNvPr id="15" name="Straight Connector 14"/>
          <p:cNvCxnSpPr/>
          <p:nvPr/>
        </p:nvCxnSpPr>
        <p:spPr>
          <a:xfrm>
            <a:off x="519505" y="6355363"/>
            <a:ext cx="2622253"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74075" y="6355363"/>
            <a:ext cx="262071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6227409" y="2294741"/>
            <a:ext cx="2620713"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21" name="Text Placeholder 18"/>
          <p:cNvSpPr>
            <a:spLocks noGrp="1"/>
          </p:cNvSpPr>
          <p:nvPr>
            <p:ph type="body" sz="quarter" idx="22" hasCustomPrompt="1"/>
          </p:nvPr>
        </p:nvSpPr>
        <p:spPr>
          <a:xfrm>
            <a:off x="6227191" y="1654941"/>
            <a:ext cx="2620713"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74" name="Straight Connector 73"/>
          <p:cNvCxnSpPr/>
          <p:nvPr/>
        </p:nvCxnSpPr>
        <p:spPr>
          <a:xfrm flipV="1">
            <a:off x="6227105" y="6355362"/>
            <a:ext cx="2620713" cy="3"/>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23" hasCustomPrompt="1"/>
          </p:nvPr>
        </p:nvSpPr>
        <p:spPr>
          <a:xfrm>
            <a:off x="9080463" y="2294741"/>
            <a:ext cx="2620713" cy="4032711"/>
          </a:xfrm>
          <a:prstGeom prst="rect">
            <a:avLst/>
          </a:prstGeom>
          <a:solidFill>
            <a:srgbClr val="EBF5E3"/>
          </a:solidFill>
        </p:spPr>
        <p:txBody>
          <a:bodyPr lIns="180000" tIns="180000" rIns="180000" bIns="180000">
            <a:normAutofit/>
          </a:bodyPr>
          <a:lstStyle>
            <a:lvl1pPr marL="342900" indent="-342900">
              <a:buClr>
                <a:schemeClr val="accent2">
                  <a:lumMod val="75000"/>
                </a:schemeClr>
              </a:buClr>
              <a:buSzPct val="80000"/>
              <a:buFont typeface="Bahnschrift SemiBold SemiConden" panose="020B0502040204020203" pitchFamily="34" charset="0"/>
              <a:buChar char="&gt;"/>
              <a:defRPr sz="1600" b="0">
                <a:solidFill>
                  <a:schemeClr val="accent2">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23" name="Text Placeholder 18"/>
          <p:cNvSpPr>
            <a:spLocks noGrp="1"/>
          </p:cNvSpPr>
          <p:nvPr>
            <p:ph type="body" sz="quarter" idx="24" hasCustomPrompt="1"/>
          </p:nvPr>
        </p:nvSpPr>
        <p:spPr>
          <a:xfrm>
            <a:off x="9080136" y="1654941"/>
            <a:ext cx="262071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24" name="Straight Connector 23"/>
          <p:cNvCxnSpPr/>
          <p:nvPr/>
        </p:nvCxnSpPr>
        <p:spPr>
          <a:xfrm flipV="1">
            <a:off x="9080136" y="6355362"/>
            <a:ext cx="2620713" cy="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717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BA149EF-B3EA-4949-B5EA-5F7B12FD0E0C}" type="slidenum">
              <a:rPr lang="es-CO" smtClean="0"/>
              <a:t>‹#›</a:t>
            </a:fld>
            <a:endParaRPr lang="es-CO"/>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4" name="Content Placeholder 2"/>
          <p:cNvSpPr>
            <a:spLocks noGrp="1"/>
          </p:cNvSpPr>
          <p:nvPr>
            <p:ph idx="1" hasCustomPrompt="1"/>
          </p:nvPr>
        </p:nvSpPr>
        <p:spPr>
          <a:xfrm>
            <a:off x="142704" y="2435418"/>
            <a:ext cx="2318989" cy="3870058"/>
          </a:xfrm>
          <a:prstGeom prst="rect">
            <a:avLst/>
          </a:prstGeom>
          <a:solidFill>
            <a:srgbClr val="EBF5E3"/>
          </a:solidFill>
        </p:spPr>
        <p:txBody>
          <a:bodyPr lIns="180000" tIns="180000" rIns="180000" bIns="180000">
            <a:normAutofit/>
          </a:bodyPr>
          <a:lstStyle>
            <a:lvl1pPr marL="0" indent="0" algn="ctr">
              <a:buClr>
                <a:srgbClr val="004A40"/>
              </a:buClr>
              <a:buSzPct val="80000"/>
              <a:buFont typeface="Bahnschrift SemiBold SemiConden" panose="020B0502040204020203" pitchFamily="34" charset="0"/>
              <a:buNone/>
              <a:defRPr sz="1600" b="0">
                <a:solidFill>
                  <a:schemeClr val="accent2">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a:t>
            </a:r>
          </a:p>
          <a:p>
            <a:pPr lvl="0"/>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5" name="Content Placeholder 2"/>
          <p:cNvSpPr>
            <a:spLocks noGrp="1"/>
          </p:cNvSpPr>
          <p:nvPr>
            <p:ph idx="15" hasCustomPrompt="1"/>
          </p:nvPr>
        </p:nvSpPr>
        <p:spPr>
          <a:xfrm>
            <a:off x="2545071" y="2435418"/>
            <a:ext cx="2318989" cy="3870058"/>
          </a:xfrm>
          <a:prstGeom prst="rect">
            <a:avLst/>
          </a:prstGeom>
          <a:solidFill>
            <a:srgbClr val="CCE9E5"/>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07373"/>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endParaRPr lang="pt-B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6" name="Text Placeholder 18"/>
          <p:cNvSpPr>
            <a:spLocks noGrp="1"/>
          </p:cNvSpPr>
          <p:nvPr>
            <p:ph type="body" sz="quarter" idx="16" hasCustomPrompt="1"/>
          </p:nvPr>
        </p:nvSpPr>
        <p:spPr>
          <a:xfrm>
            <a:off x="142704" y="1795618"/>
            <a:ext cx="2318989" cy="563426"/>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 SECOND TITLE]</a:t>
            </a:r>
            <a:endParaRPr lang="en-GB"/>
          </a:p>
        </p:txBody>
      </p:sp>
      <p:sp>
        <p:nvSpPr>
          <p:cNvPr id="17" name="Text Placeholder 18"/>
          <p:cNvSpPr>
            <a:spLocks noGrp="1"/>
          </p:cNvSpPr>
          <p:nvPr>
            <p:ph type="body" sz="quarter" idx="17" hasCustomPrompt="1"/>
          </p:nvPr>
        </p:nvSpPr>
        <p:spPr>
          <a:xfrm>
            <a:off x="2545071" y="1795618"/>
            <a:ext cx="2318989" cy="563426"/>
          </a:xfrm>
          <a:prstGeom prst="rect">
            <a:avLst/>
          </a:prstGeom>
          <a:solidFill>
            <a:srgbClr val="009999"/>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sp>
        <p:nvSpPr>
          <p:cNvPr id="18" name="Text Placeholder 13"/>
          <p:cNvSpPr>
            <a:spLocks noGrp="1"/>
          </p:cNvSpPr>
          <p:nvPr>
            <p:ph type="body" sz="quarter" idx="14" hasCustomPrompt="1"/>
          </p:nvPr>
        </p:nvSpPr>
        <p:spPr>
          <a:xfrm>
            <a:off x="142705" y="1048727"/>
            <a:ext cx="11928456" cy="670859"/>
          </a:xfrm>
          <a:prstGeom prst="rect">
            <a:avLst/>
          </a:prstGeom>
          <a:solidFill>
            <a:schemeClr val="tx2"/>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INSERT MAIN TITLE HERE ]</a:t>
            </a:r>
            <a:endParaRPr lang="en-GB"/>
          </a:p>
        </p:txBody>
      </p:sp>
      <p:cxnSp>
        <p:nvCxnSpPr>
          <p:cNvPr id="19" name="Straight Connector 18"/>
          <p:cNvCxnSpPr/>
          <p:nvPr/>
        </p:nvCxnSpPr>
        <p:spPr>
          <a:xfrm>
            <a:off x="142705" y="6337808"/>
            <a:ext cx="231898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45072" y="6337808"/>
            <a:ext cx="2318989" cy="0"/>
          </a:xfrm>
          <a:prstGeom prst="line">
            <a:avLst/>
          </a:prstGeom>
          <a:ln w="38100">
            <a:solidFill>
              <a:srgbClr val="007373"/>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1" hasCustomPrompt="1"/>
          </p:nvPr>
        </p:nvSpPr>
        <p:spPr>
          <a:xfrm>
            <a:off x="4947438" y="2435418"/>
            <a:ext cx="2318989" cy="3870058"/>
          </a:xfrm>
          <a:prstGeom prst="rect">
            <a:avLst/>
          </a:prstGeom>
          <a:solidFill>
            <a:srgbClr val="D7EFFF"/>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endParaRPr lang="pt-B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22" name="Text Placeholder 18"/>
          <p:cNvSpPr>
            <a:spLocks noGrp="1"/>
          </p:cNvSpPr>
          <p:nvPr>
            <p:ph type="body" sz="quarter" idx="22" hasCustomPrompt="1"/>
          </p:nvPr>
        </p:nvSpPr>
        <p:spPr>
          <a:xfrm>
            <a:off x="4947438" y="1795618"/>
            <a:ext cx="2318989" cy="563426"/>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23" name="Straight Connector 22"/>
          <p:cNvCxnSpPr/>
          <p:nvPr/>
        </p:nvCxnSpPr>
        <p:spPr>
          <a:xfrm flipV="1">
            <a:off x="4947439" y="6337806"/>
            <a:ext cx="2318989" cy="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23" hasCustomPrompt="1"/>
          </p:nvPr>
        </p:nvSpPr>
        <p:spPr>
          <a:xfrm>
            <a:off x="7349805" y="2435418"/>
            <a:ext cx="2318989" cy="3870058"/>
          </a:xfrm>
          <a:prstGeom prst="rect">
            <a:avLst/>
          </a:prstGeom>
          <a:solidFill>
            <a:srgbClr val="CEE5F3"/>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83F6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endParaRPr lang="pt-B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34" name="Text Placeholder 18"/>
          <p:cNvSpPr>
            <a:spLocks noGrp="1"/>
          </p:cNvSpPr>
          <p:nvPr>
            <p:ph type="body" sz="quarter" idx="24" hasCustomPrompt="1"/>
          </p:nvPr>
        </p:nvSpPr>
        <p:spPr>
          <a:xfrm>
            <a:off x="7349805" y="1795618"/>
            <a:ext cx="2318989" cy="563426"/>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35" name="Straight Connector 34"/>
          <p:cNvCxnSpPr/>
          <p:nvPr/>
        </p:nvCxnSpPr>
        <p:spPr>
          <a:xfrm>
            <a:off x="7349806" y="6337808"/>
            <a:ext cx="2318989"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25" hasCustomPrompt="1"/>
          </p:nvPr>
        </p:nvSpPr>
        <p:spPr>
          <a:xfrm>
            <a:off x="9752172" y="2435418"/>
            <a:ext cx="2318989" cy="3870058"/>
          </a:xfrm>
          <a:prstGeom prst="rect">
            <a:avLst/>
          </a:prstGeom>
          <a:solidFill>
            <a:srgbClr val="E0F5FA"/>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5">
                    <a:lumMod val="75000"/>
                  </a:schemeClr>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endParaRPr lang="pt-B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37" name="Text Placeholder 18"/>
          <p:cNvSpPr>
            <a:spLocks noGrp="1"/>
          </p:cNvSpPr>
          <p:nvPr>
            <p:ph type="body" sz="quarter" idx="26" hasCustomPrompt="1"/>
          </p:nvPr>
        </p:nvSpPr>
        <p:spPr>
          <a:xfrm>
            <a:off x="9752172" y="1795618"/>
            <a:ext cx="2318989" cy="563426"/>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a:t>[SECOND TITLE]</a:t>
            </a:r>
            <a:endParaRPr lang="en-GB"/>
          </a:p>
        </p:txBody>
      </p:sp>
      <p:cxnSp>
        <p:nvCxnSpPr>
          <p:cNvPr id="38" name="Straight Connector 37"/>
          <p:cNvCxnSpPr/>
          <p:nvPr/>
        </p:nvCxnSpPr>
        <p:spPr>
          <a:xfrm flipV="1">
            <a:off x="9752173" y="6337806"/>
            <a:ext cx="2318989" cy="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005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ackgroun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242" b="4145"/>
          <a:stretch/>
        </p:blipFill>
        <p:spPr>
          <a:xfrm>
            <a:off x="0" y="-10491"/>
            <a:ext cx="12192000" cy="6864947"/>
          </a:xfrm>
          <a:prstGeom prst="rect">
            <a:avLst/>
          </a:prstGeom>
        </p:spPr>
      </p:pic>
    </p:spTree>
    <p:extLst>
      <p:ext uri="{BB962C8B-B14F-4D97-AF65-F5344CB8AC3E}">
        <p14:creationId xmlns:p14="http://schemas.microsoft.com/office/powerpoint/2010/main" val="3670234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En-tête de section">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fr-FR"/>
              <a:t>Cliquez pour modifier</a:t>
            </a:r>
            <a:br>
              <a:rPr lang="fr-FR"/>
            </a:br>
            <a:r>
              <a:rPr lang="fr-FR"/>
              <a:t>le titre de l'en-tête de section</a:t>
            </a:r>
            <a:endParaRPr lang="en-US"/>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98D27F1F-8FB9-9444-90B0-E87302C0F04D}" type="datetimeFigureOut">
              <a:rPr lang="it-IT" smtClean="0"/>
              <a:t>05/02/2025</a:t>
            </a:fld>
            <a:endParaRPr lang="it-IT"/>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AD0F1C67-AE1F-DE43-8C91-55D39545A9DF}" type="slidenum">
              <a:rPr lang="it-IT" smtClean="0"/>
              <a:t>‹#›</a:t>
            </a:fld>
            <a:endParaRPr lang="it-IT"/>
          </a:p>
        </p:txBody>
      </p:sp>
    </p:spTree>
    <p:extLst>
      <p:ext uri="{BB962C8B-B14F-4D97-AF65-F5344CB8AC3E}">
        <p14:creationId xmlns:p14="http://schemas.microsoft.com/office/powerpoint/2010/main" val="206909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8" name="Slide Number Placeholder 7"/>
          <p:cNvSpPr>
            <a:spLocks noGrp="1"/>
          </p:cNvSpPr>
          <p:nvPr>
            <p:ph type="sldNum" sz="quarter" idx="16"/>
          </p:nvPr>
        </p:nvSpPr>
        <p:spPr/>
        <p:txBody>
          <a:bodyPr/>
          <a:lstStyle/>
          <a:p>
            <a:fld id="{A36EBB71-1AEC-4D92-8A51-969FF0A7CB17}" type="slidenum">
              <a:rPr lang="en-GB" noProof="0" smtClean="0"/>
              <a:pPr/>
              <a:t>‹#›</a:t>
            </a:fld>
            <a:endParaRPr lang="en-GB" noProof="0" dirty="0"/>
          </a:p>
        </p:txBody>
      </p:sp>
    </p:spTree>
    <p:extLst>
      <p:ext uri="{BB962C8B-B14F-4D97-AF65-F5344CB8AC3E}">
        <p14:creationId xmlns:p14="http://schemas.microsoft.com/office/powerpoint/2010/main" val="65435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36EBB71-1AEC-4D92-8A51-969FF0A7CB17}" type="slidenum">
              <a:rPr lang="en-GB" noProof="0" smtClean="0"/>
              <a:pPr/>
              <a:t>‹#›</a:t>
            </a:fld>
            <a:endParaRPr lang="en-GB" noProof="0"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678361" y="1068019"/>
            <a:ext cx="10799188" cy="4972419"/>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334818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a:t>
            </a:fld>
            <a:endParaRPr lang="en-GB"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515939" y="908050"/>
            <a:ext cx="5409374"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
        <p:nvSpPr>
          <p:cNvPr id="8" name="Text Placeholder 14"/>
          <p:cNvSpPr>
            <a:spLocks noGrp="1"/>
          </p:cNvSpPr>
          <p:nvPr>
            <p:ph type="body" sz="quarter" idx="15" hasCustomPrompt="1"/>
          </p:nvPr>
        </p:nvSpPr>
        <p:spPr>
          <a:xfrm>
            <a:off x="6267691" y="908050"/>
            <a:ext cx="5408372"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403237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Image">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a:t>
            </a:fld>
            <a:endParaRPr lang="en-GB"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7" name="Picture Placeholder 7"/>
          <p:cNvSpPr>
            <a:spLocks noGrp="1"/>
          </p:cNvSpPr>
          <p:nvPr>
            <p:ph type="pic" sz="quarter" idx="21"/>
          </p:nvPr>
        </p:nvSpPr>
        <p:spPr>
          <a:xfrm>
            <a:off x="7501269" y="908050"/>
            <a:ext cx="4174793" cy="5473700"/>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icon to add picture</a:t>
            </a:r>
            <a:endParaRPr lang="en-GB" noProof="0" dirty="0"/>
          </a:p>
        </p:txBody>
      </p:sp>
      <p:sp>
        <p:nvSpPr>
          <p:cNvPr id="8" name="Text Placeholder 14"/>
          <p:cNvSpPr>
            <a:spLocks noGrp="1"/>
          </p:cNvSpPr>
          <p:nvPr>
            <p:ph type="body" sz="quarter" idx="14" hasCustomPrompt="1"/>
          </p:nvPr>
        </p:nvSpPr>
        <p:spPr>
          <a:xfrm>
            <a:off x="515938" y="908050"/>
            <a:ext cx="6524199"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106280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cxnSp>
        <p:nvCxnSpPr>
          <p:cNvPr id="12" name="Straight Connector 11"/>
          <p:cNvCxnSpPr/>
          <p:nvPr/>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5" hasCustomPrompt="1"/>
          </p:nvPr>
        </p:nvSpPr>
        <p:spPr>
          <a:xfrm>
            <a:off x="6419983" y="2392070"/>
            <a:ext cx="5256079" cy="3989680"/>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9"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419983" y="1752271"/>
            <a:ext cx="525641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lvl1pPr>
              <a:defRPr>
                <a:solidFill>
                  <a:schemeClr val="tx1"/>
                </a:solidFill>
              </a:defRPr>
            </a:lvl1pPr>
          </a:lstStyle>
          <a:p>
            <a:fld id="{A36EBB71-1AEC-4D92-8A51-969FF0A7CB17}" type="slidenum">
              <a:rPr lang="en-GB" smtClean="0"/>
              <a:pPr/>
              <a:t>‹#›</a:t>
            </a:fld>
            <a:endParaRPr lang="en-GB" dirty="0"/>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14" name="Straight Connector 13"/>
          <p:cNvCxnSpPr/>
          <p:nvPr userDrawn="1"/>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66530"/>
      </p:ext>
    </p:extLst>
  </p:cSld>
  <p:clrMapOvr>
    <a:masterClrMapping/>
  </p:clrMapOvr>
  <p:extLst>
    <p:ext uri="{DCECCB84-F9BA-43D5-87BE-67443E8EF086}">
      <p15:sldGuideLst xmlns:p15="http://schemas.microsoft.com/office/powerpoint/2012/main">
        <p15:guide id="6" orient="horz" pos="2160" userDrawn="1">
          <p15:clr>
            <a:srgbClr val="FBAE40"/>
          </p15:clr>
        </p15:guide>
        <p15:guide id="7" pos="3840" userDrawn="1">
          <p15:clr>
            <a:srgbClr val="FBAE40"/>
          </p15:clr>
        </p15:guide>
        <p15:guide id="8" orient="horz" pos="572" userDrawn="1">
          <p15:clr>
            <a:srgbClr val="FBAE40"/>
          </p15:clr>
        </p15:guide>
        <p15:guide id="9" pos="7355" userDrawn="1">
          <p15:clr>
            <a:srgbClr val="FBAE40"/>
          </p15:clr>
        </p15:guide>
        <p15:guide id="10" pos="3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a:t>
            </a:fld>
            <a:endParaRPr lang="en-GB"/>
          </a:p>
        </p:txBody>
      </p:sp>
      <p:sp>
        <p:nvSpPr>
          <p:cNvPr id="4"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5"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sp>
        <p:nvSpPr>
          <p:cNvPr id="6"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7"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8" name="Straight Connector 7"/>
          <p:cNvCxnSpPr/>
          <p:nvPr userDrawn="1"/>
        </p:nvCxnSpPr>
        <p:spPr>
          <a:xfrm>
            <a:off x="6096000" y="1991735"/>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8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40621" y="6492873"/>
            <a:ext cx="2743200" cy="365125"/>
          </a:xfrm>
          <a:prstGeom prst="rect">
            <a:avLst/>
          </a:prstGeom>
        </p:spPr>
        <p:txBody>
          <a:bodyPr vert="horz" lIns="91440" tIns="45720" rIns="91440" bIns="45720" rtlCol="0" anchor="ctr"/>
          <a:lstStyle>
            <a:lvl1pPr algn="r">
              <a:defRPr sz="900">
                <a:solidFill>
                  <a:schemeClr val="tx1"/>
                </a:solidFill>
                <a:latin typeface="+mj-lt"/>
              </a:defRPr>
            </a:lvl1pPr>
          </a:lstStyle>
          <a:p>
            <a:fld id="{A36EBB71-1AEC-4D92-8A51-969FF0A7CB17}" type="slidenum">
              <a:rPr lang="en-GB" smtClean="0"/>
              <a:pPr/>
              <a:t>‹#›</a:t>
            </a:fld>
            <a:endParaRPr lang="en-GB"/>
          </a:p>
        </p:txBody>
      </p:sp>
      <p:sp>
        <p:nvSpPr>
          <p:cNvPr id="8" name="Title 1"/>
          <p:cNvSpPr txBox="1">
            <a:spLocks/>
          </p:cNvSpPr>
          <p:nvPr/>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9" name="Pictur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1" name="Rectangle 10"/>
          <p:cNvSpPr/>
          <p:nvPr/>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userDrawn="1"/>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3" name="Rectangle 12"/>
          <p:cNvSpPr/>
          <p:nvPr userDrawn="1"/>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2C1CC6C-225A-F789-E9F3-9208132C911E}"/>
              </a:ext>
            </a:extLst>
          </p:cNvPr>
          <p:cNvSpPr txBox="1"/>
          <p:nvPr userDrawn="1">
            <p:extLst>
              <p:ext uri="{1162E1C5-73C7-4A58-AE30-91384D911F3F}">
                <p184:classification xmlns:p184="http://schemas.microsoft.com/office/powerpoint/2018/4/main" val="ftr"/>
              </p:ext>
            </p:extLst>
          </p:nvPr>
        </p:nvSpPr>
        <p:spPr>
          <a:xfrm>
            <a:off x="5237163" y="6642100"/>
            <a:ext cx="1746250" cy="152400"/>
          </a:xfrm>
          <a:prstGeom prst="rect">
            <a:avLst/>
          </a:prstGeom>
        </p:spPr>
        <p:txBody>
          <a:bodyPr horzOverflow="overflow" lIns="0" tIns="0" rIns="0" bIns="0">
            <a:spAutoFit/>
          </a:bodyPr>
          <a:lstStyle/>
          <a:p>
            <a:pPr algn="l"/>
            <a:r>
              <a:rPr lang="en-US" sz="1000">
                <a:solidFill>
                  <a:srgbClr val="0000FF"/>
                </a:solidFill>
                <a:latin typeface="Calibri" panose="020F0502020204030204" pitchFamily="34" charset="0"/>
                <a:ea typeface="Calibri" panose="020F0502020204030204" pitchFamily="34" charset="0"/>
                <a:cs typeface="Calibri" panose="020F0502020204030204" pitchFamily="34" charset="0"/>
              </a:rPr>
              <a:t>Restricted Use - À usage restreint</a:t>
            </a:r>
          </a:p>
        </p:txBody>
      </p:sp>
    </p:spTree>
    <p:extLst>
      <p:ext uri="{BB962C8B-B14F-4D97-AF65-F5344CB8AC3E}">
        <p14:creationId xmlns:p14="http://schemas.microsoft.com/office/powerpoint/2010/main" val="664195471"/>
      </p:ext>
    </p:extLst>
  </p:cSld>
  <p:clrMap bg1="lt1" tx1="dk1" bg2="lt2" tx2="dk2" accent1="accent1" accent2="accent2" accent3="accent3" accent4="accent4" accent5="accent5" accent6="accent6" hlink="hlink" folHlink="folHlink"/>
  <p:sldLayoutIdLst>
    <p:sldLayoutId id="2147483685" r:id="rId1"/>
    <p:sldLayoutId id="2147483700" r:id="rId2"/>
    <p:sldLayoutId id="2147483686" r:id="rId3"/>
    <p:sldLayoutId id="2147483687" r:id="rId4"/>
    <p:sldLayoutId id="2147483665" r:id="rId5"/>
    <p:sldLayoutId id="2147483678" r:id="rId6"/>
    <p:sldLayoutId id="2147483683" r:id="rId7"/>
    <p:sldLayoutId id="214748369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699" r:id="rId19"/>
  </p:sldLayoutIdLst>
  <p:hf hdr="0" dt="0"/>
  <p:txStyles>
    <p:title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325">
          <p15:clr>
            <a:srgbClr val="F26B43"/>
          </p15:clr>
        </p15:guide>
        <p15:guide id="5" orient="horz" pos="572">
          <p15:clr>
            <a:srgbClr val="F26B43"/>
          </p15:clr>
        </p15:guide>
        <p15:guide id="6" orient="horz" pos="40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40621" y="6492873"/>
            <a:ext cx="2743200" cy="365125"/>
          </a:xfrm>
          <a:prstGeom prst="rect">
            <a:avLst/>
          </a:prstGeom>
        </p:spPr>
        <p:txBody>
          <a:bodyPr vert="horz" lIns="91440" tIns="45720" rIns="91440" bIns="45720" rtlCol="0" anchor="ctr"/>
          <a:lstStyle>
            <a:lvl1pPr algn="r">
              <a:defRPr sz="900">
                <a:solidFill>
                  <a:schemeClr val="tx1"/>
                </a:solidFill>
                <a:latin typeface="+mj-lt"/>
              </a:defRPr>
            </a:lvl1pPr>
          </a:lstStyle>
          <a:p>
            <a:fld id="{CBA149EF-B3EA-4949-B5EA-5F7B12FD0E0C}" type="slidenum">
              <a:rPr lang="es-CO" smtClean="0"/>
              <a:t>‹#›</a:t>
            </a:fld>
            <a:endParaRPr lang="es-CO"/>
          </a:p>
        </p:txBody>
      </p:sp>
      <p:sp>
        <p:nvSpPr>
          <p:cNvPr id="8" name="Title 1"/>
          <p:cNvSpPr txBox="1">
            <a:spLocks/>
          </p:cNvSpPr>
          <p:nvPr/>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9" name="Pictur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1" name="Rectangle 10"/>
          <p:cNvSpPr/>
          <p:nvPr/>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latin typeface="Arial Narrow" panose="020B0606020202030204" pitchFamily="34" charset="0"/>
            </a:endParaRPr>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3" name="Rectangle 12"/>
          <p:cNvSpPr/>
          <p:nvPr/>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51E69F7-A975-0BB4-0A00-84D961DC2B0A}"/>
              </a:ext>
            </a:extLst>
          </p:cNvPr>
          <p:cNvSpPr txBox="1"/>
          <p:nvPr userDrawn="1">
            <p:extLst>
              <p:ext uri="{1162E1C5-73C7-4A58-AE30-91384D911F3F}">
                <p184:classification xmlns:p184="http://schemas.microsoft.com/office/powerpoint/2018/4/main" val="ftr"/>
              </p:ext>
            </p:extLst>
          </p:nvPr>
        </p:nvSpPr>
        <p:spPr>
          <a:xfrm>
            <a:off x="5237163" y="6642100"/>
            <a:ext cx="1746250" cy="152400"/>
          </a:xfrm>
          <a:prstGeom prst="rect">
            <a:avLst/>
          </a:prstGeom>
        </p:spPr>
        <p:txBody>
          <a:bodyPr horzOverflow="overflow" lIns="0" tIns="0" rIns="0" bIns="0">
            <a:spAutoFit/>
          </a:bodyPr>
          <a:lstStyle/>
          <a:p>
            <a:pPr algn="l"/>
            <a:r>
              <a:rPr lang="es-CO" sz="1000">
                <a:solidFill>
                  <a:srgbClr val="0000FF"/>
                </a:solidFill>
                <a:latin typeface="+mn-lt"/>
                <a:ea typeface="Calibri" panose="020F0502020204030204" pitchFamily="34" charset="0"/>
                <a:cs typeface="Calibri" panose="020F0502020204030204" pitchFamily="34" charset="0"/>
              </a:rPr>
              <a:t>Restricted Use - À usage restreint</a:t>
            </a:r>
          </a:p>
        </p:txBody>
      </p:sp>
    </p:spTree>
    <p:extLst>
      <p:ext uri="{BB962C8B-B14F-4D97-AF65-F5344CB8AC3E}">
        <p14:creationId xmlns:p14="http://schemas.microsoft.com/office/powerpoint/2010/main" val="409844685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Lst>
  <p:txStyles>
    <p:title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325">
          <p15:clr>
            <a:srgbClr val="F26B43"/>
          </p15:clr>
        </p15:guide>
        <p15:guide id="5" orient="horz" pos="572">
          <p15:clr>
            <a:srgbClr val="F26B43"/>
          </p15:clr>
        </p15:guide>
        <p15:guide id="6" orient="horz" pos="40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4"/>
          </p:nvPr>
        </p:nvSpPr>
        <p:spPr>
          <a:xfrm>
            <a:off x="410045" y="1332329"/>
            <a:ext cx="11094619" cy="5118310"/>
          </a:xfrm>
        </p:spPr>
        <p:txBody>
          <a:bodyPr>
            <a:noAutofit/>
          </a:bodyPr>
          <a:lstStyle/>
          <a:p>
            <a:r>
              <a:rPr lang="en-GB" sz="4800" dirty="0"/>
              <a:t>Enhancing Inspections through the Use of Digital Tools: Case Studies of Data Driven Enforcement </a:t>
            </a:r>
          </a:p>
          <a:p>
            <a:endParaRPr lang="en-GB" sz="3200" b="0" cap="all" dirty="0"/>
          </a:p>
          <a:p>
            <a:br>
              <a:rPr lang="en-GB" sz="3200" b="0" cap="all" dirty="0"/>
            </a:br>
            <a:r>
              <a:rPr lang="en-GB" sz="3200" b="0" dirty="0"/>
              <a:t>Carola Bertone, Junior Policy Analyst</a:t>
            </a:r>
          </a:p>
          <a:p>
            <a:r>
              <a:rPr lang="en-GB" sz="3200" b="0" dirty="0"/>
              <a:t>Regulatory Delivery Programme, OECD</a:t>
            </a:r>
          </a:p>
          <a:p>
            <a:endParaRPr lang="en-GB" sz="5400" cap="all" dirty="0"/>
          </a:p>
        </p:txBody>
      </p:sp>
    </p:spTree>
    <p:extLst>
      <p:ext uri="{BB962C8B-B14F-4D97-AF65-F5344CB8AC3E}">
        <p14:creationId xmlns:p14="http://schemas.microsoft.com/office/powerpoint/2010/main" val="260142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549535" y="2425148"/>
            <a:ext cx="2941057" cy="2007704"/>
          </a:xfrm>
        </p:spPr>
        <p:txBody>
          <a:bodyPr>
            <a:normAutofit/>
          </a:bodyPr>
          <a:lstStyle/>
          <a:p>
            <a:r>
              <a:rPr lang="fr-FR" dirty="0">
                <a:solidFill>
                  <a:schemeClr val="accent1"/>
                </a:solidFill>
              </a:rPr>
              <a:t>Noise</a:t>
            </a:r>
            <a:endParaRPr lang="en-GB" dirty="0">
              <a:solidFill>
                <a:schemeClr val="accent1"/>
              </a:solidFill>
            </a:endParaRPr>
          </a:p>
        </p:txBody>
      </p:sp>
      <p:sp>
        <p:nvSpPr>
          <p:cNvPr id="2" name="Text Placeholder 1">
            <a:extLst>
              <a:ext uri="{FF2B5EF4-FFF2-40B4-BE49-F238E27FC236}">
                <a16:creationId xmlns:a16="http://schemas.microsoft.com/office/drawing/2014/main" id="{BEA07D4C-6A50-B635-505D-8DA2F713AEC6}"/>
              </a:ext>
            </a:extLst>
          </p:cNvPr>
          <p:cNvSpPr>
            <a:spLocks noGrp="1"/>
          </p:cNvSpPr>
          <p:nvPr>
            <p:ph type="body" sz="quarter" idx="14"/>
          </p:nvPr>
        </p:nvSpPr>
        <p:spPr>
          <a:xfrm>
            <a:off x="4946221" y="1781286"/>
            <a:ext cx="6523536" cy="3295428"/>
          </a:xfrm>
        </p:spPr>
        <p:txBody>
          <a:bodyPr>
            <a:normAutofit/>
          </a:bodyPr>
          <a:lstStyle/>
          <a:p>
            <a:pPr algn="just">
              <a:lnSpc>
                <a:spcPct val="107000"/>
              </a:lnSpc>
              <a:spcAft>
                <a:spcPts val="800"/>
              </a:spcAft>
            </a:pPr>
            <a:r>
              <a:rPr lang="en-US" sz="25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Lombardy </a:t>
            </a:r>
            <a:r>
              <a:rPr lang="en-GB" sz="2500" dirty="0">
                <a:solidFill>
                  <a:schemeClr val="tx1"/>
                </a:solidFill>
                <a:effectLst/>
                <a:latin typeface="Arial" panose="020B0604020202020204" pitchFamily="34" charset="0"/>
                <a:ea typeface="Calibri" panose="020F0502020204030204" pitchFamily="34" charset="0"/>
                <a:cs typeface="Arial" panose="020B0604020202020204" pitchFamily="34" charset="0"/>
              </a:rPr>
              <a:t>Region carried out an "audit" to identify differences in the inspectors' judgement in the inspection phase, correct them and thus standardise the decision-making process</a:t>
            </a:r>
          </a:p>
        </p:txBody>
      </p:sp>
    </p:spTree>
    <p:extLst>
      <p:ext uri="{BB962C8B-B14F-4D97-AF65-F5344CB8AC3E}">
        <p14:creationId xmlns:p14="http://schemas.microsoft.com/office/powerpoint/2010/main" val="209166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B797-6EBE-70D0-6EF1-27922EAA302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38CDC5-EDE7-4E07-87CF-9141A5FC23B7}"/>
              </a:ext>
            </a:extLst>
          </p:cNvPr>
          <p:cNvSpPr>
            <a:spLocks noGrp="1"/>
          </p:cNvSpPr>
          <p:nvPr>
            <p:ph type="body" sz="quarter" idx="13"/>
          </p:nvPr>
        </p:nvSpPr>
        <p:spPr/>
        <p:txBody>
          <a:bodyPr lIns="91440" tIns="45720" rIns="91440" bIns="45720" anchor="t">
            <a:normAutofit/>
          </a:bodyPr>
          <a:lstStyle/>
          <a:p>
            <a:r>
              <a:rPr lang="en-GB" sz="2200" dirty="0">
                <a:latin typeface="+mj-lt"/>
              </a:rPr>
              <a:t>Improving inspections’ fairness</a:t>
            </a:r>
            <a:endParaRPr lang="fr-FR" dirty="0"/>
          </a:p>
          <a:p>
            <a:endParaRPr lang="fr-FR" dirty="0"/>
          </a:p>
          <a:p>
            <a:endParaRPr lang="en-GB" sz="2200" dirty="0">
              <a:latin typeface="+mj-lt"/>
            </a:endParaRPr>
          </a:p>
        </p:txBody>
      </p:sp>
      <p:sp>
        <p:nvSpPr>
          <p:cNvPr id="22" name="Callout: Down Arrow 21">
            <a:extLst>
              <a:ext uri="{FF2B5EF4-FFF2-40B4-BE49-F238E27FC236}">
                <a16:creationId xmlns:a16="http://schemas.microsoft.com/office/drawing/2014/main" id="{D1352522-AFC2-8BD2-E916-E8C777A2CFC0}"/>
              </a:ext>
            </a:extLst>
          </p:cNvPr>
          <p:cNvSpPr/>
          <p:nvPr/>
        </p:nvSpPr>
        <p:spPr>
          <a:xfrm>
            <a:off x="2134586" y="832764"/>
            <a:ext cx="7922827" cy="1180731"/>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prstClr val="white"/>
                </a:solidFill>
                <a:effectLst/>
                <a:uLnTx/>
                <a:uFillTx/>
                <a:latin typeface="Arial Narrow"/>
                <a:ea typeface="+mn-ea"/>
                <a:cs typeface="+mn-cs"/>
              </a:rPr>
              <a:t>Errors in human judgement</a:t>
            </a:r>
            <a:endParaRPr kumimoji="0" lang="fr-FR" sz="1800" b="0" i="0" u="none" strike="noStrike" kern="1200" cap="none" spc="0" normalizeH="0" baseline="0" noProof="0">
              <a:ln>
                <a:noFill/>
              </a:ln>
              <a:solidFill>
                <a:prstClr val="white"/>
              </a:solidFill>
              <a:effectLst/>
              <a:uLnTx/>
              <a:uFillTx/>
              <a:latin typeface="Arial Narrow"/>
              <a:ea typeface="+mn-ea"/>
              <a:cs typeface="+mn-cs"/>
            </a:endParaRPr>
          </a:p>
        </p:txBody>
      </p:sp>
      <p:graphicFrame>
        <p:nvGraphicFramePr>
          <p:cNvPr id="35" name="Content Placeholder 5">
            <a:extLst>
              <a:ext uri="{FF2B5EF4-FFF2-40B4-BE49-F238E27FC236}">
                <a16:creationId xmlns:a16="http://schemas.microsoft.com/office/drawing/2014/main" id="{B601B283-075A-C10E-BA92-B3D5F60A674A}"/>
              </a:ext>
            </a:extLst>
          </p:cNvPr>
          <p:cNvGraphicFramePr>
            <a:graphicFrameLocks/>
          </p:cNvGraphicFramePr>
          <p:nvPr>
            <p:extLst>
              <p:ext uri="{D42A27DB-BD31-4B8C-83A1-F6EECF244321}">
                <p14:modId xmlns:p14="http://schemas.microsoft.com/office/powerpoint/2010/main" val="2236535924"/>
              </p:ext>
            </p:extLst>
          </p:nvPr>
        </p:nvGraphicFramePr>
        <p:xfrm>
          <a:off x="420414" y="2013495"/>
          <a:ext cx="11195212" cy="446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8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71FEE-BC0D-5D86-0A1C-8F81142FCCF1}"/>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BF99DC0D-604D-D840-9047-71DE21DB58C7}"/>
              </a:ext>
            </a:extLst>
          </p:cNvPr>
          <p:cNvSpPr>
            <a:spLocks noGrp="1"/>
          </p:cNvSpPr>
          <p:nvPr>
            <p:ph type="body" sz="quarter" idx="13"/>
          </p:nvPr>
        </p:nvSpPr>
        <p:spPr>
          <a:xfrm>
            <a:off x="678360" y="135266"/>
            <a:ext cx="11311642" cy="416620"/>
          </a:xfrm>
        </p:spPr>
        <p:txBody>
          <a:bodyPr lIns="91440" tIns="45720" rIns="91440" bIns="45720" anchor="t">
            <a:normAutofit/>
          </a:bodyPr>
          <a:lstStyle/>
          <a:p>
            <a:r>
              <a:rPr lang="en-GB" sz="2200" b="1" dirty="0">
                <a:latin typeface="+mj-lt"/>
                <a:cs typeface="Arial"/>
              </a:rPr>
              <a:t>Improving inspections’ fairness</a:t>
            </a:r>
            <a:endParaRPr lang="en-GB" sz="2200" dirty="0">
              <a:latin typeface="+mj-lt"/>
              <a:cs typeface="Arial"/>
            </a:endParaRPr>
          </a:p>
        </p:txBody>
      </p:sp>
      <p:graphicFrame>
        <p:nvGraphicFramePr>
          <p:cNvPr id="4" name="Diagram 2">
            <a:extLst>
              <a:ext uri="{FF2B5EF4-FFF2-40B4-BE49-F238E27FC236}">
                <a16:creationId xmlns:a16="http://schemas.microsoft.com/office/drawing/2014/main" id="{72DDE295-C5B5-CE07-38CC-489B8CCFCDDA}"/>
              </a:ext>
            </a:extLst>
          </p:cNvPr>
          <p:cNvGraphicFramePr/>
          <p:nvPr>
            <p:extLst>
              <p:ext uri="{D42A27DB-BD31-4B8C-83A1-F6EECF244321}">
                <p14:modId xmlns:p14="http://schemas.microsoft.com/office/powerpoint/2010/main" val="1003164942"/>
              </p:ext>
            </p:extLst>
          </p:nvPr>
        </p:nvGraphicFramePr>
        <p:xfrm>
          <a:off x="674612" y="1830280"/>
          <a:ext cx="11013804" cy="4805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D4553B4-0DBA-C20B-0F5B-67E295A04428}"/>
              </a:ext>
            </a:extLst>
          </p:cNvPr>
          <p:cNvSpPr txBox="1"/>
          <p:nvPr/>
        </p:nvSpPr>
        <p:spPr>
          <a:xfrm>
            <a:off x="678361" y="725673"/>
            <a:ext cx="11311641" cy="861774"/>
          </a:xfrm>
          <a:prstGeom prst="rect">
            <a:avLst/>
          </a:prstGeom>
          <a:noFill/>
        </p:spPr>
        <p:txBody>
          <a:bodyPr wrap="square">
            <a:spAutoFit/>
          </a:bodyPr>
          <a:lstStyle/>
          <a:p>
            <a:pPr algn="just">
              <a:defRPr/>
            </a:pPr>
            <a:r>
              <a:rPr kumimoji="0" lang="en-GB" sz="2500" b="1" i="0" u="none" strike="noStrike" kern="1200" cap="none" spc="0" normalizeH="0" baseline="0" noProof="0" dirty="0">
                <a:ln>
                  <a:noFill/>
                </a:ln>
                <a:solidFill>
                  <a:srgbClr val="047BC1"/>
                </a:solidFill>
                <a:effectLst/>
                <a:uLnTx/>
                <a:uFillTx/>
                <a:latin typeface="Arial" panose="020B0604020202020204" pitchFamily="34" charset="0"/>
                <a:cs typeface="Arial" panose="020B0604020202020204" pitchFamily="34" charset="0"/>
              </a:rPr>
              <a:t>Starting question</a:t>
            </a:r>
            <a:r>
              <a:rPr kumimoji="0" lang="en-GB" sz="2500" b="0" i="0" u="none" strike="noStrike" kern="1200" cap="none" spc="0" normalizeH="0" baseline="0" noProof="0" dirty="0">
                <a:ln>
                  <a:noFill/>
                </a:ln>
                <a:solidFill>
                  <a:srgbClr val="047BC1"/>
                </a:solidFill>
                <a:effectLst/>
                <a:uLnTx/>
                <a:uFillTx/>
                <a:latin typeface="Arial" panose="020B0604020202020204" pitchFamily="34" charset="0"/>
                <a:cs typeface="Arial" panose="020B0604020202020204" pitchFamily="34" charset="0"/>
              </a:rPr>
              <a:t>: </a:t>
            </a:r>
            <a:r>
              <a:rPr kumimoji="0" lang="en-GB" sz="2500" b="0"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How to </a:t>
            </a:r>
            <a:r>
              <a:rPr lang="en-GB" sz="2500" dirty="0">
                <a:solidFill>
                  <a:srgbClr val="3F3F3F"/>
                </a:solidFill>
                <a:latin typeface="Arial" panose="020B0604020202020204" pitchFamily="34" charset="0"/>
                <a:cs typeface="Arial" panose="020B0604020202020204" pitchFamily="34" charset="0"/>
              </a:rPr>
              <a:t>identify</a:t>
            </a:r>
            <a:r>
              <a:rPr kumimoji="0" lang="en-GB" sz="2500" b="0"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 </a:t>
            </a:r>
            <a:r>
              <a:rPr lang="en-GB" sz="2500" dirty="0">
                <a:solidFill>
                  <a:srgbClr val="3F3F3F"/>
                </a:solidFill>
                <a:latin typeface="Arial" panose="020B0604020202020204" pitchFamily="34" charset="0"/>
                <a:cs typeface="Arial" panose="020B0604020202020204" pitchFamily="34" charset="0"/>
              </a:rPr>
              <a:t>inspectors' judgemental variability and avoid inefficient and unfair decision-making?</a:t>
            </a:r>
            <a:r>
              <a:rPr kumimoji="0" lang="en-GB" sz="2500" b="0" i="0" u="none" strike="noStrike" kern="1200" cap="none" spc="0" normalizeH="0" baseline="0" noProof="0" dirty="0">
                <a:ln>
                  <a:noFill/>
                </a:ln>
                <a:solidFill>
                  <a:srgbClr val="3F3F3F"/>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750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7081C-A0DA-4C2B-A12D-206765913549}"/>
              </a:ext>
            </a:extLst>
          </p:cNvPr>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13</a:t>
            </a:fld>
            <a:endParaRPr lang="en-GB" noProof="0" dirty="0"/>
          </a:p>
        </p:txBody>
      </p:sp>
      <p:sp>
        <p:nvSpPr>
          <p:cNvPr id="4" name="TextBox 3">
            <a:extLst>
              <a:ext uri="{FF2B5EF4-FFF2-40B4-BE49-F238E27FC236}">
                <a16:creationId xmlns:a16="http://schemas.microsoft.com/office/drawing/2014/main" id="{4A2E101D-DF07-4AF3-805A-CE28FB4B1B1B}"/>
              </a:ext>
            </a:extLst>
          </p:cNvPr>
          <p:cNvSpPr txBox="1"/>
          <p:nvPr/>
        </p:nvSpPr>
        <p:spPr>
          <a:xfrm>
            <a:off x="455401" y="1536174"/>
            <a:ext cx="11440223" cy="4278094"/>
          </a:xfrm>
          <a:prstGeom prst="rect">
            <a:avLst/>
          </a:prstGeom>
          <a:noFill/>
        </p:spPr>
        <p:txBody>
          <a:bodyPr wrap="square" rtlCol="0">
            <a:spAutoFit/>
          </a:bodyPr>
          <a:lstStyle/>
          <a:p>
            <a:pPr algn="ctr"/>
            <a:r>
              <a:rPr lang="en-GB" sz="4800" b="1" dirty="0"/>
              <a:t>Thank you!</a:t>
            </a:r>
          </a:p>
          <a:p>
            <a:pPr algn="ctr"/>
            <a:endParaRPr lang="en-GB" sz="4800" b="1" dirty="0"/>
          </a:p>
          <a:p>
            <a:pPr algn="ctr"/>
            <a:endParaRPr lang="en-GB" sz="4800" b="1" dirty="0"/>
          </a:p>
          <a:p>
            <a:pPr algn="ctr"/>
            <a:r>
              <a:rPr lang="en-GB" sz="4000" dirty="0"/>
              <a:t>Carola Bertone</a:t>
            </a:r>
          </a:p>
          <a:p>
            <a:pPr algn="ctr"/>
            <a:r>
              <a:rPr lang="en-GB" sz="4000" u="sng" dirty="0"/>
              <a:t>carola.bertone@oecd.org</a:t>
            </a:r>
            <a:br>
              <a:rPr lang="en-GB" sz="4800" dirty="0"/>
            </a:br>
            <a:endParaRPr lang="fr-CH" sz="4800" dirty="0"/>
          </a:p>
        </p:txBody>
      </p:sp>
    </p:spTree>
    <p:extLst>
      <p:ext uri="{BB962C8B-B14F-4D97-AF65-F5344CB8AC3E}">
        <p14:creationId xmlns:p14="http://schemas.microsoft.com/office/powerpoint/2010/main" val="71195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72179" y="156817"/>
            <a:ext cx="11311642" cy="416620"/>
          </a:xfrm>
        </p:spPr>
        <p:txBody>
          <a:bodyPr/>
          <a:lstStyle/>
          <a:p>
            <a:pPr algn="ctr"/>
            <a:r>
              <a:rPr lang="en-GB" dirty="0">
                <a:solidFill>
                  <a:schemeClr val="tx1"/>
                </a:solidFill>
              </a:rPr>
              <a:t>Agenda</a:t>
            </a:r>
          </a:p>
        </p:txBody>
      </p:sp>
      <p:sp>
        <p:nvSpPr>
          <p:cNvPr id="3" name="Slide Number Placeholder 2"/>
          <p:cNvSpPr>
            <a:spLocks noGrp="1"/>
          </p:cNvSpPr>
          <p:nvPr>
            <p:ph type="sldNum" sz="quarter" idx="16"/>
          </p:nvPr>
        </p:nvSpPr>
        <p:spPr/>
        <p:txBody>
          <a:bodyPr/>
          <a:lstStyle/>
          <a:p>
            <a:fld id="{A36EBB71-1AEC-4D92-8A51-969FF0A7CB17}" type="slidenum">
              <a:rPr lang="en-GB" smtClean="0"/>
              <a:pPr/>
              <a:t>2</a:t>
            </a:fld>
            <a:endParaRPr lang="en-GB"/>
          </a:p>
        </p:txBody>
      </p:sp>
      <p:graphicFrame>
        <p:nvGraphicFramePr>
          <p:cNvPr id="6" name="Diagramma 5">
            <a:extLst>
              <a:ext uri="{FF2B5EF4-FFF2-40B4-BE49-F238E27FC236}">
                <a16:creationId xmlns:a16="http://schemas.microsoft.com/office/drawing/2014/main" id="{128FB554-BA34-350C-5CA5-4F27D1B81453}"/>
              </a:ext>
            </a:extLst>
          </p:cNvPr>
          <p:cNvGraphicFramePr/>
          <p:nvPr>
            <p:extLst>
              <p:ext uri="{D42A27DB-BD31-4B8C-83A1-F6EECF244321}">
                <p14:modId xmlns:p14="http://schemas.microsoft.com/office/powerpoint/2010/main" val="320954563"/>
              </p:ext>
            </p:extLst>
          </p:nvPr>
        </p:nvGraphicFramePr>
        <p:xfrm>
          <a:off x="2270181" y="107420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59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C1CB25-647F-948D-7811-F6BBA4C5E73B}"/>
              </a:ext>
            </a:extLst>
          </p:cNvPr>
          <p:cNvSpPr>
            <a:spLocks noGrp="1"/>
          </p:cNvSpPr>
          <p:nvPr>
            <p:ph type="body" sz="quarter" idx="13"/>
          </p:nvPr>
        </p:nvSpPr>
        <p:spPr/>
        <p:txBody>
          <a:bodyPr/>
          <a:lstStyle/>
          <a:p>
            <a:r>
              <a:rPr lang="en-GB" dirty="0"/>
              <a:t>Targeting non-compliance situations (I)</a:t>
            </a:r>
            <a:endParaRPr lang="en-US" dirty="0"/>
          </a:p>
          <a:p>
            <a:endParaRPr lang="en-US" dirty="0"/>
          </a:p>
        </p:txBody>
      </p:sp>
      <p:sp>
        <p:nvSpPr>
          <p:cNvPr id="3" name="Slide Number Placeholder 2">
            <a:extLst>
              <a:ext uri="{FF2B5EF4-FFF2-40B4-BE49-F238E27FC236}">
                <a16:creationId xmlns:a16="http://schemas.microsoft.com/office/drawing/2014/main" id="{A8249CBA-7DBF-1C25-4AEA-E344E8360FA5}"/>
              </a:ext>
            </a:extLst>
          </p:cNvPr>
          <p:cNvSpPr>
            <a:spLocks noGrp="1"/>
          </p:cNvSpPr>
          <p:nvPr>
            <p:ph type="sldNum" sz="quarter" idx="16"/>
          </p:nvPr>
        </p:nvSpPr>
        <p:spPr/>
        <p:txBody>
          <a:bodyPr/>
          <a:lstStyle/>
          <a:p>
            <a:fld id="{A36EBB71-1AEC-4D92-8A51-969FF0A7CB17}" type="slidenum">
              <a:rPr lang="en-GB" noProof="0" smtClean="0"/>
              <a:pPr/>
              <a:t>3</a:t>
            </a:fld>
            <a:endParaRPr lang="en-GB" noProof="0" dirty="0"/>
          </a:p>
        </p:txBody>
      </p:sp>
      <p:pic>
        <p:nvPicPr>
          <p:cNvPr id="4" name="Picture 2" descr="Fabriquer un iceberg - Le blog d'Initiatives">
            <a:extLst>
              <a:ext uri="{FF2B5EF4-FFF2-40B4-BE49-F238E27FC236}">
                <a16:creationId xmlns:a16="http://schemas.microsoft.com/office/drawing/2014/main" id="{D6AB252D-6E6D-9852-5D2B-4E6A40CCC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60" y="1417983"/>
            <a:ext cx="6657975" cy="4419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88BFB7C2-657D-F6AF-42C6-4F745531C302}"/>
              </a:ext>
            </a:extLst>
          </p:cNvPr>
          <p:cNvCxnSpPr>
            <a:cxnSpLocks/>
          </p:cNvCxnSpPr>
          <p:nvPr/>
        </p:nvCxnSpPr>
        <p:spPr>
          <a:xfrm flipH="1">
            <a:off x="3508513" y="2037522"/>
            <a:ext cx="6062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32F2893-3F31-A6BA-B3A8-80DB02DDF88A}"/>
              </a:ext>
            </a:extLst>
          </p:cNvPr>
          <p:cNvCxnSpPr>
            <a:cxnSpLocks/>
          </p:cNvCxnSpPr>
          <p:nvPr/>
        </p:nvCxnSpPr>
        <p:spPr>
          <a:xfrm flipH="1">
            <a:off x="3508513" y="4088296"/>
            <a:ext cx="6062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DF06216-0882-7ED2-CE52-92415C7F803F}"/>
              </a:ext>
            </a:extLst>
          </p:cNvPr>
          <p:cNvSpPr txBox="1"/>
          <p:nvPr/>
        </p:nvSpPr>
        <p:spPr>
          <a:xfrm>
            <a:off x="9669945" y="1858426"/>
            <a:ext cx="2335695" cy="923330"/>
          </a:xfrm>
          <a:prstGeom prst="rect">
            <a:avLst/>
          </a:prstGeom>
          <a:noFill/>
        </p:spPr>
        <p:txBody>
          <a:bodyPr wrap="square">
            <a:spAutoFit/>
          </a:bodyPr>
          <a:lstStyle/>
          <a:p>
            <a:r>
              <a:rPr lang="en-US" dirty="0"/>
              <a:t>When data is scarce—revealing only the tip of the iceberg</a:t>
            </a:r>
          </a:p>
        </p:txBody>
      </p:sp>
      <p:sp>
        <p:nvSpPr>
          <p:cNvPr id="13" name="TextBox 12">
            <a:extLst>
              <a:ext uri="{FF2B5EF4-FFF2-40B4-BE49-F238E27FC236}">
                <a16:creationId xmlns:a16="http://schemas.microsoft.com/office/drawing/2014/main" id="{BD6BB086-4587-2254-BB3B-3B806708756D}"/>
              </a:ext>
            </a:extLst>
          </p:cNvPr>
          <p:cNvSpPr txBox="1"/>
          <p:nvPr/>
        </p:nvSpPr>
        <p:spPr>
          <a:xfrm>
            <a:off x="9669945" y="3781173"/>
            <a:ext cx="1968777" cy="923330"/>
          </a:xfrm>
          <a:prstGeom prst="rect">
            <a:avLst/>
          </a:prstGeom>
          <a:noFill/>
        </p:spPr>
        <p:txBody>
          <a:bodyPr wrap="square">
            <a:spAutoFit/>
          </a:bodyPr>
          <a:lstStyle/>
          <a:p>
            <a:r>
              <a:rPr lang="en-US" dirty="0"/>
              <a:t>Web-based tools can detect and address non-compliance</a:t>
            </a:r>
          </a:p>
        </p:txBody>
      </p:sp>
    </p:spTree>
    <p:extLst>
      <p:ext uri="{BB962C8B-B14F-4D97-AF65-F5344CB8AC3E}">
        <p14:creationId xmlns:p14="http://schemas.microsoft.com/office/powerpoint/2010/main" val="2525884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5EEB21-09DB-0026-7DC6-96B1FEF14886}"/>
              </a:ext>
            </a:extLst>
          </p:cNvPr>
          <p:cNvSpPr>
            <a:spLocks noGrp="1"/>
          </p:cNvSpPr>
          <p:nvPr>
            <p:ph type="body" sz="quarter" idx="13"/>
          </p:nvPr>
        </p:nvSpPr>
        <p:spPr/>
        <p:txBody>
          <a:bodyPr/>
          <a:lstStyle/>
          <a:p>
            <a:r>
              <a:rPr lang="en-GB" dirty="0"/>
              <a:t>Targeting non-compliance situations (II)</a:t>
            </a:r>
            <a:endParaRPr lang="en-US" dirty="0"/>
          </a:p>
        </p:txBody>
      </p:sp>
      <p:sp>
        <p:nvSpPr>
          <p:cNvPr id="3" name="Slide Number Placeholder 2">
            <a:extLst>
              <a:ext uri="{FF2B5EF4-FFF2-40B4-BE49-F238E27FC236}">
                <a16:creationId xmlns:a16="http://schemas.microsoft.com/office/drawing/2014/main" id="{FBCEF226-EB93-342D-3AD9-E9D48CF53583}"/>
              </a:ext>
            </a:extLst>
          </p:cNvPr>
          <p:cNvSpPr>
            <a:spLocks noGrp="1"/>
          </p:cNvSpPr>
          <p:nvPr>
            <p:ph type="sldNum" sz="quarter" idx="16"/>
          </p:nvPr>
        </p:nvSpPr>
        <p:spPr/>
        <p:txBody>
          <a:bodyPr/>
          <a:lstStyle/>
          <a:p>
            <a:fld id="{A36EBB71-1AEC-4D92-8A51-969FF0A7CB17}" type="slidenum">
              <a:rPr lang="en-GB" noProof="0" smtClean="0"/>
              <a:pPr/>
              <a:t>4</a:t>
            </a:fld>
            <a:endParaRPr lang="en-GB" noProof="0" dirty="0"/>
          </a:p>
        </p:txBody>
      </p:sp>
      <p:graphicFrame>
        <p:nvGraphicFramePr>
          <p:cNvPr id="4" name="Diagram 3">
            <a:extLst>
              <a:ext uri="{FF2B5EF4-FFF2-40B4-BE49-F238E27FC236}">
                <a16:creationId xmlns:a16="http://schemas.microsoft.com/office/drawing/2014/main" id="{F3E15A14-6C7A-3EE1-E5CC-0FE44C17AFA8}"/>
              </a:ext>
            </a:extLst>
          </p:cNvPr>
          <p:cNvGraphicFramePr/>
          <p:nvPr>
            <p:extLst>
              <p:ext uri="{D42A27DB-BD31-4B8C-83A1-F6EECF244321}">
                <p14:modId xmlns:p14="http://schemas.microsoft.com/office/powerpoint/2010/main" val="3378246385"/>
              </p:ext>
            </p:extLst>
          </p:nvPr>
        </p:nvGraphicFramePr>
        <p:xfrm>
          <a:off x="1012474" y="1881478"/>
          <a:ext cx="10413283" cy="3281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89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78296" y="2270485"/>
            <a:ext cx="2941057" cy="2007704"/>
          </a:xfrm>
        </p:spPr>
        <p:txBody>
          <a:bodyPr>
            <a:normAutofit/>
          </a:bodyPr>
          <a:lstStyle/>
          <a:p>
            <a:r>
              <a:rPr lang="fr-FR" dirty="0" err="1"/>
              <a:t>Using</a:t>
            </a:r>
            <a:r>
              <a:rPr lang="fr-FR" dirty="0"/>
              <a:t> data </a:t>
            </a:r>
            <a:r>
              <a:rPr lang="fr-FR" dirty="0" err="1"/>
              <a:t>from</a:t>
            </a:r>
            <a:r>
              <a:rPr lang="fr-FR" dirty="0"/>
              <a:t> social networks</a:t>
            </a:r>
            <a:endParaRPr lang="en-GB" dirty="0"/>
          </a:p>
        </p:txBody>
      </p:sp>
      <p:graphicFrame>
        <p:nvGraphicFramePr>
          <p:cNvPr id="10" name="Table 4">
            <a:extLst>
              <a:ext uri="{FF2B5EF4-FFF2-40B4-BE49-F238E27FC236}">
                <a16:creationId xmlns:a16="http://schemas.microsoft.com/office/drawing/2014/main" id="{D1A15AA8-6287-7947-A4CC-AF747695E472}"/>
              </a:ext>
            </a:extLst>
          </p:cNvPr>
          <p:cNvGraphicFramePr>
            <a:graphicFrameLocks noGrp="1"/>
          </p:cNvGraphicFramePr>
          <p:nvPr>
            <p:extLst>
              <p:ext uri="{D42A27DB-BD31-4B8C-83A1-F6EECF244321}">
                <p14:modId xmlns:p14="http://schemas.microsoft.com/office/powerpoint/2010/main" val="1952265144"/>
              </p:ext>
            </p:extLst>
          </p:nvPr>
        </p:nvGraphicFramePr>
        <p:xfrm>
          <a:off x="4975452" y="884734"/>
          <a:ext cx="5579905" cy="4817063"/>
        </p:xfrm>
        <a:graphic>
          <a:graphicData uri="http://schemas.openxmlformats.org/drawingml/2006/table">
            <a:tbl>
              <a:tblPr firstRow="1" bandRow="1">
                <a:tableStyleId>{5C22544A-7EE6-4342-B048-85BDC9FD1C3A}</a:tableStyleId>
              </a:tblPr>
              <a:tblGrid>
                <a:gridCol w="344711">
                  <a:extLst>
                    <a:ext uri="{9D8B030D-6E8A-4147-A177-3AD203B41FA5}">
                      <a16:colId xmlns:a16="http://schemas.microsoft.com/office/drawing/2014/main" val="1535506983"/>
                    </a:ext>
                  </a:extLst>
                </a:gridCol>
                <a:gridCol w="4890483">
                  <a:extLst>
                    <a:ext uri="{9D8B030D-6E8A-4147-A177-3AD203B41FA5}">
                      <a16:colId xmlns:a16="http://schemas.microsoft.com/office/drawing/2014/main" val="3745670796"/>
                    </a:ext>
                  </a:extLst>
                </a:gridCol>
                <a:gridCol w="344711">
                  <a:extLst>
                    <a:ext uri="{9D8B030D-6E8A-4147-A177-3AD203B41FA5}">
                      <a16:colId xmlns:a16="http://schemas.microsoft.com/office/drawing/2014/main" val="2436260427"/>
                    </a:ext>
                  </a:extLst>
                </a:gridCol>
              </a:tblGrid>
              <a:tr h="3562069">
                <a:tc>
                  <a:txBody>
                    <a:bodyPr/>
                    <a:lstStyle/>
                    <a:p>
                      <a:pPr algn="ctr"/>
                      <a:endParaRPr lang="en-GB" sz="1800" b="1" dirty="0">
                        <a:solidFill>
                          <a:schemeClr val="accent4">
                            <a:lumMod val="75000"/>
                          </a:schemeClr>
                        </a:solidFill>
                        <a:latin typeface="Arial Narrow" panose="020B0606020202030204" pitchFamily="34" charset="0"/>
                      </a:endParaRP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1" u="none" baseline="0" noProof="0" dirty="0">
                          <a:solidFill>
                            <a:schemeClr val="tx1"/>
                          </a:solidFill>
                          <a:latin typeface="Arial Narrow" panose="020B0606020202030204" pitchFamily="34" charset="0"/>
                        </a:rPr>
                        <a:t>If lacking adequate data repository, one of the biggest challenges is identifying situations of non-compliance:</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2500" b="1" u="none" baseline="0" noProof="0" dirty="0">
                          <a:solidFill>
                            <a:schemeClr val="tx1"/>
                          </a:solidFill>
                          <a:latin typeface="Arial Narrow" panose="020B0606020202030204" pitchFamily="34" charset="0"/>
                        </a:rPr>
                      </a:br>
                      <a:r>
                        <a:rPr lang="fr-FR" sz="2500" b="0" baseline="0" noProof="0" dirty="0">
                          <a:solidFill>
                            <a:schemeClr val="tx1"/>
                          </a:solidFill>
                          <a:latin typeface="Arial Narrow" panose="020B0606020202030204" pitchFamily="34" charset="0"/>
                        </a:rPr>
                        <a:t>How to </a:t>
                      </a:r>
                      <a:r>
                        <a:rPr lang="en-GB" sz="2500" b="0" baseline="0" noProof="0" dirty="0">
                          <a:solidFill>
                            <a:schemeClr val="tx1"/>
                          </a:solidFill>
                          <a:latin typeface="Arial Narrow" panose="020B0606020202030204" pitchFamily="34" charset="0"/>
                        </a:rPr>
                        <a:t>acquire</a:t>
                      </a:r>
                      <a:r>
                        <a:rPr lang="fr-FR" sz="2500" b="0" baseline="0" noProof="0" dirty="0">
                          <a:solidFill>
                            <a:schemeClr val="tx1"/>
                          </a:solidFill>
                          <a:latin typeface="Arial Narrow" panose="020B0606020202030204" pitchFamily="34" charset="0"/>
                        </a:rPr>
                        <a:t> </a:t>
                      </a:r>
                      <a:r>
                        <a:rPr lang="en-GB" sz="2500" b="0" baseline="0" noProof="0" dirty="0">
                          <a:solidFill>
                            <a:schemeClr val="tx1"/>
                          </a:solidFill>
                          <a:latin typeface="Arial Narrow" panose="020B0606020202030204" pitchFamily="34" charset="0"/>
                        </a:rPr>
                        <a:t>unknown</a:t>
                      </a:r>
                      <a:r>
                        <a:rPr lang="fr-FR" sz="2500" b="0" baseline="0" noProof="0" dirty="0">
                          <a:solidFill>
                            <a:schemeClr val="tx1"/>
                          </a:solidFill>
                          <a:latin typeface="Arial Narrow" panose="020B0606020202030204" pitchFamily="34" charset="0"/>
                        </a:rPr>
                        <a:t> information?</a:t>
                      </a: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dirty="0">
                        <a:solidFill>
                          <a:schemeClr val="tx1"/>
                        </a:solidFill>
                        <a:latin typeface="Arial Narrow" panose="020B0606020202030204" pitchFamily="34" charset="0"/>
                      </a:endParaRP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6525432"/>
                  </a:ext>
                </a:extLst>
              </a:tr>
              <a:tr h="1254994">
                <a:tc>
                  <a:txBody>
                    <a:bodyPr/>
                    <a:lstStyle/>
                    <a:p>
                      <a:pPr algn="ctr"/>
                      <a:endParaRPr lang="en-GB" sz="1800" b="1" dirty="0">
                        <a:solidFill>
                          <a:schemeClr val="accent4">
                            <a:lumMod val="75000"/>
                          </a:schemeClr>
                        </a:solidFill>
                        <a:latin typeface="Arial Narrow" panose="020B0606020202030204" pitchFamily="34" charset="0"/>
                      </a:endParaRP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0" noProof="0" dirty="0">
                          <a:solidFill>
                            <a:schemeClr val="tx1"/>
                          </a:solidFill>
                          <a:latin typeface="Arial Narrow" panose="020B0606020202030204" pitchFamily="34" charset="0"/>
                        </a:rPr>
                        <a:t>How to increase availability of data through social networks?</a:t>
                      </a: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dirty="0">
                        <a:solidFill>
                          <a:schemeClr val="tx1"/>
                        </a:solidFill>
                        <a:latin typeface="Arial Narrow" panose="020B0606020202030204" pitchFamily="34" charset="0"/>
                      </a:endParaRP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635605"/>
                  </a:ext>
                </a:extLst>
              </a:tr>
            </a:tbl>
          </a:graphicData>
        </a:graphic>
      </p:graphicFrame>
    </p:spTree>
    <p:extLst>
      <p:ext uri="{BB962C8B-B14F-4D97-AF65-F5344CB8AC3E}">
        <p14:creationId xmlns:p14="http://schemas.microsoft.com/office/powerpoint/2010/main" val="82223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6</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r>
              <a:rPr lang="en-GB" dirty="0"/>
              <a:t>Web scraper – Provincial Agency for Environmental Protection (Trento)</a:t>
            </a:r>
            <a:endParaRPr lang="en-US" dirty="0"/>
          </a:p>
        </p:txBody>
      </p:sp>
      <p:sp>
        <p:nvSpPr>
          <p:cNvPr id="4" name="Text Placeholder 3">
            <a:extLst>
              <a:ext uri="{FF2B5EF4-FFF2-40B4-BE49-F238E27FC236}">
                <a16:creationId xmlns:a16="http://schemas.microsoft.com/office/drawing/2014/main" id="{21672DB4-0B4B-3509-8709-5B0D1BADF623}"/>
              </a:ext>
            </a:extLst>
          </p:cNvPr>
          <p:cNvSpPr>
            <a:spLocks noGrp="1"/>
          </p:cNvSpPr>
          <p:nvPr>
            <p:ph type="body" sz="quarter" idx="14"/>
          </p:nvPr>
        </p:nvSpPr>
        <p:spPr>
          <a:xfrm>
            <a:off x="515937" y="942790"/>
            <a:ext cx="11311641" cy="2853958"/>
          </a:xfrm>
        </p:spPr>
        <p:txBody>
          <a:bodyPr/>
          <a:lstStyle/>
          <a:p>
            <a:pPr algn="just"/>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 </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 all businesses operating in the sector in possession of authorization? How to verify it?</a:t>
            </a:r>
            <a:r>
              <a:rPr lang="it-IT" sz="2400" dirty="0">
                <a:effectLst/>
                <a:latin typeface="Arial" panose="020B0604020202020204" pitchFamily="34" charset="0"/>
                <a:cs typeface="Arial" panose="020B0604020202020204" pitchFamily="34" charset="0"/>
              </a:rPr>
              <a:t> </a:t>
            </a:r>
          </a:p>
          <a:p>
            <a:pPr algn="just"/>
            <a:r>
              <a:rPr lang="en-GB" sz="2400" b="1" baseline="0" dirty="0">
                <a:solidFill>
                  <a:schemeClr val="tx1"/>
                </a:solidFill>
                <a:latin typeface="Arial" panose="020B0604020202020204" pitchFamily="34" charset="0"/>
                <a:cs typeface="Arial" panose="020B0604020202020204" pitchFamily="34" charset="0"/>
              </a:rPr>
              <a:t>H: </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Most businesses require an online presence for commercial and advertising purposes. By law, businesses in Italy must indicate their VAT number on their website, which can be compared with the registry held by the authority. </a:t>
            </a:r>
            <a:endParaRPr lang="it-IT" sz="24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GB" sz="2800" b="0" baseline="0" dirty="0">
              <a:solidFill>
                <a:schemeClr val="tx1"/>
              </a:solidFill>
              <a:latin typeface="Arial Narrow" panose="020B0606020202030204" pitchFamily="34" charset="0"/>
            </a:endParaRPr>
          </a:p>
          <a:p>
            <a:endParaRPr lang="en-US" sz="2800" dirty="0"/>
          </a:p>
        </p:txBody>
      </p:sp>
      <p:pic>
        <p:nvPicPr>
          <p:cNvPr id="5" name="Immagine 4">
            <a:extLst>
              <a:ext uri="{FF2B5EF4-FFF2-40B4-BE49-F238E27FC236}">
                <a16:creationId xmlns:a16="http://schemas.microsoft.com/office/drawing/2014/main" id="{1252EDEF-50BD-8F7E-0844-671223116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0423" y="3068094"/>
            <a:ext cx="7451153" cy="3607341"/>
          </a:xfrm>
          <a:prstGeom prst="rect">
            <a:avLst/>
          </a:prstGeom>
        </p:spPr>
      </p:pic>
    </p:spTree>
    <p:extLst>
      <p:ext uri="{BB962C8B-B14F-4D97-AF65-F5344CB8AC3E}">
        <p14:creationId xmlns:p14="http://schemas.microsoft.com/office/powerpoint/2010/main" val="282527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7</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r>
              <a:rPr lang="en-GB" dirty="0"/>
              <a:t>Social media platforms to enhance inspections effectiveness: TripAdvisor – Lazio Region</a:t>
            </a:r>
            <a:endParaRPr lang="en-US" dirty="0"/>
          </a:p>
        </p:txBody>
      </p:sp>
      <p:sp>
        <p:nvSpPr>
          <p:cNvPr id="4" name="Text Placeholder 3">
            <a:extLst>
              <a:ext uri="{FF2B5EF4-FFF2-40B4-BE49-F238E27FC236}">
                <a16:creationId xmlns:a16="http://schemas.microsoft.com/office/drawing/2014/main" id="{21672DB4-0B4B-3509-8709-5B0D1BADF623}"/>
              </a:ext>
            </a:extLst>
          </p:cNvPr>
          <p:cNvSpPr>
            <a:spLocks noGrp="1"/>
          </p:cNvSpPr>
          <p:nvPr>
            <p:ph type="body" sz="quarter" idx="14"/>
          </p:nvPr>
        </p:nvSpPr>
        <p:spPr>
          <a:xfrm>
            <a:off x="440178" y="668421"/>
            <a:ext cx="11311641" cy="2853958"/>
          </a:xfrm>
        </p:spPr>
        <p:txBody>
          <a:bodyPr/>
          <a:lstStyle/>
          <a:p>
            <a:pPr algn="just"/>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 </a:t>
            </a:r>
            <a:r>
              <a:rPr lang="en-GB" sz="24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Is the competent authority able to identify all risk situations? How to collect reports from citizens? </a:t>
            </a:r>
            <a:endParaRPr lang="en-GB" sz="24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endParaRPr>
          </a:p>
          <a:p>
            <a:pPr algn="just"/>
            <a:r>
              <a:rPr lang="en-GB" sz="2400" b="1" baseline="0" dirty="0">
                <a:solidFill>
                  <a:schemeClr val="tx1"/>
                </a:solidFill>
                <a:latin typeface="Arial" panose="020B0604020202020204" pitchFamily="34" charset="0"/>
                <a:cs typeface="Arial" panose="020B0604020202020204" pitchFamily="34" charset="0"/>
              </a:rPr>
              <a:t>H: </a:t>
            </a:r>
            <a:r>
              <a:rPr lang="en-GB" sz="24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Based on international experiments (e.g., Las Vegas, San Francisco, New York), it has been proposed the use of restaurant reviews posted by customers on social networks</a:t>
            </a:r>
            <a:r>
              <a:rPr lang="it-IT" sz="2400" dirty="0">
                <a:effectLst/>
                <a:latin typeface="Arial" panose="020B0604020202020204" pitchFamily="34" charset="0"/>
                <a:cs typeface="Arial" panose="020B0604020202020204" pitchFamily="34" charset="0"/>
              </a:rPr>
              <a:t> </a:t>
            </a:r>
          </a:p>
          <a:p>
            <a:endParaRPr lang="en-US" sz="2800" dirty="0"/>
          </a:p>
        </p:txBody>
      </p:sp>
      <p:pic>
        <p:nvPicPr>
          <p:cNvPr id="9" name="Immagine 8">
            <a:extLst>
              <a:ext uri="{FF2B5EF4-FFF2-40B4-BE49-F238E27FC236}">
                <a16:creationId xmlns:a16="http://schemas.microsoft.com/office/drawing/2014/main" id="{FEFA7A60-BBAC-6375-5E3A-45C0E7781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62" y="2835753"/>
            <a:ext cx="11611471" cy="3917122"/>
          </a:xfrm>
          <a:prstGeom prst="rect">
            <a:avLst/>
          </a:prstGeom>
        </p:spPr>
      </p:pic>
    </p:spTree>
    <p:extLst>
      <p:ext uri="{BB962C8B-B14F-4D97-AF65-F5344CB8AC3E}">
        <p14:creationId xmlns:p14="http://schemas.microsoft.com/office/powerpoint/2010/main" val="120405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5B7C1B-06AC-2531-8974-8F39C757E913}"/>
              </a:ext>
            </a:extLst>
          </p:cNvPr>
          <p:cNvSpPr>
            <a:spLocks noGrp="1"/>
          </p:cNvSpPr>
          <p:nvPr>
            <p:ph type="sldNum" sz="quarter" idx="12"/>
          </p:nvPr>
        </p:nvSpPr>
        <p:spPr/>
        <p:txBody>
          <a:bodyPr/>
          <a:lstStyle/>
          <a:p>
            <a:fld id="{A36EBB71-1AEC-4D92-8A51-969FF0A7CB17}" type="slidenum">
              <a:rPr lang="en-GB" noProof="0" smtClean="0"/>
              <a:pPr/>
              <a:t>8</a:t>
            </a:fld>
            <a:endParaRPr lang="en-GB" noProof="0" dirty="0"/>
          </a:p>
        </p:txBody>
      </p:sp>
      <p:sp>
        <p:nvSpPr>
          <p:cNvPr id="3" name="Text Placeholder 2">
            <a:extLst>
              <a:ext uri="{FF2B5EF4-FFF2-40B4-BE49-F238E27FC236}">
                <a16:creationId xmlns:a16="http://schemas.microsoft.com/office/drawing/2014/main" id="{CB5EF298-7227-6E1F-EA0B-AD0A8A8FE8BF}"/>
              </a:ext>
            </a:extLst>
          </p:cNvPr>
          <p:cNvSpPr>
            <a:spLocks noGrp="1"/>
          </p:cNvSpPr>
          <p:nvPr>
            <p:ph type="body" sz="quarter" idx="13"/>
          </p:nvPr>
        </p:nvSpPr>
        <p:spPr/>
        <p:txBody>
          <a:bodyPr/>
          <a:lstStyle/>
          <a:p>
            <a:r>
              <a:rPr lang="en-US" dirty="0"/>
              <a:t>Hygiene and poisoning sentiment in reviews</a:t>
            </a:r>
          </a:p>
          <a:p>
            <a:endParaRPr lang="en-US" dirty="0"/>
          </a:p>
          <a:p>
            <a:endParaRPr lang="en-US" dirty="0"/>
          </a:p>
        </p:txBody>
      </p:sp>
      <p:sp>
        <p:nvSpPr>
          <p:cNvPr id="7" name="Rounded Rectangle 6">
            <a:extLst>
              <a:ext uri="{FF2B5EF4-FFF2-40B4-BE49-F238E27FC236}">
                <a16:creationId xmlns:a16="http://schemas.microsoft.com/office/drawing/2014/main" id="{15E46047-79DA-AD21-9D00-0EEFFC039DCA}"/>
              </a:ext>
            </a:extLst>
          </p:cNvPr>
          <p:cNvSpPr/>
          <p:nvPr/>
        </p:nvSpPr>
        <p:spPr>
          <a:xfrm>
            <a:off x="329354" y="3248780"/>
            <a:ext cx="1130139" cy="6469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2M reviews</a:t>
            </a:r>
          </a:p>
        </p:txBody>
      </p:sp>
      <p:grpSp>
        <p:nvGrpSpPr>
          <p:cNvPr id="31" name="Group 30">
            <a:extLst>
              <a:ext uri="{FF2B5EF4-FFF2-40B4-BE49-F238E27FC236}">
                <a16:creationId xmlns:a16="http://schemas.microsoft.com/office/drawing/2014/main" id="{E2D8BCBB-1260-6B3B-8BA9-B99E2560F1EC}"/>
              </a:ext>
            </a:extLst>
          </p:cNvPr>
          <p:cNvGrpSpPr/>
          <p:nvPr/>
        </p:nvGrpSpPr>
        <p:grpSpPr>
          <a:xfrm>
            <a:off x="2087707" y="1052048"/>
            <a:ext cx="2599180" cy="5332173"/>
            <a:chOff x="2170832" y="1052048"/>
            <a:chExt cx="2599180" cy="5332173"/>
          </a:xfrm>
        </p:grpSpPr>
        <p:sp>
          <p:nvSpPr>
            <p:cNvPr id="16" name="Rectangle 15">
              <a:extLst>
                <a:ext uri="{FF2B5EF4-FFF2-40B4-BE49-F238E27FC236}">
                  <a16:creationId xmlns:a16="http://schemas.microsoft.com/office/drawing/2014/main" id="{F8699A64-4BD4-6224-AEC9-79A614F7C1C6}"/>
                </a:ext>
              </a:extLst>
            </p:cNvPr>
            <p:cNvSpPr/>
            <p:nvPr/>
          </p:nvSpPr>
          <p:spPr>
            <a:xfrm>
              <a:off x="2170832" y="1052048"/>
              <a:ext cx="2599180" cy="533217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3F28E6DD-C370-9832-B24E-85206F5D2656}"/>
                </a:ext>
              </a:extLst>
            </p:cNvPr>
            <p:cNvSpPr/>
            <p:nvPr/>
          </p:nvSpPr>
          <p:spPr>
            <a:xfrm>
              <a:off x="2244945" y="1586591"/>
              <a:ext cx="2444712"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30% from keywords filter</a:t>
              </a:r>
            </a:p>
          </p:txBody>
        </p:sp>
        <p:sp>
          <p:nvSpPr>
            <p:cNvPr id="10" name="Rounded Rectangle 9">
              <a:extLst>
                <a:ext uri="{FF2B5EF4-FFF2-40B4-BE49-F238E27FC236}">
                  <a16:creationId xmlns:a16="http://schemas.microsoft.com/office/drawing/2014/main" id="{4DCB3E6C-11CF-3104-2824-960AA03E2AE6}"/>
                </a:ext>
              </a:extLst>
            </p:cNvPr>
            <p:cNvSpPr/>
            <p:nvPr/>
          </p:nvSpPr>
          <p:spPr>
            <a:xfrm>
              <a:off x="2261784" y="2388492"/>
              <a:ext cx="2427871"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24% from </a:t>
              </a:r>
              <a:r>
                <a:rPr lang="en-US" sz="1600">
                  <a:solidFill>
                    <a:srgbClr val="FFFF00"/>
                  </a:solidFill>
                </a:rPr>
                <a:t>★</a:t>
              </a:r>
              <a:r>
                <a:rPr lang="en-US" sz="1600"/>
                <a:t> reviews</a:t>
              </a:r>
            </a:p>
          </p:txBody>
        </p:sp>
        <p:sp>
          <p:nvSpPr>
            <p:cNvPr id="11" name="Rounded Rectangle 10">
              <a:extLst>
                <a:ext uri="{FF2B5EF4-FFF2-40B4-BE49-F238E27FC236}">
                  <a16:creationId xmlns:a16="http://schemas.microsoft.com/office/drawing/2014/main" id="{B5FA0940-DF30-7B4B-39C5-78C2314DF0C3}"/>
                </a:ext>
              </a:extLst>
            </p:cNvPr>
            <p:cNvSpPr/>
            <p:nvPr/>
          </p:nvSpPr>
          <p:spPr>
            <a:xfrm>
              <a:off x="2253363" y="3190393"/>
              <a:ext cx="2427871"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19% from </a:t>
              </a:r>
              <a:r>
                <a:rPr lang="en-US" sz="1600">
                  <a:solidFill>
                    <a:srgbClr val="FFFF00"/>
                  </a:solidFill>
                </a:rPr>
                <a:t>★★</a:t>
              </a:r>
              <a:r>
                <a:rPr lang="en-US" sz="1600"/>
                <a:t> reviews</a:t>
              </a:r>
            </a:p>
          </p:txBody>
        </p:sp>
        <p:sp>
          <p:nvSpPr>
            <p:cNvPr id="12" name="Rounded Rectangle 11">
              <a:extLst>
                <a:ext uri="{FF2B5EF4-FFF2-40B4-BE49-F238E27FC236}">
                  <a16:creationId xmlns:a16="http://schemas.microsoft.com/office/drawing/2014/main" id="{07B4627B-77A6-CD4E-16F9-55CD581E7A6C}"/>
                </a:ext>
              </a:extLst>
            </p:cNvPr>
            <p:cNvSpPr/>
            <p:nvPr/>
          </p:nvSpPr>
          <p:spPr>
            <a:xfrm>
              <a:off x="2261784" y="3991983"/>
              <a:ext cx="2419451"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14% from </a:t>
              </a:r>
              <a:r>
                <a:rPr lang="en-US" sz="1600">
                  <a:solidFill>
                    <a:srgbClr val="FFFF00"/>
                  </a:solidFill>
                </a:rPr>
                <a:t>★★★</a:t>
              </a:r>
              <a:r>
                <a:rPr lang="en-US" sz="1600"/>
                <a:t> reviews</a:t>
              </a:r>
            </a:p>
          </p:txBody>
        </p:sp>
        <p:sp>
          <p:nvSpPr>
            <p:cNvPr id="13" name="Rounded Rectangle 12">
              <a:extLst>
                <a:ext uri="{FF2B5EF4-FFF2-40B4-BE49-F238E27FC236}">
                  <a16:creationId xmlns:a16="http://schemas.microsoft.com/office/drawing/2014/main" id="{97FFB836-87B8-6A51-732C-BF389401B4D1}"/>
                </a:ext>
              </a:extLst>
            </p:cNvPr>
            <p:cNvSpPr/>
            <p:nvPr/>
          </p:nvSpPr>
          <p:spPr>
            <a:xfrm>
              <a:off x="2253364" y="4794102"/>
              <a:ext cx="2419451"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9% from </a:t>
              </a:r>
              <a:r>
                <a:rPr lang="en-US" sz="1600">
                  <a:solidFill>
                    <a:srgbClr val="FFFF00"/>
                  </a:solidFill>
                </a:rPr>
                <a:t>★★★★</a:t>
              </a:r>
              <a:r>
                <a:rPr lang="en-US" sz="1600"/>
                <a:t> reviews</a:t>
              </a:r>
            </a:p>
          </p:txBody>
        </p:sp>
        <p:sp>
          <p:nvSpPr>
            <p:cNvPr id="14" name="Rounded Rectangle 13">
              <a:extLst>
                <a:ext uri="{FF2B5EF4-FFF2-40B4-BE49-F238E27FC236}">
                  <a16:creationId xmlns:a16="http://schemas.microsoft.com/office/drawing/2014/main" id="{568DB164-6032-41F6-9C4C-CCEFA0BD5DEE}"/>
                </a:ext>
              </a:extLst>
            </p:cNvPr>
            <p:cNvSpPr/>
            <p:nvPr/>
          </p:nvSpPr>
          <p:spPr>
            <a:xfrm>
              <a:off x="2244944" y="5595692"/>
              <a:ext cx="2427870"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4% from </a:t>
              </a:r>
              <a:r>
                <a:rPr lang="en-US" sz="1600">
                  <a:solidFill>
                    <a:srgbClr val="FFFF00"/>
                  </a:solidFill>
                </a:rPr>
                <a:t>★★★★★</a:t>
              </a:r>
              <a:r>
                <a:rPr lang="en-US" sz="1600"/>
                <a:t> reviews</a:t>
              </a:r>
            </a:p>
          </p:txBody>
        </p:sp>
        <p:sp>
          <p:nvSpPr>
            <p:cNvPr id="17" name="TextBox 16">
              <a:extLst>
                <a:ext uri="{FF2B5EF4-FFF2-40B4-BE49-F238E27FC236}">
                  <a16:creationId xmlns:a16="http://schemas.microsoft.com/office/drawing/2014/main" id="{BBDA2D14-1336-4505-66A3-5C05680DCD1C}"/>
                </a:ext>
              </a:extLst>
            </p:cNvPr>
            <p:cNvSpPr txBox="1"/>
            <p:nvPr/>
          </p:nvSpPr>
          <p:spPr>
            <a:xfrm>
              <a:off x="2564765" y="1073130"/>
              <a:ext cx="1821908" cy="400110"/>
            </a:xfrm>
            <a:prstGeom prst="rect">
              <a:avLst/>
            </a:prstGeom>
            <a:noFill/>
          </p:spPr>
          <p:txBody>
            <a:bodyPr wrap="none" rtlCol="0">
              <a:spAutoFit/>
            </a:bodyPr>
            <a:lstStyle/>
            <a:p>
              <a:r>
                <a:rPr lang="en-US" sz="2000">
                  <a:solidFill>
                    <a:schemeClr val="bg1">
                      <a:lumMod val="75000"/>
                    </a:schemeClr>
                  </a:solidFill>
                </a:rPr>
                <a:t>random selection</a:t>
              </a:r>
            </a:p>
          </p:txBody>
        </p:sp>
      </p:grpSp>
      <p:pic>
        <p:nvPicPr>
          <p:cNvPr id="19" name="Picture 18">
            <a:extLst>
              <a:ext uri="{FF2B5EF4-FFF2-40B4-BE49-F238E27FC236}">
                <a16:creationId xmlns:a16="http://schemas.microsoft.com/office/drawing/2014/main" id="{FC7CC28A-AF59-4744-1106-41C195161F61}"/>
              </a:ext>
            </a:extLst>
          </p:cNvPr>
          <p:cNvPicPr>
            <a:picLocks noChangeAspect="1"/>
          </p:cNvPicPr>
          <p:nvPr/>
        </p:nvPicPr>
        <p:blipFill>
          <a:blip r:embed="rId2"/>
          <a:stretch>
            <a:fillRect/>
          </a:stretch>
        </p:blipFill>
        <p:spPr>
          <a:xfrm>
            <a:off x="327694" y="1172674"/>
            <a:ext cx="1131799" cy="1344320"/>
          </a:xfrm>
          <a:prstGeom prst="rect">
            <a:avLst/>
          </a:prstGeom>
        </p:spPr>
      </p:pic>
      <p:sp>
        <p:nvSpPr>
          <p:cNvPr id="20" name="Chevron 19">
            <a:extLst>
              <a:ext uri="{FF2B5EF4-FFF2-40B4-BE49-F238E27FC236}">
                <a16:creationId xmlns:a16="http://schemas.microsoft.com/office/drawing/2014/main" id="{7FE0A789-EC41-0983-C1D9-E411AA2E997C}"/>
              </a:ext>
            </a:extLst>
          </p:cNvPr>
          <p:cNvSpPr/>
          <p:nvPr/>
        </p:nvSpPr>
        <p:spPr>
          <a:xfrm>
            <a:off x="1532907" y="3343507"/>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a:extLst>
              <a:ext uri="{FF2B5EF4-FFF2-40B4-BE49-F238E27FC236}">
                <a16:creationId xmlns:a16="http://schemas.microsoft.com/office/drawing/2014/main" id="{808F461A-619C-55E5-5A83-2BC98C2A2D0A}"/>
              </a:ext>
            </a:extLst>
          </p:cNvPr>
          <p:cNvSpPr/>
          <p:nvPr/>
        </p:nvSpPr>
        <p:spPr>
          <a:xfrm>
            <a:off x="4756945" y="3329939"/>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31">
            <a:extLst>
              <a:ext uri="{FF2B5EF4-FFF2-40B4-BE49-F238E27FC236}">
                <a16:creationId xmlns:a16="http://schemas.microsoft.com/office/drawing/2014/main" id="{64EEFDC1-E597-3A62-0EAE-F6A91EB44373}"/>
              </a:ext>
            </a:extLst>
          </p:cNvPr>
          <p:cNvGrpSpPr/>
          <p:nvPr/>
        </p:nvGrpSpPr>
        <p:grpSpPr>
          <a:xfrm>
            <a:off x="7081052" y="1073130"/>
            <a:ext cx="4848983" cy="5332173"/>
            <a:chOff x="6598830" y="1052048"/>
            <a:chExt cx="4848983" cy="5332173"/>
          </a:xfrm>
        </p:grpSpPr>
        <p:sp>
          <p:nvSpPr>
            <p:cNvPr id="28" name="Rectangle 27">
              <a:extLst>
                <a:ext uri="{FF2B5EF4-FFF2-40B4-BE49-F238E27FC236}">
                  <a16:creationId xmlns:a16="http://schemas.microsoft.com/office/drawing/2014/main" id="{9F2CF192-36C1-B8C0-299B-7F19E65D0FCC}"/>
                </a:ext>
              </a:extLst>
            </p:cNvPr>
            <p:cNvSpPr/>
            <p:nvPr/>
          </p:nvSpPr>
          <p:spPr>
            <a:xfrm>
              <a:off x="6598830" y="1052048"/>
              <a:ext cx="4848983" cy="533217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Graphical user interface, text, application&#10;&#10;Description automatically generated">
              <a:extLst>
                <a:ext uri="{FF2B5EF4-FFF2-40B4-BE49-F238E27FC236}">
                  <a16:creationId xmlns:a16="http://schemas.microsoft.com/office/drawing/2014/main" id="{64D5D673-0331-6852-F88B-A6B629068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817" y="3343507"/>
              <a:ext cx="3724650" cy="2866948"/>
            </a:xfrm>
            <a:prstGeom prst="rect">
              <a:avLst/>
            </a:prstGeom>
          </p:spPr>
        </p:pic>
        <p:pic>
          <p:nvPicPr>
            <p:cNvPr id="25" name="Picture 24" descr="Graphical user interface, text, application, email&#10;&#10;Description automatically generated">
              <a:extLst>
                <a:ext uri="{FF2B5EF4-FFF2-40B4-BE49-F238E27FC236}">
                  <a16:creationId xmlns:a16="http://schemas.microsoft.com/office/drawing/2014/main" id="{2B7AC67F-C11B-5E63-822D-DBC7EA00B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659" y="1844834"/>
              <a:ext cx="3733239" cy="2232000"/>
            </a:xfrm>
            <a:prstGeom prst="rect">
              <a:avLst/>
            </a:prstGeom>
          </p:spPr>
        </p:pic>
        <p:pic>
          <p:nvPicPr>
            <p:cNvPr id="23" name="Graphic 22">
              <a:extLst>
                <a:ext uri="{FF2B5EF4-FFF2-40B4-BE49-F238E27FC236}">
                  <a16:creationId xmlns:a16="http://schemas.microsoft.com/office/drawing/2014/main" id="{587C942F-4A53-9445-56B7-66E83F176B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8690" y="1467562"/>
              <a:ext cx="970969" cy="970969"/>
            </a:xfrm>
            <a:prstGeom prst="rect">
              <a:avLst/>
            </a:prstGeom>
          </p:spPr>
        </p:pic>
        <p:sp>
          <p:nvSpPr>
            <p:cNvPr id="29" name="TextBox 28">
              <a:extLst>
                <a:ext uri="{FF2B5EF4-FFF2-40B4-BE49-F238E27FC236}">
                  <a16:creationId xmlns:a16="http://schemas.microsoft.com/office/drawing/2014/main" id="{0EE0AF4E-0605-FE1C-3E24-A5B2686AE960}"/>
                </a:ext>
              </a:extLst>
            </p:cNvPr>
            <p:cNvSpPr txBox="1"/>
            <p:nvPr/>
          </p:nvSpPr>
          <p:spPr>
            <a:xfrm>
              <a:off x="6731817" y="1052049"/>
              <a:ext cx="2032929" cy="400110"/>
            </a:xfrm>
            <a:prstGeom prst="rect">
              <a:avLst/>
            </a:prstGeom>
            <a:noFill/>
          </p:spPr>
          <p:txBody>
            <a:bodyPr wrap="none" rtlCol="0">
              <a:spAutoFit/>
            </a:bodyPr>
            <a:lstStyle/>
            <a:p>
              <a:r>
                <a:rPr lang="en-US" sz="2000">
                  <a:solidFill>
                    <a:schemeClr val="bg1">
                      <a:lumMod val="75000"/>
                    </a:schemeClr>
                  </a:solidFill>
                </a:rPr>
                <a:t>dataset supervision</a:t>
              </a:r>
            </a:p>
          </p:txBody>
        </p:sp>
      </p:grpSp>
      <p:sp>
        <p:nvSpPr>
          <p:cNvPr id="30" name="Chevron 29">
            <a:extLst>
              <a:ext uri="{FF2B5EF4-FFF2-40B4-BE49-F238E27FC236}">
                <a16:creationId xmlns:a16="http://schemas.microsoft.com/office/drawing/2014/main" id="{F90FE456-7C20-7B73-940C-47A481EF0DFB}"/>
              </a:ext>
            </a:extLst>
          </p:cNvPr>
          <p:cNvSpPr/>
          <p:nvPr/>
        </p:nvSpPr>
        <p:spPr>
          <a:xfrm rot="5400000">
            <a:off x="652107" y="2609198"/>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ounded Rectangle 32">
            <a:extLst>
              <a:ext uri="{FF2B5EF4-FFF2-40B4-BE49-F238E27FC236}">
                <a16:creationId xmlns:a16="http://schemas.microsoft.com/office/drawing/2014/main" id="{E06598DB-A11E-6FE8-D797-AD6D1E1DFCEB}"/>
              </a:ext>
            </a:extLst>
          </p:cNvPr>
          <p:cNvSpPr/>
          <p:nvPr/>
        </p:nvSpPr>
        <p:spPr>
          <a:xfrm>
            <a:off x="5315101" y="3248779"/>
            <a:ext cx="1130139" cy="6469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5k reviews</a:t>
            </a:r>
          </a:p>
        </p:txBody>
      </p:sp>
      <p:sp>
        <p:nvSpPr>
          <p:cNvPr id="34" name="Chevron 33">
            <a:extLst>
              <a:ext uri="{FF2B5EF4-FFF2-40B4-BE49-F238E27FC236}">
                <a16:creationId xmlns:a16="http://schemas.microsoft.com/office/drawing/2014/main" id="{184E5F40-0F2F-0635-FB8D-ACAB604EF460}"/>
              </a:ext>
            </a:extLst>
          </p:cNvPr>
          <p:cNvSpPr/>
          <p:nvPr/>
        </p:nvSpPr>
        <p:spPr>
          <a:xfrm>
            <a:off x="6527615" y="3328428"/>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6015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9</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r>
              <a:rPr lang="en-GB" dirty="0"/>
              <a:t>TripAdvisor – Lazio Region (Food Safety)</a:t>
            </a:r>
            <a:endParaRPr lang="en-US" dirty="0"/>
          </a:p>
        </p:txBody>
      </p:sp>
      <p:pic>
        <p:nvPicPr>
          <p:cNvPr id="13" name="Immagine 12">
            <a:extLst>
              <a:ext uri="{FF2B5EF4-FFF2-40B4-BE49-F238E27FC236}">
                <a16:creationId xmlns:a16="http://schemas.microsoft.com/office/drawing/2014/main" id="{F174F454-BA5B-2095-C072-E311E806C992}"/>
              </a:ext>
            </a:extLst>
          </p:cNvPr>
          <p:cNvPicPr>
            <a:picLocks noChangeAspect="1"/>
          </p:cNvPicPr>
          <p:nvPr/>
        </p:nvPicPr>
        <p:blipFill rotWithShape="1">
          <a:blip r:embed="rId2">
            <a:extLst>
              <a:ext uri="{28A0092B-C50C-407E-A947-70E740481C1C}">
                <a14:useLocalDpi xmlns:a14="http://schemas.microsoft.com/office/drawing/2010/main" val="0"/>
              </a:ext>
            </a:extLst>
          </a:blip>
          <a:srcRect l="1647" r="765"/>
          <a:stretch/>
        </p:blipFill>
        <p:spPr>
          <a:xfrm>
            <a:off x="-1" y="1397414"/>
            <a:ext cx="12192001" cy="4367281"/>
          </a:xfrm>
          <a:prstGeom prst="rect">
            <a:avLst/>
          </a:prstGeom>
        </p:spPr>
      </p:pic>
    </p:spTree>
    <p:extLst>
      <p:ext uri="{BB962C8B-B14F-4D97-AF65-F5344CB8AC3E}">
        <p14:creationId xmlns:p14="http://schemas.microsoft.com/office/powerpoint/2010/main" val="219594206"/>
      </p:ext>
    </p:extLst>
  </p:cSld>
  <p:clrMapOvr>
    <a:masterClrMapping/>
  </p:clrMapOvr>
</p:sld>
</file>

<file path=ppt/theme/theme1.xml><?xml version="1.0" encoding="utf-8"?>
<a:theme xmlns:a="http://schemas.openxmlformats.org/drawingml/2006/main" name="EXD">
  <a:themeElements>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EXD.pptx" id="{4C9EB48D-2543-4DCE-9BAC-C69ED680E2DD}" vid="{92C48F2B-90B7-47DE-9E0D-D4120814258E}"/>
    </a:ext>
  </a:extLst>
</a:theme>
</file>

<file path=ppt/theme/theme2.xml><?xml version="1.0" encoding="utf-8"?>
<a:theme xmlns:a="http://schemas.openxmlformats.org/drawingml/2006/main" name="1_EXD">
  <a:themeElements>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D" id="{5C676833-5F52-4355-A9B7-2635E62E1DFD}" vid="{D680AC3C-538A-4DB5-8A88-EE616B9D85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4.xml><?xml version="1.0" encoding="utf-8"?>
<p:properties xmlns:p="http://schemas.microsoft.com/office/2006/metadata/properties" xmlns:xsi="http://www.w3.org/2001/XMLSchema-instance" xmlns:pc="http://schemas.microsoft.com/office/infopath/2007/PartnerControls">
  <documentManagement>
    <n2117a3aede04346bfdbc41180e059d0 xmlns="18889a2b-0d37-4ff0-afeb-cbbf52875171">
      <Terms xmlns="http://schemas.microsoft.com/office/infopath/2007/PartnerControls"/>
    </n2117a3aede04346bfdbc41180e059d0>
    <c8d74dcdd70245de8d5c76809cabe7d6 xmlns="375c99d1-ca6e-49b5-b969-bc8a239e4ffd">
      <Terms xmlns="http://schemas.microsoft.com/office/infopath/2007/PartnerControls"/>
    </c8d74dcdd70245de8d5c76809cabe7d6>
    <OECDProjectMembers xmlns="375c99d1-ca6e-49b5-b969-bc8a239e4ffd">
      <UserInfo>
        <DisplayName>OTTIMOFIORE Giuseppa, GOV/REG</DisplayName>
        <AccountId>3765</AccountId>
        <AccountType/>
      </UserInfo>
      <UserInfo>
        <DisplayName>KARTTUNEN Marianna, GOV/REG</DisplayName>
        <AccountId>833</AccountId>
        <AccountType/>
      </UserInfo>
      <UserInfo>
        <DisplayName>THUERER Yola, GOV/REG</DisplayName>
        <AccountId>1228</AccountId>
        <AccountType/>
      </UserInfo>
      <UserInfo>
        <DisplayName>HILDEBRANDT Jan, GOV/REG</DisplayName>
        <AccountId>4040</AccountId>
        <AccountType/>
      </UserInfo>
      <UserInfo>
        <DisplayName>CAPUTI Costanza, GOV/REG</DisplayName>
        <AccountId>3112</AccountId>
        <AccountType/>
      </UserInfo>
      <UserInfo>
        <DisplayName>RAHMOUNI Aïda, GOV/REG</DisplayName>
        <AccountId>4718</AccountId>
        <AccountType/>
      </UserInfo>
    </OECDProjectMembers>
    <OECDKimBussinessContext xmlns="54c4cd27-f286-408f-9ce0-33c1e0f3ab39" xsi:nil="true"/>
    <OECDlanguage xmlns="ca82dde9-3436-4d3d-bddd-d31447390034">English</OECDlanguage>
    <OECDMainProject xmlns="375c99d1-ca6e-49b5-b969-bc8a239e4ffd" xsi:nil="true"/>
    <eSharePWBTaxHTField0 xmlns="c9f238dd-bb73-4aef-a7a5-d644ad823e52">
      <Terms xmlns="http://schemas.microsoft.com/office/infopath/2007/PartnerControls">
        <TermInfo xmlns="http://schemas.microsoft.com/office/infopath/2007/PartnerControls">
          <TermName xmlns="http://schemas.microsoft.com/office/infopath/2007/PartnerControls">4.3.5 Regulatory Policy</TermName>
          <TermId xmlns="http://schemas.microsoft.com/office/infopath/2007/PartnerControls">84692d20-f46f-4e4f-a4f8-2eed97e19e54</TermId>
        </TermInfo>
      </Terms>
    </eSharePWBTaxHTField0>
    <OECDPinnedBy xmlns="375c99d1-ca6e-49b5-b969-bc8a239e4ffd">
      <UserInfo>
        <DisplayName/>
        <AccountId xsi:nil="true"/>
        <AccountType/>
      </UserInfo>
    </OECDPinnedBy>
    <OECDProjectManager xmlns="375c99d1-ca6e-49b5-b969-bc8a239e4ffd">
      <UserInfo>
        <DisplayName/>
        <AccountId>3356</AccountId>
        <AccountType/>
      </UserInfo>
    </OECDProjectManager>
    <OECDProjectLookup xmlns="375c99d1-ca6e-49b5-b969-bc8a239e4ffd">412</OECDProjectLookup>
    <OECDMeetingDate xmlns="54c4cd27-f286-408f-9ce0-33c1e0f3ab39" xsi:nil="true"/>
    <OECDExpirationDate xmlns="18889a2b-0d37-4ff0-afeb-cbbf52875171" xsi:nil="true"/>
    <eShareCommitteeTaxHTField0 xmlns="c9f238dd-bb73-4aef-a7a5-d644ad823e52">
      <Terms xmlns="http://schemas.microsoft.com/office/infopath/2007/PartnerControls"/>
    </eShareCommitteeTaxHTField0>
    <OECDKimProvenance xmlns="54c4cd27-f286-408f-9ce0-33c1e0f3ab39" xsi:nil="true"/>
    <OECDKimStatus xmlns="54c4cd27-f286-408f-9ce0-33c1e0f3ab39">Draft</OECDKimStatus>
    <eShareCountryTaxHTField0 xmlns="c9f238dd-bb73-4aef-a7a5-d644ad823e52">
      <Terms xmlns="http://schemas.microsoft.com/office/infopath/2007/PartnerControls">
        <TermInfo xmlns="http://schemas.microsoft.com/office/infopath/2007/PartnerControls">
          <TermName xmlns="http://schemas.microsoft.com/office/infopath/2007/PartnerControls">France</TermName>
          <TermId xmlns="http://schemas.microsoft.com/office/infopath/2007/PartnerControls">d0928910-fe90-47f4-acd0-9194c12ff8a6</TermId>
        </TermInfo>
        <TermInfo xmlns="http://schemas.microsoft.com/office/infopath/2007/PartnerControls">
          <TermName xmlns="http://schemas.microsoft.com/office/infopath/2007/PartnerControls">Germany</TermName>
          <TermId xmlns="http://schemas.microsoft.com/office/infopath/2007/PartnerControls">2e91b7b1-ff1b-4046-ac26-56b796f9ecd0</TermId>
        </TermInfo>
      </Term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Administrative simplification</TermName>
          <TermId xmlns="http://schemas.microsoft.com/office/infopath/2007/PartnerControls">8af99bfa-ecd5-4e88-abe6-aa1a3fbea878</TermId>
        </TermInfo>
      </Terms>
    </eShareTopicTaxHTField0>
    <eShareKeywordsTaxHTField0 xmlns="c9f238dd-bb73-4aef-a7a5-d644ad823e52">
      <Terms xmlns="http://schemas.microsoft.com/office/infopath/2007/PartnerControls"/>
    </eShareKeywordsTaxHTField0>
    <TaxCatchAll xmlns="ca82dde9-3436-4d3d-bddd-d31447390034">
      <Value>1019</Value>
      <Value>690</Value>
      <Value>73</Value>
      <Value>2</Value>
    </TaxCatchAll>
    <OECDSharingStatus xmlns="375c99d1-ca6e-49b5-b969-bc8a239e4ffd" xsi:nil="true"/>
    <f8f374b859e54b089b1e0240fadab8ce xmlns="375c99d1-ca6e-49b5-b969-bc8a239e4ffd" xsi:nil="true"/>
    <eShareHorizProjTaxHTField0 xmlns="18889a2b-0d37-4ff0-afeb-cbbf52875171" xsi:nil="true"/>
    <OECDCommunityDocumentID xmlns="375c99d1-ca6e-49b5-b969-bc8a239e4ffd" xsi:nil="true"/>
    <OECDCommunityDocumentURL xmlns="375c99d1-ca6e-49b5-b969-bc8a239e4ffd" xsi:nil="true"/>
    <IconOverlay xmlns="http://schemas.microsoft.com/sharepoint/v4" xsi:nil="true"/>
    <a69e193577b6457d9cbf1ed1dc9412b6 xmlns="375c99d1-ca6e-49b5-b969-bc8a239e4ffd" xsi:nil="true"/>
    <OECDAllRelatedUsers xmlns="18889a2b-0d37-4ff0-afeb-cbbf52875171">
      <UserInfo>
        <DisplayName/>
        <AccountId xsi:nil="true"/>
        <AccountType/>
      </UserInfo>
    </OECDAllRelatedUsers>
    <OECDYear xmlns="54c4cd27-f286-408f-9ce0-33c1e0f3ab39" xsi:nil="true"/>
    <OECDTagsCache xmlns="375c99d1-ca6e-49b5-b969-bc8a239e4ffd" xsi:nil="true"/>
  </documentManagement>
</p:properties>
</file>

<file path=customXml/item5.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4595548C1D40504DB009F4AC4214C0BB" ma:contentTypeVersion="203" ma:contentTypeDescription="" ma:contentTypeScope="" ma:versionID="6a5b8213085efe9484f7cd14e84d8ab8">
  <xsd:schema xmlns:xsd="http://www.w3.org/2001/XMLSchema" xmlns:xs="http://www.w3.org/2001/XMLSchema" xmlns:p="http://schemas.microsoft.com/office/2006/metadata/properties" xmlns:ns1="54c4cd27-f286-408f-9ce0-33c1e0f3ab39" xmlns:ns2="18889a2b-0d37-4ff0-afeb-cbbf52875171" xmlns:ns3="375c99d1-ca6e-49b5-b969-bc8a239e4ffd" xmlns:ns5="c9f238dd-bb73-4aef-a7a5-d644ad823e52" xmlns:ns6="ca82dde9-3436-4d3d-bddd-d31447390034" xmlns:ns7="http://schemas.microsoft.com/sharepoint/v4" targetNamespace="http://schemas.microsoft.com/office/2006/metadata/properties" ma:root="true" ma:fieldsID="703b6d36acf0182eed41db4b2c3cddd3" ns1:_="" ns2:_="" ns3:_="" ns5:_="" ns6:_="" ns7:_="">
    <xsd:import namespace="54c4cd27-f286-408f-9ce0-33c1e0f3ab39"/>
    <xsd:import namespace="18889a2b-0d37-4ff0-afeb-cbbf52875171"/>
    <xsd:import namespace="375c99d1-ca6e-49b5-b969-bc8a239e4ffd"/>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3:Project_x003a_Project_x0020_status" minOccurs="0"/>
                <xsd:element ref="ns6:TaxCatchAll" minOccurs="0"/>
                <xsd:element ref="ns1:OECDMeetingDate" minOccurs="0"/>
                <xsd:element ref="ns3:a69e193577b6457d9cbf1ed1dc9412b6" minOccurs="0"/>
                <xsd:element ref="ns3:f8f374b859e54b089b1e0240fadab8ce" minOccurs="0"/>
                <xsd:element ref="ns7:IconOverlay" minOccurs="0"/>
                <xsd:element ref="ns6:OECDlanguage" minOccurs="0"/>
                <xsd:element ref="ns6:TaxCatchAllLabel" minOccurs="0"/>
                <xsd:element ref="ns2:n2117a3aede04346bfdbc41180e059d0" minOccurs="0"/>
                <xsd:element ref="ns3:c8d74dcdd70245de8d5c76809cabe7d6" minOccurs="0"/>
                <xsd:element ref="ns3:OECDSharingStatus" minOccurs="0"/>
                <xsd:element ref="ns3:OECDCommunityDocumentURL" minOccurs="0"/>
                <xsd:element ref="ns3:OECDCommunityDocumentID" minOccurs="0"/>
                <xsd:element ref="ns2:eShareHorizProjTaxHTField0" minOccurs="0"/>
                <xsd:element ref="ns3:OECDTagsCache" minOccurs="0"/>
                <xsd:element ref="ns2:OECDAllRelatedUsers" minOccurs="0"/>
                <xsd:element ref="ns3:SharedWithUsers" minOccurs="0"/>
                <xsd:element ref="ns1:OECD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27" nillable="true" ma:displayName="Meeting Date" ma:default="" ma:format="DateOnly" ma:hidden="true" ma:internalName="OECDMeetingDate">
      <xsd:simpleType>
        <xsd:restriction base="dms:DateTime"/>
      </xsd:simpleType>
    </xsd:element>
    <xsd:element name="OECDYear" ma:index="46"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889a2b-0d37-4ff0-afeb-cbbf528751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indexed="true" ma:internalName="OECDExpirationDate">
      <xsd:simpleType>
        <xsd:restriction base="dms:DateTime"/>
      </xsd:simpleType>
    </xsd:element>
    <xsd:element name="n2117a3aede04346bfdbc41180e059d0" ma:index="36" nillable="true" ma:taxonomy="true" ma:internalName="n2117a3aede04346bfdbc41180e059d0" ma:taxonomyFieldName="OECDHorizontalProjects" ma:displayName="Horizontal project" ma:default="" ma:fieldId="{72117a3a-ede0-4346-bfdb-c41180e059d0}"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1" nillable="true" ma:displayName="OECDHorizontalProjects_0" ma:description="" ma:hidden="true" ma:internalName="eShareHorizProjTaxHTField0">
      <xsd:simpleType>
        <xsd:restriction base="dms:Note"/>
      </xsd:simpleType>
    </xsd:element>
    <xsd:element name="OECDAllRelatedUsers" ma:index="44"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5c99d1-ca6e-49b5-b969-bc8a239e4ffd"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ad50ee1a-9840-4282-83fb-7014c2e43d44" ma:internalName="OECDProjectLookup" ma:readOnly="false" ma:showField="OECDShortProjectName" ma:web="375c99d1-ca6e-49b5-b969-bc8a239e4ffd">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ad50ee1a-9840-4282-83fb-7014c2e43d44"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3a_Project_x0020_status" ma:index="23" nillable="true" ma:displayName="Project:Project status" ma:hidden="true" ma:list="ad50ee1a-9840-4282-83fb-7014c2e43d44" ma:internalName="Project_x003A_Project_x0020_status" ma:readOnly="true" ma:showField="OECDProjectStatus" ma:web="375c99d1-ca6e-49b5-b969-bc8a239e4ffd">
      <xsd:simpleType>
        <xsd:restriction base="dms:Lookup"/>
      </xsd:simpleType>
    </xsd:element>
    <xsd:element name="a69e193577b6457d9cbf1ed1dc9412b6" ma:index="28" nillable="true" ma:displayName="Deliverable partners_0" ma:hidden="true" ma:internalName="a69e193577b6457d9cbf1ed1dc9412b6">
      <xsd:simpleType>
        <xsd:restriction base="dms:Note"/>
      </xsd:simpleType>
    </xsd:element>
    <xsd:element name="f8f374b859e54b089b1e0240fadab8ce" ma:index="29" nillable="true" ma:displayName="Deliverable owner_0" ma:hidden="true" ma:internalName="f8f374b859e54b089b1e0240fadab8ce">
      <xsd:simpleType>
        <xsd:restriction base="dms:Note"/>
      </xsd:simpleType>
    </xsd:element>
    <xsd:element name="c8d74dcdd70245de8d5c76809cabe7d6" ma:index="37" nillable="true" ma:taxonomy="true" ma:internalName="c8d74dcdd70245de8d5c76809cabe7d6" ma:taxonomyFieldName="OECDProjectOwnerStructure" ma:displayName="Project owner" ma:readOnly="false" ma:default="" ma:fieldId="c8d74dcd-d702-45de-8d5c-76809cabe7d6"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8" nillable="true" ma:displayName="O.N.E Document Sharing Status" ma:description="" ma:hidden="true" ma:internalName="OECDSharingStatus">
      <xsd:simpleType>
        <xsd:restriction base="dms:Text"/>
      </xsd:simpleType>
    </xsd:element>
    <xsd:element name="OECDCommunityDocumentURL" ma:index="39" nillable="true" ma:displayName="O.N.E Community Document URL" ma:description="" ma:hidden="true" ma:internalName="OECDCommunityDocumentURL">
      <xsd:simpleType>
        <xsd:restriction base="dms:Text"/>
      </xsd:simpleType>
    </xsd:element>
    <xsd:element name="OECDCommunityDocumentID" ma:index="40" nillable="true" ma:displayName="O.N.E Community Document ID" ma:decimals="0" ma:description="" ma:hidden="true" ma:internalName="OECDCommunityDocumentID">
      <xsd:simpleType>
        <xsd:restriction base="dms:Number"/>
      </xsd:simpleType>
    </xsd:element>
    <xsd:element name="OECDTagsCache" ma:index="43" nillable="true" ma:displayName="Tags cache" ma:description="" ma:hidden="true" ma:internalName="OECDTagsCache">
      <xsd:simpleType>
        <xsd:restriction base="dms:Note"/>
      </xsd:simpleType>
    </xsd:element>
    <xsd:element name="SharedWithUsers" ma:index="4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default=""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cdd7977-79b7-4810-894a-70722c3ffe22}" ma:internalName="TaxCatchAll" ma:showField="CatchAllData" ma:web="18889a2b-0d37-4ff0-afeb-cbbf52875171">
      <xsd:complexType>
        <xsd:complexContent>
          <xsd:extension base="dms:MultiChoiceLookup">
            <xsd:sequence>
              <xsd:element name="Value" type="dms:Lookup" maxOccurs="unbounded" minOccurs="0" nillable="true"/>
            </xsd:sequence>
          </xsd:extension>
        </xsd:complexContent>
      </xsd:complexType>
    </xsd:element>
    <xsd:element name="OECDlanguage" ma:index="31"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Label" ma:index="33" nillable="true" ma:displayName="Taxonomy Catch All Column1" ma:hidden="true" ma:list="{9cdd7977-79b7-4810-894a-70722c3ffe22}" ma:internalName="TaxCatchAllLabel" ma:readOnly="true" ma:showField="CatchAllDataLabel" ma:web="18889a2b-0d37-4ff0-afeb-cbbf528751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9898B8-2AB1-4F3C-B622-46CD864A3130}">
  <ds:schemaRefs>
    <ds:schemaRef ds:uri="Microsoft.SharePoint.Taxonomy.ContentTypeSync"/>
  </ds:schemaRefs>
</ds:datastoreItem>
</file>

<file path=customXml/itemProps2.xml><?xml version="1.0" encoding="utf-8"?>
<ds:datastoreItem xmlns:ds="http://schemas.openxmlformats.org/officeDocument/2006/customXml" ds:itemID="{F4526999-4D99-442B-84D4-E5CD7CD8D5AE}">
  <ds:schemaRefs>
    <ds:schemaRef ds:uri="http://schemas.microsoft.com/sharepoint/v3/contenttype/forms"/>
  </ds:schemaRefs>
</ds:datastoreItem>
</file>

<file path=customXml/itemProps3.xml><?xml version="1.0" encoding="utf-8"?>
<ds:datastoreItem xmlns:ds="http://schemas.openxmlformats.org/officeDocument/2006/customXml" ds:itemID="{A2923810-1352-4D65-87E1-6161FD89D233}">
  <ds:schemaRefs>
    <ds:schemaRef ds:uri="http://www.oecd.org/eshare/projectsentre/CtFieldPriority/"/>
    <ds:schemaRef ds:uri="http://schemas.microsoft.com/2003/10/Serialization/Arrays"/>
  </ds:schemaRefs>
</ds:datastoreItem>
</file>

<file path=customXml/itemProps4.xml><?xml version="1.0" encoding="utf-8"?>
<ds:datastoreItem xmlns:ds="http://schemas.openxmlformats.org/officeDocument/2006/customXml" ds:itemID="{479D9E2F-99B8-4F49-9E24-38EBC10AEE05}">
  <ds:schemaRefs>
    <ds:schemaRef ds:uri="http://schemas.microsoft.com/office/2006/documentManagement/types"/>
    <ds:schemaRef ds:uri="http://schemas.microsoft.com/office/2006/metadata/properties"/>
    <ds:schemaRef ds:uri="http://purl.org/dc/dcmitype/"/>
    <ds:schemaRef ds:uri="ca82dde9-3436-4d3d-bddd-d31447390034"/>
    <ds:schemaRef ds:uri="54c4cd27-f286-408f-9ce0-33c1e0f3ab39"/>
    <ds:schemaRef ds:uri="http://schemas.microsoft.com/office/infopath/2007/PartnerControls"/>
    <ds:schemaRef ds:uri="http://www.w3.org/XML/1998/namespace"/>
    <ds:schemaRef ds:uri="http://purl.org/dc/elements/1.1/"/>
    <ds:schemaRef ds:uri="http://purl.org/dc/terms/"/>
    <ds:schemaRef ds:uri="375c99d1-ca6e-49b5-b969-bc8a239e4ffd"/>
    <ds:schemaRef ds:uri="http://schemas.openxmlformats.org/package/2006/metadata/core-properties"/>
    <ds:schemaRef ds:uri="http://schemas.microsoft.com/sharepoint/v4"/>
    <ds:schemaRef ds:uri="c9f238dd-bb73-4aef-a7a5-d644ad823e52"/>
    <ds:schemaRef ds:uri="18889a2b-0d37-4ff0-afeb-cbbf52875171"/>
  </ds:schemaRefs>
</ds:datastoreItem>
</file>

<file path=customXml/itemProps5.xml><?xml version="1.0" encoding="utf-8"?>
<ds:datastoreItem xmlns:ds="http://schemas.openxmlformats.org/officeDocument/2006/customXml" ds:itemID="{ADC63DF7-4EDF-49F6-B61B-822D7DEC6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18889a2b-0d37-4ff0-afeb-cbbf52875171"/>
    <ds:schemaRef ds:uri="375c99d1-ca6e-49b5-b969-bc8a239e4ffd"/>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Presentation_EXD</Template>
  <TotalTime>5187</TotalTime>
  <Words>629</Words>
  <Application>Microsoft Office PowerPoint</Application>
  <PresentationFormat>Widescreen</PresentationFormat>
  <Paragraphs>86</Paragraphs>
  <Slides>13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Arial</vt:lpstr>
      <vt:lpstr>Arial Narrow</vt:lpstr>
      <vt:lpstr>Bahnschrift SemiBold SemiConden</vt:lpstr>
      <vt:lpstr>Calibri</vt:lpstr>
      <vt:lpstr>Calibri Light</vt:lpstr>
      <vt:lpstr>Symbol</vt:lpstr>
      <vt:lpstr>Wingdings</vt:lpstr>
      <vt:lpstr>EXD</vt:lpstr>
      <vt:lpstr>1_EXD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RAHMOUNI Aïda, GOV/REG</dc:creator>
  <cp:lastModifiedBy>BERTONE Carola, GOV/REG</cp:lastModifiedBy>
  <cp:revision>98</cp:revision>
  <dcterms:created xsi:type="dcterms:W3CDTF">2022-11-22T10:34:57Z</dcterms:created>
  <dcterms:modified xsi:type="dcterms:W3CDTF">2025-02-05T08:57:46Z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0x0101008B4DD370EC31429186F3AD49F0D3098F00D44DBCB9EB4F45278CB5C9765BE5299500A4858B360C6A491AA753F8BCA47AA910004595548C1D40504DB009F4AC4214C0BB</vt:lpwstr>
  </property>
  <property fmtid="{D5CDD505-2E9C-101B-9397-08002B2CF9AE}" pid="3" name="OECDCountry">
    <vt:lpwstr>2;#France|d0928910-fe90-47f4-acd0-9194c12ff8a6;#73;#Germany|2e91b7b1-ff1b-4046-ac26-56b796f9ecd0</vt:lpwstr>
  </property>
  <property fmtid="{D5CDD505-2E9C-101B-9397-08002B2CF9AE}" pid="4" name="OECDTopic">
    <vt:lpwstr>690;#Administrative simplification|8af99bfa-ecd5-4e88-abe6-aa1a3fbea878</vt:lpwstr>
  </property>
  <property fmtid="{D5CDD505-2E9C-101B-9397-08002B2CF9AE}" pid="5" name="OECDCommittee">
    <vt:lpwstr/>
  </property>
  <property fmtid="{D5CDD505-2E9C-101B-9397-08002B2CF9AE}" pid="6" name="OECDPWB">
    <vt:lpwstr>1019;#4.3.5 Regulatory Policy|84692d20-f46f-4e4f-a4f8-2eed97e19e54</vt:lpwstr>
  </property>
  <property fmtid="{D5CDD505-2E9C-101B-9397-08002B2CF9AE}" pid="7" name="OECDKeywords">
    <vt:lpwstr/>
  </property>
  <property fmtid="{D5CDD505-2E9C-101B-9397-08002B2CF9AE}" pid="8" name="OECDHorizontalProjects">
    <vt:lpwstr/>
  </property>
  <property fmtid="{D5CDD505-2E9C-101B-9397-08002B2CF9AE}" pid="9" name="OECDProjectOwnerStructure">
    <vt:lpwstr/>
  </property>
  <property fmtid="{D5CDD505-2E9C-101B-9397-08002B2CF9AE}" pid="10" name="MSIP_Label_0e5510b0-e729-4ef0-a3dd-4ba0dfe56c99_Enabled">
    <vt:lpwstr>true</vt:lpwstr>
  </property>
  <property fmtid="{D5CDD505-2E9C-101B-9397-08002B2CF9AE}" pid="11" name="MSIP_Label_0e5510b0-e729-4ef0-a3dd-4ba0dfe56c99_SetDate">
    <vt:lpwstr>2025-01-07T14:57:31Z</vt:lpwstr>
  </property>
  <property fmtid="{D5CDD505-2E9C-101B-9397-08002B2CF9AE}" pid="12" name="MSIP_Label_0e5510b0-e729-4ef0-a3dd-4ba0dfe56c99_Method">
    <vt:lpwstr>Standard</vt:lpwstr>
  </property>
  <property fmtid="{D5CDD505-2E9C-101B-9397-08002B2CF9AE}" pid="13" name="MSIP_Label_0e5510b0-e729-4ef0-a3dd-4ba0dfe56c99_Name">
    <vt:lpwstr>Restricted Use</vt:lpwstr>
  </property>
  <property fmtid="{D5CDD505-2E9C-101B-9397-08002B2CF9AE}" pid="14" name="MSIP_Label_0e5510b0-e729-4ef0-a3dd-4ba0dfe56c99_SiteId">
    <vt:lpwstr>ac41c7d4-1f61-460d-b0f4-fc925a2b471c</vt:lpwstr>
  </property>
  <property fmtid="{D5CDD505-2E9C-101B-9397-08002B2CF9AE}" pid="15" name="MSIP_Label_0e5510b0-e729-4ef0-a3dd-4ba0dfe56c99_ActionId">
    <vt:lpwstr>9d4f2308-f3a0-4a82-9a9c-46671a753dc1</vt:lpwstr>
  </property>
  <property fmtid="{D5CDD505-2E9C-101B-9397-08002B2CF9AE}" pid="16" name="MSIP_Label_0e5510b0-e729-4ef0-a3dd-4ba0dfe56c99_ContentBits">
    <vt:lpwstr>2</vt:lpwstr>
  </property>
  <property fmtid="{D5CDD505-2E9C-101B-9397-08002B2CF9AE}" pid="17" name="ClassificationContentMarkingFooterLocations">
    <vt:lpwstr>EXD:3</vt:lpwstr>
  </property>
  <property fmtid="{D5CDD505-2E9C-101B-9397-08002B2CF9AE}" pid="18" name="ClassificationContentMarkingFooterText">
    <vt:lpwstr>Restricted Use - À usage restreint</vt:lpwstr>
  </property>
</Properties>
</file>