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sldIdLst>
    <p:sldId id="256" r:id="rId5"/>
    <p:sldId id="271" r:id="rId6"/>
    <p:sldId id="272" r:id="rId7"/>
    <p:sldId id="270" r:id="rId8"/>
    <p:sldId id="262" r:id="rId9"/>
    <p:sldId id="273" r:id="rId10"/>
    <p:sldId id="274" r:id="rId11"/>
    <p:sldId id="275" r:id="rId12"/>
    <p:sldId id="276" r:id="rId1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2F22"/>
    <a:srgbClr val="A35736"/>
    <a:srgbClr val="FFEB9C"/>
    <a:srgbClr val="FFC7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2" d="100"/>
          <a:sy n="72" d="100"/>
        </p:scale>
        <p:origin x="53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8.svg"/><Relationship Id="rId4" Type="http://schemas.openxmlformats.org/officeDocument/2006/relationships/image" Target="../media/image17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7" Type="http://schemas.openxmlformats.org/officeDocument/2006/relationships/image" Target="../media/image14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png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A92FBBD-BD03-414F-1595-5A96A33054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20544"/>
            <a:ext cx="9144000" cy="1196253"/>
          </a:xfrm>
        </p:spPr>
        <p:txBody>
          <a:bodyPr anchor="ctr">
            <a:normAutofit/>
          </a:bodyPr>
          <a:lstStyle>
            <a:lvl1pPr algn="ctr">
              <a:defRPr sz="3800" b="1" cap="none" baseline="0">
                <a:solidFill>
                  <a:srgbClr val="00009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35FFDF9-5632-3D4F-CB02-CE9219E580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6363"/>
            <a:ext cx="9144000" cy="1336964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b="0" cap="small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pic>
        <p:nvPicPr>
          <p:cNvPr id="8" name="Image 7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EBE6F64F-3FCD-E7F1-573B-EA20ABDB80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495"/>
            <a:ext cx="2793820" cy="2520000"/>
          </a:xfrm>
          <a:prstGeom prst="rect">
            <a:avLst/>
          </a:prstGeom>
        </p:spPr>
      </p:pic>
      <p:pic>
        <p:nvPicPr>
          <p:cNvPr id="10" name="Image 9" descr="Une image contenant texte, Police, logo, cercle&#10;&#10;Description générée automatiquement">
            <a:extLst>
              <a:ext uri="{FF2B5EF4-FFF2-40B4-BE49-F238E27FC236}">
                <a16:creationId xmlns:a16="http://schemas.microsoft.com/office/drawing/2014/main" id="{F3474B46-4990-5DEA-D61D-F0FC86D972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4149" y="393296"/>
            <a:ext cx="1609715" cy="16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395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dré_points_clés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8B7F20-D7DE-A383-C846-184A023F4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FFC1D65-1E4C-76DB-CD52-899B27DDD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1569-86C2-43F6-B9F8-5FC8171D23B5}" type="datetime1">
              <a:rPr lang="fr-FR" smtClean="0"/>
              <a:t>11/12/2024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B25D0E0-140F-FA43-8446-A9B3D294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FDDB906-31DA-B8C2-E246-F8C0A89C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72B9B9C7-4052-408E-2CA0-09D8B59BDB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2150" y="1635125"/>
            <a:ext cx="2473200" cy="4308475"/>
          </a:xfrm>
          <a:solidFill>
            <a:schemeClr val="accent1"/>
          </a:solidFill>
        </p:spPr>
        <p:txBody>
          <a:bodyPr>
            <a:normAutofit/>
          </a:bodyPr>
          <a:lstStyle>
            <a:lvl1pPr marL="285750" indent="-285750">
              <a:buClr>
                <a:schemeClr val="bg1"/>
              </a:buClr>
              <a:buFont typeface="Arial" panose="020B0604020202020204" pitchFamily="34" charset="0"/>
              <a:buChar char="•"/>
              <a:defRPr sz="13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86C13DCA-D0E2-4A42-1C61-D9595D9B128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27903" y="1664203"/>
            <a:ext cx="2473200" cy="4308475"/>
          </a:xfrm>
          <a:solidFill>
            <a:schemeClr val="accent2"/>
          </a:solidFill>
        </p:spPr>
        <p:txBody>
          <a:bodyPr>
            <a:normAutofit/>
          </a:bodyPr>
          <a:lstStyle>
            <a:lvl1pPr marL="285750" indent="-285750">
              <a:buClr>
                <a:schemeClr val="bg1"/>
              </a:buClr>
              <a:buFont typeface="Arial" panose="020B0604020202020204" pitchFamily="34" charset="0"/>
              <a:buChar char="•"/>
              <a:defRPr sz="13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Espace réservé du texte 6">
            <a:extLst>
              <a:ext uri="{FF2B5EF4-FFF2-40B4-BE49-F238E27FC236}">
                <a16:creationId xmlns:a16="http://schemas.microsoft.com/office/drawing/2014/main" id="{CD6B54BD-88DF-82B5-F530-FC1E8CB5B7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63656" y="1635124"/>
            <a:ext cx="2473200" cy="4308475"/>
          </a:xfrm>
          <a:solidFill>
            <a:schemeClr val="accent3"/>
          </a:solidFill>
        </p:spPr>
        <p:txBody>
          <a:bodyPr>
            <a:normAutofit/>
          </a:bodyPr>
          <a:lstStyle>
            <a:lvl1pPr marL="285750" indent="-285750">
              <a:buClr>
                <a:schemeClr val="bg1"/>
              </a:buClr>
              <a:buFont typeface="Arial" panose="020B0604020202020204" pitchFamily="34" charset="0"/>
              <a:buChar char="•"/>
              <a:defRPr sz="13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49F974DF-A32B-7F64-41D7-04BF6FD4B0E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199410" y="1635123"/>
            <a:ext cx="2473200" cy="4308475"/>
          </a:xfrm>
          <a:solidFill>
            <a:schemeClr val="accent4"/>
          </a:solidFill>
        </p:spPr>
        <p:txBody>
          <a:bodyPr>
            <a:normAutofit/>
          </a:bodyPr>
          <a:lstStyle>
            <a:lvl1pPr marL="285750" indent="-285750">
              <a:buClr>
                <a:schemeClr val="bg1"/>
              </a:buClr>
              <a:buFont typeface="Arial" panose="020B0604020202020204" pitchFamily="34" charset="0"/>
              <a:buChar char="•"/>
              <a:defRPr sz="13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200157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cadré_points_clés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8B7F20-D7DE-A383-C846-184A023F4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FFC1D65-1E4C-76DB-CD52-899B27DDD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1569-86C2-43F6-B9F8-5FC8171D23B5}" type="datetime1">
              <a:rPr lang="fr-FR" smtClean="0"/>
              <a:t>11/12/2024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B25D0E0-140F-FA43-8446-A9B3D294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FDDB906-31DA-B8C2-E246-F8C0A89C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Espace réservé du texte 7">
            <a:extLst>
              <a:ext uri="{FF2B5EF4-FFF2-40B4-BE49-F238E27FC236}">
                <a16:creationId xmlns:a16="http://schemas.microsoft.com/office/drawing/2014/main" id="{697B967A-13E5-43D9-1227-78BEA2C5670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7497" y="1460571"/>
            <a:ext cx="1752599" cy="1103474"/>
          </a:xfrm>
          <a:prstGeom prst="homePlate">
            <a:avLst>
              <a:gd name="adj" fmla="val 26168"/>
            </a:avLst>
          </a:prstGeom>
          <a:solidFill>
            <a:schemeClr val="accent1"/>
          </a:solidFill>
        </p:spPr>
        <p:txBody>
          <a:bodyPr vert="horz" lIns="91440" tIns="45720" rIns="91440" bIns="45720" rtlCol="0" anchor="ctr">
            <a:noAutofit/>
          </a:bodyPr>
          <a:lstStyle>
            <a:lvl1pPr>
              <a:defRPr lang="fr-FR" sz="1300" dirty="0" smtClean="0">
                <a:solidFill>
                  <a:schemeClr val="bg1"/>
                </a:solidFill>
              </a:defRPr>
            </a:lvl1pPr>
            <a:lvl2pPr>
              <a:defRPr lang="fr-FR" sz="1300" dirty="0" smtClean="0">
                <a:solidFill>
                  <a:schemeClr val="bg1"/>
                </a:solidFill>
              </a:defRPr>
            </a:lvl2pPr>
          </a:lstStyle>
          <a:p>
            <a:pPr lvl="0" algn="ctr"/>
            <a:r>
              <a:rPr lang="fr-FR"/>
              <a:t>Cliquez pour modifier les styles du texte du masque</a:t>
            </a:r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E840ABB3-E0F0-B07D-4CBB-6F7AE521D6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17496" y="2674936"/>
            <a:ext cx="1752599" cy="1103474"/>
          </a:xfrm>
          <a:prstGeom prst="homePlate">
            <a:avLst>
              <a:gd name="adj" fmla="val 26168"/>
            </a:avLst>
          </a:prstGeom>
          <a:solidFill>
            <a:schemeClr val="accent1"/>
          </a:solidFill>
        </p:spPr>
        <p:txBody>
          <a:bodyPr vert="horz" lIns="91440" tIns="45720" rIns="91440" bIns="45720" rtlCol="0" anchor="ctr">
            <a:noAutofit/>
          </a:bodyPr>
          <a:lstStyle>
            <a:lvl1pPr>
              <a:defRPr lang="fr-FR" sz="1300" dirty="0" smtClean="0">
                <a:solidFill>
                  <a:schemeClr val="bg1"/>
                </a:solidFill>
              </a:defRPr>
            </a:lvl1pPr>
            <a:lvl2pPr>
              <a:defRPr lang="fr-FR" sz="1300" dirty="0" smtClean="0">
                <a:solidFill>
                  <a:schemeClr val="bg1"/>
                </a:solidFill>
              </a:defRPr>
            </a:lvl2pPr>
          </a:lstStyle>
          <a:p>
            <a:pPr lvl="0" algn="ctr"/>
            <a:r>
              <a:rPr lang="fr-FR"/>
              <a:t>Cliquez pour modifier les styles du texte du masque</a:t>
            </a:r>
          </a:p>
        </p:txBody>
      </p:sp>
      <p:sp>
        <p:nvSpPr>
          <p:cNvPr id="12" name="Espace réservé du texte 7">
            <a:extLst>
              <a:ext uri="{FF2B5EF4-FFF2-40B4-BE49-F238E27FC236}">
                <a16:creationId xmlns:a16="http://schemas.microsoft.com/office/drawing/2014/main" id="{E6E3AC14-8F5E-4466-B089-D67561DA46C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17495" y="3889301"/>
            <a:ext cx="1752599" cy="1103474"/>
          </a:xfrm>
          <a:prstGeom prst="homePlate">
            <a:avLst>
              <a:gd name="adj" fmla="val 26168"/>
            </a:avLst>
          </a:prstGeom>
          <a:solidFill>
            <a:schemeClr val="accent1"/>
          </a:solidFill>
        </p:spPr>
        <p:txBody>
          <a:bodyPr vert="horz" lIns="91440" tIns="45720" rIns="91440" bIns="45720" rtlCol="0" anchor="ctr">
            <a:noAutofit/>
          </a:bodyPr>
          <a:lstStyle>
            <a:lvl1pPr>
              <a:defRPr lang="fr-FR" sz="1300" dirty="0" smtClean="0">
                <a:solidFill>
                  <a:schemeClr val="bg1"/>
                </a:solidFill>
              </a:defRPr>
            </a:lvl1pPr>
            <a:lvl2pPr>
              <a:defRPr lang="fr-FR" sz="1300" dirty="0" smtClean="0">
                <a:solidFill>
                  <a:schemeClr val="bg1"/>
                </a:solidFill>
              </a:defRPr>
            </a:lvl2pPr>
          </a:lstStyle>
          <a:p>
            <a:pPr lvl="0" algn="ctr"/>
            <a:r>
              <a:rPr lang="fr-FR"/>
              <a:t>Cliquez pour modifier les styles du texte du masque</a:t>
            </a:r>
          </a:p>
        </p:txBody>
      </p:sp>
      <p:sp>
        <p:nvSpPr>
          <p:cNvPr id="13" name="Espace réservé du texte 7">
            <a:extLst>
              <a:ext uri="{FF2B5EF4-FFF2-40B4-BE49-F238E27FC236}">
                <a16:creationId xmlns:a16="http://schemas.microsoft.com/office/drawing/2014/main" id="{AEFC489C-70F9-D150-D435-E3DB9C5E5A8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17494" y="5103666"/>
            <a:ext cx="1752599" cy="1103474"/>
          </a:xfrm>
          <a:prstGeom prst="homePlate">
            <a:avLst>
              <a:gd name="adj" fmla="val 26168"/>
            </a:avLst>
          </a:prstGeom>
          <a:solidFill>
            <a:schemeClr val="accent1"/>
          </a:solidFill>
        </p:spPr>
        <p:txBody>
          <a:bodyPr vert="horz" lIns="91440" tIns="45720" rIns="91440" bIns="45720" rtlCol="0" anchor="ctr">
            <a:noAutofit/>
          </a:bodyPr>
          <a:lstStyle>
            <a:lvl1pPr>
              <a:defRPr lang="fr-FR" sz="1300" dirty="0" smtClean="0">
                <a:solidFill>
                  <a:schemeClr val="bg1"/>
                </a:solidFill>
              </a:defRPr>
            </a:lvl1pPr>
            <a:lvl2pPr>
              <a:defRPr lang="fr-FR" sz="1300" dirty="0" smtClean="0">
                <a:solidFill>
                  <a:schemeClr val="bg1"/>
                </a:solidFill>
              </a:defRPr>
            </a:lvl2pPr>
          </a:lstStyle>
          <a:p>
            <a:pPr lvl="0" algn="ctr"/>
            <a:r>
              <a:rPr lang="fr-FR"/>
              <a:t>Cliquez pour modifier les styles du texte du masque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C9AEFC9C-ADA5-CAB3-269A-A4E8006DECD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273300" y="1460571"/>
            <a:ext cx="9194800" cy="1103474"/>
          </a:xfrm>
        </p:spPr>
        <p:txBody>
          <a:bodyPr>
            <a:normAutofit/>
          </a:bodyPr>
          <a:lstStyle>
            <a:lvl1pPr marL="171450" indent="-171450">
              <a:buClrTx/>
              <a:buFont typeface="Arial" panose="020B0604020202020204" pitchFamily="34" charset="0"/>
              <a:buChar char="•"/>
              <a:defRPr sz="12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Espace réservé du texte 14">
            <a:extLst>
              <a:ext uri="{FF2B5EF4-FFF2-40B4-BE49-F238E27FC236}">
                <a16:creationId xmlns:a16="http://schemas.microsoft.com/office/drawing/2014/main" id="{BEE118AE-EA2C-60A1-CFA2-5BAD0A5C07E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273300" y="2674936"/>
            <a:ext cx="9194800" cy="1103474"/>
          </a:xfrm>
        </p:spPr>
        <p:txBody>
          <a:bodyPr>
            <a:normAutofit/>
          </a:bodyPr>
          <a:lstStyle>
            <a:lvl1pPr marL="171450" indent="-171450">
              <a:buClrTx/>
              <a:buFont typeface="Arial" panose="020B0604020202020204" pitchFamily="34" charset="0"/>
              <a:buChar char="•"/>
              <a:defRPr lang="fr-FR" sz="1200" b="0" kern="1200" dirty="0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7" name="Espace réservé du texte 14">
            <a:extLst>
              <a:ext uri="{FF2B5EF4-FFF2-40B4-BE49-F238E27FC236}">
                <a16:creationId xmlns:a16="http://schemas.microsoft.com/office/drawing/2014/main" id="{AE700BD0-C51A-F2FE-613F-9629EAF5D8E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273300" y="3889301"/>
            <a:ext cx="9194800" cy="1103474"/>
          </a:xfrm>
        </p:spPr>
        <p:txBody>
          <a:bodyPr>
            <a:normAutofit/>
          </a:bodyPr>
          <a:lstStyle>
            <a:lvl1pPr marL="171450" indent="-171450">
              <a:buClrTx/>
              <a:buFont typeface="Arial" panose="020B0604020202020204" pitchFamily="34" charset="0"/>
              <a:buChar char="•"/>
              <a:defRPr sz="12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8" name="Espace réservé du texte 14">
            <a:extLst>
              <a:ext uri="{FF2B5EF4-FFF2-40B4-BE49-F238E27FC236}">
                <a16:creationId xmlns:a16="http://schemas.microsoft.com/office/drawing/2014/main" id="{131ABFF3-E726-F04E-60B5-64BFA168D8D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273300" y="5103666"/>
            <a:ext cx="9194800" cy="1103474"/>
          </a:xfrm>
        </p:spPr>
        <p:txBody>
          <a:bodyPr>
            <a:normAutofit/>
          </a:bodyPr>
          <a:lstStyle>
            <a:lvl1pPr marL="171450" indent="-171450">
              <a:buClrTx/>
              <a:buFont typeface="Arial" panose="020B0604020202020204" pitchFamily="34" charset="0"/>
              <a:buChar char="•"/>
              <a:defRPr sz="12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F91494EF-3ED7-F40B-DAE9-EE1382867EF8}"/>
              </a:ext>
            </a:extLst>
          </p:cNvPr>
          <p:cNvCxnSpPr>
            <a:cxnSpLocks/>
          </p:cNvCxnSpPr>
          <p:nvPr/>
        </p:nvCxnSpPr>
        <p:spPr>
          <a:xfrm>
            <a:off x="2259442" y="2614613"/>
            <a:ext cx="92520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1FB14595-EFF2-FBF8-858D-06793AD23C9A}"/>
              </a:ext>
            </a:extLst>
          </p:cNvPr>
          <p:cNvCxnSpPr>
            <a:cxnSpLocks/>
          </p:cNvCxnSpPr>
          <p:nvPr/>
        </p:nvCxnSpPr>
        <p:spPr>
          <a:xfrm>
            <a:off x="2259442" y="3824130"/>
            <a:ext cx="92520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062A8F07-7B5E-41C2-F7DD-4834866D7BB1}"/>
              </a:ext>
            </a:extLst>
          </p:cNvPr>
          <p:cNvCxnSpPr>
            <a:cxnSpLocks/>
          </p:cNvCxnSpPr>
          <p:nvPr/>
        </p:nvCxnSpPr>
        <p:spPr>
          <a:xfrm>
            <a:off x="2259442" y="5063071"/>
            <a:ext cx="92520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4637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Encadré_points_clés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8B7F20-D7DE-A383-C846-184A023F4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FFC1D65-1E4C-76DB-CD52-899B27DDD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1569-86C2-43F6-B9F8-5FC8171D23B5}" type="datetime1">
              <a:rPr lang="fr-FR" smtClean="0"/>
              <a:t>11/12/2024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B25D0E0-140F-FA43-8446-A9B3D294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FDDB906-31DA-B8C2-E246-F8C0A89C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6" name="Espace réservé du texte 7">
            <a:extLst>
              <a:ext uri="{FF2B5EF4-FFF2-40B4-BE49-F238E27FC236}">
                <a16:creationId xmlns:a16="http://schemas.microsoft.com/office/drawing/2014/main" id="{697B967A-13E5-43D9-1227-78BEA2C5670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7497" y="1460571"/>
            <a:ext cx="1752599" cy="1103474"/>
          </a:xfrm>
          <a:prstGeom prst="homePlate">
            <a:avLst>
              <a:gd name="adj" fmla="val 26168"/>
            </a:avLst>
          </a:prstGeom>
          <a:solidFill>
            <a:schemeClr val="accent1"/>
          </a:solidFill>
        </p:spPr>
        <p:txBody>
          <a:bodyPr vert="horz" lIns="91440" tIns="45720" rIns="91440" bIns="45720" rtlCol="0" anchor="ctr">
            <a:noAutofit/>
          </a:bodyPr>
          <a:lstStyle>
            <a:lvl1pPr>
              <a:defRPr lang="fr-FR" sz="1300" dirty="0" smtClean="0">
                <a:solidFill>
                  <a:schemeClr val="bg1"/>
                </a:solidFill>
              </a:defRPr>
            </a:lvl1pPr>
            <a:lvl2pPr>
              <a:defRPr lang="fr-FR" sz="1300" dirty="0" smtClean="0">
                <a:solidFill>
                  <a:schemeClr val="bg1"/>
                </a:solidFill>
              </a:defRPr>
            </a:lvl2pPr>
          </a:lstStyle>
          <a:p>
            <a:pPr lvl="0" algn="ctr"/>
            <a:r>
              <a:rPr lang="fr-FR"/>
              <a:t>Cliquez pour modifier les styles du texte du masque</a:t>
            </a:r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E840ABB3-E0F0-B07D-4CBB-6F7AE521D6A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17496" y="2674936"/>
            <a:ext cx="1752599" cy="1103474"/>
          </a:xfrm>
          <a:prstGeom prst="homePlate">
            <a:avLst>
              <a:gd name="adj" fmla="val 26168"/>
            </a:avLst>
          </a:prstGeom>
          <a:solidFill>
            <a:schemeClr val="accent2"/>
          </a:solidFill>
        </p:spPr>
        <p:txBody>
          <a:bodyPr vert="horz" lIns="91440" tIns="45720" rIns="91440" bIns="45720" rtlCol="0" anchor="ctr">
            <a:noAutofit/>
          </a:bodyPr>
          <a:lstStyle>
            <a:lvl1pPr>
              <a:defRPr lang="fr-FR" sz="1300" dirty="0" smtClean="0">
                <a:solidFill>
                  <a:schemeClr val="bg1"/>
                </a:solidFill>
              </a:defRPr>
            </a:lvl1pPr>
            <a:lvl2pPr>
              <a:defRPr lang="fr-FR" sz="1300" dirty="0" smtClean="0">
                <a:solidFill>
                  <a:schemeClr val="bg1"/>
                </a:solidFill>
              </a:defRPr>
            </a:lvl2pPr>
          </a:lstStyle>
          <a:p>
            <a:pPr lvl="0" algn="ctr"/>
            <a:r>
              <a:rPr lang="fr-FR"/>
              <a:t>Cliquez pour modifier les styles du texte du masque</a:t>
            </a:r>
          </a:p>
        </p:txBody>
      </p:sp>
      <p:sp>
        <p:nvSpPr>
          <p:cNvPr id="12" name="Espace réservé du texte 7">
            <a:extLst>
              <a:ext uri="{FF2B5EF4-FFF2-40B4-BE49-F238E27FC236}">
                <a16:creationId xmlns:a16="http://schemas.microsoft.com/office/drawing/2014/main" id="{E6E3AC14-8F5E-4466-B089-D67561DA46C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17495" y="3889301"/>
            <a:ext cx="1752599" cy="1103474"/>
          </a:xfrm>
          <a:prstGeom prst="homePlate">
            <a:avLst>
              <a:gd name="adj" fmla="val 26168"/>
            </a:avLst>
          </a:prstGeom>
          <a:solidFill>
            <a:schemeClr val="accent3"/>
          </a:solidFill>
        </p:spPr>
        <p:txBody>
          <a:bodyPr vert="horz" lIns="91440" tIns="45720" rIns="91440" bIns="45720" rtlCol="0" anchor="ctr">
            <a:noAutofit/>
          </a:bodyPr>
          <a:lstStyle>
            <a:lvl1pPr>
              <a:defRPr lang="fr-FR" sz="1300" dirty="0" smtClean="0">
                <a:solidFill>
                  <a:schemeClr val="bg1"/>
                </a:solidFill>
              </a:defRPr>
            </a:lvl1pPr>
            <a:lvl2pPr>
              <a:defRPr lang="fr-FR" sz="1300" dirty="0" smtClean="0">
                <a:solidFill>
                  <a:schemeClr val="bg1"/>
                </a:solidFill>
              </a:defRPr>
            </a:lvl2pPr>
          </a:lstStyle>
          <a:p>
            <a:pPr lvl="0" algn="ctr"/>
            <a:r>
              <a:rPr lang="fr-FR"/>
              <a:t>Cliquez pour modifier les styles du texte du masque</a:t>
            </a:r>
          </a:p>
        </p:txBody>
      </p:sp>
      <p:sp>
        <p:nvSpPr>
          <p:cNvPr id="13" name="Espace réservé du texte 7">
            <a:extLst>
              <a:ext uri="{FF2B5EF4-FFF2-40B4-BE49-F238E27FC236}">
                <a16:creationId xmlns:a16="http://schemas.microsoft.com/office/drawing/2014/main" id="{AEFC489C-70F9-D150-D435-E3DB9C5E5A8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317494" y="5103666"/>
            <a:ext cx="1752599" cy="1103474"/>
          </a:xfrm>
          <a:prstGeom prst="homePlate">
            <a:avLst>
              <a:gd name="adj" fmla="val 26168"/>
            </a:avLst>
          </a:prstGeom>
          <a:solidFill>
            <a:schemeClr val="accent4"/>
          </a:solidFill>
        </p:spPr>
        <p:txBody>
          <a:bodyPr vert="horz" lIns="91440" tIns="45720" rIns="91440" bIns="45720" rtlCol="0" anchor="ctr">
            <a:noAutofit/>
          </a:bodyPr>
          <a:lstStyle>
            <a:lvl1pPr>
              <a:defRPr lang="fr-FR" sz="1300" dirty="0" smtClean="0">
                <a:solidFill>
                  <a:schemeClr val="bg1"/>
                </a:solidFill>
              </a:defRPr>
            </a:lvl1pPr>
            <a:lvl2pPr>
              <a:defRPr lang="fr-FR" sz="1300" dirty="0" smtClean="0">
                <a:solidFill>
                  <a:schemeClr val="bg1"/>
                </a:solidFill>
              </a:defRPr>
            </a:lvl2pPr>
          </a:lstStyle>
          <a:p>
            <a:pPr lvl="0" algn="ctr"/>
            <a:r>
              <a:rPr lang="fr-FR"/>
              <a:t>Cliquez pour modifier les styles du texte du masque</a:t>
            </a: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C9AEFC9C-ADA5-CAB3-269A-A4E8006DECD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2273300" y="1460571"/>
            <a:ext cx="9194800" cy="1103474"/>
          </a:xfrm>
        </p:spPr>
        <p:txBody>
          <a:bodyPr>
            <a:normAutofit/>
          </a:bodyPr>
          <a:lstStyle>
            <a:lvl1pPr marL="171450" indent="-171450">
              <a:buClr>
                <a:schemeClr val="accent1"/>
              </a:buClr>
              <a:buFont typeface="Arial" panose="020B0604020202020204" pitchFamily="34" charset="0"/>
              <a:buChar char="•"/>
              <a:defRPr sz="12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Espace réservé du texte 14">
            <a:extLst>
              <a:ext uri="{FF2B5EF4-FFF2-40B4-BE49-F238E27FC236}">
                <a16:creationId xmlns:a16="http://schemas.microsoft.com/office/drawing/2014/main" id="{BEE118AE-EA2C-60A1-CFA2-5BAD0A5C07E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273300" y="2674936"/>
            <a:ext cx="9194800" cy="1103474"/>
          </a:xfrm>
        </p:spPr>
        <p:txBody>
          <a:bodyPr>
            <a:normAutofit/>
          </a:bodyPr>
          <a:lstStyle>
            <a:lvl1pPr marL="171450" indent="-171450">
              <a:buClr>
                <a:schemeClr val="accent2"/>
              </a:buClr>
              <a:buFont typeface="Arial" panose="020B0604020202020204" pitchFamily="34" charset="0"/>
              <a:buChar char="•"/>
              <a:defRPr sz="12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7" name="Espace réservé du texte 14">
            <a:extLst>
              <a:ext uri="{FF2B5EF4-FFF2-40B4-BE49-F238E27FC236}">
                <a16:creationId xmlns:a16="http://schemas.microsoft.com/office/drawing/2014/main" id="{AE700BD0-C51A-F2FE-613F-9629EAF5D8E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273300" y="3889301"/>
            <a:ext cx="9194800" cy="1103474"/>
          </a:xfrm>
        </p:spPr>
        <p:txBody>
          <a:bodyPr>
            <a:normAutofit/>
          </a:bodyPr>
          <a:lstStyle>
            <a:lvl1pPr marL="171450" indent="-171450">
              <a:buClr>
                <a:schemeClr val="accent3"/>
              </a:buClr>
              <a:buFont typeface="Arial" panose="020B0604020202020204" pitchFamily="34" charset="0"/>
              <a:buChar char="•"/>
              <a:defRPr sz="12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8" name="Espace réservé du texte 14">
            <a:extLst>
              <a:ext uri="{FF2B5EF4-FFF2-40B4-BE49-F238E27FC236}">
                <a16:creationId xmlns:a16="http://schemas.microsoft.com/office/drawing/2014/main" id="{131ABFF3-E726-F04E-60B5-64BFA168D8D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2273300" y="5103666"/>
            <a:ext cx="9194800" cy="1103474"/>
          </a:xfrm>
        </p:spPr>
        <p:txBody>
          <a:bodyPr>
            <a:normAutofit/>
          </a:bodyPr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F91494EF-3ED7-F40B-DAE9-EE1382867EF8}"/>
              </a:ext>
            </a:extLst>
          </p:cNvPr>
          <p:cNvCxnSpPr>
            <a:cxnSpLocks/>
          </p:cNvCxnSpPr>
          <p:nvPr/>
        </p:nvCxnSpPr>
        <p:spPr>
          <a:xfrm>
            <a:off x="2259442" y="2614613"/>
            <a:ext cx="92520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1FB14595-EFF2-FBF8-858D-06793AD23C9A}"/>
              </a:ext>
            </a:extLst>
          </p:cNvPr>
          <p:cNvCxnSpPr>
            <a:cxnSpLocks/>
          </p:cNvCxnSpPr>
          <p:nvPr/>
        </p:nvCxnSpPr>
        <p:spPr>
          <a:xfrm>
            <a:off x="2259442" y="3824130"/>
            <a:ext cx="92520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062A8F07-7B5E-41C2-F7DD-4834866D7BB1}"/>
              </a:ext>
            </a:extLst>
          </p:cNvPr>
          <p:cNvCxnSpPr>
            <a:cxnSpLocks/>
          </p:cNvCxnSpPr>
          <p:nvPr/>
        </p:nvCxnSpPr>
        <p:spPr>
          <a:xfrm>
            <a:off x="2259442" y="5063071"/>
            <a:ext cx="9252000" cy="0"/>
          </a:xfrm>
          <a:prstGeom prst="line">
            <a:avLst/>
          </a:prstGeom>
          <a:ln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31854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ptyque_vertical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482FB5-E66E-D164-35ED-0C33A87AB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964" y="272257"/>
            <a:ext cx="10378785" cy="1095744"/>
          </a:xfrm>
        </p:spPr>
        <p:txBody>
          <a:bodyPr>
            <a:normAutofit/>
          </a:bodyPr>
          <a:lstStyle>
            <a:lvl1pPr algn="ctr">
              <a:defRPr lang="fr-FR" sz="2800" kern="1200" smtClean="0">
                <a:solidFill>
                  <a:srgbClr val="000091"/>
                </a:solidFill>
                <a:latin typeface="Marianne" panose="02000000000000000000" pitchFamily="2" charset="0"/>
                <a:ea typeface="+mj-ea"/>
                <a:cs typeface="+mj-cs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822CC0-09E3-5F4E-E995-28AF821D6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40107"/>
            <a:ext cx="5157787" cy="627651"/>
          </a:xfrm>
          <a:prstGeom prst="roundRect">
            <a:avLst/>
          </a:prstGeom>
          <a:noFill/>
          <a:ln>
            <a:solidFill>
              <a:srgbClr val="00009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>
              <a:defRPr lang="fr-FR" sz="1600" b="1" dirty="0" smtClean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23837B-C4F6-69C1-0C77-D2342322F8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2" y="2258723"/>
            <a:ext cx="5157787" cy="3930940"/>
          </a:xfrm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600" b="0">
                <a:solidFill>
                  <a:schemeClr val="tx1"/>
                </a:solidFill>
              </a:defRPr>
            </a:lvl1pPr>
            <a:lvl2pPr>
              <a:defRPr sz="1600"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5EB7877-211B-6DC0-642E-FD1A337C90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40108"/>
            <a:ext cx="5180012" cy="627650"/>
          </a:xfrm>
          <a:prstGeom prst="roundRect">
            <a:avLst/>
          </a:prstGeom>
          <a:noFill/>
          <a:ln>
            <a:solidFill>
              <a:srgbClr val="00009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>
              <a:defRPr lang="fr-FR" sz="1600" dirty="0" smtClean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6AEDF4C-9ECE-8FD1-7BA1-2B82B8AAF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9A97-144E-4C98-BDE0-A72B0DB626F8}" type="datetime1">
              <a:rPr lang="fr-FR" smtClean="0"/>
              <a:t>11/12/2024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6273171-FD3C-4D1D-687A-31D91BBCB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BF44F0A-BE77-32CF-2C44-E327A71F6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contenu 3">
            <a:extLst>
              <a:ext uri="{FF2B5EF4-FFF2-40B4-BE49-F238E27FC236}">
                <a16:creationId xmlns:a16="http://schemas.microsoft.com/office/drawing/2014/main" id="{04134C01-78C8-F98B-32CA-B30086356E5B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197603" y="2264062"/>
            <a:ext cx="5157787" cy="3930940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defRPr sz="160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287879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ptyque_vertical_v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482FB5-E66E-D164-35ED-0C33A87AB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964" y="272257"/>
            <a:ext cx="10378785" cy="1095744"/>
          </a:xfrm>
        </p:spPr>
        <p:txBody>
          <a:bodyPr>
            <a:normAutofit/>
          </a:bodyPr>
          <a:lstStyle>
            <a:lvl1pPr algn="ctr">
              <a:defRPr lang="fr-FR" sz="2800" kern="1200" smtClean="0">
                <a:solidFill>
                  <a:srgbClr val="000091"/>
                </a:solidFill>
                <a:latin typeface="Marianne" panose="02000000000000000000" pitchFamily="2" charset="0"/>
                <a:ea typeface="+mj-ea"/>
                <a:cs typeface="+mj-cs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822CC0-09E3-5F4E-E995-28AF821D6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40107"/>
            <a:ext cx="5157787" cy="627651"/>
          </a:xfrm>
          <a:prstGeom prst="roundRect">
            <a:avLst/>
          </a:prstGeom>
          <a:noFill/>
          <a:ln>
            <a:solidFill>
              <a:srgbClr val="00009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>
              <a:defRPr lang="fr-FR" sz="1600" b="1" dirty="0" smtClean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23837B-C4F6-69C1-0C77-D2342322F8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2" y="2258723"/>
            <a:ext cx="5157787" cy="3930940"/>
          </a:xfrm>
          <a:ln>
            <a:solidFill>
              <a:srgbClr val="000091"/>
            </a:solidFill>
          </a:ln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defRPr sz="160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5EB7877-211B-6DC0-642E-FD1A337C90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40108"/>
            <a:ext cx="5180012" cy="627650"/>
          </a:xfrm>
          <a:prstGeom prst="roundRect">
            <a:avLst/>
          </a:prstGeom>
          <a:noFill/>
          <a:ln>
            <a:solidFill>
              <a:srgbClr val="00009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>
              <a:defRPr lang="fr-FR" sz="1600" dirty="0" smtClean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6AEDF4C-9ECE-8FD1-7BA1-2B82B8AAF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9A97-144E-4C98-BDE0-A72B0DB626F8}" type="datetime1">
              <a:rPr lang="fr-FR" smtClean="0"/>
              <a:t>11/12/2024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6273171-FD3C-4D1D-687A-31D91BBCB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BF44F0A-BE77-32CF-2C44-E327A71F6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contenu 3">
            <a:extLst>
              <a:ext uri="{FF2B5EF4-FFF2-40B4-BE49-F238E27FC236}">
                <a16:creationId xmlns:a16="http://schemas.microsoft.com/office/drawing/2014/main" id="{04134C01-78C8-F98B-32CA-B30086356E5B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197603" y="2264062"/>
            <a:ext cx="5157787" cy="3930940"/>
          </a:xfrm>
          <a:ln>
            <a:solidFill>
              <a:srgbClr val="000091"/>
            </a:solidFill>
          </a:ln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defRPr sz="160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0719847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ptyque_vertical_vid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482FB5-E66E-D164-35ED-0C33A87AB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964" y="272257"/>
            <a:ext cx="10378785" cy="1095744"/>
          </a:xfrm>
        </p:spPr>
        <p:txBody>
          <a:bodyPr>
            <a:normAutofit/>
          </a:bodyPr>
          <a:lstStyle>
            <a:lvl1pPr algn="ctr">
              <a:defRPr lang="fr-FR" sz="2800" kern="1200" smtClean="0">
                <a:solidFill>
                  <a:srgbClr val="000091"/>
                </a:solidFill>
                <a:latin typeface="Marianne" panose="02000000000000000000" pitchFamily="2" charset="0"/>
                <a:ea typeface="+mj-ea"/>
                <a:cs typeface="+mj-cs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822CC0-09E3-5F4E-E995-28AF821D6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40107"/>
            <a:ext cx="5157787" cy="627651"/>
          </a:xfrm>
          <a:prstGeom prst="roundRect">
            <a:avLst/>
          </a:prstGeom>
          <a:noFill/>
          <a:ln>
            <a:solidFill>
              <a:srgbClr val="00009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>
              <a:defRPr lang="fr-FR" sz="1600" b="1" dirty="0" smtClean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23837B-C4F6-69C1-0C77-D2342322F8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2" y="2258723"/>
            <a:ext cx="5157787" cy="3930940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defRPr sz="160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5EB7877-211B-6DC0-642E-FD1A337C90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40108"/>
            <a:ext cx="5180012" cy="627650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>
              <a:defRPr lang="fr-FR" sz="1600" dirty="0" smtClean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6AEDF4C-9ECE-8FD1-7BA1-2B82B8AAF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9A97-144E-4C98-BDE0-A72B0DB626F8}" type="datetime1">
              <a:rPr lang="fr-FR" smtClean="0"/>
              <a:t>11/12/2024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6273171-FD3C-4D1D-687A-31D91BBCB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BF44F0A-BE77-32CF-2C44-E327A71F6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contenu 3">
            <a:extLst>
              <a:ext uri="{FF2B5EF4-FFF2-40B4-BE49-F238E27FC236}">
                <a16:creationId xmlns:a16="http://schemas.microsoft.com/office/drawing/2014/main" id="{04134C01-78C8-F98B-32CA-B30086356E5B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197603" y="2264062"/>
            <a:ext cx="5157787" cy="3930940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defRPr sz="160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259118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ptyque_vertical_vide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482FB5-E66E-D164-35ED-0C33A87AB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964" y="272257"/>
            <a:ext cx="10378785" cy="1095744"/>
          </a:xfrm>
        </p:spPr>
        <p:txBody>
          <a:bodyPr>
            <a:normAutofit/>
          </a:bodyPr>
          <a:lstStyle>
            <a:lvl1pPr algn="ctr">
              <a:defRPr lang="fr-FR" sz="2800" kern="1200" smtClean="0">
                <a:solidFill>
                  <a:srgbClr val="000091"/>
                </a:solidFill>
                <a:latin typeface="Marianne" panose="02000000000000000000" pitchFamily="2" charset="0"/>
                <a:ea typeface="+mj-ea"/>
                <a:cs typeface="+mj-cs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822CC0-09E3-5F4E-E995-28AF821D6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40107"/>
            <a:ext cx="5157787" cy="627651"/>
          </a:xfrm>
          <a:prstGeom prst="roundRect">
            <a:avLst/>
          </a:prstGeom>
          <a:noFill/>
          <a:ln>
            <a:solidFill>
              <a:schemeClr val="accent2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>
              <a:defRPr lang="fr-FR" sz="1600" b="1" dirty="0" smtClean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23837B-C4F6-69C1-0C77-D2342322F8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2" y="2258723"/>
            <a:ext cx="5157787" cy="3930940"/>
          </a:xfrm>
          <a:ln>
            <a:solidFill>
              <a:schemeClr val="accent2"/>
            </a:solidFill>
          </a:ln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1600"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/>
            </a:lvl4pPr>
            <a:lvl5pPr>
              <a:buClr>
                <a:schemeClr val="accent2"/>
              </a:buCl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5EB7877-211B-6DC0-642E-FD1A337C90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40108"/>
            <a:ext cx="5180012" cy="627650"/>
          </a:xfrm>
          <a:prstGeom prst="roundRect">
            <a:avLst/>
          </a:prstGeom>
          <a:noFill/>
          <a:ln>
            <a:solidFill>
              <a:schemeClr val="accent4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>
              <a:defRPr lang="fr-FR" sz="1600" dirty="0" smtClean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6AEDF4C-9ECE-8FD1-7BA1-2B82B8AAF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9A97-144E-4C98-BDE0-A72B0DB626F8}" type="datetime1">
              <a:rPr lang="fr-FR" smtClean="0"/>
              <a:t>11/12/2024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6273171-FD3C-4D1D-687A-31D91BBCB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BF44F0A-BE77-32CF-2C44-E327A71F6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contenu 3">
            <a:extLst>
              <a:ext uri="{FF2B5EF4-FFF2-40B4-BE49-F238E27FC236}">
                <a16:creationId xmlns:a16="http://schemas.microsoft.com/office/drawing/2014/main" id="{04134C01-78C8-F98B-32CA-B30086356E5B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197603" y="2264062"/>
            <a:ext cx="5157787" cy="3930940"/>
          </a:xfrm>
          <a:ln>
            <a:solidFill>
              <a:schemeClr val="accent4"/>
            </a:solidFill>
          </a:ln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buClr>
                <a:schemeClr val="accent4"/>
              </a:buClr>
              <a:defRPr sz="1600"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980883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ptyque_vertical_ple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482FB5-E66E-D164-35ED-0C33A87AB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964" y="272257"/>
            <a:ext cx="10378785" cy="1095744"/>
          </a:xfrm>
        </p:spPr>
        <p:txBody>
          <a:bodyPr>
            <a:normAutofit/>
          </a:bodyPr>
          <a:lstStyle>
            <a:lvl1pPr algn="ctr">
              <a:defRPr lang="fr-FR" sz="2800" kern="1200" smtClean="0">
                <a:solidFill>
                  <a:srgbClr val="000091"/>
                </a:solidFill>
                <a:latin typeface="Marianne" panose="02000000000000000000" pitchFamily="2" charset="0"/>
                <a:ea typeface="+mj-ea"/>
                <a:cs typeface="+mj-cs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822CC0-09E3-5F4E-E995-28AF821D6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40108"/>
            <a:ext cx="5157787" cy="619768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>
              <a:defRPr lang="fr-FR" sz="1600" b="1" dirty="0" smtClean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23837B-C4F6-69C1-0C77-D2342322F8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2" y="2258723"/>
            <a:ext cx="5157787" cy="3930940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defRPr sz="160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5EB7877-211B-6DC0-642E-FD1A337C90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40108"/>
            <a:ext cx="5180012" cy="619768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>
              <a:defRPr lang="fr-FR" sz="1600" b="1" smtClean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6AEDF4C-9ECE-8FD1-7BA1-2B82B8AAF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9A97-144E-4C98-BDE0-A72B0DB626F8}" type="datetime1">
              <a:rPr lang="fr-FR" smtClean="0"/>
              <a:t>11/12/2024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6273171-FD3C-4D1D-687A-31D91BBCB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BF44F0A-BE77-32CF-2C44-E327A71F6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‹N°›</a:t>
            </a:fld>
            <a:endParaRPr lang="fr-FR"/>
          </a:p>
        </p:txBody>
      </p:sp>
      <p:sp>
        <p:nvSpPr>
          <p:cNvPr id="10" name="Espace réservé du contenu 3">
            <a:extLst>
              <a:ext uri="{FF2B5EF4-FFF2-40B4-BE49-F238E27FC236}">
                <a16:creationId xmlns:a16="http://schemas.microsoft.com/office/drawing/2014/main" id="{04134C01-78C8-F98B-32CA-B30086356E5B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197603" y="2264062"/>
            <a:ext cx="5157787" cy="3930940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defRPr sz="160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585357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yptique_vertical_plein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482FB5-E66E-D164-35ED-0C33A87AB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964" y="272257"/>
            <a:ext cx="10378785" cy="1095744"/>
          </a:xfrm>
        </p:spPr>
        <p:txBody>
          <a:bodyPr>
            <a:normAutofit/>
          </a:bodyPr>
          <a:lstStyle>
            <a:lvl1pPr algn="ctr">
              <a:defRPr lang="fr-FR" sz="2800" kern="1200" smtClean="0">
                <a:solidFill>
                  <a:srgbClr val="000091"/>
                </a:solidFill>
                <a:latin typeface="Marianne" panose="02000000000000000000" pitchFamily="2" charset="0"/>
                <a:ea typeface="+mj-ea"/>
                <a:cs typeface="+mj-cs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822CC0-09E3-5F4E-E995-28AF821D6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40108"/>
            <a:ext cx="5157787" cy="619768"/>
          </a:xfrm>
          <a:prstGeom prst="round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>
              <a:defRPr lang="fr-FR" sz="1600" b="1" dirty="0" smtClean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5EB7877-211B-6DC0-642E-FD1A337C90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40108"/>
            <a:ext cx="5180012" cy="619768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>
              <a:defRPr lang="fr-FR" sz="1600" b="1" smtClean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6AEDF4C-9ECE-8FD1-7BA1-2B82B8AAF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9A97-144E-4C98-BDE0-A72B0DB626F8}" type="datetime1">
              <a:rPr lang="fr-FR" smtClean="0"/>
              <a:t>11/12/2024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6273171-FD3C-4D1D-687A-31D91BBCB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BF44F0A-BE77-32CF-2C44-E327A71F6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Espace réservé du contenu 3">
            <a:extLst>
              <a:ext uri="{FF2B5EF4-FFF2-40B4-BE49-F238E27FC236}">
                <a16:creationId xmlns:a16="http://schemas.microsoft.com/office/drawing/2014/main" id="{665E675F-A513-D9F5-FB3F-1FC25C3446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2" y="2258723"/>
            <a:ext cx="5157787" cy="3930940"/>
          </a:xfrm>
          <a:solidFill>
            <a:schemeClr val="bg1"/>
          </a:solidFill>
          <a:ln>
            <a:solidFill>
              <a:schemeClr val="accent2"/>
            </a:solidFill>
          </a:ln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1600"/>
            </a:lvl2pPr>
            <a:lvl3pPr>
              <a:buClr>
                <a:schemeClr val="accent2"/>
              </a:buClr>
              <a:defRPr/>
            </a:lvl3pPr>
            <a:lvl4pPr>
              <a:buClr>
                <a:schemeClr val="accent2"/>
              </a:buClr>
              <a:defRPr/>
            </a:lvl4pPr>
            <a:lvl5pPr>
              <a:buClr>
                <a:schemeClr val="accent2"/>
              </a:buCl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2" name="Espace réservé du contenu 3">
            <a:extLst>
              <a:ext uri="{FF2B5EF4-FFF2-40B4-BE49-F238E27FC236}">
                <a16:creationId xmlns:a16="http://schemas.microsoft.com/office/drawing/2014/main" id="{0F40ABE2-FD6C-AC22-9852-E3739197EDA4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197603" y="2264062"/>
            <a:ext cx="5157787" cy="3930940"/>
          </a:xfrm>
          <a:ln>
            <a:solidFill>
              <a:schemeClr val="accent4"/>
            </a:solidFill>
          </a:ln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  <a:lvl2pPr>
              <a:buClr>
                <a:schemeClr val="accent4"/>
              </a:buClr>
              <a:defRPr sz="1600"/>
            </a:lvl2pPr>
            <a:lvl3pPr>
              <a:buClr>
                <a:schemeClr val="accent4"/>
              </a:buClr>
              <a:defRPr/>
            </a:lvl3pPr>
            <a:lvl4pPr>
              <a:buClr>
                <a:schemeClr val="accent4"/>
              </a:buClr>
              <a:defRPr/>
            </a:lvl4pPr>
            <a:lvl5pPr>
              <a:buClr>
                <a:schemeClr val="accent4"/>
              </a:buCl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936503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yptique_vertical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482FB5-E66E-D164-35ED-0C33A87AB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964" y="272257"/>
            <a:ext cx="10378785" cy="1095744"/>
          </a:xfrm>
        </p:spPr>
        <p:txBody>
          <a:bodyPr>
            <a:normAutofit/>
          </a:bodyPr>
          <a:lstStyle>
            <a:lvl1pPr algn="ctr">
              <a:defRPr lang="fr-FR" sz="2800" kern="1200" smtClean="0">
                <a:solidFill>
                  <a:srgbClr val="000091"/>
                </a:solidFill>
                <a:latin typeface="Marianne" panose="02000000000000000000" pitchFamily="2" charset="0"/>
                <a:ea typeface="+mj-ea"/>
                <a:cs typeface="+mj-cs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822CC0-09E3-5F4E-E995-28AF821D6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3434" y="1556434"/>
            <a:ext cx="3606088" cy="650737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>
              <a:defRPr lang="fr-FR" sz="1600" b="1" dirty="0" smtClean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23837B-C4F6-69C1-0C77-D2342322F8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2640" y="2275050"/>
            <a:ext cx="3609264" cy="3930940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  <a:lvl2pPr marL="266700" indent="-177800" defTabSz="266700">
              <a:defRPr sz="1600"/>
            </a:lvl2pPr>
            <a:lvl3pPr marL="533400" indent="-266700">
              <a:defRPr/>
            </a:lvl3pPr>
            <a:lvl4pPr marL="812800" indent="-279400">
              <a:defRPr/>
            </a:lvl4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6AEDF4C-9ECE-8FD1-7BA1-2B82B8AAF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9A97-144E-4C98-BDE0-A72B0DB626F8}" type="datetime1">
              <a:rPr lang="fr-FR" smtClean="0"/>
              <a:t>11/12/2024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6273171-FD3C-4D1D-687A-31D91BBCB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BF44F0A-BE77-32CF-2C44-E327A71F6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6E56F680-C277-5912-B649-8E80C54D0B20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292956" y="1556435"/>
            <a:ext cx="3606088" cy="650736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>
              <a:defRPr lang="fr-FR" sz="1600" b="1" dirty="0" smtClean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61C5CE2E-97A0-DB36-55A0-7AA8116FCD3B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294544" y="2275050"/>
            <a:ext cx="3606088" cy="3930940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  <a:lvl2pPr marL="266700" indent="-177800">
              <a:defRPr sz="1600"/>
            </a:lvl2pPr>
            <a:lvl3pPr marL="533400" indent="-266700">
              <a:defRPr/>
            </a:lvl3pPr>
            <a:lvl4pPr marL="812800" indent="-279400">
              <a:defRPr/>
            </a:lvl4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048967A-0616-1D49-F7EA-2C699CEAE133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8242478" y="1556435"/>
            <a:ext cx="3606088" cy="650736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>
              <a:defRPr lang="fr-FR" sz="1600" b="1" dirty="0" smtClean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17" name="Espace réservé du contenu 3">
            <a:extLst>
              <a:ext uri="{FF2B5EF4-FFF2-40B4-BE49-F238E27FC236}">
                <a16:creationId xmlns:a16="http://schemas.microsoft.com/office/drawing/2014/main" id="{A352C5B9-F19C-F40F-8400-0D6CB80BD1A7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8243272" y="2275050"/>
            <a:ext cx="3606087" cy="3930940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  <a:lvl2pPr marL="355600" indent="-177800">
              <a:defRPr sz="1600"/>
            </a:lvl2pPr>
            <a:lvl3pPr marL="622300" indent="-266700">
              <a:defRPr/>
            </a:lvl3pPr>
            <a:lvl4pPr marL="990600" indent="-368300">
              <a:defRPr/>
            </a:lvl4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3766781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ouverture_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9EF0CB-C253-C308-C5CD-97094CC4FAD7}"/>
              </a:ext>
            </a:extLst>
          </p:cNvPr>
          <p:cNvSpPr/>
          <p:nvPr/>
        </p:nvSpPr>
        <p:spPr>
          <a:xfrm rot="5400000" flipH="1" flipV="1">
            <a:off x="8285004" y="2954498"/>
            <a:ext cx="6861495" cy="952498"/>
          </a:xfrm>
          <a:prstGeom prst="rect">
            <a:avLst/>
          </a:prstGeom>
          <a:gradFill>
            <a:gsLst>
              <a:gs pos="0">
                <a:srgbClr val="AB0345"/>
              </a:gs>
              <a:gs pos="100000">
                <a:srgbClr val="000091"/>
              </a:gs>
              <a:gs pos="100000">
                <a:srgbClr val="000091"/>
              </a:gs>
            </a:gsLst>
            <a:lin ang="0" scaled="0"/>
          </a:gradFill>
          <a:ln w="38100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900" b="1" kern="2200" cap="all" spc="300" baseline="0" dirty="0">
              <a:latin typeface="Marianne ExtraBold" panose="02000000000000000000" pitchFamily="2" charset="0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B6ECF12-89DB-DC16-7663-04E3DD5B3F28}"/>
              </a:ext>
            </a:extLst>
          </p:cNvPr>
          <p:cNvSpPr txBox="1"/>
          <p:nvPr/>
        </p:nvSpPr>
        <p:spPr>
          <a:xfrm rot="16200000">
            <a:off x="7884953" y="2405819"/>
            <a:ext cx="7574509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700" b="1" kern="0" cap="all" spc="560" baseline="0" dirty="0">
                <a:solidFill>
                  <a:schemeClr val="bg1"/>
                </a:solidFill>
                <a:latin typeface="Marianne ExtraBold" panose="02000000000000000000" pitchFamily="2" charset="0"/>
              </a:rPr>
              <a:t>Rapport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A92FBBD-BD03-414F-1595-5A96A33054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20544"/>
            <a:ext cx="9144000" cy="1196253"/>
          </a:xfrm>
        </p:spPr>
        <p:txBody>
          <a:bodyPr anchor="ctr">
            <a:normAutofit/>
          </a:bodyPr>
          <a:lstStyle>
            <a:lvl1pPr algn="ctr">
              <a:defRPr sz="3800" b="1" cap="none" baseline="0">
                <a:solidFill>
                  <a:srgbClr val="00009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35FFDF9-5632-3D4F-CB02-CE9219E580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56363"/>
            <a:ext cx="9144000" cy="1336964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 b="0" cap="small" baseline="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FR" dirty="0"/>
          </a:p>
        </p:txBody>
      </p:sp>
      <p:pic>
        <p:nvPicPr>
          <p:cNvPr id="8" name="Image 7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EBE6F64F-3FCD-E7F1-573B-EA20ABDB80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495"/>
            <a:ext cx="1396910" cy="1260000"/>
          </a:xfrm>
          <a:prstGeom prst="rect">
            <a:avLst/>
          </a:prstGeom>
        </p:spPr>
      </p:pic>
      <p:pic>
        <p:nvPicPr>
          <p:cNvPr id="10" name="Image 9" descr="Une image contenant texte, Police, logo, cercle&#10;&#10;Description générée automatiquement">
            <a:extLst>
              <a:ext uri="{FF2B5EF4-FFF2-40B4-BE49-F238E27FC236}">
                <a16:creationId xmlns:a16="http://schemas.microsoft.com/office/drawing/2014/main" id="{F3474B46-4990-5DEA-D61D-F0FC86D972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371" y="536505"/>
            <a:ext cx="715429" cy="7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5910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yptique_vertical_v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482FB5-E66E-D164-35ED-0C33A87AB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964" y="272257"/>
            <a:ext cx="10378785" cy="1095744"/>
          </a:xfrm>
        </p:spPr>
        <p:txBody>
          <a:bodyPr>
            <a:normAutofit/>
          </a:bodyPr>
          <a:lstStyle>
            <a:lvl1pPr algn="ctr">
              <a:defRPr lang="fr-FR" sz="2800" kern="1200" smtClean="0">
                <a:solidFill>
                  <a:srgbClr val="000091"/>
                </a:solidFill>
                <a:latin typeface="Marianne" panose="02000000000000000000" pitchFamily="2" charset="0"/>
                <a:ea typeface="+mj-ea"/>
                <a:cs typeface="+mj-cs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822CC0-09E3-5F4E-E995-28AF821D6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3434" y="1556434"/>
            <a:ext cx="3606088" cy="650737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>
              <a:defRPr lang="fr-FR" sz="1600" b="1" dirty="0" smtClean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23837B-C4F6-69C1-0C77-D2342322F8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2640" y="2275050"/>
            <a:ext cx="3609264" cy="3930940"/>
          </a:xfrm>
          <a:ln>
            <a:solidFill>
              <a:schemeClr val="accent1"/>
            </a:solidFill>
          </a:ln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  <a:lvl2pPr marL="266700" indent="-177800" defTabSz="266700">
              <a:defRPr sz="1600"/>
            </a:lvl2pPr>
            <a:lvl3pPr marL="533400" indent="-266700">
              <a:defRPr/>
            </a:lvl3pPr>
            <a:lvl4pPr marL="812800" indent="-279400">
              <a:defRPr/>
            </a:lvl4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6AEDF4C-9ECE-8FD1-7BA1-2B82B8AAF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9A97-144E-4C98-BDE0-A72B0DB626F8}" type="datetime1">
              <a:rPr lang="fr-FR" smtClean="0"/>
              <a:t>11/12/2024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6273171-FD3C-4D1D-687A-31D91BBCB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BF44F0A-BE77-32CF-2C44-E327A71F6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6E56F680-C277-5912-B649-8E80C54D0B20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292956" y="1556435"/>
            <a:ext cx="3606088" cy="650736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>
              <a:defRPr lang="fr-FR" sz="1600" b="1" dirty="0" smtClean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61C5CE2E-97A0-DB36-55A0-7AA8116FCD3B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294544" y="2275050"/>
            <a:ext cx="3606088" cy="3930940"/>
          </a:xfrm>
          <a:ln>
            <a:solidFill>
              <a:schemeClr val="accent1"/>
            </a:solidFill>
          </a:ln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  <a:lvl2pPr marL="266700" indent="-177800">
              <a:defRPr sz="1600"/>
            </a:lvl2pPr>
            <a:lvl3pPr marL="533400" indent="-266700">
              <a:defRPr/>
            </a:lvl3pPr>
            <a:lvl4pPr marL="812800" indent="-279400">
              <a:defRPr/>
            </a:lvl4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048967A-0616-1D49-F7EA-2C699CEAE133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8242478" y="1556435"/>
            <a:ext cx="3606088" cy="650736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>
              <a:defRPr lang="fr-FR" sz="1600" b="1" dirty="0" smtClean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17" name="Espace réservé du contenu 3">
            <a:extLst>
              <a:ext uri="{FF2B5EF4-FFF2-40B4-BE49-F238E27FC236}">
                <a16:creationId xmlns:a16="http://schemas.microsoft.com/office/drawing/2014/main" id="{A352C5B9-F19C-F40F-8400-0D6CB80BD1A7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8243272" y="2275050"/>
            <a:ext cx="3606087" cy="3930940"/>
          </a:xfrm>
          <a:ln>
            <a:solidFill>
              <a:schemeClr val="accent1"/>
            </a:solidFill>
          </a:ln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  <a:lvl2pPr marL="355600" indent="-177800">
              <a:defRPr sz="1600"/>
            </a:lvl2pPr>
            <a:lvl3pPr marL="622300" indent="-266700">
              <a:defRPr/>
            </a:lvl3pPr>
            <a:lvl4pPr marL="900113" indent="-363538">
              <a:tabLst>
                <a:tab pos="812800" algn="l"/>
              </a:tabLst>
              <a:defRPr/>
            </a:lvl4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12961009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yptique_vertical_vid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482FB5-E66E-D164-35ED-0C33A87AB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964" y="272257"/>
            <a:ext cx="10378785" cy="1095744"/>
          </a:xfrm>
        </p:spPr>
        <p:txBody>
          <a:bodyPr>
            <a:normAutofit/>
          </a:bodyPr>
          <a:lstStyle>
            <a:lvl1pPr algn="ctr">
              <a:defRPr lang="fr-FR" sz="2800" kern="1200" smtClean="0">
                <a:solidFill>
                  <a:srgbClr val="000091"/>
                </a:solidFill>
                <a:latin typeface="Marianne" panose="02000000000000000000" pitchFamily="2" charset="0"/>
                <a:ea typeface="+mj-ea"/>
                <a:cs typeface="+mj-cs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822CC0-09E3-5F4E-E995-28AF821D6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3434" y="1556434"/>
            <a:ext cx="3606088" cy="627089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>
              <a:defRPr lang="fr-FR" sz="1600" b="1" dirty="0" smtClean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23837B-C4F6-69C1-0C77-D2342322F8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2640" y="2275050"/>
            <a:ext cx="3609264" cy="3930940"/>
          </a:xfrm>
          <a:ln>
            <a:solidFill>
              <a:schemeClr val="accent1"/>
            </a:solidFill>
          </a:ln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  <a:lvl2pPr marL="355600" indent="-266700">
              <a:buClr>
                <a:schemeClr val="accent1"/>
              </a:buClr>
              <a:defRPr sz="1600"/>
            </a:lvl2pPr>
            <a:lvl3pPr marL="533400" indent="-266700">
              <a:buClr>
                <a:schemeClr val="accent1"/>
              </a:buClr>
              <a:defRPr/>
            </a:lvl3pPr>
            <a:lvl4pPr marL="723900" indent="-279400">
              <a:buClr>
                <a:schemeClr val="accent1"/>
              </a:buClr>
              <a:defRPr/>
            </a:lvl4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6AEDF4C-9ECE-8FD1-7BA1-2B82B8AAF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9A97-144E-4C98-BDE0-A72B0DB626F8}" type="datetime1">
              <a:rPr lang="fr-FR" smtClean="0"/>
              <a:t>11/12/2024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6273171-FD3C-4D1D-687A-31D91BBCB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BF44F0A-BE77-32CF-2C44-E327A71F6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6E56F680-C277-5912-B649-8E80C54D0B20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292956" y="1556435"/>
            <a:ext cx="3606088" cy="627088"/>
          </a:xfrm>
          <a:prstGeom prst="round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>
              <a:defRPr lang="fr-FR" sz="1600" b="1" dirty="0" smtClean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61C5CE2E-97A0-DB36-55A0-7AA8116FCD3B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294544" y="2275050"/>
            <a:ext cx="3606088" cy="3930940"/>
          </a:xfrm>
          <a:ln>
            <a:solidFill>
              <a:schemeClr val="accent3"/>
            </a:solidFill>
          </a:ln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  <a:lvl2pPr marL="355600" indent="-266700">
              <a:buClr>
                <a:schemeClr val="accent3"/>
              </a:buClr>
              <a:defRPr sz="1600"/>
            </a:lvl2pPr>
            <a:lvl3pPr marL="533400" indent="-266700">
              <a:buClr>
                <a:schemeClr val="accent3"/>
              </a:buClr>
              <a:defRPr/>
            </a:lvl3pPr>
            <a:lvl4pPr marL="812800" indent="-279400">
              <a:buClr>
                <a:schemeClr val="accent3"/>
              </a:buClr>
              <a:tabLst>
                <a:tab pos="901700" algn="l"/>
              </a:tabLst>
              <a:defRPr/>
            </a:lvl4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048967A-0616-1D49-F7EA-2C699CEAE133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8242478" y="1556435"/>
            <a:ext cx="3606088" cy="627088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vert="horz" lIns="91440" tIns="45720" rIns="91440" bIns="45720" rtlCol="0" anchor="t">
            <a:noAutofit/>
          </a:bodyPr>
          <a:lstStyle>
            <a:lvl1pPr>
              <a:defRPr lang="fr-FR" sz="1600" b="1" dirty="0" smtClean="0">
                <a:solidFill>
                  <a:schemeClr val="tx1"/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17" name="Espace réservé du contenu 3">
            <a:extLst>
              <a:ext uri="{FF2B5EF4-FFF2-40B4-BE49-F238E27FC236}">
                <a16:creationId xmlns:a16="http://schemas.microsoft.com/office/drawing/2014/main" id="{A352C5B9-F19C-F40F-8400-0D6CB80BD1A7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8243272" y="2275050"/>
            <a:ext cx="3606087" cy="3930940"/>
          </a:xfrm>
          <a:ln>
            <a:solidFill>
              <a:schemeClr val="accent4"/>
            </a:solidFill>
          </a:ln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  <a:lvl2pPr marL="355600" indent="-266700">
              <a:buClr>
                <a:schemeClr val="accent4"/>
              </a:buClr>
              <a:defRPr sz="1600"/>
            </a:lvl2pPr>
            <a:lvl3pPr marL="622300" indent="-355600">
              <a:buClr>
                <a:schemeClr val="accent4"/>
              </a:buClr>
              <a:defRPr/>
            </a:lvl3pPr>
            <a:lvl4pPr marL="901700" indent="-279400">
              <a:buClr>
                <a:schemeClr val="accent4"/>
              </a:buClr>
              <a:defRPr/>
            </a:lvl4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9881807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yptique_vertical_ple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482FB5-E66E-D164-35ED-0C33A87AB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964" y="272257"/>
            <a:ext cx="10378785" cy="1095744"/>
          </a:xfrm>
        </p:spPr>
        <p:txBody>
          <a:bodyPr>
            <a:normAutofit/>
          </a:bodyPr>
          <a:lstStyle>
            <a:lvl1pPr algn="ctr">
              <a:defRPr lang="fr-FR" sz="2800" kern="1200" smtClean="0">
                <a:solidFill>
                  <a:srgbClr val="000091"/>
                </a:solidFill>
                <a:latin typeface="Marianne" panose="02000000000000000000" pitchFamily="2" charset="0"/>
                <a:ea typeface="+mj-ea"/>
                <a:cs typeface="+mj-cs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822CC0-09E3-5F4E-E995-28AF821D6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3434" y="1556434"/>
            <a:ext cx="3606088" cy="650737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>
              <a:defRPr lang="fr-FR" sz="1600" b="1" dirty="0" smtClean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23837B-C4F6-69C1-0C77-D2342322F8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2640" y="2275050"/>
            <a:ext cx="3609264" cy="3930940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  <a:lvl2pPr marL="266700" indent="-177800" defTabSz="266700">
              <a:defRPr sz="1600"/>
            </a:lvl2pPr>
            <a:lvl3pPr marL="533400" indent="-266700">
              <a:defRPr/>
            </a:lvl3pPr>
            <a:lvl4pPr marL="812800" indent="-279400">
              <a:defRPr/>
            </a:lvl4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6AEDF4C-9ECE-8FD1-7BA1-2B82B8AAF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9A97-144E-4C98-BDE0-A72B0DB626F8}" type="datetime1">
              <a:rPr lang="fr-FR" smtClean="0"/>
              <a:t>11/12/2024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6273171-FD3C-4D1D-687A-31D91BBCB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BF44F0A-BE77-32CF-2C44-E327A71F6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6E56F680-C277-5912-B649-8E80C54D0B20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292956" y="1556435"/>
            <a:ext cx="3606088" cy="650736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>
              <a:defRPr lang="fr-FR" sz="1600" b="1" dirty="0" smtClean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61C5CE2E-97A0-DB36-55A0-7AA8116FCD3B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294544" y="2275050"/>
            <a:ext cx="3606088" cy="3930940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  <a:lvl2pPr marL="266700" indent="-177800">
              <a:defRPr sz="1600"/>
            </a:lvl2pPr>
            <a:lvl3pPr marL="533400" indent="-266700">
              <a:defRPr/>
            </a:lvl3pPr>
            <a:lvl4pPr marL="812800" indent="-279400">
              <a:defRPr/>
            </a:lvl4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048967A-0616-1D49-F7EA-2C699CEAE133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8242478" y="1556435"/>
            <a:ext cx="3606088" cy="650736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>
              <a:defRPr lang="fr-FR" sz="1600" b="1" dirty="0" smtClean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17" name="Espace réservé du contenu 3">
            <a:extLst>
              <a:ext uri="{FF2B5EF4-FFF2-40B4-BE49-F238E27FC236}">
                <a16:creationId xmlns:a16="http://schemas.microsoft.com/office/drawing/2014/main" id="{A352C5B9-F19C-F40F-8400-0D6CB80BD1A7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8243272" y="2275050"/>
            <a:ext cx="3606087" cy="3930940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  <a:lvl2pPr marL="355600" indent="-177800">
              <a:defRPr sz="1600"/>
            </a:lvl2pPr>
            <a:lvl3pPr marL="622300" indent="-266700">
              <a:defRPr/>
            </a:lvl3pPr>
            <a:lvl4pPr marL="990600" indent="-368300">
              <a:defRPr/>
            </a:lvl4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4182147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yptique_vertical_plei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6482FB5-E66E-D164-35ED-0C33A87AB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5964" y="272257"/>
            <a:ext cx="10378785" cy="1095744"/>
          </a:xfrm>
        </p:spPr>
        <p:txBody>
          <a:bodyPr>
            <a:normAutofit/>
          </a:bodyPr>
          <a:lstStyle>
            <a:lvl1pPr algn="ctr">
              <a:defRPr lang="fr-FR" sz="2800" kern="1200" smtClean="0">
                <a:solidFill>
                  <a:srgbClr val="000091"/>
                </a:solidFill>
                <a:latin typeface="Marianne" panose="02000000000000000000" pitchFamily="2" charset="0"/>
                <a:ea typeface="+mj-ea"/>
                <a:cs typeface="+mj-cs"/>
              </a:defRPr>
            </a:lvl1pPr>
          </a:lstStyle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8822CC0-09E3-5F4E-E995-28AF821D64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3434" y="1556434"/>
            <a:ext cx="3606088" cy="627089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>
              <a:defRPr lang="fr-FR" sz="1600" b="1" dirty="0" smtClean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23837B-C4F6-69C1-0C77-D2342322F8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2640" y="2275050"/>
            <a:ext cx="3609264" cy="3930940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  <a:lvl2pPr marL="355600" indent="-266700">
              <a:buClr>
                <a:schemeClr val="accent1"/>
              </a:buClr>
              <a:defRPr sz="1600"/>
            </a:lvl2pPr>
            <a:lvl3pPr marL="533400" indent="-266700">
              <a:buClr>
                <a:schemeClr val="accent1"/>
              </a:buClr>
              <a:defRPr/>
            </a:lvl3pPr>
            <a:lvl4pPr marL="723900" indent="-279400">
              <a:buClr>
                <a:schemeClr val="accent1"/>
              </a:buClr>
              <a:defRPr/>
            </a:lvl4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6AEDF4C-9ECE-8FD1-7BA1-2B82B8AAF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9A97-144E-4C98-BDE0-A72B0DB626F8}" type="datetime1">
              <a:rPr lang="fr-FR" smtClean="0"/>
              <a:t>11/12/2024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36273171-FD3C-4D1D-687A-31D91BBCB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BF44F0A-BE77-32CF-2C44-E327A71F6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Espace réservé du texte 2">
            <a:extLst>
              <a:ext uri="{FF2B5EF4-FFF2-40B4-BE49-F238E27FC236}">
                <a16:creationId xmlns:a16="http://schemas.microsoft.com/office/drawing/2014/main" id="{6E56F680-C277-5912-B649-8E80C54D0B20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292956" y="1556435"/>
            <a:ext cx="3606088" cy="627088"/>
          </a:xfrm>
          <a:prstGeom prst="roundRect">
            <a:avLst/>
          </a:prstGeom>
          <a:solidFill>
            <a:schemeClr val="accent3"/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>
              <a:defRPr lang="fr-FR" sz="1600" b="1" dirty="0" smtClean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15" name="Espace réservé du contenu 3">
            <a:extLst>
              <a:ext uri="{FF2B5EF4-FFF2-40B4-BE49-F238E27FC236}">
                <a16:creationId xmlns:a16="http://schemas.microsoft.com/office/drawing/2014/main" id="{61C5CE2E-97A0-DB36-55A0-7AA8116FCD3B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294544" y="2275050"/>
            <a:ext cx="3606088" cy="3930940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  <a:lvl2pPr marL="355600" indent="-266700">
              <a:buClr>
                <a:schemeClr val="accent3"/>
              </a:buClr>
              <a:defRPr sz="1600"/>
            </a:lvl2pPr>
            <a:lvl3pPr marL="533400" indent="-266700">
              <a:buClr>
                <a:schemeClr val="accent3"/>
              </a:buClr>
              <a:defRPr/>
            </a:lvl3pPr>
            <a:lvl4pPr marL="812800" indent="-279400">
              <a:buClr>
                <a:schemeClr val="accent3"/>
              </a:buClr>
              <a:tabLst>
                <a:tab pos="901700" algn="l"/>
              </a:tabLst>
              <a:defRPr/>
            </a:lvl4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  <p:sp>
        <p:nvSpPr>
          <p:cNvPr id="16" name="Espace réservé du texte 2">
            <a:extLst>
              <a:ext uri="{FF2B5EF4-FFF2-40B4-BE49-F238E27FC236}">
                <a16:creationId xmlns:a16="http://schemas.microsoft.com/office/drawing/2014/main" id="{6048967A-0616-1D49-F7EA-2C699CEAE133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8242478" y="1556435"/>
            <a:ext cx="3606088" cy="627088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>
              <a:defRPr lang="fr-FR" sz="1600" b="1" dirty="0" smtClean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17" name="Espace réservé du contenu 3">
            <a:extLst>
              <a:ext uri="{FF2B5EF4-FFF2-40B4-BE49-F238E27FC236}">
                <a16:creationId xmlns:a16="http://schemas.microsoft.com/office/drawing/2014/main" id="{A352C5B9-F19C-F40F-8400-0D6CB80BD1A7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8243272" y="2275050"/>
            <a:ext cx="3606087" cy="3930940"/>
          </a:xfrm>
        </p:spPr>
        <p:txBody>
          <a:bodyPr/>
          <a:lstStyle>
            <a:lvl1pPr>
              <a:defRPr sz="1600" b="0">
                <a:solidFill>
                  <a:schemeClr val="tx1"/>
                </a:solidFill>
              </a:defRPr>
            </a:lvl1pPr>
            <a:lvl2pPr marL="355600" indent="-266700">
              <a:buClr>
                <a:schemeClr val="accent4"/>
              </a:buClr>
              <a:defRPr sz="1600"/>
            </a:lvl2pPr>
            <a:lvl3pPr marL="622300" indent="-355600">
              <a:buClr>
                <a:schemeClr val="accent4"/>
              </a:buClr>
              <a:defRPr/>
            </a:lvl3pPr>
            <a:lvl4pPr marL="901700" indent="-279400">
              <a:buClr>
                <a:schemeClr val="accent4"/>
              </a:buClr>
              <a:defRPr/>
            </a:lvl4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</p:txBody>
      </p:sp>
    </p:spTree>
    <p:extLst>
      <p:ext uri="{BB962C8B-B14F-4D97-AF65-F5344CB8AC3E}">
        <p14:creationId xmlns:p14="http://schemas.microsoft.com/office/powerpoint/2010/main" val="408095965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ptyque_horizontal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D20415-CDF8-C21C-3B3C-44F6F32B9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18509" y="1593078"/>
            <a:ext cx="4298818" cy="1835922"/>
          </a:xfrm>
          <a:ln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Aft>
                <a:spcPts val="300"/>
              </a:spcAft>
              <a:buClrTx/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ADE25A-89C0-BCEB-FD48-2E5BEAEAA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AA787-7913-4C50-B4ED-7714CD29C878}" type="datetime1">
              <a:rPr lang="fr-FR" smtClean="0"/>
              <a:t>11/12/2024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F307DFE-646D-A002-CE01-874457E4F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CEC14E3-5E37-8252-FB42-2C0C3E313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CEAC679E-447F-E0F7-0377-00830CEF3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13" name="Espace réservé du texte 14">
            <a:extLst>
              <a:ext uri="{FF2B5EF4-FFF2-40B4-BE49-F238E27FC236}">
                <a16:creationId xmlns:a16="http://schemas.microsoft.com/office/drawing/2014/main" id="{2E8F3240-7C0D-75C6-09CA-F1819273D98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397646" y="3731951"/>
            <a:ext cx="1794966" cy="1865285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Espace réservé du texte 3">
            <a:extLst>
              <a:ext uri="{FF2B5EF4-FFF2-40B4-BE49-F238E27FC236}">
                <a16:creationId xmlns:a16="http://schemas.microsoft.com/office/drawing/2014/main" id="{00C3D097-507D-7491-5B62-1D8CB1A98AAF}"/>
              </a:ext>
            </a:extLst>
          </p:cNvPr>
          <p:cNvSpPr>
            <a:spLocks noGrp="1"/>
          </p:cNvSpPr>
          <p:nvPr>
            <p:ph type="body" sz="half" idx="28"/>
          </p:nvPr>
        </p:nvSpPr>
        <p:spPr>
          <a:xfrm>
            <a:off x="7299391" y="1593078"/>
            <a:ext cx="4298818" cy="1835922"/>
          </a:xfrm>
          <a:ln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Aft>
                <a:spcPts val="300"/>
              </a:spcAft>
              <a:buClrTx/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Espace réservé du texte 14">
            <a:extLst>
              <a:ext uri="{FF2B5EF4-FFF2-40B4-BE49-F238E27FC236}">
                <a16:creationId xmlns:a16="http://schemas.microsoft.com/office/drawing/2014/main" id="{C23E3838-E0B3-6DB3-7A13-43CE3A0541B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97646" y="1593079"/>
            <a:ext cx="1794966" cy="1835922"/>
          </a:xfrm>
          <a:ln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" name="Espace réservé du texte 3">
            <a:extLst>
              <a:ext uri="{FF2B5EF4-FFF2-40B4-BE49-F238E27FC236}">
                <a16:creationId xmlns:a16="http://schemas.microsoft.com/office/drawing/2014/main" id="{45872E9F-4201-16C5-1D57-B39ABC7ED93F}"/>
              </a:ext>
            </a:extLst>
          </p:cNvPr>
          <p:cNvSpPr>
            <a:spLocks noGrp="1"/>
          </p:cNvSpPr>
          <p:nvPr>
            <p:ph type="body" sz="half" idx="31"/>
          </p:nvPr>
        </p:nvSpPr>
        <p:spPr>
          <a:xfrm>
            <a:off x="2618509" y="3764943"/>
            <a:ext cx="4298818" cy="1835922"/>
          </a:xfrm>
          <a:ln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Aft>
                <a:spcPts val="300"/>
              </a:spcAft>
              <a:buClrTx/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Espace réservé du texte 3">
            <a:extLst>
              <a:ext uri="{FF2B5EF4-FFF2-40B4-BE49-F238E27FC236}">
                <a16:creationId xmlns:a16="http://schemas.microsoft.com/office/drawing/2014/main" id="{24B75CD8-6752-8934-C502-3219CE710017}"/>
              </a:ext>
            </a:extLst>
          </p:cNvPr>
          <p:cNvSpPr>
            <a:spLocks noGrp="1"/>
          </p:cNvSpPr>
          <p:nvPr>
            <p:ph type="body" sz="half" idx="32"/>
          </p:nvPr>
        </p:nvSpPr>
        <p:spPr>
          <a:xfrm>
            <a:off x="7299391" y="3764943"/>
            <a:ext cx="4298818" cy="1835922"/>
          </a:xfrm>
          <a:ln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Aft>
                <a:spcPts val="300"/>
              </a:spcAft>
              <a:buClrTx/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92057050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ptyque_horizontal_v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ADE25A-89C0-BCEB-FD48-2E5BEAEAA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AA787-7913-4C50-B4ED-7714CD29C878}" type="datetime1">
              <a:rPr lang="fr-FR" smtClean="0"/>
              <a:t>11/12/2024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F307DFE-646D-A002-CE01-874457E4F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CEC14E3-5E37-8252-FB42-2C0C3E313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CEAC679E-447F-E0F7-0377-00830CEF3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8AB9EDDC-138C-873A-5755-EE0AFF44E9D3}"/>
              </a:ext>
            </a:extLst>
          </p:cNvPr>
          <p:cNvSpPr/>
          <p:nvPr/>
        </p:nvSpPr>
        <p:spPr>
          <a:xfrm>
            <a:off x="227019" y="3731951"/>
            <a:ext cx="2183671" cy="1865286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pPr lv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91"/>
              </a:buClr>
              <a:buSzPct val="100000"/>
              <a:buFont typeface="Arial" panose="020B0604020202020204" pitchFamily="34" charset="0"/>
              <a:buNone/>
            </a:pPr>
            <a:endParaRPr lang="fr-FR" sz="1600" b="1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sp>
        <p:nvSpPr>
          <p:cNvPr id="13" name="Espace réservé du texte 14">
            <a:extLst>
              <a:ext uri="{FF2B5EF4-FFF2-40B4-BE49-F238E27FC236}">
                <a16:creationId xmlns:a16="http://schemas.microsoft.com/office/drawing/2014/main" id="{2E8F3240-7C0D-75C6-09CA-F1819273D98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397646" y="3965462"/>
            <a:ext cx="1794966" cy="1478851"/>
          </a:xfrm>
        </p:spPr>
        <p:txBody>
          <a:bodyPr anchor="ctr">
            <a:noAutofit/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37964FA2-0DE0-4EBC-A516-57149AB60AF8}"/>
              </a:ext>
            </a:extLst>
          </p:cNvPr>
          <p:cNvSpPr/>
          <p:nvPr/>
        </p:nvSpPr>
        <p:spPr>
          <a:xfrm>
            <a:off x="227019" y="1593078"/>
            <a:ext cx="2183671" cy="1835922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pPr lv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91"/>
              </a:buClr>
              <a:buSzPct val="100000"/>
              <a:buFont typeface="Arial" panose="020B0604020202020204" pitchFamily="34" charset="0"/>
              <a:buNone/>
            </a:pPr>
            <a:r>
              <a:rPr lang="fr-FR" sz="1600" b="1" dirty="0">
                <a:solidFill>
                  <a:schemeClr val="bg1"/>
                </a:solidFill>
                <a:latin typeface="Marianne" panose="02000000000000000000" pitchFamily="2" charset="0"/>
              </a:rPr>
              <a:t>&lt;</a:t>
            </a:r>
          </a:p>
        </p:txBody>
      </p:sp>
      <p:sp>
        <p:nvSpPr>
          <p:cNvPr id="16" name="Espace réservé du texte 14">
            <a:extLst>
              <a:ext uri="{FF2B5EF4-FFF2-40B4-BE49-F238E27FC236}">
                <a16:creationId xmlns:a16="http://schemas.microsoft.com/office/drawing/2014/main" id="{C23E3838-E0B3-6DB3-7A13-43CE3A0541B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97646" y="1758510"/>
            <a:ext cx="1794966" cy="1455571"/>
          </a:xfrm>
        </p:spPr>
        <p:txBody>
          <a:bodyPr anchor="ctr">
            <a:noAutofit/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" name="Espace réservé du texte 3">
            <a:extLst>
              <a:ext uri="{FF2B5EF4-FFF2-40B4-BE49-F238E27FC236}">
                <a16:creationId xmlns:a16="http://schemas.microsoft.com/office/drawing/2014/main" id="{291B747D-6093-9E33-35E9-856657B4FB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18509" y="1593078"/>
            <a:ext cx="4298818" cy="1835922"/>
          </a:xfrm>
          <a:ln>
            <a:solidFill>
              <a:schemeClr val="accent1"/>
            </a:solidFill>
            <a:prstDash val="solid"/>
          </a:ln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Aft>
                <a:spcPts val="300"/>
              </a:spcAft>
              <a:buClrTx/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Espace réservé du texte 3">
            <a:extLst>
              <a:ext uri="{FF2B5EF4-FFF2-40B4-BE49-F238E27FC236}">
                <a16:creationId xmlns:a16="http://schemas.microsoft.com/office/drawing/2014/main" id="{B85A0FBD-B9D4-70A5-EF2B-6B7707B10453}"/>
              </a:ext>
            </a:extLst>
          </p:cNvPr>
          <p:cNvSpPr>
            <a:spLocks noGrp="1"/>
          </p:cNvSpPr>
          <p:nvPr>
            <p:ph type="body" sz="half" idx="28"/>
          </p:nvPr>
        </p:nvSpPr>
        <p:spPr>
          <a:xfrm>
            <a:off x="7299391" y="1593078"/>
            <a:ext cx="4298818" cy="1835922"/>
          </a:xfrm>
          <a:ln>
            <a:solidFill>
              <a:schemeClr val="accent1"/>
            </a:solidFill>
            <a:prstDash val="solid"/>
          </a:ln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Aft>
                <a:spcPts val="300"/>
              </a:spcAft>
              <a:buClrTx/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Espace réservé du texte 3">
            <a:extLst>
              <a:ext uri="{FF2B5EF4-FFF2-40B4-BE49-F238E27FC236}">
                <a16:creationId xmlns:a16="http://schemas.microsoft.com/office/drawing/2014/main" id="{845DF6BF-087C-7512-01B1-9413C7E5161E}"/>
              </a:ext>
            </a:extLst>
          </p:cNvPr>
          <p:cNvSpPr>
            <a:spLocks noGrp="1"/>
          </p:cNvSpPr>
          <p:nvPr>
            <p:ph type="body" sz="half" idx="31"/>
          </p:nvPr>
        </p:nvSpPr>
        <p:spPr>
          <a:xfrm>
            <a:off x="2618509" y="3764943"/>
            <a:ext cx="4298818" cy="1835922"/>
          </a:xfrm>
          <a:ln>
            <a:solidFill>
              <a:schemeClr val="accent1"/>
            </a:solidFill>
            <a:prstDash val="solid"/>
          </a:ln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Aft>
                <a:spcPts val="300"/>
              </a:spcAft>
              <a:buClrTx/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5" name="Espace réservé du texte 3">
            <a:extLst>
              <a:ext uri="{FF2B5EF4-FFF2-40B4-BE49-F238E27FC236}">
                <a16:creationId xmlns:a16="http://schemas.microsoft.com/office/drawing/2014/main" id="{928C9E28-8E2B-C76C-A9E9-4A545877F769}"/>
              </a:ext>
            </a:extLst>
          </p:cNvPr>
          <p:cNvSpPr>
            <a:spLocks noGrp="1"/>
          </p:cNvSpPr>
          <p:nvPr>
            <p:ph type="body" sz="half" idx="32"/>
          </p:nvPr>
        </p:nvSpPr>
        <p:spPr>
          <a:xfrm>
            <a:off x="7299391" y="3764943"/>
            <a:ext cx="4298818" cy="1835922"/>
          </a:xfrm>
          <a:ln>
            <a:solidFill>
              <a:schemeClr val="accent1"/>
            </a:solidFill>
            <a:prstDash val="solid"/>
          </a:ln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Aft>
                <a:spcPts val="300"/>
              </a:spcAft>
              <a:buClrTx/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9376033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ptyque_horizontal_vid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ADE25A-89C0-BCEB-FD48-2E5BEAEAA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AA787-7913-4C50-B4ED-7714CD29C878}" type="datetime1">
              <a:rPr lang="fr-FR" smtClean="0"/>
              <a:t>11/12/2024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F307DFE-646D-A002-CE01-874457E4F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CEC14E3-5E37-8252-FB42-2C0C3E313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CEAC679E-447F-E0F7-0377-00830CEF3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8AB9EDDC-138C-873A-5755-EE0AFF44E9D3}"/>
              </a:ext>
            </a:extLst>
          </p:cNvPr>
          <p:cNvSpPr/>
          <p:nvPr/>
        </p:nvSpPr>
        <p:spPr>
          <a:xfrm>
            <a:off x="227019" y="3731951"/>
            <a:ext cx="2183671" cy="1865286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pPr lv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91"/>
              </a:buClr>
              <a:buSzPct val="100000"/>
              <a:buFont typeface="Arial" panose="020B0604020202020204" pitchFamily="34" charset="0"/>
              <a:buNone/>
            </a:pPr>
            <a:endParaRPr lang="fr-FR" sz="1600" b="1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sp>
        <p:nvSpPr>
          <p:cNvPr id="13" name="Espace réservé du texte 14">
            <a:extLst>
              <a:ext uri="{FF2B5EF4-FFF2-40B4-BE49-F238E27FC236}">
                <a16:creationId xmlns:a16="http://schemas.microsoft.com/office/drawing/2014/main" id="{2E8F3240-7C0D-75C6-09CA-F1819273D98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397646" y="3965462"/>
            <a:ext cx="1794966" cy="1478851"/>
          </a:xfrm>
        </p:spPr>
        <p:txBody>
          <a:bodyPr anchor="ctr">
            <a:noAutofit/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37964FA2-0DE0-4EBC-A516-57149AB60AF8}"/>
              </a:ext>
            </a:extLst>
          </p:cNvPr>
          <p:cNvSpPr/>
          <p:nvPr/>
        </p:nvSpPr>
        <p:spPr>
          <a:xfrm>
            <a:off x="227019" y="1593078"/>
            <a:ext cx="2183671" cy="1835922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pPr lv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91"/>
              </a:buClr>
              <a:buSzPct val="100000"/>
              <a:buFont typeface="Arial" panose="020B0604020202020204" pitchFamily="34" charset="0"/>
              <a:buNone/>
            </a:pPr>
            <a:r>
              <a:rPr lang="fr-FR" sz="1600" b="1" dirty="0">
                <a:solidFill>
                  <a:schemeClr val="bg1"/>
                </a:solidFill>
                <a:latin typeface="Marianne" panose="02000000000000000000" pitchFamily="2" charset="0"/>
              </a:rPr>
              <a:t>&lt;</a:t>
            </a:r>
          </a:p>
        </p:txBody>
      </p:sp>
      <p:sp>
        <p:nvSpPr>
          <p:cNvPr id="16" name="Espace réservé du texte 14">
            <a:extLst>
              <a:ext uri="{FF2B5EF4-FFF2-40B4-BE49-F238E27FC236}">
                <a16:creationId xmlns:a16="http://schemas.microsoft.com/office/drawing/2014/main" id="{C23E3838-E0B3-6DB3-7A13-43CE3A0541B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97646" y="1758510"/>
            <a:ext cx="1794966" cy="1455571"/>
          </a:xfrm>
        </p:spPr>
        <p:txBody>
          <a:bodyPr anchor="ctr">
            <a:noAutofit/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" name="Espace réservé du texte 3">
            <a:extLst>
              <a:ext uri="{FF2B5EF4-FFF2-40B4-BE49-F238E27FC236}">
                <a16:creationId xmlns:a16="http://schemas.microsoft.com/office/drawing/2014/main" id="{DB78911A-B630-9045-BE8D-0DAB226323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18509" y="1593078"/>
            <a:ext cx="4298818" cy="1835922"/>
          </a:xfrm>
          <a:ln>
            <a:solidFill>
              <a:schemeClr val="accent2"/>
            </a:solidFill>
            <a:prstDash val="solid"/>
          </a:ln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Aft>
                <a:spcPts val="3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Espace réservé du texte 3">
            <a:extLst>
              <a:ext uri="{FF2B5EF4-FFF2-40B4-BE49-F238E27FC236}">
                <a16:creationId xmlns:a16="http://schemas.microsoft.com/office/drawing/2014/main" id="{6279C3EB-F423-F461-AC76-D80CF6556117}"/>
              </a:ext>
            </a:extLst>
          </p:cNvPr>
          <p:cNvSpPr>
            <a:spLocks noGrp="1"/>
          </p:cNvSpPr>
          <p:nvPr>
            <p:ph type="body" sz="half" idx="28"/>
          </p:nvPr>
        </p:nvSpPr>
        <p:spPr>
          <a:xfrm>
            <a:off x="7299391" y="1593078"/>
            <a:ext cx="4298818" cy="1835922"/>
          </a:xfrm>
          <a:ln>
            <a:solidFill>
              <a:schemeClr val="accent2"/>
            </a:solidFill>
            <a:prstDash val="solid"/>
          </a:ln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Aft>
                <a:spcPts val="3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Espace réservé du texte 3">
            <a:extLst>
              <a:ext uri="{FF2B5EF4-FFF2-40B4-BE49-F238E27FC236}">
                <a16:creationId xmlns:a16="http://schemas.microsoft.com/office/drawing/2014/main" id="{E999E2BE-F8F9-6ABE-D6AD-F1AE7F3CC435}"/>
              </a:ext>
            </a:extLst>
          </p:cNvPr>
          <p:cNvSpPr>
            <a:spLocks noGrp="1"/>
          </p:cNvSpPr>
          <p:nvPr>
            <p:ph type="body" sz="half" idx="31"/>
          </p:nvPr>
        </p:nvSpPr>
        <p:spPr>
          <a:xfrm>
            <a:off x="2618509" y="3761315"/>
            <a:ext cx="4298818" cy="1835922"/>
          </a:xfrm>
          <a:ln>
            <a:solidFill>
              <a:schemeClr val="accent4"/>
            </a:solidFill>
            <a:prstDash val="solid"/>
          </a:ln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Aft>
                <a:spcPts val="3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5" name="Espace réservé du texte 3">
            <a:extLst>
              <a:ext uri="{FF2B5EF4-FFF2-40B4-BE49-F238E27FC236}">
                <a16:creationId xmlns:a16="http://schemas.microsoft.com/office/drawing/2014/main" id="{E8F26A4A-8DE1-54CE-93E4-A825506D5BAF}"/>
              </a:ext>
            </a:extLst>
          </p:cNvPr>
          <p:cNvSpPr>
            <a:spLocks noGrp="1"/>
          </p:cNvSpPr>
          <p:nvPr>
            <p:ph type="body" sz="half" idx="32"/>
          </p:nvPr>
        </p:nvSpPr>
        <p:spPr>
          <a:xfrm>
            <a:off x="7299391" y="3761315"/>
            <a:ext cx="4298818" cy="1835922"/>
          </a:xfrm>
          <a:ln>
            <a:solidFill>
              <a:schemeClr val="accent4"/>
            </a:solidFill>
            <a:prstDash val="solid"/>
          </a:ln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Aft>
                <a:spcPts val="3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1110913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ptyque_horizontal_ple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ADE25A-89C0-BCEB-FD48-2E5BEAEAA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AA787-7913-4C50-B4ED-7714CD29C878}" type="datetime1">
              <a:rPr lang="fr-FR" smtClean="0"/>
              <a:t>11/12/2024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F307DFE-646D-A002-CE01-874457E4F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CEC14E3-5E37-8252-FB42-2C0C3E313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CEAC679E-447F-E0F7-0377-00830CEF3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8AB9EDDC-138C-873A-5755-EE0AFF44E9D3}"/>
              </a:ext>
            </a:extLst>
          </p:cNvPr>
          <p:cNvSpPr/>
          <p:nvPr/>
        </p:nvSpPr>
        <p:spPr>
          <a:xfrm>
            <a:off x="227019" y="3731951"/>
            <a:ext cx="2183671" cy="1865286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pPr lv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91"/>
              </a:buClr>
              <a:buSzPct val="100000"/>
              <a:buFont typeface="Arial" panose="020B0604020202020204" pitchFamily="34" charset="0"/>
              <a:buNone/>
            </a:pPr>
            <a:endParaRPr lang="fr-FR" sz="1200" b="1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sp>
        <p:nvSpPr>
          <p:cNvPr id="13" name="Espace réservé du texte 14">
            <a:extLst>
              <a:ext uri="{FF2B5EF4-FFF2-40B4-BE49-F238E27FC236}">
                <a16:creationId xmlns:a16="http://schemas.microsoft.com/office/drawing/2014/main" id="{2E8F3240-7C0D-75C6-09CA-F1819273D98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397646" y="3965462"/>
            <a:ext cx="1794966" cy="1478851"/>
          </a:xfrm>
        </p:spPr>
        <p:txBody>
          <a:bodyPr anchor="ctr">
            <a:no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37964FA2-0DE0-4EBC-A516-57149AB60AF8}"/>
              </a:ext>
            </a:extLst>
          </p:cNvPr>
          <p:cNvSpPr/>
          <p:nvPr/>
        </p:nvSpPr>
        <p:spPr>
          <a:xfrm>
            <a:off x="227019" y="1593078"/>
            <a:ext cx="2183671" cy="1835922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pPr lv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91"/>
              </a:buClr>
              <a:buSzPct val="100000"/>
              <a:buFont typeface="Arial" panose="020B0604020202020204" pitchFamily="34" charset="0"/>
              <a:buNone/>
            </a:pPr>
            <a:endParaRPr lang="fr-FR" sz="1600" b="1" dirty="0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sp>
        <p:nvSpPr>
          <p:cNvPr id="16" name="Espace réservé du texte 14">
            <a:extLst>
              <a:ext uri="{FF2B5EF4-FFF2-40B4-BE49-F238E27FC236}">
                <a16:creationId xmlns:a16="http://schemas.microsoft.com/office/drawing/2014/main" id="{C23E3838-E0B3-6DB3-7A13-43CE3A0541B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97646" y="1758510"/>
            <a:ext cx="1794966" cy="1455571"/>
          </a:xfrm>
        </p:spPr>
        <p:txBody>
          <a:bodyPr anchor="ctr">
            <a:no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" name="Espace réservé du texte 3">
            <a:extLst>
              <a:ext uri="{FF2B5EF4-FFF2-40B4-BE49-F238E27FC236}">
                <a16:creationId xmlns:a16="http://schemas.microsoft.com/office/drawing/2014/main" id="{8DB22D83-60D6-636B-F1E4-3E215E7509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18509" y="1593078"/>
            <a:ext cx="4298818" cy="1835922"/>
          </a:xfrm>
          <a:ln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Aft>
                <a:spcPts val="300"/>
              </a:spcAft>
              <a:buClrTx/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Espace réservé du texte 3">
            <a:extLst>
              <a:ext uri="{FF2B5EF4-FFF2-40B4-BE49-F238E27FC236}">
                <a16:creationId xmlns:a16="http://schemas.microsoft.com/office/drawing/2014/main" id="{8CE9587D-BDFE-7E2D-3812-6D18F1A6B5FB}"/>
              </a:ext>
            </a:extLst>
          </p:cNvPr>
          <p:cNvSpPr>
            <a:spLocks noGrp="1"/>
          </p:cNvSpPr>
          <p:nvPr>
            <p:ph type="body" sz="half" idx="28"/>
          </p:nvPr>
        </p:nvSpPr>
        <p:spPr>
          <a:xfrm>
            <a:off x="7299391" y="1593078"/>
            <a:ext cx="4298818" cy="1835922"/>
          </a:xfrm>
          <a:ln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Aft>
                <a:spcPts val="300"/>
              </a:spcAft>
              <a:buClrTx/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Espace réservé du texte 3">
            <a:extLst>
              <a:ext uri="{FF2B5EF4-FFF2-40B4-BE49-F238E27FC236}">
                <a16:creationId xmlns:a16="http://schemas.microsoft.com/office/drawing/2014/main" id="{B2BE28BF-B5A6-F441-8C3B-5717F1552120}"/>
              </a:ext>
            </a:extLst>
          </p:cNvPr>
          <p:cNvSpPr>
            <a:spLocks noGrp="1"/>
          </p:cNvSpPr>
          <p:nvPr>
            <p:ph type="body" sz="half" idx="31"/>
          </p:nvPr>
        </p:nvSpPr>
        <p:spPr>
          <a:xfrm>
            <a:off x="2618509" y="3764943"/>
            <a:ext cx="4298818" cy="1835922"/>
          </a:xfrm>
          <a:ln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Aft>
                <a:spcPts val="300"/>
              </a:spcAft>
              <a:buClrTx/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5" name="Espace réservé du texte 3">
            <a:extLst>
              <a:ext uri="{FF2B5EF4-FFF2-40B4-BE49-F238E27FC236}">
                <a16:creationId xmlns:a16="http://schemas.microsoft.com/office/drawing/2014/main" id="{4955A947-A709-BC32-4B3C-A601A4641048}"/>
              </a:ext>
            </a:extLst>
          </p:cNvPr>
          <p:cNvSpPr>
            <a:spLocks noGrp="1"/>
          </p:cNvSpPr>
          <p:nvPr>
            <p:ph type="body" sz="half" idx="32"/>
          </p:nvPr>
        </p:nvSpPr>
        <p:spPr>
          <a:xfrm>
            <a:off x="7299391" y="3764943"/>
            <a:ext cx="4298818" cy="1835922"/>
          </a:xfrm>
          <a:ln>
            <a:solidFill>
              <a:schemeClr val="accent1"/>
            </a:solidFill>
            <a:prstDash val="dash"/>
          </a:ln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Aft>
                <a:spcPts val="300"/>
              </a:spcAft>
              <a:buClrTx/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63594327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ptyque_horizontal_plei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ADE25A-89C0-BCEB-FD48-2E5BEAEAA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AA787-7913-4C50-B4ED-7714CD29C878}" type="datetime1">
              <a:rPr lang="fr-FR" smtClean="0"/>
              <a:t>11/12/2024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F307DFE-646D-A002-CE01-874457E4F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CEC14E3-5E37-8252-FB42-2C0C3E313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CEAC679E-447F-E0F7-0377-00830CEF3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8AB9EDDC-138C-873A-5755-EE0AFF44E9D3}"/>
              </a:ext>
            </a:extLst>
          </p:cNvPr>
          <p:cNvSpPr/>
          <p:nvPr/>
        </p:nvSpPr>
        <p:spPr>
          <a:xfrm>
            <a:off x="227019" y="3731951"/>
            <a:ext cx="2183671" cy="1865286"/>
          </a:xfrm>
          <a:prstGeom prst="roundRect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pPr lv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91"/>
              </a:buClr>
              <a:buSzPct val="100000"/>
              <a:buFont typeface="Arial" panose="020B0604020202020204" pitchFamily="34" charset="0"/>
              <a:buNone/>
            </a:pPr>
            <a:endParaRPr lang="fr-FR" sz="1200" b="1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sp>
        <p:nvSpPr>
          <p:cNvPr id="13" name="Espace réservé du texte 14">
            <a:extLst>
              <a:ext uri="{FF2B5EF4-FFF2-40B4-BE49-F238E27FC236}">
                <a16:creationId xmlns:a16="http://schemas.microsoft.com/office/drawing/2014/main" id="{2E8F3240-7C0D-75C6-09CA-F1819273D98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397646" y="3965462"/>
            <a:ext cx="1794966" cy="1478851"/>
          </a:xfrm>
        </p:spPr>
        <p:txBody>
          <a:bodyPr anchor="ctr">
            <a:no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37964FA2-0DE0-4EBC-A516-57149AB60AF8}"/>
              </a:ext>
            </a:extLst>
          </p:cNvPr>
          <p:cNvSpPr/>
          <p:nvPr/>
        </p:nvSpPr>
        <p:spPr>
          <a:xfrm>
            <a:off x="227019" y="1593078"/>
            <a:ext cx="2183671" cy="1835922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pPr lv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91"/>
              </a:buClr>
              <a:buSzPct val="100000"/>
              <a:buFont typeface="Arial" panose="020B0604020202020204" pitchFamily="34" charset="0"/>
              <a:buNone/>
            </a:pPr>
            <a:endParaRPr lang="fr-FR" sz="1600" b="1" dirty="0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sp>
        <p:nvSpPr>
          <p:cNvPr id="16" name="Espace réservé du texte 14">
            <a:extLst>
              <a:ext uri="{FF2B5EF4-FFF2-40B4-BE49-F238E27FC236}">
                <a16:creationId xmlns:a16="http://schemas.microsoft.com/office/drawing/2014/main" id="{C23E3838-E0B3-6DB3-7A13-43CE3A0541B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97646" y="1758510"/>
            <a:ext cx="1794966" cy="1455571"/>
          </a:xfrm>
        </p:spPr>
        <p:txBody>
          <a:bodyPr anchor="ctr">
            <a:no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" name="Espace réservé du texte 3">
            <a:extLst>
              <a:ext uri="{FF2B5EF4-FFF2-40B4-BE49-F238E27FC236}">
                <a16:creationId xmlns:a16="http://schemas.microsoft.com/office/drawing/2014/main" id="{CACCAD00-48E9-FCBE-0943-D91F0D3D9C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18509" y="1593078"/>
            <a:ext cx="4298818" cy="1835922"/>
          </a:xfrm>
          <a:ln>
            <a:solidFill>
              <a:schemeClr val="accent2"/>
            </a:solidFill>
            <a:prstDash val="solid"/>
          </a:ln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Aft>
                <a:spcPts val="3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Espace réservé du texte 3">
            <a:extLst>
              <a:ext uri="{FF2B5EF4-FFF2-40B4-BE49-F238E27FC236}">
                <a16:creationId xmlns:a16="http://schemas.microsoft.com/office/drawing/2014/main" id="{04FE3F62-BA41-10F5-85DF-9A1B7EA575C1}"/>
              </a:ext>
            </a:extLst>
          </p:cNvPr>
          <p:cNvSpPr>
            <a:spLocks noGrp="1"/>
          </p:cNvSpPr>
          <p:nvPr>
            <p:ph type="body" sz="half" idx="28"/>
          </p:nvPr>
        </p:nvSpPr>
        <p:spPr>
          <a:xfrm>
            <a:off x="7299391" y="1593078"/>
            <a:ext cx="4298818" cy="1835922"/>
          </a:xfrm>
          <a:ln>
            <a:solidFill>
              <a:schemeClr val="accent2"/>
            </a:solidFill>
            <a:prstDash val="solid"/>
          </a:ln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Aft>
                <a:spcPts val="3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Espace réservé du texte 3">
            <a:extLst>
              <a:ext uri="{FF2B5EF4-FFF2-40B4-BE49-F238E27FC236}">
                <a16:creationId xmlns:a16="http://schemas.microsoft.com/office/drawing/2014/main" id="{CE423C81-50C6-B17B-7BB7-91E1CDE8AA5D}"/>
              </a:ext>
            </a:extLst>
          </p:cNvPr>
          <p:cNvSpPr>
            <a:spLocks noGrp="1"/>
          </p:cNvSpPr>
          <p:nvPr>
            <p:ph type="body" sz="half" idx="31"/>
          </p:nvPr>
        </p:nvSpPr>
        <p:spPr>
          <a:xfrm>
            <a:off x="2618509" y="3764943"/>
            <a:ext cx="4298818" cy="1835922"/>
          </a:xfrm>
          <a:ln>
            <a:solidFill>
              <a:schemeClr val="accent4"/>
            </a:solidFill>
            <a:prstDash val="solid"/>
          </a:ln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Aft>
                <a:spcPts val="3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5" name="Espace réservé du texte 3">
            <a:extLst>
              <a:ext uri="{FF2B5EF4-FFF2-40B4-BE49-F238E27FC236}">
                <a16:creationId xmlns:a16="http://schemas.microsoft.com/office/drawing/2014/main" id="{C95928F9-E350-6874-91AF-9D2AF102FC25}"/>
              </a:ext>
            </a:extLst>
          </p:cNvPr>
          <p:cNvSpPr>
            <a:spLocks noGrp="1"/>
          </p:cNvSpPr>
          <p:nvPr>
            <p:ph type="body" sz="half" idx="32"/>
          </p:nvPr>
        </p:nvSpPr>
        <p:spPr>
          <a:xfrm>
            <a:off x="7299391" y="3764943"/>
            <a:ext cx="4298818" cy="1835922"/>
          </a:xfrm>
          <a:ln>
            <a:solidFill>
              <a:schemeClr val="accent4"/>
            </a:solidFill>
            <a:prstDash val="solid"/>
          </a:ln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Aft>
                <a:spcPts val="300"/>
              </a:spcAft>
              <a:buClr>
                <a:schemeClr val="accent4"/>
              </a:buClr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1764036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ptyque_horizontal_plein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D20415-CDF8-C21C-3B3C-44F6F32B9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618509" y="1593078"/>
            <a:ext cx="4298818" cy="1835922"/>
          </a:xfrm>
          <a:solidFill>
            <a:schemeClr val="accent2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defRPr sz="1200" b="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ADE25A-89C0-BCEB-FD48-2E5BEAEAA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AA787-7913-4C50-B4ED-7714CD29C878}" type="datetime1">
              <a:rPr lang="fr-FR" smtClean="0"/>
              <a:t>11/12/2024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F307DFE-646D-A002-CE01-874457E4F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CEC14E3-5E37-8252-FB42-2C0C3E313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CEAC679E-447F-E0F7-0377-00830CEF3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8AB9EDDC-138C-873A-5755-EE0AFF44E9D3}"/>
              </a:ext>
            </a:extLst>
          </p:cNvPr>
          <p:cNvSpPr/>
          <p:nvPr/>
        </p:nvSpPr>
        <p:spPr>
          <a:xfrm>
            <a:off x="227019" y="3731951"/>
            <a:ext cx="2183671" cy="1865286"/>
          </a:xfrm>
          <a:prstGeom prst="roundRect">
            <a:avLst/>
          </a:prstGeom>
          <a:solidFill>
            <a:schemeClr val="accent4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pPr lv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91"/>
              </a:buClr>
              <a:buSzPct val="100000"/>
              <a:buFont typeface="Arial" panose="020B0604020202020204" pitchFamily="34" charset="0"/>
              <a:buNone/>
            </a:pPr>
            <a:endParaRPr lang="fr-FR" sz="1200" b="1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sp>
        <p:nvSpPr>
          <p:cNvPr id="13" name="Espace réservé du texte 14">
            <a:extLst>
              <a:ext uri="{FF2B5EF4-FFF2-40B4-BE49-F238E27FC236}">
                <a16:creationId xmlns:a16="http://schemas.microsoft.com/office/drawing/2014/main" id="{2E8F3240-7C0D-75C6-09CA-F1819273D985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397646" y="3965462"/>
            <a:ext cx="1794966" cy="1478851"/>
          </a:xfrm>
        </p:spPr>
        <p:txBody>
          <a:bodyPr anchor="ctr">
            <a:no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Espace réservé du texte 3">
            <a:extLst>
              <a:ext uri="{FF2B5EF4-FFF2-40B4-BE49-F238E27FC236}">
                <a16:creationId xmlns:a16="http://schemas.microsoft.com/office/drawing/2014/main" id="{00C3D097-507D-7491-5B62-1D8CB1A98AAF}"/>
              </a:ext>
            </a:extLst>
          </p:cNvPr>
          <p:cNvSpPr>
            <a:spLocks noGrp="1"/>
          </p:cNvSpPr>
          <p:nvPr>
            <p:ph type="body" sz="half" idx="28"/>
          </p:nvPr>
        </p:nvSpPr>
        <p:spPr>
          <a:xfrm>
            <a:off x="7299391" y="1593078"/>
            <a:ext cx="4298818" cy="1835922"/>
          </a:xfrm>
          <a:solidFill>
            <a:schemeClr val="accent2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defRPr sz="1200" b="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Rectangle : coins arrondis 13">
            <a:extLst>
              <a:ext uri="{FF2B5EF4-FFF2-40B4-BE49-F238E27FC236}">
                <a16:creationId xmlns:a16="http://schemas.microsoft.com/office/drawing/2014/main" id="{37964FA2-0DE0-4EBC-A516-57149AB60AF8}"/>
              </a:ext>
            </a:extLst>
          </p:cNvPr>
          <p:cNvSpPr/>
          <p:nvPr/>
        </p:nvSpPr>
        <p:spPr>
          <a:xfrm>
            <a:off x="227019" y="1593078"/>
            <a:ext cx="2183671" cy="1835922"/>
          </a:xfrm>
          <a:prstGeom prst="roundRect">
            <a:avLst/>
          </a:prstGeom>
          <a:solidFill>
            <a:schemeClr val="accent2"/>
          </a:solidFill>
          <a:ln>
            <a:solidFill>
              <a:schemeClr val="bg1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pPr lv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91"/>
              </a:buClr>
              <a:buSzPct val="100000"/>
              <a:buFont typeface="Arial" panose="020B0604020202020204" pitchFamily="34" charset="0"/>
              <a:buNone/>
            </a:pPr>
            <a:endParaRPr lang="fr-FR" sz="1600" b="1" dirty="0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sp>
        <p:nvSpPr>
          <p:cNvPr id="16" name="Espace réservé du texte 14">
            <a:extLst>
              <a:ext uri="{FF2B5EF4-FFF2-40B4-BE49-F238E27FC236}">
                <a16:creationId xmlns:a16="http://schemas.microsoft.com/office/drawing/2014/main" id="{C23E3838-E0B3-6DB3-7A13-43CE3A0541B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97646" y="1758510"/>
            <a:ext cx="1794966" cy="1455571"/>
          </a:xfrm>
        </p:spPr>
        <p:txBody>
          <a:bodyPr anchor="ctr">
            <a:no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" name="Espace réservé du texte 3">
            <a:extLst>
              <a:ext uri="{FF2B5EF4-FFF2-40B4-BE49-F238E27FC236}">
                <a16:creationId xmlns:a16="http://schemas.microsoft.com/office/drawing/2014/main" id="{B94CF134-C7C3-F467-7BC6-5A9350C2849B}"/>
              </a:ext>
            </a:extLst>
          </p:cNvPr>
          <p:cNvSpPr>
            <a:spLocks noGrp="1"/>
          </p:cNvSpPr>
          <p:nvPr>
            <p:ph type="body" sz="half" idx="31"/>
          </p:nvPr>
        </p:nvSpPr>
        <p:spPr>
          <a:xfrm>
            <a:off x="2618509" y="3731951"/>
            <a:ext cx="4298818" cy="1835922"/>
          </a:xfrm>
          <a:solidFill>
            <a:schemeClr val="accent4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defRPr sz="1200" b="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Espace réservé du texte 3">
            <a:extLst>
              <a:ext uri="{FF2B5EF4-FFF2-40B4-BE49-F238E27FC236}">
                <a16:creationId xmlns:a16="http://schemas.microsoft.com/office/drawing/2014/main" id="{0154A6CC-5621-8DC8-17E3-297A8C82152C}"/>
              </a:ext>
            </a:extLst>
          </p:cNvPr>
          <p:cNvSpPr>
            <a:spLocks noGrp="1"/>
          </p:cNvSpPr>
          <p:nvPr>
            <p:ph type="body" sz="half" idx="32"/>
          </p:nvPr>
        </p:nvSpPr>
        <p:spPr>
          <a:xfrm>
            <a:off x="7299391" y="3731951"/>
            <a:ext cx="4298818" cy="1835922"/>
          </a:xfrm>
          <a:solidFill>
            <a:schemeClr val="accent4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Aft>
                <a:spcPts val="300"/>
              </a:spcAft>
              <a:buClr>
                <a:schemeClr val="bg1"/>
              </a:buClr>
              <a:buFont typeface="Arial" panose="020B0604020202020204" pitchFamily="34" charset="0"/>
              <a:buChar char="•"/>
              <a:defRPr sz="1200" b="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208796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BA4C96-1AAE-627F-5FC9-9C3C15C7A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4605" y="172229"/>
            <a:ext cx="9821219" cy="915554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78409A2-6156-8734-8A98-7937B0AE6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A7291-E1F7-42D1-976A-783B34DC9E63}" type="datetime1">
              <a:rPr lang="fr-FR" smtClean="0"/>
              <a:t>11/12/2024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6BDF9F5-1E16-2DE2-E20A-77AB2028C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9C3EE1D-0227-1A2B-4335-EA0C6E0F0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93393F6F-2DC6-4711-684E-BB7A5EB39B87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34605" y="1797049"/>
            <a:ext cx="9821219" cy="3968319"/>
          </a:xfrm>
        </p:spPr>
        <p:txBody>
          <a:bodyPr/>
          <a:lstStyle>
            <a:lvl1pPr marL="0" indent="0">
              <a:buClrTx/>
              <a:buFont typeface="+mj-lt"/>
              <a:buNone/>
              <a:defRPr/>
            </a:lvl1pPr>
            <a:lvl2pPr>
              <a:buFont typeface="+mj-lt"/>
              <a:buAutoNum type="alphaLcPeriod"/>
              <a:defRPr/>
            </a:lvl2pPr>
          </a:lstStyle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A01FDFF-002A-C29D-60A7-6FFA7278CFB6}"/>
              </a:ext>
            </a:extLst>
          </p:cNvPr>
          <p:cNvSpPr/>
          <p:nvPr/>
        </p:nvSpPr>
        <p:spPr>
          <a:xfrm>
            <a:off x="209551" y="6121400"/>
            <a:ext cx="11811000" cy="140138"/>
          </a:xfrm>
          <a:prstGeom prst="rect">
            <a:avLst/>
          </a:prstGeom>
          <a:gradFill>
            <a:gsLst>
              <a:gs pos="100000">
                <a:srgbClr val="000091"/>
              </a:gs>
              <a:gs pos="0">
                <a:srgbClr val="AB0345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98191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tyque_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ADE25A-89C0-BCEB-FD48-2E5BEAEAA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AA787-7913-4C50-B4ED-7714CD29C878}" type="datetime1">
              <a:rPr lang="fr-FR" smtClean="0"/>
              <a:t>11/12/2024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F307DFE-646D-A002-CE01-874457E4F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CEC14E3-5E37-8252-FB42-2C0C3E313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CEAC679E-447F-E0F7-0377-00830CEF3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0347827C-D072-3E91-5544-21A982A82D7A}"/>
              </a:ext>
            </a:extLst>
          </p:cNvPr>
          <p:cNvSpPr/>
          <p:nvPr/>
        </p:nvSpPr>
        <p:spPr>
          <a:xfrm>
            <a:off x="227020" y="1412297"/>
            <a:ext cx="1759435" cy="1528815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pPr lv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91"/>
              </a:buClr>
              <a:buSzPct val="100000"/>
              <a:buFont typeface="Arial" panose="020B0604020202020204" pitchFamily="34" charset="0"/>
              <a:buNone/>
            </a:pPr>
            <a:endParaRPr lang="fr-FR" sz="1600" b="1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AD84CC6-71BE-07F4-CBE1-B79EF4D7438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35257" y="1570661"/>
            <a:ext cx="1446246" cy="1212087"/>
          </a:xfrm>
        </p:spPr>
        <p:txBody>
          <a:bodyPr anchor="ctr">
            <a:noAutofit/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580A0D4D-EA29-877D-9EE1-04DEC9508FF8}"/>
              </a:ext>
            </a:extLst>
          </p:cNvPr>
          <p:cNvSpPr/>
          <p:nvPr/>
        </p:nvSpPr>
        <p:spPr>
          <a:xfrm>
            <a:off x="227020" y="3129044"/>
            <a:ext cx="1759435" cy="152644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pPr lv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91"/>
              </a:buClr>
              <a:buSzPct val="100000"/>
              <a:buFont typeface="Arial" panose="020B0604020202020204" pitchFamily="34" charset="0"/>
              <a:buNone/>
            </a:pPr>
            <a:endParaRPr lang="fr-FR" sz="1600" b="1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sp>
        <p:nvSpPr>
          <p:cNvPr id="13" name="Espace réservé du texte 14">
            <a:extLst>
              <a:ext uri="{FF2B5EF4-FFF2-40B4-BE49-F238E27FC236}">
                <a16:creationId xmlns:a16="http://schemas.microsoft.com/office/drawing/2014/main" id="{E7650723-1FB5-712B-947A-80DC7488F78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363377" y="3287162"/>
            <a:ext cx="1446246" cy="1210207"/>
          </a:xfrm>
          <a:ln>
            <a:noFill/>
          </a:ln>
        </p:spPr>
        <p:txBody>
          <a:bodyPr anchor="ctr">
            <a:noAutofit/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F0F9295F-31BE-446D-1409-6D3947A607D6}"/>
              </a:ext>
            </a:extLst>
          </p:cNvPr>
          <p:cNvSpPr/>
          <p:nvPr/>
        </p:nvSpPr>
        <p:spPr>
          <a:xfrm>
            <a:off x="227020" y="4801004"/>
            <a:ext cx="1759435" cy="152644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pPr lv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91"/>
              </a:buClr>
              <a:buSzPct val="100000"/>
              <a:buFont typeface="Arial" panose="020B0604020202020204" pitchFamily="34" charset="0"/>
              <a:buNone/>
            </a:pPr>
            <a:endParaRPr lang="fr-FR" sz="1600" b="1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sp>
        <p:nvSpPr>
          <p:cNvPr id="32" name="Espace réservé du texte 14">
            <a:extLst>
              <a:ext uri="{FF2B5EF4-FFF2-40B4-BE49-F238E27FC236}">
                <a16:creationId xmlns:a16="http://schemas.microsoft.com/office/drawing/2014/main" id="{919CBE54-F3AE-D104-7299-F02A31449CC3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363377" y="4959122"/>
            <a:ext cx="1446246" cy="1210207"/>
          </a:xfrm>
          <a:ln>
            <a:solidFill>
              <a:schemeClr val="bg1"/>
            </a:solidFill>
          </a:ln>
        </p:spPr>
        <p:txBody>
          <a:bodyPr anchor="ctr">
            <a:noAutofit/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37F25BC-C0E7-9D0E-720D-AF2909A038A9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2146136" y="1414712"/>
            <a:ext cx="4730400" cy="1526400"/>
          </a:xfrm>
          <a:ln>
            <a:solidFill>
              <a:schemeClr val="accent1"/>
            </a:solidFill>
            <a:prstDash val="dash"/>
          </a:ln>
        </p:spPr>
        <p:txBody>
          <a:bodyPr/>
          <a:lstStyle>
            <a:lvl1pPr marL="285750" indent="-285750">
              <a:buClrTx/>
              <a:buFont typeface="Arial" panose="020B0604020202020204" pitchFamily="34" charset="0"/>
              <a:buChar char="•"/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3">
            <a:extLst>
              <a:ext uri="{FF2B5EF4-FFF2-40B4-BE49-F238E27FC236}">
                <a16:creationId xmlns:a16="http://schemas.microsoft.com/office/drawing/2014/main" id="{5A9DB183-7CA3-FB8D-245D-BBE1530121C5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7126343" y="1412297"/>
            <a:ext cx="4730400" cy="1526400"/>
          </a:xfrm>
          <a:ln>
            <a:solidFill>
              <a:schemeClr val="accent1"/>
            </a:solidFill>
            <a:prstDash val="dash"/>
          </a:ln>
        </p:spPr>
        <p:txBody>
          <a:bodyPr/>
          <a:lstStyle>
            <a:lvl1pPr marL="285750" indent="-285750">
              <a:buClrTx/>
              <a:buFont typeface="Arial" panose="020B0604020202020204" pitchFamily="34" charset="0"/>
              <a:buChar char="•"/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3">
            <a:extLst>
              <a:ext uri="{FF2B5EF4-FFF2-40B4-BE49-F238E27FC236}">
                <a16:creationId xmlns:a16="http://schemas.microsoft.com/office/drawing/2014/main" id="{74D8439F-58A3-4790-8ACE-F6CA61B5FA8B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2146136" y="3140341"/>
            <a:ext cx="4730400" cy="1526400"/>
          </a:xfrm>
          <a:ln>
            <a:solidFill>
              <a:schemeClr val="accent1"/>
            </a:solidFill>
            <a:prstDash val="dash"/>
          </a:ln>
        </p:spPr>
        <p:txBody>
          <a:bodyPr/>
          <a:lstStyle>
            <a:lvl1pPr marL="285750" indent="-285750">
              <a:buClrTx/>
              <a:buFont typeface="Arial" panose="020B0604020202020204" pitchFamily="34" charset="0"/>
              <a:buChar char="•"/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1" name="Espace réservé du texte 3">
            <a:extLst>
              <a:ext uri="{FF2B5EF4-FFF2-40B4-BE49-F238E27FC236}">
                <a16:creationId xmlns:a16="http://schemas.microsoft.com/office/drawing/2014/main" id="{D11FC3A4-1AE8-30CE-5F9E-109D5D3E5A00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7126343" y="3137926"/>
            <a:ext cx="4730400" cy="1526400"/>
          </a:xfrm>
          <a:ln>
            <a:solidFill>
              <a:schemeClr val="accent1"/>
            </a:solidFill>
            <a:prstDash val="dash"/>
          </a:ln>
        </p:spPr>
        <p:txBody>
          <a:bodyPr/>
          <a:lstStyle>
            <a:lvl1pPr marL="285750" indent="-285750">
              <a:buClrTx/>
              <a:buFont typeface="Arial" panose="020B0604020202020204" pitchFamily="34" charset="0"/>
              <a:buChar char="•"/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4" name="Espace réservé du texte 3">
            <a:extLst>
              <a:ext uri="{FF2B5EF4-FFF2-40B4-BE49-F238E27FC236}">
                <a16:creationId xmlns:a16="http://schemas.microsoft.com/office/drawing/2014/main" id="{C35BAC1C-3CAC-DC9C-FE3B-6EE32723CDFC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2146136" y="4840870"/>
            <a:ext cx="4730400" cy="1526400"/>
          </a:xfrm>
          <a:ln>
            <a:solidFill>
              <a:schemeClr val="accent1"/>
            </a:solidFill>
            <a:prstDash val="dash"/>
          </a:ln>
        </p:spPr>
        <p:txBody>
          <a:bodyPr/>
          <a:lstStyle>
            <a:lvl1pPr marL="285750" indent="-285750">
              <a:buClrTx/>
              <a:buFont typeface="Arial" panose="020B0604020202020204" pitchFamily="34" charset="0"/>
              <a:buChar char="•"/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6" name="Espace réservé du texte 3">
            <a:extLst>
              <a:ext uri="{FF2B5EF4-FFF2-40B4-BE49-F238E27FC236}">
                <a16:creationId xmlns:a16="http://schemas.microsoft.com/office/drawing/2014/main" id="{75BBEB2C-313B-7638-06CF-1111D1F0B8C0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7126343" y="4838455"/>
            <a:ext cx="4730400" cy="1526400"/>
          </a:xfrm>
          <a:ln>
            <a:solidFill>
              <a:schemeClr val="accent1"/>
            </a:solidFill>
            <a:prstDash val="dash"/>
          </a:ln>
        </p:spPr>
        <p:txBody>
          <a:bodyPr/>
          <a:lstStyle>
            <a:lvl1pPr marL="285750" indent="-285750">
              <a:buClrTx/>
              <a:buFont typeface="Arial" panose="020B0604020202020204" pitchFamily="34" charset="0"/>
              <a:buChar char="•"/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7266561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riptyque_horizontal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ADE25A-89C0-BCEB-FD48-2E5BEAEAA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AA787-7913-4C50-B4ED-7714CD29C878}" type="datetime1">
              <a:rPr lang="fr-FR" smtClean="0"/>
              <a:t>11/12/2024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F307DFE-646D-A002-CE01-874457E4F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CEC14E3-5E37-8252-FB42-2C0C3E313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CEAC679E-447F-E0F7-0377-00830CEF3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0347827C-D072-3E91-5544-21A982A82D7A}"/>
              </a:ext>
            </a:extLst>
          </p:cNvPr>
          <p:cNvSpPr/>
          <p:nvPr/>
        </p:nvSpPr>
        <p:spPr>
          <a:xfrm>
            <a:off x="227020" y="1412297"/>
            <a:ext cx="1759435" cy="1528815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pPr lv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91"/>
              </a:buClr>
              <a:buSzPct val="100000"/>
              <a:buFont typeface="Arial" panose="020B0604020202020204" pitchFamily="34" charset="0"/>
              <a:buNone/>
            </a:pPr>
            <a:endParaRPr lang="fr-FR" sz="1600" b="1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AD84CC6-71BE-07F4-CBE1-B79EF4D7438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35257" y="1570661"/>
            <a:ext cx="1446246" cy="1212087"/>
          </a:xfrm>
        </p:spPr>
        <p:txBody>
          <a:bodyPr anchor="ctr">
            <a:noAutofit/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580A0D4D-EA29-877D-9EE1-04DEC9508FF8}"/>
              </a:ext>
            </a:extLst>
          </p:cNvPr>
          <p:cNvSpPr/>
          <p:nvPr/>
        </p:nvSpPr>
        <p:spPr>
          <a:xfrm>
            <a:off x="227020" y="3129044"/>
            <a:ext cx="1759435" cy="152644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pPr lv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91"/>
              </a:buClr>
              <a:buSzPct val="100000"/>
              <a:buFont typeface="Arial" panose="020B0604020202020204" pitchFamily="34" charset="0"/>
              <a:buNone/>
            </a:pPr>
            <a:endParaRPr lang="fr-FR" sz="1600" b="1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sp>
        <p:nvSpPr>
          <p:cNvPr id="13" name="Espace réservé du texte 14">
            <a:extLst>
              <a:ext uri="{FF2B5EF4-FFF2-40B4-BE49-F238E27FC236}">
                <a16:creationId xmlns:a16="http://schemas.microsoft.com/office/drawing/2014/main" id="{E7650723-1FB5-712B-947A-80DC7488F78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363377" y="3287162"/>
            <a:ext cx="1446246" cy="1210207"/>
          </a:xfrm>
          <a:ln>
            <a:noFill/>
          </a:ln>
        </p:spPr>
        <p:txBody>
          <a:bodyPr anchor="ctr">
            <a:noAutofit/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F0F9295F-31BE-446D-1409-6D3947A607D6}"/>
              </a:ext>
            </a:extLst>
          </p:cNvPr>
          <p:cNvSpPr/>
          <p:nvPr/>
        </p:nvSpPr>
        <p:spPr>
          <a:xfrm>
            <a:off x="227020" y="4801004"/>
            <a:ext cx="1759435" cy="1526443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pPr lv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91"/>
              </a:buClr>
              <a:buSzPct val="100000"/>
              <a:buFont typeface="Arial" panose="020B0604020202020204" pitchFamily="34" charset="0"/>
              <a:buNone/>
            </a:pPr>
            <a:endParaRPr lang="fr-FR" sz="1600" b="1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sp>
        <p:nvSpPr>
          <p:cNvPr id="32" name="Espace réservé du texte 14">
            <a:extLst>
              <a:ext uri="{FF2B5EF4-FFF2-40B4-BE49-F238E27FC236}">
                <a16:creationId xmlns:a16="http://schemas.microsoft.com/office/drawing/2014/main" id="{919CBE54-F3AE-D104-7299-F02A31449CC3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363377" y="4959122"/>
            <a:ext cx="1446246" cy="1210207"/>
          </a:xfrm>
          <a:ln>
            <a:solidFill>
              <a:schemeClr val="bg1"/>
            </a:solidFill>
          </a:ln>
        </p:spPr>
        <p:txBody>
          <a:bodyPr anchor="ctr">
            <a:noAutofit/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37F25BC-C0E7-9D0E-720D-AF2909A038A9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2146136" y="1414712"/>
            <a:ext cx="4730400" cy="1526400"/>
          </a:xfrm>
        </p:spPr>
        <p:txBody>
          <a:bodyPr/>
          <a:lstStyle>
            <a:lvl1pPr marL="285750" indent="-285750">
              <a:buClrTx/>
              <a:buFont typeface="Arial" panose="020B0604020202020204" pitchFamily="34" charset="0"/>
              <a:buChar char="•"/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3">
            <a:extLst>
              <a:ext uri="{FF2B5EF4-FFF2-40B4-BE49-F238E27FC236}">
                <a16:creationId xmlns:a16="http://schemas.microsoft.com/office/drawing/2014/main" id="{5A9DB183-7CA3-FB8D-245D-BBE1530121C5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7126343" y="1412297"/>
            <a:ext cx="4730400" cy="1526400"/>
          </a:xfrm>
        </p:spPr>
        <p:txBody>
          <a:bodyPr/>
          <a:lstStyle>
            <a:lvl1pPr marL="285750" indent="-285750">
              <a:buClrTx/>
              <a:buFont typeface="Arial" panose="020B0604020202020204" pitchFamily="34" charset="0"/>
              <a:buChar char="•"/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3">
            <a:extLst>
              <a:ext uri="{FF2B5EF4-FFF2-40B4-BE49-F238E27FC236}">
                <a16:creationId xmlns:a16="http://schemas.microsoft.com/office/drawing/2014/main" id="{74D8439F-58A3-4790-8ACE-F6CA61B5FA8B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2146136" y="3140341"/>
            <a:ext cx="4730400" cy="1526400"/>
          </a:xfrm>
        </p:spPr>
        <p:txBody>
          <a:bodyPr/>
          <a:lstStyle>
            <a:lvl1pPr marL="285750" indent="-285750">
              <a:buClrTx/>
              <a:buFont typeface="Arial" panose="020B0604020202020204" pitchFamily="34" charset="0"/>
              <a:buChar char="•"/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1" name="Espace réservé du texte 3">
            <a:extLst>
              <a:ext uri="{FF2B5EF4-FFF2-40B4-BE49-F238E27FC236}">
                <a16:creationId xmlns:a16="http://schemas.microsoft.com/office/drawing/2014/main" id="{D11FC3A4-1AE8-30CE-5F9E-109D5D3E5A00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7126343" y="3137926"/>
            <a:ext cx="4730400" cy="1526400"/>
          </a:xfrm>
        </p:spPr>
        <p:txBody>
          <a:bodyPr/>
          <a:lstStyle>
            <a:lvl1pPr marL="285750" indent="-285750">
              <a:buClrTx/>
              <a:buFont typeface="Arial" panose="020B0604020202020204" pitchFamily="34" charset="0"/>
              <a:buChar char="•"/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4" name="Espace réservé du texte 3">
            <a:extLst>
              <a:ext uri="{FF2B5EF4-FFF2-40B4-BE49-F238E27FC236}">
                <a16:creationId xmlns:a16="http://schemas.microsoft.com/office/drawing/2014/main" id="{C35BAC1C-3CAC-DC9C-FE3B-6EE32723CDFC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2146136" y="4840870"/>
            <a:ext cx="4730400" cy="1526400"/>
          </a:xfrm>
        </p:spPr>
        <p:txBody>
          <a:bodyPr/>
          <a:lstStyle>
            <a:lvl1pPr marL="285750" indent="-285750">
              <a:buClrTx/>
              <a:buFont typeface="Arial" panose="020B0604020202020204" pitchFamily="34" charset="0"/>
              <a:buChar char="•"/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6" name="Espace réservé du texte 3">
            <a:extLst>
              <a:ext uri="{FF2B5EF4-FFF2-40B4-BE49-F238E27FC236}">
                <a16:creationId xmlns:a16="http://schemas.microsoft.com/office/drawing/2014/main" id="{75BBEB2C-313B-7638-06CF-1111D1F0B8C0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7126343" y="4838455"/>
            <a:ext cx="4730400" cy="1526400"/>
          </a:xfrm>
        </p:spPr>
        <p:txBody>
          <a:bodyPr/>
          <a:lstStyle>
            <a:lvl1pPr marL="285750" indent="-285750">
              <a:buClrTx/>
              <a:buFont typeface="Arial" panose="020B0604020202020204" pitchFamily="34" charset="0"/>
              <a:buChar char="•"/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68996060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tyque_horizontal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ADE25A-89C0-BCEB-FD48-2E5BEAEAA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AA787-7913-4C50-B4ED-7714CD29C878}" type="datetime1">
              <a:rPr lang="fr-FR" smtClean="0"/>
              <a:t>11/12/2024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F307DFE-646D-A002-CE01-874457E4F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CEC14E3-5E37-8252-FB42-2C0C3E313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CEAC679E-447F-E0F7-0377-00830CEF3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0347827C-D072-3E91-5544-21A982A82D7A}"/>
              </a:ext>
            </a:extLst>
          </p:cNvPr>
          <p:cNvSpPr/>
          <p:nvPr/>
        </p:nvSpPr>
        <p:spPr>
          <a:xfrm>
            <a:off x="227020" y="1412297"/>
            <a:ext cx="1759435" cy="1528815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pPr lv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91"/>
              </a:buClr>
              <a:buSzPct val="100000"/>
              <a:buFont typeface="Arial" panose="020B0604020202020204" pitchFamily="34" charset="0"/>
              <a:buNone/>
            </a:pPr>
            <a:endParaRPr lang="fr-FR" sz="1600" b="1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AD84CC6-71BE-07F4-CBE1-B79EF4D7438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35257" y="1570661"/>
            <a:ext cx="1446246" cy="1212087"/>
          </a:xfrm>
        </p:spPr>
        <p:txBody>
          <a:bodyPr anchor="ctr">
            <a:noAutofit/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580A0D4D-EA29-877D-9EE1-04DEC9508FF8}"/>
              </a:ext>
            </a:extLst>
          </p:cNvPr>
          <p:cNvSpPr/>
          <p:nvPr/>
        </p:nvSpPr>
        <p:spPr>
          <a:xfrm>
            <a:off x="227020" y="3129044"/>
            <a:ext cx="1759435" cy="1526443"/>
          </a:xfrm>
          <a:prstGeom prst="roundRect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pPr lv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91"/>
              </a:buClr>
              <a:buSzPct val="100000"/>
              <a:buFont typeface="Arial" panose="020B0604020202020204" pitchFamily="34" charset="0"/>
              <a:buNone/>
            </a:pPr>
            <a:endParaRPr lang="fr-FR" sz="1600" b="1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sp>
        <p:nvSpPr>
          <p:cNvPr id="13" name="Espace réservé du texte 14">
            <a:extLst>
              <a:ext uri="{FF2B5EF4-FFF2-40B4-BE49-F238E27FC236}">
                <a16:creationId xmlns:a16="http://schemas.microsoft.com/office/drawing/2014/main" id="{E7650723-1FB5-712B-947A-80DC7488F78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363377" y="3287162"/>
            <a:ext cx="1446246" cy="1210207"/>
          </a:xfrm>
          <a:ln>
            <a:noFill/>
          </a:ln>
        </p:spPr>
        <p:txBody>
          <a:bodyPr anchor="ctr">
            <a:noAutofit/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F0F9295F-31BE-446D-1409-6D3947A607D6}"/>
              </a:ext>
            </a:extLst>
          </p:cNvPr>
          <p:cNvSpPr/>
          <p:nvPr/>
        </p:nvSpPr>
        <p:spPr>
          <a:xfrm>
            <a:off x="227020" y="4801004"/>
            <a:ext cx="1759435" cy="1526443"/>
          </a:xfrm>
          <a:prstGeom prst="roundRect">
            <a:avLst/>
          </a:prstGeom>
          <a:solidFill>
            <a:schemeClr val="bg1"/>
          </a:solidFill>
          <a:ln>
            <a:solidFill>
              <a:schemeClr val="accent4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pPr lv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91"/>
              </a:buClr>
              <a:buSzPct val="100000"/>
              <a:buFont typeface="Arial" panose="020B0604020202020204" pitchFamily="34" charset="0"/>
              <a:buNone/>
            </a:pPr>
            <a:endParaRPr lang="fr-FR" sz="1600" b="1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sp>
        <p:nvSpPr>
          <p:cNvPr id="32" name="Espace réservé du texte 14">
            <a:extLst>
              <a:ext uri="{FF2B5EF4-FFF2-40B4-BE49-F238E27FC236}">
                <a16:creationId xmlns:a16="http://schemas.microsoft.com/office/drawing/2014/main" id="{919CBE54-F3AE-D104-7299-F02A31449CC3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363377" y="4959122"/>
            <a:ext cx="1446246" cy="1210207"/>
          </a:xfrm>
          <a:ln>
            <a:solidFill>
              <a:schemeClr val="bg1"/>
            </a:solidFill>
          </a:ln>
        </p:spPr>
        <p:txBody>
          <a:bodyPr anchor="ctr">
            <a:noAutofit/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37F25BC-C0E7-9D0E-720D-AF2909A038A9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2146136" y="1414712"/>
            <a:ext cx="4730400" cy="1526400"/>
          </a:xfrm>
        </p:spPr>
        <p:txBody>
          <a:bodyPr/>
          <a:lstStyle>
            <a:lvl1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  <a:defRPr sz="1400" b="0"/>
            </a:lvl1pPr>
            <a:lvl2pPr>
              <a:buClr>
                <a:schemeClr val="accent1"/>
              </a:buClr>
              <a:defRPr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3">
            <a:extLst>
              <a:ext uri="{FF2B5EF4-FFF2-40B4-BE49-F238E27FC236}">
                <a16:creationId xmlns:a16="http://schemas.microsoft.com/office/drawing/2014/main" id="{5A9DB183-7CA3-FB8D-245D-BBE1530121C5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7126343" y="1412297"/>
            <a:ext cx="4730400" cy="1526400"/>
          </a:xfrm>
        </p:spPr>
        <p:txBody>
          <a:bodyPr/>
          <a:lstStyle>
            <a:lvl1pPr marL="285750" indent="-285750">
              <a:buClr>
                <a:schemeClr val="accent1"/>
              </a:buClr>
              <a:buFont typeface="Arial" panose="020B0604020202020204" pitchFamily="34" charset="0"/>
              <a:buChar char="•"/>
              <a:defRPr sz="1400" b="0"/>
            </a:lvl1pPr>
            <a:lvl2pPr>
              <a:buClr>
                <a:schemeClr val="accent1"/>
              </a:buClr>
              <a:defRPr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3">
            <a:extLst>
              <a:ext uri="{FF2B5EF4-FFF2-40B4-BE49-F238E27FC236}">
                <a16:creationId xmlns:a16="http://schemas.microsoft.com/office/drawing/2014/main" id="{74D8439F-58A3-4790-8ACE-F6CA61B5FA8B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2146136" y="3140341"/>
            <a:ext cx="4730400" cy="1526400"/>
          </a:xfrm>
        </p:spPr>
        <p:txBody>
          <a:bodyPr/>
          <a:lstStyle>
            <a:lvl1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  <a:defRPr sz="1400" b="0"/>
            </a:lvl1pPr>
            <a:lvl2pPr>
              <a:buClr>
                <a:schemeClr val="accent2"/>
              </a:buClr>
              <a:defRPr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1" name="Espace réservé du texte 3">
            <a:extLst>
              <a:ext uri="{FF2B5EF4-FFF2-40B4-BE49-F238E27FC236}">
                <a16:creationId xmlns:a16="http://schemas.microsoft.com/office/drawing/2014/main" id="{D11FC3A4-1AE8-30CE-5F9E-109D5D3E5A00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7126343" y="3137926"/>
            <a:ext cx="4730400" cy="1526400"/>
          </a:xfrm>
        </p:spPr>
        <p:txBody>
          <a:bodyPr/>
          <a:lstStyle>
            <a:lvl1pPr marL="285750" indent="-285750">
              <a:buClr>
                <a:schemeClr val="accent2"/>
              </a:buClr>
              <a:buFont typeface="Arial" panose="020B0604020202020204" pitchFamily="34" charset="0"/>
              <a:buChar char="•"/>
              <a:defRPr sz="1400" b="0"/>
            </a:lvl1pPr>
            <a:lvl2pPr>
              <a:buClr>
                <a:schemeClr val="accent2"/>
              </a:buClr>
              <a:defRPr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4" name="Espace réservé du texte 3">
            <a:extLst>
              <a:ext uri="{FF2B5EF4-FFF2-40B4-BE49-F238E27FC236}">
                <a16:creationId xmlns:a16="http://schemas.microsoft.com/office/drawing/2014/main" id="{C35BAC1C-3CAC-DC9C-FE3B-6EE32723CDFC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2146136" y="4840870"/>
            <a:ext cx="4730400" cy="1526400"/>
          </a:xfrm>
        </p:spPr>
        <p:txBody>
          <a:bodyPr/>
          <a:lstStyle>
            <a:lvl1pPr marL="285750" indent="-285750">
              <a:buClr>
                <a:schemeClr val="accent4"/>
              </a:buClr>
              <a:buFont typeface="Arial" panose="020B0604020202020204" pitchFamily="34" charset="0"/>
              <a:buChar char="•"/>
              <a:defRPr sz="1400" b="0"/>
            </a:lvl1pPr>
            <a:lvl2pPr>
              <a:buClr>
                <a:schemeClr val="accent4"/>
              </a:buClr>
              <a:defRPr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6" name="Espace réservé du texte 3">
            <a:extLst>
              <a:ext uri="{FF2B5EF4-FFF2-40B4-BE49-F238E27FC236}">
                <a16:creationId xmlns:a16="http://schemas.microsoft.com/office/drawing/2014/main" id="{75BBEB2C-313B-7638-06CF-1111D1F0B8C0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7126343" y="4838455"/>
            <a:ext cx="4730400" cy="1526400"/>
          </a:xfrm>
        </p:spPr>
        <p:txBody>
          <a:bodyPr/>
          <a:lstStyle>
            <a:lvl1pPr marL="285750" indent="-285750">
              <a:buClr>
                <a:schemeClr val="accent4"/>
              </a:buClr>
              <a:buFont typeface="Arial" panose="020B0604020202020204" pitchFamily="34" charset="0"/>
              <a:buChar char="•"/>
              <a:defRPr sz="1400" b="0"/>
            </a:lvl1pPr>
            <a:lvl2pPr>
              <a:buClr>
                <a:schemeClr val="accent4"/>
              </a:buClr>
              <a:defRPr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200082440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tyque_horizontal_ple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ADE25A-89C0-BCEB-FD48-2E5BEAEAA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AA787-7913-4C50-B4ED-7714CD29C878}" type="datetime1">
              <a:rPr lang="fr-FR" smtClean="0"/>
              <a:t>11/12/2024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F307DFE-646D-A002-CE01-874457E4F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CEC14E3-5E37-8252-FB42-2C0C3E313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CEAC679E-447F-E0F7-0377-00830CEF3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0347827C-D072-3E91-5544-21A982A82D7A}"/>
              </a:ext>
            </a:extLst>
          </p:cNvPr>
          <p:cNvSpPr/>
          <p:nvPr/>
        </p:nvSpPr>
        <p:spPr>
          <a:xfrm>
            <a:off x="227020" y="1412297"/>
            <a:ext cx="1759435" cy="1528815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pPr lv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91"/>
              </a:buClr>
              <a:buSzPct val="100000"/>
              <a:buFont typeface="Arial" panose="020B0604020202020204" pitchFamily="34" charset="0"/>
              <a:buNone/>
            </a:pPr>
            <a:endParaRPr lang="fr-FR" sz="1600" b="1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AD84CC6-71BE-07F4-CBE1-B79EF4D7438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35257" y="1570661"/>
            <a:ext cx="1446246" cy="1212087"/>
          </a:xfrm>
        </p:spPr>
        <p:txBody>
          <a:bodyPr anchor="ctr">
            <a:no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Rectangle : coins arrondis 11">
            <a:extLst>
              <a:ext uri="{FF2B5EF4-FFF2-40B4-BE49-F238E27FC236}">
                <a16:creationId xmlns:a16="http://schemas.microsoft.com/office/drawing/2014/main" id="{580A0D4D-EA29-877D-9EE1-04DEC9508FF8}"/>
              </a:ext>
            </a:extLst>
          </p:cNvPr>
          <p:cNvSpPr/>
          <p:nvPr/>
        </p:nvSpPr>
        <p:spPr>
          <a:xfrm>
            <a:off x="227020" y="3129044"/>
            <a:ext cx="1759435" cy="1526443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pPr lv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91"/>
              </a:buClr>
              <a:buSzPct val="100000"/>
              <a:buFont typeface="Arial" panose="020B0604020202020204" pitchFamily="34" charset="0"/>
              <a:buNone/>
            </a:pPr>
            <a:endParaRPr lang="fr-FR" sz="1600" b="1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sp>
        <p:nvSpPr>
          <p:cNvPr id="13" name="Espace réservé du texte 14">
            <a:extLst>
              <a:ext uri="{FF2B5EF4-FFF2-40B4-BE49-F238E27FC236}">
                <a16:creationId xmlns:a16="http://schemas.microsoft.com/office/drawing/2014/main" id="{E7650723-1FB5-712B-947A-80DC7488F784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363377" y="3287162"/>
            <a:ext cx="1446246" cy="1210207"/>
          </a:xfrm>
          <a:ln>
            <a:noFill/>
          </a:ln>
        </p:spPr>
        <p:txBody>
          <a:bodyPr anchor="ctr">
            <a:no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F0F9295F-31BE-446D-1409-6D3947A607D6}"/>
              </a:ext>
            </a:extLst>
          </p:cNvPr>
          <p:cNvSpPr/>
          <p:nvPr/>
        </p:nvSpPr>
        <p:spPr>
          <a:xfrm>
            <a:off x="227020" y="4801004"/>
            <a:ext cx="1759435" cy="1526443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lIns="91440" tIns="45720" rIns="91440" bIns="45720" rtlCol="0" anchor="t">
            <a:noAutofit/>
          </a:bodyPr>
          <a:lstStyle/>
          <a:p>
            <a:pPr lv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91"/>
              </a:buClr>
              <a:buSzPct val="100000"/>
              <a:buFont typeface="Arial" panose="020B0604020202020204" pitchFamily="34" charset="0"/>
              <a:buNone/>
            </a:pPr>
            <a:endParaRPr lang="fr-FR" sz="1600" b="1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sp>
        <p:nvSpPr>
          <p:cNvPr id="32" name="Espace réservé du texte 14">
            <a:extLst>
              <a:ext uri="{FF2B5EF4-FFF2-40B4-BE49-F238E27FC236}">
                <a16:creationId xmlns:a16="http://schemas.microsoft.com/office/drawing/2014/main" id="{919CBE54-F3AE-D104-7299-F02A31449CC3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363377" y="4959122"/>
            <a:ext cx="1446246" cy="1210207"/>
          </a:xfrm>
          <a:ln>
            <a:solidFill>
              <a:schemeClr val="bg1"/>
            </a:solidFill>
          </a:ln>
        </p:spPr>
        <p:txBody>
          <a:bodyPr anchor="ctr">
            <a:no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37F25BC-C0E7-9D0E-720D-AF2909A038A9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2146136" y="1414712"/>
            <a:ext cx="4730400" cy="1526400"/>
          </a:xfrm>
        </p:spPr>
        <p:txBody>
          <a:bodyPr/>
          <a:lstStyle>
            <a:lvl1pPr marL="285750" indent="-285750">
              <a:buClrTx/>
              <a:buFont typeface="Arial" panose="020B0604020202020204" pitchFamily="34" charset="0"/>
              <a:buChar char="•"/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9" name="Espace réservé du texte 3">
            <a:extLst>
              <a:ext uri="{FF2B5EF4-FFF2-40B4-BE49-F238E27FC236}">
                <a16:creationId xmlns:a16="http://schemas.microsoft.com/office/drawing/2014/main" id="{5A9DB183-7CA3-FB8D-245D-BBE1530121C5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7126343" y="1412297"/>
            <a:ext cx="4730400" cy="1526400"/>
          </a:xfrm>
        </p:spPr>
        <p:txBody>
          <a:bodyPr/>
          <a:lstStyle>
            <a:lvl1pPr marL="285750" indent="-285750">
              <a:buClrTx/>
              <a:buFont typeface="Arial" panose="020B0604020202020204" pitchFamily="34" charset="0"/>
              <a:buChar char="•"/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0" name="Espace réservé du texte 3">
            <a:extLst>
              <a:ext uri="{FF2B5EF4-FFF2-40B4-BE49-F238E27FC236}">
                <a16:creationId xmlns:a16="http://schemas.microsoft.com/office/drawing/2014/main" id="{74D8439F-58A3-4790-8ACE-F6CA61B5FA8B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2146136" y="3140341"/>
            <a:ext cx="4730400" cy="1526400"/>
          </a:xfrm>
        </p:spPr>
        <p:txBody>
          <a:bodyPr/>
          <a:lstStyle>
            <a:lvl1pPr marL="285750" indent="-285750">
              <a:buClrTx/>
              <a:buFont typeface="Arial" panose="020B0604020202020204" pitchFamily="34" charset="0"/>
              <a:buChar char="•"/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1" name="Espace réservé du texte 3">
            <a:extLst>
              <a:ext uri="{FF2B5EF4-FFF2-40B4-BE49-F238E27FC236}">
                <a16:creationId xmlns:a16="http://schemas.microsoft.com/office/drawing/2014/main" id="{D11FC3A4-1AE8-30CE-5F9E-109D5D3E5A00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7126343" y="3137926"/>
            <a:ext cx="4730400" cy="1526400"/>
          </a:xfrm>
        </p:spPr>
        <p:txBody>
          <a:bodyPr/>
          <a:lstStyle>
            <a:lvl1pPr marL="285750" indent="-285750">
              <a:buClrTx/>
              <a:buFont typeface="Arial" panose="020B0604020202020204" pitchFamily="34" charset="0"/>
              <a:buChar char="•"/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4" name="Espace réservé du texte 3">
            <a:extLst>
              <a:ext uri="{FF2B5EF4-FFF2-40B4-BE49-F238E27FC236}">
                <a16:creationId xmlns:a16="http://schemas.microsoft.com/office/drawing/2014/main" id="{C35BAC1C-3CAC-DC9C-FE3B-6EE32723CDFC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2146136" y="4840870"/>
            <a:ext cx="4730400" cy="1526400"/>
          </a:xfrm>
        </p:spPr>
        <p:txBody>
          <a:bodyPr/>
          <a:lstStyle>
            <a:lvl1pPr marL="285750" indent="-285750">
              <a:buClrTx/>
              <a:buFont typeface="Arial" panose="020B0604020202020204" pitchFamily="34" charset="0"/>
              <a:buChar char="•"/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6" name="Espace réservé du texte 3">
            <a:extLst>
              <a:ext uri="{FF2B5EF4-FFF2-40B4-BE49-F238E27FC236}">
                <a16:creationId xmlns:a16="http://schemas.microsoft.com/office/drawing/2014/main" id="{75BBEB2C-313B-7638-06CF-1111D1F0B8C0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7126343" y="4838455"/>
            <a:ext cx="4730400" cy="1526400"/>
          </a:xfrm>
        </p:spPr>
        <p:txBody>
          <a:bodyPr/>
          <a:lstStyle>
            <a:lvl1pPr marL="285750" indent="-285750">
              <a:buClrTx/>
              <a:buFont typeface="Arial" panose="020B0604020202020204" pitchFamily="34" charset="0"/>
              <a:buChar char="•"/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400352599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iptyque_horizontal_plein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ADE25A-89C0-BCEB-FD48-2E5BEAEAA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AA787-7913-4C50-B4ED-7714CD29C878}" type="datetime1">
              <a:rPr lang="fr-FR" smtClean="0"/>
              <a:t>11/12/2024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F307DFE-646D-A002-CE01-874457E4F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CEC14E3-5E37-8252-FB42-2C0C3E313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CEAC679E-447F-E0F7-0377-00830CEF3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0347827C-D072-3E91-5544-21A982A82D7A}"/>
              </a:ext>
            </a:extLst>
          </p:cNvPr>
          <p:cNvSpPr/>
          <p:nvPr/>
        </p:nvSpPr>
        <p:spPr>
          <a:xfrm>
            <a:off x="227020" y="1505827"/>
            <a:ext cx="1759435" cy="1548328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lv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91"/>
              </a:buClr>
              <a:buSzPct val="100000"/>
              <a:buFont typeface="Arial" panose="020B0604020202020204" pitchFamily="34" charset="0"/>
              <a:buNone/>
            </a:pPr>
            <a:endParaRPr lang="fr-FR" sz="1600" b="1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AD84CC6-71BE-07F4-CBE1-B79EF4D7438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35257" y="1666212"/>
            <a:ext cx="1446246" cy="1227558"/>
          </a:xfrm>
        </p:spPr>
        <p:txBody>
          <a:bodyPr anchor="ctr">
            <a:no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8" name="Espace réservé du texte 3">
            <a:extLst>
              <a:ext uri="{FF2B5EF4-FFF2-40B4-BE49-F238E27FC236}">
                <a16:creationId xmlns:a16="http://schemas.microsoft.com/office/drawing/2014/main" id="{0CAB2C6E-5E35-D6C0-4E4D-AFA23F1EB2B7}"/>
              </a:ext>
            </a:extLst>
          </p:cNvPr>
          <p:cNvSpPr>
            <a:spLocks noGrp="1"/>
          </p:cNvSpPr>
          <p:nvPr>
            <p:ph type="body" sz="half" idx="40"/>
          </p:nvPr>
        </p:nvSpPr>
        <p:spPr>
          <a:xfrm>
            <a:off x="2183523" y="1527711"/>
            <a:ext cx="4728547" cy="1526444"/>
          </a:xfrm>
        </p:spPr>
        <p:txBody>
          <a:bodyPr>
            <a:normAutofit/>
          </a:bodyPr>
          <a:lstStyle>
            <a:lvl1pPr marL="171450" indent="-171450">
              <a:buFont typeface="Arial" panose="020B0604020202020204" pitchFamily="34" charset="0"/>
              <a:buChar char="•"/>
              <a:defRPr lang="fr-FR" sz="1200" b="0" kern="1200" dirty="0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171450" lvl="0" indent="-171450" algn="just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91"/>
              </a:buClr>
              <a:buSzPct val="100000"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0" name="Espace réservé du texte 3">
            <a:extLst>
              <a:ext uri="{FF2B5EF4-FFF2-40B4-BE49-F238E27FC236}">
                <a16:creationId xmlns:a16="http://schemas.microsoft.com/office/drawing/2014/main" id="{B97C1BCB-897D-EB39-803A-B7510B7A57B9}"/>
              </a:ext>
            </a:extLst>
          </p:cNvPr>
          <p:cNvSpPr>
            <a:spLocks noGrp="1"/>
          </p:cNvSpPr>
          <p:nvPr>
            <p:ph type="body" sz="half" idx="41"/>
          </p:nvPr>
        </p:nvSpPr>
        <p:spPr>
          <a:xfrm>
            <a:off x="7104294" y="1527711"/>
            <a:ext cx="4728547" cy="1526444"/>
          </a:xfrm>
        </p:spPr>
        <p:txBody>
          <a:bodyPr>
            <a:normAutofit/>
          </a:bodyPr>
          <a:lstStyle>
            <a:lvl1pPr marL="171450" indent="-171450">
              <a:buFont typeface="Arial" panose="020B0604020202020204" pitchFamily="34" charset="0"/>
              <a:buChar char="•"/>
              <a:defRPr lang="fr-FR" sz="1200" b="0" kern="1200" dirty="0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171450" lvl="0" indent="-171450" algn="just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91"/>
              </a:buClr>
              <a:buSzPct val="100000"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0003DBE2-4031-BF04-33A1-9C8789FB81C7}"/>
              </a:ext>
            </a:extLst>
          </p:cNvPr>
          <p:cNvSpPr/>
          <p:nvPr/>
        </p:nvSpPr>
        <p:spPr>
          <a:xfrm>
            <a:off x="227020" y="3127025"/>
            <a:ext cx="1759435" cy="154832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lv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91"/>
              </a:buClr>
              <a:buSzPct val="100000"/>
              <a:buFont typeface="Arial" panose="020B0604020202020204" pitchFamily="34" charset="0"/>
              <a:buNone/>
            </a:pPr>
            <a:endParaRPr lang="fr-FR" sz="1600" b="1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sp>
        <p:nvSpPr>
          <p:cNvPr id="4" name="Espace réservé du texte 14">
            <a:extLst>
              <a:ext uri="{FF2B5EF4-FFF2-40B4-BE49-F238E27FC236}">
                <a16:creationId xmlns:a16="http://schemas.microsoft.com/office/drawing/2014/main" id="{0161E90E-3797-12E4-99DD-7E370EAB06E5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335257" y="3287410"/>
            <a:ext cx="1446246" cy="1227558"/>
          </a:xfrm>
        </p:spPr>
        <p:txBody>
          <a:bodyPr anchor="ctr">
            <a:no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DD487D9D-98E8-B0ED-DD8E-FFA2D1C46C69}"/>
              </a:ext>
            </a:extLst>
          </p:cNvPr>
          <p:cNvSpPr/>
          <p:nvPr/>
        </p:nvSpPr>
        <p:spPr>
          <a:xfrm>
            <a:off x="227020" y="4749960"/>
            <a:ext cx="1759435" cy="1548328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lv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91"/>
              </a:buClr>
              <a:buSzPct val="100000"/>
              <a:buFont typeface="Arial" panose="020B0604020202020204" pitchFamily="34" charset="0"/>
              <a:buNone/>
            </a:pPr>
            <a:endParaRPr lang="fr-FR" sz="1600" b="1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sp>
        <p:nvSpPr>
          <p:cNvPr id="10" name="Espace réservé du texte 14">
            <a:extLst>
              <a:ext uri="{FF2B5EF4-FFF2-40B4-BE49-F238E27FC236}">
                <a16:creationId xmlns:a16="http://schemas.microsoft.com/office/drawing/2014/main" id="{56AF008A-3BB2-653B-FD0F-6C671E8F691D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335257" y="4910345"/>
            <a:ext cx="1446246" cy="1227558"/>
          </a:xfrm>
          <a:ln>
            <a:noFill/>
          </a:ln>
        </p:spPr>
        <p:txBody>
          <a:bodyPr anchor="ctr">
            <a:no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768A7F4F-CDB5-4D75-F8E4-3D71240613E6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2181670" y="3158448"/>
            <a:ext cx="4730400" cy="1526400"/>
          </a:xfrm>
        </p:spPr>
        <p:txBody>
          <a:bodyPr>
            <a:normAutofit/>
          </a:bodyPr>
          <a:lstStyle>
            <a:lvl1pPr marL="171450" indent="-171450">
              <a:buClr>
                <a:schemeClr val="accent2"/>
              </a:buClr>
              <a:buFont typeface="Arial" panose="020B0604020202020204" pitchFamily="34" charset="0"/>
              <a:buChar char="•"/>
              <a:defRPr sz="12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Espace réservé du texte 11">
            <a:extLst>
              <a:ext uri="{FF2B5EF4-FFF2-40B4-BE49-F238E27FC236}">
                <a16:creationId xmlns:a16="http://schemas.microsoft.com/office/drawing/2014/main" id="{BF90E15A-1B20-CD89-EE46-893243EFAC75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7104294" y="3148953"/>
            <a:ext cx="4730400" cy="1526400"/>
          </a:xfrm>
        </p:spPr>
        <p:txBody>
          <a:bodyPr>
            <a:normAutofit/>
          </a:bodyPr>
          <a:lstStyle>
            <a:lvl1pPr marL="171450" indent="-171450">
              <a:buClr>
                <a:schemeClr val="accent2"/>
              </a:buClr>
              <a:buFont typeface="Arial" panose="020B0604020202020204" pitchFamily="34" charset="0"/>
              <a:buChar char="•"/>
              <a:defRPr sz="12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AF94F279-5865-9EC9-ECAF-B01213A0A8B1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2181670" y="4832076"/>
            <a:ext cx="4730400" cy="1526400"/>
          </a:xfrm>
        </p:spPr>
        <p:txBody>
          <a:bodyPr>
            <a:normAutofit/>
          </a:bodyPr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7" name="Espace réservé du texte 15">
            <a:extLst>
              <a:ext uri="{FF2B5EF4-FFF2-40B4-BE49-F238E27FC236}">
                <a16:creationId xmlns:a16="http://schemas.microsoft.com/office/drawing/2014/main" id="{C2F3173A-9B04-A735-E42B-072CAE6096EB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7102441" y="4832076"/>
            <a:ext cx="4730400" cy="1526400"/>
          </a:xfrm>
        </p:spPr>
        <p:txBody>
          <a:bodyPr>
            <a:normAutofit/>
          </a:bodyPr>
          <a:lstStyle>
            <a:lvl1pPr marL="171450" indent="-171450">
              <a:buClr>
                <a:schemeClr val="accent4"/>
              </a:buClr>
              <a:buFont typeface="Arial" panose="020B0604020202020204" pitchFamily="34" charset="0"/>
              <a:buChar char="•"/>
              <a:defRPr sz="12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5024670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iptyque_horizontal_plein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ADE25A-89C0-BCEB-FD48-2E5BEAEAA4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ln>
            <a:noFill/>
          </a:ln>
        </p:spPr>
        <p:txBody>
          <a:bodyPr/>
          <a:lstStyle/>
          <a:p>
            <a:fld id="{75AAA787-7913-4C50-B4ED-7714CD29C878}" type="datetime1">
              <a:rPr lang="fr-FR" smtClean="0"/>
              <a:t>11/12/2024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F307DFE-646D-A002-CE01-874457E4F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ln>
            <a:noFill/>
          </a:ln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CEC14E3-5E37-8252-FB42-2C0C3E313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fld id="{FAF3068D-1071-4799-B5DC-0F61DF5D3D59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CEAC679E-447F-E0F7-0377-00830CEF34BA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0347827C-D072-3E91-5544-21A982A82D7A}"/>
              </a:ext>
            </a:extLst>
          </p:cNvPr>
          <p:cNvSpPr/>
          <p:nvPr/>
        </p:nvSpPr>
        <p:spPr>
          <a:xfrm>
            <a:off x="227020" y="1447771"/>
            <a:ext cx="1759435" cy="1548328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lv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91"/>
              </a:buClr>
              <a:buSzPct val="100000"/>
              <a:buFont typeface="Arial" panose="020B0604020202020204" pitchFamily="34" charset="0"/>
              <a:buNone/>
            </a:pPr>
            <a:endParaRPr lang="fr-FR" sz="1600" b="1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AD84CC6-71BE-07F4-CBE1-B79EF4D7438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35257" y="1608156"/>
            <a:ext cx="1446246" cy="1227558"/>
          </a:xfrm>
          <a:ln>
            <a:noFill/>
          </a:ln>
        </p:spPr>
        <p:txBody>
          <a:bodyPr anchor="ctr">
            <a:no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" name="Rectangle : coins arrondis 1">
            <a:extLst>
              <a:ext uri="{FF2B5EF4-FFF2-40B4-BE49-F238E27FC236}">
                <a16:creationId xmlns:a16="http://schemas.microsoft.com/office/drawing/2014/main" id="{0003DBE2-4031-BF04-33A1-9C8789FB81C7}"/>
              </a:ext>
            </a:extLst>
          </p:cNvPr>
          <p:cNvSpPr/>
          <p:nvPr/>
        </p:nvSpPr>
        <p:spPr>
          <a:xfrm>
            <a:off x="227020" y="3127025"/>
            <a:ext cx="1759435" cy="1548328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lv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91"/>
              </a:buClr>
              <a:buSzPct val="100000"/>
              <a:buFont typeface="Arial" panose="020B0604020202020204" pitchFamily="34" charset="0"/>
              <a:buNone/>
            </a:pPr>
            <a:endParaRPr lang="fr-FR" sz="1600" b="1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sp>
        <p:nvSpPr>
          <p:cNvPr id="4" name="Espace réservé du texte 14">
            <a:extLst>
              <a:ext uri="{FF2B5EF4-FFF2-40B4-BE49-F238E27FC236}">
                <a16:creationId xmlns:a16="http://schemas.microsoft.com/office/drawing/2014/main" id="{0161E90E-3797-12E4-99DD-7E370EAB06E5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335257" y="3287410"/>
            <a:ext cx="1446246" cy="1227558"/>
          </a:xfrm>
          <a:ln>
            <a:noFill/>
          </a:ln>
        </p:spPr>
        <p:txBody>
          <a:bodyPr anchor="ctr">
            <a:no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DD487D9D-98E8-B0ED-DD8E-FFA2D1C46C69}"/>
              </a:ext>
            </a:extLst>
          </p:cNvPr>
          <p:cNvSpPr/>
          <p:nvPr/>
        </p:nvSpPr>
        <p:spPr>
          <a:xfrm>
            <a:off x="227020" y="4808016"/>
            <a:ext cx="1759435" cy="1548328"/>
          </a:xfrm>
          <a:prstGeom prst="roundRect">
            <a:avLst/>
          </a:prstGeom>
          <a:solidFill>
            <a:schemeClr val="accent4"/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/>
          <a:p>
            <a:pPr lvl="0" indent="0" algn="just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91"/>
              </a:buClr>
              <a:buSzPct val="100000"/>
              <a:buFont typeface="Arial" panose="020B0604020202020204" pitchFamily="34" charset="0"/>
              <a:buNone/>
            </a:pPr>
            <a:endParaRPr lang="fr-FR" sz="1600" b="1">
              <a:solidFill>
                <a:schemeClr val="bg1"/>
              </a:solidFill>
              <a:latin typeface="Marianne" panose="02000000000000000000" pitchFamily="2" charset="0"/>
            </a:endParaRPr>
          </a:p>
        </p:txBody>
      </p:sp>
      <p:sp>
        <p:nvSpPr>
          <p:cNvPr id="10" name="Espace réservé du texte 14">
            <a:extLst>
              <a:ext uri="{FF2B5EF4-FFF2-40B4-BE49-F238E27FC236}">
                <a16:creationId xmlns:a16="http://schemas.microsoft.com/office/drawing/2014/main" id="{56AF008A-3BB2-653B-FD0F-6C671E8F691D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335257" y="4968401"/>
            <a:ext cx="1446246" cy="1227558"/>
          </a:xfrm>
          <a:ln>
            <a:noFill/>
          </a:ln>
        </p:spPr>
        <p:txBody>
          <a:bodyPr anchor="ctr">
            <a:no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Espace réservé du texte 3">
            <a:extLst>
              <a:ext uri="{FF2B5EF4-FFF2-40B4-BE49-F238E27FC236}">
                <a16:creationId xmlns:a16="http://schemas.microsoft.com/office/drawing/2014/main" id="{37E69E29-35E5-A434-B0F7-4A1AABCCC4F4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2146136" y="1414712"/>
            <a:ext cx="4730400" cy="1526400"/>
          </a:xfrm>
          <a:solidFill>
            <a:schemeClr val="accent1"/>
          </a:solidFill>
          <a:ln>
            <a:noFill/>
          </a:ln>
        </p:spPr>
        <p:txBody>
          <a:bodyPr/>
          <a:lstStyle>
            <a:lvl1pPr marL="285750" indent="-285750">
              <a:buClr>
                <a:schemeClr val="bg2"/>
              </a:buClr>
              <a:buFont typeface="Arial" panose="020B0604020202020204" pitchFamily="34" charset="0"/>
              <a:buChar char="•"/>
              <a:defRPr sz="1400" b="0">
                <a:solidFill>
                  <a:schemeClr val="bg1"/>
                </a:solidFill>
              </a:defRPr>
            </a:lvl1pPr>
            <a:lvl2pPr>
              <a:buClr>
                <a:schemeClr val="bg2"/>
              </a:buCl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2" name="Espace réservé du texte 3">
            <a:extLst>
              <a:ext uri="{FF2B5EF4-FFF2-40B4-BE49-F238E27FC236}">
                <a16:creationId xmlns:a16="http://schemas.microsoft.com/office/drawing/2014/main" id="{225BCBEF-7152-B872-3C13-3E47C6884F05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>
          <a:xfrm>
            <a:off x="7126343" y="1412297"/>
            <a:ext cx="4730400" cy="1526400"/>
          </a:xfrm>
          <a:solidFill>
            <a:schemeClr val="accent1"/>
          </a:solidFill>
          <a:ln>
            <a:noFill/>
          </a:ln>
        </p:spPr>
        <p:txBody>
          <a:bodyPr/>
          <a:lstStyle>
            <a:lvl1pPr marL="285750" indent="-285750">
              <a:buClr>
                <a:schemeClr val="bg2"/>
              </a:buClr>
              <a:buFont typeface="Arial" panose="020B0604020202020204" pitchFamily="34" charset="0"/>
              <a:buChar char="•"/>
              <a:defRPr sz="1400" b="0">
                <a:solidFill>
                  <a:schemeClr val="bg1"/>
                </a:solidFill>
              </a:defRPr>
            </a:lvl1pPr>
            <a:lvl2pPr>
              <a:buClr>
                <a:schemeClr val="bg2"/>
              </a:buCl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3" name="Espace réservé du texte 3">
            <a:extLst>
              <a:ext uri="{FF2B5EF4-FFF2-40B4-BE49-F238E27FC236}">
                <a16:creationId xmlns:a16="http://schemas.microsoft.com/office/drawing/2014/main" id="{B02771EF-30D6-0EFD-F830-5D957AFC2B1A}"/>
              </a:ext>
            </a:extLst>
          </p:cNvPr>
          <p:cNvSpPr>
            <a:spLocks noGrp="1"/>
          </p:cNvSpPr>
          <p:nvPr>
            <p:ph type="body" sz="quarter" idx="46"/>
          </p:nvPr>
        </p:nvSpPr>
        <p:spPr>
          <a:xfrm>
            <a:off x="2146136" y="3140341"/>
            <a:ext cx="4730400" cy="1526400"/>
          </a:xfrm>
          <a:solidFill>
            <a:schemeClr val="accent2"/>
          </a:solidFill>
          <a:ln>
            <a:noFill/>
          </a:ln>
        </p:spPr>
        <p:txBody>
          <a:bodyPr/>
          <a:lstStyle>
            <a:lvl1pPr marL="285750" indent="-285750">
              <a:buClr>
                <a:schemeClr val="bg1"/>
              </a:buClr>
              <a:buFont typeface="Arial" panose="020B0604020202020204" pitchFamily="34" charset="0"/>
              <a:buChar char="•"/>
              <a:defRPr sz="1400" b="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4" name="Espace réservé du texte 3">
            <a:extLst>
              <a:ext uri="{FF2B5EF4-FFF2-40B4-BE49-F238E27FC236}">
                <a16:creationId xmlns:a16="http://schemas.microsoft.com/office/drawing/2014/main" id="{86477531-5EC8-1AEE-93B3-D473B0CE299E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7126343" y="3137926"/>
            <a:ext cx="4730400" cy="1526400"/>
          </a:xfrm>
          <a:solidFill>
            <a:schemeClr val="accent2"/>
          </a:solidFill>
          <a:ln>
            <a:noFill/>
          </a:ln>
        </p:spPr>
        <p:txBody>
          <a:bodyPr/>
          <a:lstStyle>
            <a:lvl1pPr marL="285750" indent="-285750">
              <a:buClr>
                <a:schemeClr val="bg1"/>
              </a:buClr>
              <a:buFont typeface="Arial" panose="020B0604020202020204" pitchFamily="34" charset="0"/>
              <a:buChar char="•"/>
              <a:defRPr sz="1400" b="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6" name="Espace réservé du texte 3">
            <a:extLst>
              <a:ext uri="{FF2B5EF4-FFF2-40B4-BE49-F238E27FC236}">
                <a16:creationId xmlns:a16="http://schemas.microsoft.com/office/drawing/2014/main" id="{F569C620-48A9-3EA2-0BDF-558760C8B382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>
          <a:xfrm>
            <a:off x="2146136" y="4840870"/>
            <a:ext cx="4730400" cy="1526400"/>
          </a:xfrm>
          <a:solidFill>
            <a:schemeClr val="accent4"/>
          </a:solidFill>
          <a:ln>
            <a:noFill/>
          </a:ln>
        </p:spPr>
        <p:txBody>
          <a:bodyPr/>
          <a:lstStyle>
            <a:lvl1pPr marL="285750" indent="-285750">
              <a:buClr>
                <a:schemeClr val="bg1"/>
              </a:buClr>
              <a:buFont typeface="Arial" panose="020B0604020202020204" pitchFamily="34" charset="0"/>
              <a:buChar char="•"/>
              <a:defRPr sz="1400" b="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7" name="Espace réservé du texte 3">
            <a:extLst>
              <a:ext uri="{FF2B5EF4-FFF2-40B4-BE49-F238E27FC236}">
                <a16:creationId xmlns:a16="http://schemas.microsoft.com/office/drawing/2014/main" id="{FFF99EF3-C6A7-231F-458F-5F80F5D90FD1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7126343" y="4838455"/>
            <a:ext cx="4730400" cy="1526400"/>
          </a:xfrm>
          <a:solidFill>
            <a:schemeClr val="accent4"/>
          </a:solidFill>
          <a:ln>
            <a:noFill/>
          </a:ln>
        </p:spPr>
        <p:txBody>
          <a:bodyPr/>
          <a:lstStyle>
            <a:lvl1pPr marL="285750" indent="-285750">
              <a:buClr>
                <a:schemeClr val="bg1"/>
              </a:buClr>
              <a:buFont typeface="Arial" panose="020B0604020202020204" pitchFamily="34" charset="0"/>
              <a:buChar char="•"/>
              <a:defRPr sz="1400" b="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3061436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tr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D20415-CDF8-C21C-3B3C-44F6F32B9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504948" y="1910859"/>
            <a:ext cx="5131377" cy="1985826"/>
          </a:xfrm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Aft>
                <a:spcPts val="300"/>
              </a:spcAft>
              <a:buClrTx/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ADE25A-89C0-BCEB-FD48-2E5BEAEAA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AA787-7913-4C50-B4ED-7714CD29C878}" type="datetime1">
              <a:rPr lang="fr-FR" smtClean="0"/>
              <a:t>11/12/2024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F307DFE-646D-A002-CE01-874457E4F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CEC14E3-5E37-8252-FB42-2C0C3E313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‹N°›</a:t>
            </a:fld>
            <a:endParaRPr lang="fr-FR"/>
          </a:p>
        </p:txBody>
      </p:sp>
      <p:sp>
        <p:nvSpPr>
          <p:cNvPr id="22" name="Espace réservé du texte 2">
            <a:extLst>
              <a:ext uri="{FF2B5EF4-FFF2-40B4-BE49-F238E27FC236}">
                <a16:creationId xmlns:a16="http://schemas.microsoft.com/office/drawing/2014/main" id="{62F7893C-61FC-7521-FE7F-C04F653DF466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1504948" y="1391814"/>
            <a:ext cx="5131379" cy="365126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algn="ctr">
              <a:defRPr lang="fr-FR" sz="1200" b="1" dirty="0" smtClean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CEAC679E-447F-E0F7-0377-00830CEF3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347827C-D072-3E91-5544-21A982A82D7A}"/>
              </a:ext>
            </a:extLst>
          </p:cNvPr>
          <p:cNvSpPr/>
          <p:nvPr/>
        </p:nvSpPr>
        <p:spPr>
          <a:xfrm>
            <a:off x="227020" y="1910859"/>
            <a:ext cx="1130875" cy="198582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lvl="0" indent="360363">
              <a:lnSpc>
                <a:spcPct val="90000"/>
              </a:lnSpc>
              <a:spcBef>
                <a:spcPct val="0"/>
              </a:spcBef>
              <a:buNone/>
            </a:pPr>
            <a:endParaRPr lang="fr-FR" sz="1400" b="1">
              <a:solidFill>
                <a:srgbClr val="000091"/>
              </a:solidFill>
              <a:latin typeface="Marianne" panose="02000000000000000000" pitchFamily="2" charset="0"/>
              <a:ea typeface="+mj-ea"/>
              <a:cs typeface="+mj-cs"/>
            </a:endParaRP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AD84CC6-71BE-07F4-CBE1-B79EF4D7438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35257" y="2075636"/>
            <a:ext cx="914400" cy="1656270"/>
          </a:xfrm>
        </p:spPr>
        <p:txBody>
          <a:bodyPr anchor="ctr">
            <a:noAutofit/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6143562-EEC4-421A-5A81-9675AAEC8B2D}"/>
              </a:ext>
            </a:extLst>
          </p:cNvPr>
          <p:cNvSpPr/>
          <p:nvPr/>
        </p:nvSpPr>
        <p:spPr>
          <a:xfrm>
            <a:off x="227020" y="4030524"/>
            <a:ext cx="1130875" cy="2053955"/>
          </a:xfrm>
          <a:prstGeom prst="rect">
            <a:avLst/>
          </a:prstGeom>
          <a:solidFill>
            <a:schemeClr val="accent1"/>
          </a:solidFill>
          <a:ln w="127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b">
            <a:normAutofit/>
          </a:bodyPr>
          <a:lstStyle/>
          <a:p>
            <a:pPr lvl="0" indent="360363">
              <a:lnSpc>
                <a:spcPct val="90000"/>
              </a:lnSpc>
              <a:spcBef>
                <a:spcPct val="0"/>
              </a:spcBef>
              <a:buNone/>
            </a:pPr>
            <a:endParaRPr lang="fr-FR" sz="1400" b="1">
              <a:solidFill>
                <a:srgbClr val="000091"/>
              </a:solidFill>
              <a:latin typeface="Marianne" panose="02000000000000000000" pitchFamily="2" charset="0"/>
              <a:ea typeface="+mj-ea"/>
              <a:cs typeface="+mj-cs"/>
            </a:endParaRPr>
          </a:p>
        </p:txBody>
      </p:sp>
      <p:sp>
        <p:nvSpPr>
          <p:cNvPr id="23" name="Espace réservé du texte 14">
            <a:extLst>
              <a:ext uri="{FF2B5EF4-FFF2-40B4-BE49-F238E27FC236}">
                <a16:creationId xmlns:a16="http://schemas.microsoft.com/office/drawing/2014/main" id="{DD040C64-F515-C6B0-72ED-BAAD10AC23F3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335257" y="4313303"/>
            <a:ext cx="914400" cy="1488397"/>
          </a:xfrm>
        </p:spPr>
        <p:txBody>
          <a:bodyPr anchor="ctr">
            <a:noAutofit/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4" name="Espace réservé du texte 2">
            <a:extLst>
              <a:ext uri="{FF2B5EF4-FFF2-40B4-BE49-F238E27FC236}">
                <a16:creationId xmlns:a16="http://schemas.microsoft.com/office/drawing/2014/main" id="{0FB44CC1-A7E3-06A7-06FF-989DA31D7055}"/>
              </a:ext>
            </a:extLst>
          </p:cNvPr>
          <p:cNvSpPr>
            <a:spLocks noGrp="1"/>
          </p:cNvSpPr>
          <p:nvPr>
            <p:ph type="body" idx="26"/>
          </p:nvPr>
        </p:nvSpPr>
        <p:spPr>
          <a:xfrm>
            <a:off x="6871133" y="1391814"/>
            <a:ext cx="5131379" cy="365126"/>
          </a:xfrm>
          <a:prstGeom prst="roundRect">
            <a:avLst/>
          </a:prstGeom>
          <a:solidFill>
            <a:schemeClr val="accent1"/>
          </a:solidFill>
          <a:ln>
            <a:noFill/>
          </a:ln>
        </p:spPr>
        <p:txBody>
          <a:bodyPr vert="horz" lIns="91440" tIns="45720" rIns="91440" bIns="45720" rtlCol="0" anchor="t">
            <a:noAutofit/>
          </a:bodyPr>
          <a:lstStyle>
            <a:lvl1pPr algn="ctr">
              <a:defRPr lang="fr-FR" sz="1200" b="1" dirty="0" smtClean="0">
                <a:solidFill>
                  <a:schemeClr val="bg1"/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2" name="Espace réservé du texte 3">
            <a:extLst>
              <a:ext uri="{FF2B5EF4-FFF2-40B4-BE49-F238E27FC236}">
                <a16:creationId xmlns:a16="http://schemas.microsoft.com/office/drawing/2014/main" id="{EF80C9A4-9602-23DD-5CB6-6466D4EB95D5}"/>
              </a:ext>
            </a:extLst>
          </p:cNvPr>
          <p:cNvSpPr>
            <a:spLocks noGrp="1"/>
          </p:cNvSpPr>
          <p:nvPr>
            <p:ph type="body" sz="half" idx="27"/>
          </p:nvPr>
        </p:nvSpPr>
        <p:spPr>
          <a:xfrm>
            <a:off x="1504948" y="4050604"/>
            <a:ext cx="5131377" cy="1985826"/>
          </a:xfrm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Aft>
                <a:spcPts val="300"/>
              </a:spcAft>
              <a:buClrTx/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Espace réservé du texte 3">
            <a:extLst>
              <a:ext uri="{FF2B5EF4-FFF2-40B4-BE49-F238E27FC236}">
                <a16:creationId xmlns:a16="http://schemas.microsoft.com/office/drawing/2014/main" id="{91B155D0-3950-C274-A612-369183C7D0AC}"/>
              </a:ext>
            </a:extLst>
          </p:cNvPr>
          <p:cNvSpPr>
            <a:spLocks noGrp="1"/>
          </p:cNvSpPr>
          <p:nvPr>
            <p:ph type="body" sz="half" idx="28"/>
          </p:nvPr>
        </p:nvSpPr>
        <p:spPr>
          <a:xfrm>
            <a:off x="6883111" y="1910858"/>
            <a:ext cx="5131377" cy="1985826"/>
          </a:xfrm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Aft>
                <a:spcPts val="300"/>
              </a:spcAft>
              <a:buClrTx/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Espace réservé du texte 3">
            <a:extLst>
              <a:ext uri="{FF2B5EF4-FFF2-40B4-BE49-F238E27FC236}">
                <a16:creationId xmlns:a16="http://schemas.microsoft.com/office/drawing/2014/main" id="{F95965CE-2AF4-E227-5DBE-880200EE9F9E}"/>
              </a:ext>
            </a:extLst>
          </p:cNvPr>
          <p:cNvSpPr>
            <a:spLocks noGrp="1"/>
          </p:cNvSpPr>
          <p:nvPr>
            <p:ph type="body" sz="half" idx="29"/>
          </p:nvPr>
        </p:nvSpPr>
        <p:spPr>
          <a:xfrm>
            <a:off x="6883111" y="4030524"/>
            <a:ext cx="5131377" cy="1985826"/>
          </a:xfrm>
        </p:spPr>
        <p:txBody>
          <a:bodyPr>
            <a:normAutofit/>
          </a:bodyPr>
          <a:lstStyle>
            <a:lvl1pPr marL="171450" indent="-171450">
              <a:lnSpc>
                <a:spcPct val="100000"/>
              </a:lnSpc>
              <a:spcAft>
                <a:spcPts val="300"/>
              </a:spcAft>
              <a:buClrTx/>
              <a:buFont typeface="Arial" panose="020B0604020202020204" pitchFamily="34" charset="0"/>
              <a:buChar char="•"/>
              <a:defRPr sz="1200" b="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9099701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tric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9A3176-89F6-3130-F1C0-D595C9300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36024"/>
            <a:ext cx="10515600" cy="915554"/>
          </a:xfrm>
        </p:spPr>
        <p:txBody>
          <a:bodyPr>
            <a:normAutofit/>
          </a:bodyPr>
          <a:lstStyle>
            <a:lvl1pPr marL="0" indent="0" algn="ctr">
              <a:defRPr sz="2800">
                <a:solidFill>
                  <a:srgbClr val="00009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D04C91-85EC-0F14-F88C-0B1B2D0B1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42F2-E8BE-490C-8490-1D52E5A44CF2}" type="datetime1">
              <a:rPr lang="fr-FR" smtClean="0"/>
              <a:t>11/12/2024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E17DF2-E4B5-3DE8-3655-F95E1D7FC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DF1666-4EC6-393B-9D9B-E14F00380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261A999-E0FF-3A62-F2E1-2D0AA58141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54878" y="1819583"/>
            <a:ext cx="4320000" cy="1800000"/>
          </a:xfrm>
        </p:spPr>
        <p:txBody>
          <a:bodyPr/>
          <a:lstStyle>
            <a:lvl1pPr>
              <a:defRPr sz="1400"/>
            </a:lvl1pPr>
            <a:lvl2pPr marL="363538" indent="-276225">
              <a:defRPr sz="1200"/>
            </a:lvl2pPr>
          </a:lstStyle>
          <a:p>
            <a:pPr lvl="1"/>
            <a:r>
              <a:rPr lang="fr-FR" dirty="0"/>
              <a:t>Deuxième niveau</a:t>
            </a:r>
          </a:p>
        </p:txBody>
      </p:sp>
      <p:sp>
        <p:nvSpPr>
          <p:cNvPr id="15" name="Espace réservé du texte 10">
            <a:extLst>
              <a:ext uri="{FF2B5EF4-FFF2-40B4-BE49-F238E27FC236}">
                <a16:creationId xmlns:a16="http://schemas.microsoft.com/office/drawing/2014/main" id="{1CB77968-19D4-87CF-E714-DD03D1E4510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93050" y="1819583"/>
            <a:ext cx="4320000" cy="1800000"/>
          </a:xfrm>
        </p:spPr>
        <p:txBody>
          <a:bodyPr/>
          <a:lstStyle>
            <a:lvl1pPr>
              <a:defRPr sz="1400"/>
            </a:lvl1pPr>
            <a:lvl2pPr marL="363538" indent="-276225">
              <a:defRPr sz="1200"/>
            </a:lvl2pPr>
          </a:lstStyle>
          <a:p>
            <a:pPr lvl="1"/>
            <a:r>
              <a:rPr lang="fr-FR" dirty="0"/>
              <a:t>Deuxième niveau</a:t>
            </a:r>
          </a:p>
        </p:txBody>
      </p:sp>
      <p:sp>
        <p:nvSpPr>
          <p:cNvPr id="16" name="Espace réservé du texte 10">
            <a:extLst>
              <a:ext uri="{FF2B5EF4-FFF2-40B4-BE49-F238E27FC236}">
                <a16:creationId xmlns:a16="http://schemas.microsoft.com/office/drawing/2014/main" id="{36EC958E-5F27-0BBF-35DC-8792E1CD279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4878" y="4220033"/>
            <a:ext cx="4320000" cy="1800000"/>
          </a:xfrm>
        </p:spPr>
        <p:txBody>
          <a:bodyPr/>
          <a:lstStyle>
            <a:lvl1pPr>
              <a:defRPr sz="1400"/>
            </a:lvl1pPr>
            <a:lvl2pPr marL="363538" indent="-276225">
              <a:defRPr sz="1200"/>
            </a:lvl2pPr>
          </a:lstStyle>
          <a:p>
            <a:pPr lvl="1"/>
            <a:r>
              <a:rPr lang="fr-FR" dirty="0"/>
              <a:t>Deuxième niveau</a:t>
            </a:r>
          </a:p>
        </p:txBody>
      </p:sp>
      <p:sp>
        <p:nvSpPr>
          <p:cNvPr id="18" name="Espace réservé du texte 10">
            <a:extLst>
              <a:ext uri="{FF2B5EF4-FFF2-40B4-BE49-F238E27FC236}">
                <a16:creationId xmlns:a16="http://schemas.microsoft.com/office/drawing/2014/main" id="{429497A9-2BEC-E351-40B3-D99C3C17559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93050" y="4191005"/>
            <a:ext cx="4320000" cy="1800000"/>
          </a:xfrm>
        </p:spPr>
        <p:txBody>
          <a:bodyPr/>
          <a:lstStyle>
            <a:lvl1pPr>
              <a:defRPr sz="1400"/>
            </a:lvl1pPr>
            <a:lvl2pPr marL="363538" indent="-276225">
              <a:defRPr sz="1200"/>
            </a:lvl2pPr>
          </a:lstStyle>
          <a:p>
            <a:pPr lvl="1"/>
            <a:r>
              <a:rPr lang="fr-FR" dirty="0"/>
              <a:t>Deuxième niveau</a:t>
            </a:r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B65BD2EF-C6ED-FF83-DEBA-86C622A5E25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19300" y="3447431"/>
            <a:ext cx="1908000" cy="992579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algn="just"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7F468E0E-091E-2D65-AE0D-2E66856503FA}"/>
              </a:ext>
            </a:extLst>
          </p:cNvPr>
          <p:cNvCxnSpPr>
            <a:cxnSpLocks/>
          </p:cNvCxnSpPr>
          <p:nvPr/>
        </p:nvCxnSpPr>
        <p:spPr>
          <a:xfrm flipV="1">
            <a:off x="5973300" y="1805068"/>
            <a:ext cx="0" cy="16200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23FA970-4324-ED6B-7877-14F82E3D6C59}"/>
              </a:ext>
            </a:extLst>
          </p:cNvPr>
          <p:cNvCxnSpPr>
            <a:cxnSpLocks/>
          </p:cNvCxnSpPr>
          <p:nvPr/>
        </p:nvCxnSpPr>
        <p:spPr>
          <a:xfrm flipV="1">
            <a:off x="5973300" y="4469037"/>
            <a:ext cx="0" cy="16200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11C9DB3D-8333-86D2-EA4B-39CF47C653A8}"/>
              </a:ext>
            </a:extLst>
          </p:cNvPr>
          <p:cNvCxnSpPr>
            <a:endCxn id="20" idx="1"/>
          </p:cNvCxnSpPr>
          <p:nvPr/>
        </p:nvCxnSpPr>
        <p:spPr>
          <a:xfrm>
            <a:off x="654878" y="3943720"/>
            <a:ext cx="436442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85A0FFE4-50C3-B7D8-2E1A-E9FA5054E4EC}"/>
              </a:ext>
            </a:extLst>
          </p:cNvPr>
          <p:cNvCxnSpPr/>
          <p:nvPr/>
        </p:nvCxnSpPr>
        <p:spPr>
          <a:xfrm>
            <a:off x="6948628" y="3943720"/>
            <a:ext cx="436442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space réservé du texte 29">
            <a:extLst>
              <a:ext uri="{FF2B5EF4-FFF2-40B4-BE49-F238E27FC236}">
                <a16:creationId xmlns:a16="http://schemas.microsoft.com/office/drawing/2014/main" id="{FEF20D41-DC36-399D-647C-6247C59959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4215" y="1562743"/>
            <a:ext cx="220663" cy="255588"/>
          </a:xfrm>
          <a:solidFill>
            <a:schemeClr val="accent1"/>
          </a:solidFill>
        </p:spPr>
        <p:txBody>
          <a:bodyPr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1</a:t>
            </a:r>
          </a:p>
        </p:txBody>
      </p:sp>
      <p:sp>
        <p:nvSpPr>
          <p:cNvPr id="31" name="Espace réservé du texte 29">
            <a:extLst>
              <a:ext uri="{FF2B5EF4-FFF2-40B4-BE49-F238E27FC236}">
                <a16:creationId xmlns:a16="http://schemas.microsoft.com/office/drawing/2014/main" id="{87F44096-340E-8B19-08FC-30E3B39F8BC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715186" y="1562743"/>
            <a:ext cx="220663" cy="255588"/>
          </a:xfrm>
          <a:solidFill>
            <a:schemeClr val="accent1"/>
          </a:solidFill>
        </p:spPr>
        <p:txBody>
          <a:bodyPr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2</a:t>
            </a:r>
          </a:p>
        </p:txBody>
      </p:sp>
      <p:sp>
        <p:nvSpPr>
          <p:cNvPr id="33" name="Espace réservé du texte 29">
            <a:extLst>
              <a:ext uri="{FF2B5EF4-FFF2-40B4-BE49-F238E27FC236}">
                <a16:creationId xmlns:a16="http://schemas.microsoft.com/office/drawing/2014/main" id="{CF61EAD6-3245-C3C4-530D-C5ACDB1F230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738634" y="6069605"/>
            <a:ext cx="220663" cy="255588"/>
          </a:xfrm>
          <a:solidFill>
            <a:schemeClr val="accent1"/>
          </a:solidFill>
        </p:spPr>
        <p:txBody>
          <a:bodyPr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4</a:t>
            </a:r>
          </a:p>
        </p:txBody>
      </p:sp>
      <p:sp>
        <p:nvSpPr>
          <p:cNvPr id="34" name="Espace réservé du texte 29">
            <a:extLst>
              <a:ext uri="{FF2B5EF4-FFF2-40B4-BE49-F238E27FC236}">
                <a16:creationId xmlns:a16="http://schemas.microsoft.com/office/drawing/2014/main" id="{E5E2A20B-C589-188E-3DD9-03C400AF110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34214" y="6069605"/>
            <a:ext cx="220663" cy="255588"/>
          </a:xfrm>
          <a:solidFill>
            <a:schemeClr val="accent1"/>
          </a:solidFill>
        </p:spPr>
        <p:txBody>
          <a:bodyPr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3</a:t>
            </a:r>
          </a:p>
        </p:txBody>
      </p:sp>
      <p:sp>
        <p:nvSpPr>
          <p:cNvPr id="37" name="Espace réservé du contenu 36">
            <a:extLst>
              <a:ext uri="{FF2B5EF4-FFF2-40B4-BE49-F238E27FC236}">
                <a16:creationId xmlns:a16="http://schemas.microsoft.com/office/drawing/2014/main" id="{1902D487-F7B4-8CB9-0C12-9F933E6F12B6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46351" y="1502670"/>
            <a:ext cx="4228527" cy="265882"/>
          </a:xfrm>
        </p:spPr>
        <p:txBody>
          <a:bodyPr>
            <a:noAutofit/>
          </a:bodyPr>
          <a:lstStyle>
            <a:lvl1pPr>
              <a:defRPr sz="1400"/>
            </a:lvl1pPr>
          </a:lstStyle>
          <a:p>
            <a:pPr lvl="0"/>
            <a:r>
              <a:rPr lang="fr-FR" dirty="0"/>
              <a:t>Rédigez</a:t>
            </a:r>
          </a:p>
        </p:txBody>
      </p:sp>
      <p:sp>
        <p:nvSpPr>
          <p:cNvPr id="39" name="Espace réservé du contenu 36">
            <a:extLst>
              <a:ext uri="{FF2B5EF4-FFF2-40B4-BE49-F238E27FC236}">
                <a16:creationId xmlns:a16="http://schemas.microsoft.com/office/drawing/2014/main" id="{75535674-8155-CA3F-EB73-C999445264A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7084523" y="1513779"/>
            <a:ext cx="4228527" cy="265882"/>
          </a:xfrm>
        </p:spPr>
        <p:txBody>
          <a:bodyPr>
            <a:noAutofit/>
          </a:bodyPr>
          <a:lstStyle>
            <a:lvl1pPr>
              <a:defRPr sz="1400"/>
            </a:lvl1pPr>
          </a:lstStyle>
          <a:p>
            <a:pPr lvl="0"/>
            <a:r>
              <a:rPr lang="fr-FR" dirty="0"/>
              <a:t>Rédigez</a:t>
            </a:r>
          </a:p>
        </p:txBody>
      </p:sp>
      <p:sp>
        <p:nvSpPr>
          <p:cNvPr id="40" name="Espace réservé du contenu 36">
            <a:extLst>
              <a:ext uri="{FF2B5EF4-FFF2-40B4-BE49-F238E27FC236}">
                <a16:creationId xmlns:a16="http://schemas.microsoft.com/office/drawing/2014/main" id="{80FD13FF-F313-90B9-5F9F-B6B6FCDE6673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746351" y="6101705"/>
            <a:ext cx="4228527" cy="265882"/>
          </a:xfrm>
        </p:spPr>
        <p:txBody>
          <a:bodyPr>
            <a:noAutofit/>
          </a:bodyPr>
          <a:lstStyle>
            <a:lvl1pPr>
              <a:defRPr sz="1400"/>
            </a:lvl1pPr>
          </a:lstStyle>
          <a:p>
            <a:pPr lvl="0"/>
            <a:r>
              <a:rPr lang="fr-FR" dirty="0"/>
              <a:t>Rédigez</a:t>
            </a:r>
          </a:p>
        </p:txBody>
      </p:sp>
      <p:sp>
        <p:nvSpPr>
          <p:cNvPr id="41" name="Espace réservé du contenu 36">
            <a:extLst>
              <a:ext uri="{FF2B5EF4-FFF2-40B4-BE49-F238E27FC236}">
                <a16:creationId xmlns:a16="http://schemas.microsoft.com/office/drawing/2014/main" id="{5086F493-62F3-E6C8-6BB1-3D452A6DCD4F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7084523" y="6101705"/>
            <a:ext cx="4228527" cy="265882"/>
          </a:xfrm>
        </p:spPr>
        <p:txBody>
          <a:bodyPr>
            <a:noAutofit/>
          </a:bodyPr>
          <a:lstStyle>
            <a:lvl1pPr>
              <a:defRPr sz="1400"/>
            </a:lvl1pPr>
          </a:lstStyle>
          <a:p>
            <a:pPr lvl="0"/>
            <a:r>
              <a:rPr lang="fr-FR" dirty="0"/>
              <a:t>Rédigez</a:t>
            </a:r>
          </a:p>
        </p:txBody>
      </p:sp>
    </p:spTree>
    <p:extLst>
      <p:ext uri="{BB962C8B-B14F-4D97-AF65-F5344CB8AC3E}">
        <p14:creationId xmlns:p14="http://schemas.microsoft.com/office/powerpoint/2010/main" val="379861532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trice_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9A3176-89F6-3130-F1C0-D595C9300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36024"/>
            <a:ext cx="10515600" cy="915554"/>
          </a:xfrm>
        </p:spPr>
        <p:txBody>
          <a:bodyPr>
            <a:normAutofit/>
          </a:bodyPr>
          <a:lstStyle>
            <a:lvl1pPr marL="0" indent="0" algn="ctr">
              <a:defRPr sz="2800">
                <a:solidFill>
                  <a:srgbClr val="00009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D04C91-85EC-0F14-F88C-0B1B2D0B1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42F2-E8BE-490C-8490-1D52E5A44CF2}" type="datetime1">
              <a:rPr lang="fr-FR" smtClean="0"/>
              <a:t>11/12/2024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E17DF2-E4B5-3DE8-3655-F95E1D7FC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DF1666-4EC6-393B-9D9B-E14F00380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E261A999-E0FF-3A62-F2E1-2D0AA58141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54878" y="1819583"/>
            <a:ext cx="4320000" cy="1800000"/>
          </a:xfrm>
        </p:spPr>
        <p:txBody>
          <a:bodyPr/>
          <a:lstStyle>
            <a:lvl1pPr>
              <a:defRPr sz="1400"/>
            </a:lvl1pPr>
            <a:lvl2pPr marL="363538" indent="-276225">
              <a:buClr>
                <a:schemeClr val="accent1"/>
              </a:buClr>
              <a:defRPr sz="1200"/>
            </a:lvl2pPr>
          </a:lstStyle>
          <a:p>
            <a:pPr lvl="1"/>
            <a:r>
              <a:rPr lang="fr-FR" dirty="0"/>
              <a:t>Deuxième niveau</a:t>
            </a:r>
          </a:p>
        </p:txBody>
      </p:sp>
      <p:sp>
        <p:nvSpPr>
          <p:cNvPr id="15" name="Espace réservé du texte 10">
            <a:extLst>
              <a:ext uri="{FF2B5EF4-FFF2-40B4-BE49-F238E27FC236}">
                <a16:creationId xmlns:a16="http://schemas.microsoft.com/office/drawing/2014/main" id="{1CB77968-19D4-87CF-E714-DD03D1E4510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93050" y="1819583"/>
            <a:ext cx="4320000" cy="1800000"/>
          </a:xfrm>
        </p:spPr>
        <p:txBody>
          <a:bodyPr/>
          <a:lstStyle>
            <a:lvl1pPr>
              <a:defRPr sz="1400"/>
            </a:lvl1pPr>
            <a:lvl2pPr marL="363538" indent="-276225">
              <a:buClr>
                <a:schemeClr val="accent2"/>
              </a:buClr>
              <a:defRPr sz="1200"/>
            </a:lvl2pPr>
          </a:lstStyle>
          <a:p>
            <a:pPr lvl="1"/>
            <a:r>
              <a:rPr lang="fr-FR" dirty="0"/>
              <a:t>Deuxième niveau</a:t>
            </a:r>
          </a:p>
        </p:txBody>
      </p:sp>
      <p:sp>
        <p:nvSpPr>
          <p:cNvPr id="16" name="Espace réservé du texte 10">
            <a:extLst>
              <a:ext uri="{FF2B5EF4-FFF2-40B4-BE49-F238E27FC236}">
                <a16:creationId xmlns:a16="http://schemas.microsoft.com/office/drawing/2014/main" id="{36EC958E-5F27-0BBF-35DC-8792E1CD279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54878" y="4220033"/>
            <a:ext cx="4320000" cy="1800000"/>
          </a:xfrm>
        </p:spPr>
        <p:txBody>
          <a:bodyPr/>
          <a:lstStyle>
            <a:lvl1pPr>
              <a:defRPr sz="1400"/>
            </a:lvl1pPr>
            <a:lvl2pPr marL="363538" indent="-276225">
              <a:buClr>
                <a:schemeClr val="accent3"/>
              </a:buClr>
              <a:defRPr sz="1200"/>
            </a:lvl2pPr>
          </a:lstStyle>
          <a:p>
            <a:pPr lvl="1"/>
            <a:r>
              <a:rPr lang="fr-FR" dirty="0"/>
              <a:t>Deuxième niveau</a:t>
            </a:r>
          </a:p>
        </p:txBody>
      </p:sp>
      <p:sp>
        <p:nvSpPr>
          <p:cNvPr id="18" name="Espace réservé du texte 10">
            <a:extLst>
              <a:ext uri="{FF2B5EF4-FFF2-40B4-BE49-F238E27FC236}">
                <a16:creationId xmlns:a16="http://schemas.microsoft.com/office/drawing/2014/main" id="{429497A9-2BEC-E351-40B3-D99C3C17559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993050" y="4191005"/>
            <a:ext cx="4320000" cy="1800000"/>
          </a:xfrm>
        </p:spPr>
        <p:txBody>
          <a:bodyPr/>
          <a:lstStyle>
            <a:lvl1pPr>
              <a:defRPr sz="1400"/>
            </a:lvl1pPr>
            <a:lvl2pPr marL="363538" indent="-276225">
              <a:buClr>
                <a:schemeClr val="accent4"/>
              </a:buClr>
              <a:defRPr sz="1200"/>
            </a:lvl2pPr>
          </a:lstStyle>
          <a:p>
            <a:pPr lvl="1"/>
            <a:r>
              <a:rPr lang="fr-FR" dirty="0"/>
              <a:t>Deuxième niveau</a:t>
            </a:r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B65BD2EF-C6ED-FF83-DEBA-86C622A5E25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019300" y="3447431"/>
            <a:ext cx="1908000" cy="992579"/>
          </a:xfrm>
          <a:solidFill>
            <a:schemeClr val="accent1"/>
          </a:solidFill>
        </p:spPr>
        <p:txBody>
          <a:bodyPr anchor="ctr">
            <a:noAutofit/>
          </a:bodyPr>
          <a:lstStyle>
            <a:lvl1pPr algn="just"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22" name="Connecteur droit 21">
            <a:extLst>
              <a:ext uri="{FF2B5EF4-FFF2-40B4-BE49-F238E27FC236}">
                <a16:creationId xmlns:a16="http://schemas.microsoft.com/office/drawing/2014/main" id="{7F468E0E-091E-2D65-AE0D-2E66856503FA}"/>
              </a:ext>
            </a:extLst>
          </p:cNvPr>
          <p:cNvCxnSpPr>
            <a:cxnSpLocks/>
          </p:cNvCxnSpPr>
          <p:nvPr/>
        </p:nvCxnSpPr>
        <p:spPr>
          <a:xfrm flipV="1">
            <a:off x="5973300" y="1805068"/>
            <a:ext cx="0" cy="16200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>
            <a:extLst>
              <a:ext uri="{FF2B5EF4-FFF2-40B4-BE49-F238E27FC236}">
                <a16:creationId xmlns:a16="http://schemas.microsoft.com/office/drawing/2014/main" id="{C23FA970-4324-ED6B-7877-14F82E3D6C59}"/>
              </a:ext>
            </a:extLst>
          </p:cNvPr>
          <p:cNvCxnSpPr>
            <a:cxnSpLocks/>
          </p:cNvCxnSpPr>
          <p:nvPr/>
        </p:nvCxnSpPr>
        <p:spPr>
          <a:xfrm flipV="1">
            <a:off x="5973300" y="4469037"/>
            <a:ext cx="0" cy="162000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11C9DB3D-8333-86D2-EA4B-39CF47C653A8}"/>
              </a:ext>
            </a:extLst>
          </p:cNvPr>
          <p:cNvCxnSpPr>
            <a:endCxn id="20" idx="1"/>
          </p:cNvCxnSpPr>
          <p:nvPr/>
        </p:nvCxnSpPr>
        <p:spPr>
          <a:xfrm>
            <a:off x="654878" y="3943720"/>
            <a:ext cx="436442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necteur droit 27">
            <a:extLst>
              <a:ext uri="{FF2B5EF4-FFF2-40B4-BE49-F238E27FC236}">
                <a16:creationId xmlns:a16="http://schemas.microsoft.com/office/drawing/2014/main" id="{85A0FFE4-50C3-B7D8-2E1A-E9FA5054E4EC}"/>
              </a:ext>
            </a:extLst>
          </p:cNvPr>
          <p:cNvCxnSpPr/>
          <p:nvPr/>
        </p:nvCxnSpPr>
        <p:spPr>
          <a:xfrm>
            <a:off x="6948628" y="3943720"/>
            <a:ext cx="4364422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space réservé du texte 29">
            <a:extLst>
              <a:ext uri="{FF2B5EF4-FFF2-40B4-BE49-F238E27FC236}">
                <a16:creationId xmlns:a16="http://schemas.microsoft.com/office/drawing/2014/main" id="{FEF20D41-DC36-399D-647C-6247C59959A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34215" y="1562743"/>
            <a:ext cx="220663" cy="255588"/>
          </a:xfrm>
          <a:solidFill>
            <a:schemeClr val="accent1"/>
          </a:solidFill>
          <a:ln>
            <a:solidFill>
              <a:schemeClr val="accent2"/>
            </a:solidFill>
          </a:ln>
        </p:spPr>
        <p:txBody>
          <a:bodyPr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1</a:t>
            </a:r>
          </a:p>
        </p:txBody>
      </p:sp>
      <p:sp>
        <p:nvSpPr>
          <p:cNvPr id="31" name="Espace réservé du texte 29">
            <a:extLst>
              <a:ext uri="{FF2B5EF4-FFF2-40B4-BE49-F238E27FC236}">
                <a16:creationId xmlns:a16="http://schemas.microsoft.com/office/drawing/2014/main" id="{87F44096-340E-8B19-08FC-30E3B39F8BCA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715186" y="1562743"/>
            <a:ext cx="220663" cy="255588"/>
          </a:xfrm>
          <a:solidFill>
            <a:schemeClr val="accent2"/>
          </a:solidFill>
        </p:spPr>
        <p:txBody>
          <a:bodyPr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2</a:t>
            </a:r>
          </a:p>
        </p:txBody>
      </p:sp>
      <p:sp>
        <p:nvSpPr>
          <p:cNvPr id="33" name="Espace réservé du texte 29">
            <a:extLst>
              <a:ext uri="{FF2B5EF4-FFF2-40B4-BE49-F238E27FC236}">
                <a16:creationId xmlns:a16="http://schemas.microsoft.com/office/drawing/2014/main" id="{CF61EAD6-3245-C3C4-530D-C5ACDB1F230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738634" y="6069605"/>
            <a:ext cx="220663" cy="255588"/>
          </a:xfrm>
          <a:solidFill>
            <a:schemeClr val="accent4"/>
          </a:solidFill>
        </p:spPr>
        <p:txBody>
          <a:bodyPr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4</a:t>
            </a:r>
          </a:p>
        </p:txBody>
      </p:sp>
      <p:sp>
        <p:nvSpPr>
          <p:cNvPr id="34" name="Espace réservé du texte 29">
            <a:extLst>
              <a:ext uri="{FF2B5EF4-FFF2-40B4-BE49-F238E27FC236}">
                <a16:creationId xmlns:a16="http://schemas.microsoft.com/office/drawing/2014/main" id="{E5E2A20B-C589-188E-3DD9-03C400AF110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34214" y="6069605"/>
            <a:ext cx="220663" cy="255588"/>
          </a:xfrm>
          <a:solidFill>
            <a:schemeClr val="accent3"/>
          </a:solidFill>
          <a:ln>
            <a:noFill/>
          </a:ln>
        </p:spPr>
        <p:txBody>
          <a:bodyPr anchor="ctr"/>
          <a:lstStyle>
            <a:lvl1pPr algn="ctr"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/>
              <a:t>3</a:t>
            </a:r>
          </a:p>
        </p:txBody>
      </p:sp>
      <p:sp>
        <p:nvSpPr>
          <p:cNvPr id="37" name="Espace réservé du contenu 36">
            <a:extLst>
              <a:ext uri="{FF2B5EF4-FFF2-40B4-BE49-F238E27FC236}">
                <a16:creationId xmlns:a16="http://schemas.microsoft.com/office/drawing/2014/main" id="{1902D487-F7B4-8CB9-0C12-9F933E6F12B6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46351" y="1502670"/>
            <a:ext cx="4228527" cy="265882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>
            <a:lvl1pPr>
              <a:defRPr sz="1400"/>
            </a:lvl1pPr>
          </a:lstStyle>
          <a:p>
            <a:pPr lvl="0"/>
            <a:r>
              <a:rPr lang="fr-FR" dirty="0"/>
              <a:t>Rédigez</a:t>
            </a:r>
          </a:p>
        </p:txBody>
      </p:sp>
      <p:sp>
        <p:nvSpPr>
          <p:cNvPr id="39" name="Espace réservé du contenu 36">
            <a:extLst>
              <a:ext uri="{FF2B5EF4-FFF2-40B4-BE49-F238E27FC236}">
                <a16:creationId xmlns:a16="http://schemas.microsoft.com/office/drawing/2014/main" id="{75535674-8155-CA3F-EB73-C999445264A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7084523" y="1513779"/>
            <a:ext cx="4228527" cy="265882"/>
          </a:xfrm>
          <a:ln>
            <a:solidFill>
              <a:schemeClr val="accent2"/>
            </a:solidFill>
          </a:ln>
        </p:spPr>
        <p:txBody>
          <a:bodyPr>
            <a:noAutofit/>
          </a:bodyPr>
          <a:lstStyle>
            <a:lvl1pPr>
              <a:defRPr sz="1400"/>
            </a:lvl1pPr>
          </a:lstStyle>
          <a:p>
            <a:pPr lvl="0"/>
            <a:r>
              <a:rPr lang="fr-FR" dirty="0"/>
              <a:t>Rédigez</a:t>
            </a:r>
          </a:p>
        </p:txBody>
      </p:sp>
      <p:sp>
        <p:nvSpPr>
          <p:cNvPr id="40" name="Espace réservé du contenu 36">
            <a:extLst>
              <a:ext uri="{FF2B5EF4-FFF2-40B4-BE49-F238E27FC236}">
                <a16:creationId xmlns:a16="http://schemas.microsoft.com/office/drawing/2014/main" id="{80FD13FF-F313-90B9-5F9F-B6B6FCDE6673}"/>
              </a:ext>
            </a:extLst>
          </p:cNvPr>
          <p:cNvSpPr>
            <a:spLocks noGrp="1"/>
          </p:cNvSpPr>
          <p:nvPr>
            <p:ph sz="quarter" idx="26" hasCustomPrompt="1"/>
          </p:nvPr>
        </p:nvSpPr>
        <p:spPr>
          <a:xfrm>
            <a:off x="746351" y="6101705"/>
            <a:ext cx="4228527" cy="265882"/>
          </a:xfrm>
          <a:ln>
            <a:solidFill>
              <a:schemeClr val="accent3"/>
            </a:solidFill>
          </a:ln>
        </p:spPr>
        <p:txBody>
          <a:bodyPr>
            <a:noAutofit/>
          </a:bodyPr>
          <a:lstStyle>
            <a:lvl1pPr>
              <a:defRPr sz="1400"/>
            </a:lvl1pPr>
          </a:lstStyle>
          <a:p>
            <a:pPr lvl="0"/>
            <a:r>
              <a:rPr lang="fr-FR" dirty="0"/>
              <a:t>Rédigez</a:t>
            </a:r>
          </a:p>
        </p:txBody>
      </p:sp>
      <p:sp>
        <p:nvSpPr>
          <p:cNvPr id="41" name="Espace réservé du contenu 36">
            <a:extLst>
              <a:ext uri="{FF2B5EF4-FFF2-40B4-BE49-F238E27FC236}">
                <a16:creationId xmlns:a16="http://schemas.microsoft.com/office/drawing/2014/main" id="{5086F493-62F3-E6C8-6BB1-3D452A6DCD4F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7084523" y="6101705"/>
            <a:ext cx="4228527" cy="265882"/>
          </a:xfrm>
          <a:ln>
            <a:solidFill>
              <a:schemeClr val="accent4"/>
            </a:solidFill>
          </a:ln>
        </p:spPr>
        <p:txBody>
          <a:bodyPr>
            <a:noAutofit/>
          </a:bodyPr>
          <a:lstStyle>
            <a:lvl1pPr>
              <a:defRPr sz="1400"/>
            </a:lvl1pPr>
          </a:lstStyle>
          <a:p>
            <a:pPr lvl="0"/>
            <a:r>
              <a:rPr lang="fr-FR" dirty="0"/>
              <a:t>Rédigez</a:t>
            </a:r>
          </a:p>
        </p:txBody>
      </p:sp>
    </p:spTree>
    <p:extLst>
      <p:ext uri="{BB962C8B-B14F-4D97-AF65-F5344CB8AC3E}">
        <p14:creationId xmlns:p14="http://schemas.microsoft.com/office/powerpoint/2010/main" val="345392357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trice_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ADE25A-89C0-BCEB-FD48-2E5BEAEAA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AA787-7913-4C50-B4ED-7714CD29C878}" type="datetime1">
              <a:rPr lang="fr-FR" smtClean="0"/>
              <a:t>11/12/2024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F307DFE-646D-A002-CE01-874457E4F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1051" y="6802017"/>
            <a:ext cx="4114800" cy="308902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CEC14E3-5E37-8252-FB42-2C0C3E313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1251" y="6832848"/>
            <a:ext cx="2743200" cy="278071"/>
          </a:xfrm>
        </p:spPr>
        <p:txBody>
          <a:bodyPr/>
          <a:lstStyle/>
          <a:p>
            <a:fld id="{FAF3068D-1071-4799-B5DC-0F61DF5D3D59}" type="slidenum">
              <a:rPr lang="fr-FR" smtClean="0"/>
              <a:t>‹N°›</a:t>
            </a:fld>
            <a:endParaRPr lang="fr-FR"/>
          </a:p>
        </p:txBody>
      </p:sp>
      <p:sp>
        <p:nvSpPr>
          <p:cNvPr id="19" name="Espace réservé du texte 3">
            <a:extLst>
              <a:ext uri="{FF2B5EF4-FFF2-40B4-BE49-F238E27FC236}">
                <a16:creationId xmlns:a16="http://schemas.microsoft.com/office/drawing/2014/main" id="{81B5F5D5-0B3C-1DC4-CDC5-2A85D70C774F}"/>
              </a:ext>
            </a:extLst>
          </p:cNvPr>
          <p:cNvSpPr>
            <a:spLocks noGrp="1"/>
          </p:cNvSpPr>
          <p:nvPr>
            <p:ph type="body" sz="half" idx="22"/>
          </p:nvPr>
        </p:nvSpPr>
        <p:spPr>
          <a:xfrm>
            <a:off x="2535287" y="2029228"/>
            <a:ext cx="4928342" cy="4256688"/>
          </a:xfrm>
          <a:ln>
            <a:solidFill>
              <a:srgbClr val="000091"/>
            </a:solidFill>
          </a:ln>
        </p:spPr>
        <p:txBody>
          <a:bodyPr>
            <a:normAutofit/>
          </a:bodyPr>
          <a:lstStyle>
            <a:lvl1pPr marL="0" indent="0">
              <a:buNone/>
              <a:defRPr lang="fr-FR" sz="1400" b="0" kern="1200" dirty="0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just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91"/>
              </a:buClr>
              <a:buSzPct val="100000"/>
              <a:buFont typeface="Arial" panose="020B0604020202020204" pitchFamily="34" charset="0"/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CEAC679E-447F-E0F7-0377-00830CEF3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0347827C-D072-3E91-5544-21A982A82D7A}"/>
              </a:ext>
            </a:extLst>
          </p:cNvPr>
          <p:cNvSpPr/>
          <p:nvPr/>
        </p:nvSpPr>
        <p:spPr>
          <a:xfrm>
            <a:off x="139471" y="2029227"/>
            <a:ext cx="2224518" cy="4256689"/>
          </a:xfrm>
          <a:prstGeom prst="roundRect">
            <a:avLst/>
          </a:prstGeom>
          <a:solidFill>
            <a:schemeClr val="accent1"/>
          </a:solidFill>
          <a:ln w="12700">
            <a:solidFill>
              <a:schemeClr val="bg1"/>
            </a:solidFill>
          </a:ln>
          <a:effectLst/>
        </p:spPr>
        <p:txBody>
          <a:bodyPr vert="horz" lIns="91440" tIns="45720" rIns="91440" bIns="45720" rtlCol="0" anchor="b">
            <a:normAutofit/>
          </a:bodyPr>
          <a:lstStyle/>
          <a:p>
            <a:pPr lvl="0" indent="360363">
              <a:lnSpc>
                <a:spcPct val="90000"/>
              </a:lnSpc>
              <a:spcBef>
                <a:spcPct val="0"/>
              </a:spcBef>
              <a:buNone/>
            </a:pPr>
            <a:endParaRPr lang="fr-FR" sz="1400" b="1">
              <a:solidFill>
                <a:srgbClr val="000091"/>
              </a:solidFill>
              <a:latin typeface="Marianne" panose="02000000000000000000" pitchFamily="2" charset="0"/>
              <a:ea typeface="+mj-ea"/>
              <a:cs typeface="+mj-cs"/>
            </a:endParaRP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AD84CC6-71BE-07F4-CBE1-B79EF4D7438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10769" y="2339638"/>
            <a:ext cx="1982275" cy="3635866"/>
          </a:xfrm>
        </p:spPr>
        <p:txBody>
          <a:bodyPr anchor="ctr">
            <a:no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" name="Arc plein 1">
            <a:extLst>
              <a:ext uri="{FF2B5EF4-FFF2-40B4-BE49-F238E27FC236}">
                <a16:creationId xmlns:a16="http://schemas.microsoft.com/office/drawing/2014/main" id="{3235AD61-DE12-AA05-3029-995DBAC3B6C2}"/>
              </a:ext>
            </a:extLst>
          </p:cNvPr>
          <p:cNvSpPr/>
          <p:nvPr/>
        </p:nvSpPr>
        <p:spPr>
          <a:xfrm rot="5400000">
            <a:off x="5685056" y="2351566"/>
            <a:ext cx="3899741" cy="3664978"/>
          </a:xfrm>
          <a:prstGeom prst="blockArc">
            <a:avLst>
              <a:gd name="adj1" fmla="val 10776900"/>
              <a:gd name="adj2" fmla="val 46381"/>
              <a:gd name="adj3" fmla="val 1035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823484F6-9D6A-6610-6EED-D7428AFDB75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719447" y="2253640"/>
            <a:ext cx="360000" cy="3600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bg1"/>
            </a:solidFill>
          </a:ln>
        </p:spPr>
        <p:txBody>
          <a:bodyPr>
            <a:no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1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9AD76060-3E67-99BD-7D7E-A3592D58F15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664008" y="2824284"/>
            <a:ext cx="360000" cy="3600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bg1"/>
            </a:solidFill>
          </a:ln>
        </p:spPr>
        <p:txBody>
          <a:bodyPr>
            <a:no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2</a:t>
            </a:r>
          </a:p>
        </p:txBody>
      </p:sp>
      <p:sp>
        <p:nvSpPr>
          <p:cNvPr id="16" name="Espace réservé du texte 11">
            <a:extLst>
              <a:ext uri="{FF2B5EF4-FFF2-40B4-BE49-F238E27FC236}">
                <a16:creationId xmlns:a16="http://schemas.microsoft.com/office/drawing/2014/main" id="{0C49DD28-9EB3-37DD-F8B8-8ADF45641DE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107416" y="3932541"/>
            <a:ext cx="360000" cy="3600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bg1"/>
            </a:solidFill>
          </a:ln>
        </p:spPr>
        <p:txBody>
          <a:bodyPr>
            <a:no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3</a:t>
            </a:r>
          </a:p>
        </p:txBody>
      </p:sp>
      <p:sp>
        <p:nvSpPr>
          <p:cNvPr id="17" name="Espace réservé du texte 11">
            <a:extLst>
              <a:ext uri="{FF2B5EF4-FFF2-40B4-BE49-F238E27FC236}">
                <a16:creationId xmlns:a16="http://schemas.microsoft.com/office/drawing/2014/main" id="{0E4607FC-AC59-3E30-7186-D0C7C53C06E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669654" y="5161800"/>
            <a:ext cx="360000" cy="3600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bg1"/>
            </a:solidFill>
          </a:ln>
        </p:spPr>
        <p:txBody>
          <a:bodyPr>
            <a:no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sz="1000" dirty="0"/>
              <a:t>4</a:t>
            </a:r>
            <a:endParaRPr lang="fr-FR" dirty="0"/>
          </a:p>
        </p:txBody>
      </p:sp>
      <p:sp>
        <p:nvSpPr>
          <p:cNvPr id="25" name="Espace réservé du texte 11">
            <a:extLst>
              <a:ext uri="{FF2B5EF4-FFF2-40B4-BE49-F238E27FC236}">
                <a16:creationId xmlns:a16="http://schemas.microsoft.com/office/drawing/2014/main" id="{8A83D923-AAAB-2AAA-CD82-FDD8AF2886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719447" y="5749551"/>
            <a:ext cx="360000" cy="3600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bg1"/>
            </a:solidFill>
          </a:ln>
        </p:spPr>
        <p:txBody>
          <a:bodyPr>
            <a:no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5</a:t>
            </a:r>
          </a:p>
        </p:txBody>
      </p:sp>
      <p:sp>
        <p:nvSpPr>
          <p:cNvPr id="27" name="Espace réservé du texte 26">
            <a:extLst>
              <a:ext uri="{FF2B5EF4-FFF2-40B4-BE49-F238E27FC236}">
                <a16:creationId xmlns:a16="http://schemas.microsoft.com/office/drawing/2014/main" id="{F0F7297A-D93B-5700-3620-D405E2913DB1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8335264" y="2004738"/>
            <a:ext cx="3565339" cy="707129"/>
          </a:xfrm>
        </p:spPr>
        <p:txBody>
          <a:bodyPr>
            <a:normAutofit/>
          </a:bodyPr>
          <a:lstStyle>
            <a:lvl1pPr>
              <a:defRPr sz="1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8" name="Espace réservé du texte 26">
            <a:extLst>
              <a:ext uri="{FF2B5EF4-FFF2-40B4-BE49-F238E27FC236}">
                <a16:creationId xmlns:a16="http://schemas.microsoft.com/office/drawing/2014/main" id="{001D4574-9323-8B3F-7C3E-95C91E2804E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9168904" y="2828972"/>
            <a:ext cx="2584095" cy="707129"/>
          </a:xfrm>
        </p:spPr>
        <p:txBody>
          <a:bodyPr>
            <a:noAutofit/>
          </a:bodyPr>
          <a:lstStyle>
            <a:lvl1pPr>
              <a:defRPr sz="1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9" name="Espace réservé du texte 26">
            <a:extLst>
              <a:ext uri="{FF2B5EF4-FFF2-40B4-BE49-F238E27FC236}">
                <a16:creationId xmlns:a16="http://schemas.microsoft.com/office/drawing/2014/main" id="{7CD35B07-DC1C-B925-D302-F3ECBB7F1B1F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9560953" y="3782101"/>
            <a:ext cx="2339651" cy="707129"/>
          </a:xfrm>
        </p:spPr>
        <p:txBody>
          <a:bodyPr>
            <a:noAutofit/>
          </a:bodyPr>
          <a:lstStyle>
            <a:lvl1pPr>
              <a:defRPr sz="1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0" name="Espace réservé du texte 26">
            <a:extLst>
              <a:ext uri="{FF2B5EF4-FFF2-40B4-BE49-F238E27FC236}">
                <a16:creationId xmlns:a16="http://schemas.microsoft.com/office/drawing/2014/main" id="{EAB7FA19-3BBC-F749-4CDA-2F4BB725F560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168904" y="5106788"/>
            <a:ext cx="2339651" cy="707129"/>
          </a:xfrm>
        </p:spPr>
        <p:txBody>
          <a:bodyPr>
            <a:noAutofit/>
          </a:bodyPr>
          <a:lstStyle>
            <a:lvl1pPr>
              <a:defRPr sz="1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1" name="Espace réservé du texte 26">
            <a:extLst>
              <a:ext uri="{FF2B5EF4-FFF2-40B4-BE49-F238E27FC236}">
                <a16:creationId xmlns:a16="http://schemas.microsoft.com/office/drawing/2014/main" id="{14C4F250-B4AB-5685-5FB9-03D4FFC4A0AE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8065851" y="6027778"/>
            <a:ext cx="3755415" cy="707129"/>
          </a:xfrm>
        </p:spPr>
        <p:txBody>
          <a:bodyPr>
            <a:noAutofit/>
          </a:bodyPr>
          <a:lstStyle>
            <a:lvl1pPr>
              <a:defRPr sz="1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2" name="Espace réservé du texte 26">
            <a:extLst>
              <a:ext uri="{FF2B5EF4-FFF2-40B4-BE49-F238E27FC236}">
                <a16:creationId xmlns:a16="http://schemas.microsoft.com/office/drawing/2014/main" id="{D0202004-58AC-A031-AC48-4CA116AB9B79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7463629" y="1207589"/>
            <a:ext cx="4110667" cy="707129"/>
          </a:xfrm>
          <a:ln>
            <a:solidFill>
              <a:srgbClr val="000091"/>
            </a:solidFill>
          </a:ln>
        </p:spPr>
        <p:txBody>
          <a:bodyPr anchor="ctr">
            <a:normAutofit/>
          </a:bodyPr>
          <a:lstStyle>
            <a:lvl1pPr>
              <a:defRPr sz="14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59413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cal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E8E998-09E9-34B2-7C26-B721A28529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750" y="1452175"/>
            <a:ext cx="11620500" cy="4462462"/>
          </a:xfrm>
          <a:gradFill>
            <a:gsLst>
              <a:gs pos="0">
                <a:srgbClr val="AB0345"/>
              </a:gs>
              <a:gs pos="100000">
                <a:srgbClr val="00009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>
            <a:lvl1pPr indent="0" algn="ctr">
              <a:defRPr lang="fr-FR" sz="2800" dirty="0">
                <a:solidFill>
                  <a:schemeClr val="lt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</a:lstStyle>
          <a:p>
            <a:pPr marL="0" lvl="0"/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97591A2-6A68-ACF6-908B-636809D5B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8322" y="412106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3E9DA69-3261-8205-5A81-0BD2C2A36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74C6-3A0C-480F-B682-B78FBE14553E}" type="datetime1">
              <a:rPr lang="fr-FR" smtClean="0"/>
              <a:t>11/12/2024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E25539-71E6-74AB-E104-67D61BD0E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683DE6-35CA-1943-A87E-E97C49DFD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272377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trice_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8ADE25A-89C0-BCEB-FD48-2E5BEAEAA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AA787-7913-4C50-B4ED-7714CD29C878}" type="datetime1">
              <a:rPr lang="fr-FR" smtClean="0"/>
              <a:t>11/12/2024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F307DFE-646D-A002-CE01-874457E4F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951051" y="6802017"/>
            <a:ext cx="4114800" cy="308902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CEC14E3-5E37-8252-FB42-2C0C3E313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61251" y="6832848"/>
            <a:ext cx="2743200" cy="278071"/>
          </a:xfrm>
        </p:spPr>
        <p:txBody>
          <a:bodyPr/>
          <a:lstStyle/>
          <a:p>
            <a:fld id="{FAF3068D-1071-4799-B5DC-0F61DF5D3D59}" type="slidenum">
              <a:rPr lang="fr-FR" smtClean="0"/>
              <a:t>‹N°›</a:t>
            </a:fld>
            <a:endParaRPr lang="fr-FR"/>
          </a:p>
        </p:txBody>
      </p:sp>
      <p:sp>
        <p:nvSpPr>
          <p:cNvPr id="19" name="Espace réservé du texte 3">
            <a:extLst>
              <a:ext uri="{FF2B5EF4-FFF2-40B4-BE49-F238E27FC236}">
                <a16:creationId xmlns:a16="http://schemas.microsoft.com/office/drawing/2014/main" id="{81B5F5D5-0B3C-1DC4-CDC5-2A85D70C774F}"/>
              </a:ext>
            </a:extLst>
          </p:cNvPr>
          <p:cNvSpPr>
            <a:spLocks noGrp="1"/>
          </p:cNvSpPr>
          <p:nvPr>
            <p:ph type="body" sz="half" idx="22"/>
          </p:nvPr>
        </p:nvSpPr>
        <p:spPr>
          <a:xfrm>
            <a:off x="2535287" y="2029228"/>
            <a:ext cx="4928342" cy="4256688"/>
          </a:xfrm>
          <a:ln>
            <a:solidFill>
              <a:srgbClr val="000091"/>
            </a:solidFill>
          </a:ln>
        </p:spPr>
        <p:txBody>
          <a:bodyPr>
            <a:normAutofit/>
          </a:bodyPr>
          <a:lstStyle>
            <a:lvl1pPr marL="0" indent="0">
              <a:buNone/>
              <a:defRPr lang="fr-FR" sz="1400" b="0" kern="1200" dirty="0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just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000091"/>
              </a:buClr>
              <a:buSzPct val="100000"/>
              <a:buFont typeface="Arial" panose="020B0604020202020204" pitchFamily="34" charset="0"/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CEAC679E-447F-E0F7-0377-00830CEF34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0347827C-D072-3E91-5544-21A982A82D7A}"/>
              </a:ext>
            </a:extLst>
          </p:cNvPr>
          <p:cNvSpPr/>
          <p:nvPr/>
        </p:nvSpPr>
        <p:spPr>
          <a:xfrm>
            <a:off x="139471" y="2029227"/>
            <a:ext cx="2224518" cy="4256689"/>
          </a:xfrm>
          <a:prstGeom prst="roundRect">
            <a:avLst/>
          </a:prstGeom>
          <a:solidFill>
            <a:schemeClr val="accent1"/>
          </a:solidFill>
          <a:ln w="12700">
            <a:solidFill>
              <a:schemeClr val="bg1"/>
            </a:solidFill>
          </a:ln>
          <a:effectLst/>
        </p:spPr>
        <p:txBody>
          <a:bodyPr vert="horz" lIns="91440" tIns="45720" rIns="91440" bIns="45720" rtlCol="0" anchor="b">
            <a:normAutofit/>
          </a:bodyPr>
          <a:lstStyle/>
          <a:p>
            <a:pPr lvl="0" indent="360363">
              <a:lnSpc>
                <a:spcPct val="90000"/>
              </a:lnSpc>
              <a:spcBef>
                <a:spcPct val="0"/>
              </a:spcBef>
              <a:buNone/>
            </a:pPr>
            <a:endParaRPr lang="fr-FR" sz="1400" b="1">
              <a:solidFill>
                <a:srgbClr val="000091"/>
              </a:solidFill>
              <a:latin typeface="Marianne" panose="02000000000000000000" pitchFamily="2" charset="0"/>
              <a:ea typeface="+mj-ea"/>
              <a:cs typeface="+mj-cs"/>
            </a:endParaRPr>
          </a:p>
        </p:txBody>
      </p:sp>
      <p:sp>
        <p:nvSpPr>
          <p:cNvPr id="15" name="Espace réservé du texte 14">
            <a:extLst>
              <a:ext uri="{FF2B5EF4-FFF2-40B4-BE49-F238E27FC236}">
                <a16:creationId xmlns:a16="http://schemas.microsoft.com/office/drawing/2014/main" id="{7AD84CC6-71BE-07F4-CBE1-B79EF4D7438A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255349" y="2376069"/>
            <a:ext cx="1982275" cy="3635866"/>
          </a:xfrm>
        </p:spPr>
        <p:txBody>
          <a:bodyPr anchor="ctr">
            <a:noAutofit/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" name="Arc plein 1">
            <a:extLst>
              <a:ext uri="{FF2B5EF4-FFF2-40B4-BE49-F238E27FC236}">
                <a16:creationId xmlns:a16="http://schemas.microsoft.com/office/drawing/2014/main" id="{3235AD61-DE12-AA05-3029-995DBAC3B6C2}"/>
              </a:ext>
            </a:extLst>
          </p:cNvPr>
          <p:cNvSpPr/>
          <p:nvPr/>
        </p:nvSpPr>
        <p:spPr>
          <a:xfrm rot="5400000">
            <a:off x="5685056" y="2351566"/>
            <a:ext cx="3899741" cy="3664978"/>
          </a:xfrm>
          <a:prstGeom prst="blockArc">
            <a:avLst>
              <a:gd name="adj1" fmla="val 10776900"/>
              <a:gd name="adj2" fmla="val 46381"/>
              <a:gd name="adj3" fmla="val 1035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2" name="Espace réservé du texte 11">
            <a:extLst>
              <a:ext uri="{FF2B5EF4-FFF2-40B4-BE49-F238E27FC236}">
                <a16:creationId xmlns:a16="http://schemas.microsoft.com/office/drawing/2014/main" id="{823484F6-9D6A-6610-6EED-D7428AFDB752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719447" y="2253640"/>
            <a:ext cx="360000" cy="3600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accent1"/>
            </a:solidFill>
          </a:ln>
        </p:spPr>
        <p:txBody>
          <a:bodyPr>
            <a:no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fr-FR" dirty="0"/>
              <a:t>1</a:t>
            </a:r>
          </a:p>
        </p:txBody>
      </p:sp>
      <p:sp>
        <p:nvSpPr>
          <p:cNvPr id="14" name="Espace réservé du texte 11">
            <a:extLst>
              <a:ext uri="{FF2B5EF4-FFF2-40B4-BE49-F238E27FC236}">
                <a16:creationId xmlns:a16="http://schemas.microsoft.com/office/drawing/2014/main" id="{9AD76060-3E67-99BD-7D7E-A3592D58F153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664008" y="2824284"/>
            <a:ext cx="360000" cy="3600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>
              <a:defRPr lang="fr-FR" sz="1000" dirty="0" smtClean="0"/>
            </a:lvl1pPr>
          </a:lstStyle>
          <a:p>
            <a:pPr lvl="0"/>
            <a:r>
              <a:rPr lang="fr-FR" dirty="0"/>
              <a:t>2</a:t>
            </a:r>
          </a:p>
          <a:p>
            <a:pPr lvl="0"/>
            <a:endParaRPr lang="fr-FR" dirty="0"/>
          </a:p>
        </p:txBody>
      </p:sp>
      <p:sp>
        <p:nvSpPr>
          <p:cNvPr id="16" name="Espace réservé du texte 11">
            <a:extLst>
              <a:ext uri="{FF2B5EF4-FFF2-40B4-BE49-F238E27FC236}">
                <a16:creationId xmlns:a16="http://schemas.microsoft.com/office/drawing/2014/main" id="{0C49DD28-9EB3-37DD-F8B8-8ADF45641DEF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9093561" y="3932541"/>
            <a:ext cx="360000" cy="3600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>
              <a:defRPr lang="fr-FR" sz="1000" smtClean="0"/>
            </a:lvl1pPr>
          </a:lstStyle>
          <a:p>
            <a:pPr lvl="0"/>
            <a:r>
              <a:rPr lang="fr-FR" dirty="0"/>
              <a:t>3</a:t>
            </a:r>
          </a:p>
        </p:txBody>
      </p:sp>
      <p:sp>
        <p:nvSpPr>
          <p:cNvPr id="17" name="Espace réservé du texte 11">
            <a:extLst>
              <a:ext uri="{FF2B5EF4-FFF2-40B4-BE49-F238E27FC236}">
                <a16:creationId xmlns:a16="http://schemas.microsoft.com/office/drawing/2014/main" id="{0E4607FC-AC59-3E30-7186-D0C7C53C06EC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8669654" y="5161800"/>
            <a:ext cx="360000" cy="3600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>
              <a:defRPr lang="fr-FR" sz="1000" smtClean="0"/>
            </a:lvl1pPr>
          </a:lstStyle>
          <a:p>
            <a:pPr lvl="0"/>
            <a:r>
              <a:rPr lang="fr-FR" dirty="0"/>
              <a:t>4</a:t>
            </a:r>
          </a:p>
        </p:txBody>
      </p:sp>
      <p:sp>
        <p:nvSpPr>
          <p:cNvPr id="25" name="Espace réservé du texte 11">
            <a:extLst>
              <a:ext uri="{FF2B5EF4-FFF2-40B4-BE49-F238E27FC236}">
                <a16:creationId xmlns:a16="http://schemas.microsoft.com/office/drawing/2014/main" id="{8A83D923-AAAB-2AAA-CD82-FDD8AF2886B6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7719447" y="5749551"/>
            <a:ext cx="360000" cy="360000"/>
          </a:xfrm>
          <a:prstGeom prst="ellipse">
            <a:avLst/>
          </a:prstGeom>
          <a:solidFill>
            <a:schemeClr val="bg2"/>
          </a:solidFill>
          <a:ln w="12700">
            <a:solidFill>
              <a:schemeClr val="accent1"/>
            </a:solidFill>
          </a:ln>
        </p:spPr>
        <p:txBody>
          <a:bodyPr vert="horz" lIns="91440" tIns="45720" rIns="91440" bIns="45720" rtlCol="0">
            <a:noAutofit/>
          </a:bodyPr>
          <a:lstStyle>
            <a:lvl1pPr>
              <a:defRPr lang="fr-FR" sz="1000" smtClean="0"/>
            </a:lvl1pPr>
          </a:lstStyle>
          <a:p>
            <a:pPr lvl="0"/>
            <a:r>
              <a:rPr lang="fr-FR" dirty="0"/>
              <a:t>5</a:t>
            </a:r>
          </a:p>
        </p:txBody>
      </p:sp>
      <p:sp>
        <p:nvSpPr>
          <p:cNvPr id="27" name="Espace réservé du texte 26">
            <a:extLst>
              <a:ext uri="{FF2B5EF4-FFF2-40B4-BE49-F238E27FC236}">
                <a16:creationId xmlns:a16="http://schemas.microsoft.com/office/drawing/2014/main" id="{F0F7297A-D93B-5700-3620-D405E2913DB1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8335264" y="2004738"/>
            <a:ext cx="3565339" cy="707129"/>
          </a:xfrm>
        </p:spPr>
        <p:txBody>
          <a:bodyPr>
            <a:normAutofit/>
          </a:bodyPr>
          <a:lstStyle>
            <a:lvl1pPr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8" name="Espace réservé du texte 26">
            <a:extLst>
              <a:ext uri="{FF2B5EF4-FFF2-40B4-BE49-F238E27FC236}">
                <a16:creationId xmlns:a16="http://schemas.microsoft.com/office/drawing/2014/main" id="{001D4574-9323-8B3F-7C3E-95C91E2804E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9168904" y="2828972"/>
            <a:ext cx="2584095" cy="707129"/>
          </a:xfrm>
        </p:spPr>
        <p:txBody>
          <a:bodyPr>
            <a:noAutofit/>
          </a:bodyPr>
          <a:lstStyle>
            <a:lvl1pPr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9" name="Espace réservé du texte 26">
            <a:extLst>
              <a:ext uri="{FF2B5EF4-FFF2-40B4-BE49-F238E27FC236}">
                <a16:creationId xmlns:a16="http://schemas.microsoft.com/office/drawing/2014/main" id="{7CD35B07-DC1C-B925-D302-F3ECBB7F1B1F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9560953" y="3782101"/>
            <a:ext cx="2339651" cy="707129"/>
          </a:xfrm>
        </p:spPr>
        <p:txBody>
          <a:bodyPr>
            <a:noAutofit/>
          </a:bodyPr>
          <a:lstStyle>
            <a:lvl1pPr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0" name="Espace réservé du texte 26">
            <a:extLst>
              <a:ext uri="{FF2B5EF4-FFF2-40B4-BE49-F238E27FC236}">
                <a16:creationId xmlns:a16="http://schemas.microsoft.com/office/drawing/2014/main" id="{EAB7FA19-3BBC-F749-4CDA-2F4BB725F560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168904" y="5106788"/>
            <a:ext cx="2339651" cy="707129"/>
          </a:xfrm>
        </p:spPr>
        <p:txBody>
          <a:bodyPr>
            <a:noAutofit/>
          </a:bodyPr>
          <a:lstStyle>
            <a:lvl1pPr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1" name="Espace réservé du texte 26">
            <a:extLst>
              <a:ext uri="{FF2B5EF4-FFF2-40B4-BE49-F238E27FC236}">
                <a16:creationId xmlns:a16="http://schemas.microsoft.com/office/drawing/2014/main" id="{14C4F250-B4AB-5685-5FB9-03D4FFC4A0AE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8065851" y="6027778"/>
            <a:ext cx="3755415" cy="707129"/>
          </a:xfrm>
        </p:spPr>
        <p:txBody>
          <a:bodyPr>
            <a:noAutofit/>
          </a:bodyPr>
          <a:lstStyle>
            <a:lvl1pPr>
              <a:defRPr sz="14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2" name="Espace réservé du texte 26">
            <a:extLst>
              <a:ext uri="{FF2B5EF4-FFF2-40B4-BE49-F238E27FC236}">
                <a16:creationId xmlns:a16="http://schemas.microsoft.com/office/drawing/2014/main" id="{D0202004-58AC-A031-AC48-4CA116AB9B79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7463629" y="1207589"/>
            <a:ext cx="4110667" cy="707129"/>
          </a:xfrm>
          <a:ln>
            <a:solidFill>
              <a:schemeClr val="accent3"/>
            </a:solidFill>
          </a:ln>
        </p:spPr>
        <p:txBody>
          <a:bodyPr anchor="ctr">
            <a:normAutofit/>
          </a:bodyPr>
          <a:lstStyle>
            <a:lvl1pPr>
              <a:defRPr sz="1400" b="1">
                <a:solidFill>
                  <a:schemeClr val="accent3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90627823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écapitulati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41B274-BE05-6E91-AFDE-3C8CF0B84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8E76C7E-4A8C-D18D-2FF4-B9FB59D96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53D23-30D3-46C8-A0E2-CB6C4E1C1242}" type="datetime1">
              <a:rPr lang="fr-FR" smtClean="0"/>
              <a:t>11/12/2024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40F7607-5104-F81F-BDAF-9DEC37571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413EA7D-3110-17A8-C229-4ABBCD250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F5D6BA5A-8FDE-5D20-8E06-8B6AE87189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87998" y="1812564"/>
            <a:ext cx="5470187" cy="1026648"/>
          </a:xfrm>
          <a:ln>
            <a:solidFill>
              <a:srgbClr val="000091"/>
            </a:solidFill>
          </a:ln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18" name="Espace réservé du texte 9">
            <a:extLst>
              <a:ext uri="{FF2B5EF4-FFF2-40B4-BE49-F238E27FC236}">
                <a16:creationId xmlns:a16="http://schemas.microsoft.com/office/drawing/2014/main" id="{5D058112-9D6A-7A64-69C8-27BAA3C2E9F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87998" y="2990807"/>
            <a:ext cx="5470187" cy="1026648"/>
          </a:xfrm>
          <a:ln>
            <a:solidFill>
              <a:srgbClr val="000091"/>
            </a:solidFill>
          </a:ln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19" name="Espace réservé du texte 9">
            <a:extLst>
              <a:ext uri="{FF2B5EF4-FFF2-40B4-BE49-F238E27FC236}">
                <a16:creationId xmlns:a16="http://schemas.microsoft.com/office/drawing/2014/main" id="{D2E7BB91-E206-0A18-298F-EC53EF763D0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7998" y="4156839"/>
            <a:ext cx="5470187" cy="1026648"/>
          </a:xfrm>
          <a:ln>
            <a:solidFill>
              <a:srgbClr val="000091"/>
            </a:solidFill>
          </a:ln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20" name="Espace réservé du texte 9">
            <a:extLst>
              <a:ext uri="{FF2B5EF4-FFF2-40B4-BE49-F238E27FC236}">
                <a16:creationId xmlns:a16="http://schemas.microsoft.com/office/drawing/2014/main" id="{E88C49DD-E3D5-E771-F1BC-A8D7EC8A65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87998" y="5335082"/>
            <a:ext cx="5470187" cy="1026648"/>
          </a:xfrm>
          <a:ln>
            <a:solidFill>
              <a:srgbClr val="000091"/>
            </a:solidFill>
          </a:ln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21" name="Espace réservé du texte 9">
            <a:extLst>
              <a:ext uri="{FF2B5EF4-FFF2-40B4-BE49-F238E27FC236}">
                <a16:creationId xmlns:a16="http://schemas.microsoft.com/office/drawing/2014/main" id="{E3BB7FAF-DF12-5EB3-B0EF-42E9F224296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60262" y="1812564"/>
            <a:ext cx="5470187" cy="1026648"/>
          </a:xfrm>
          <a:ln>
            <a:solidFill>
              <a:srgbClr val="000091"/>
            </a:solidFill>
          </a:ln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22" name="Espace réservé du texte 9">
            <a:extLst>
              <a:ext uri="{FF2B5EF4-FFF2-40B4-BE49-F238E27FC236}">
                <a16:creationId xmlns:a16="http://schemas.microsoft.com/office/drawing/2014/main" id="{74A3AF50-A42A-54C4-6162-C00022372CC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360262" y="2990807"/>
            <a:ext cx="5470187" cy="1026648"/>
          </a:xfrm>
          <a:ln>
            <a:solidFill>
              <a:srgbClr val="000091"/>
            </a:solidFill>
          </a:ln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23" name="Espace réservé du texte 9">
            <a:extLst>
              <a:ext uri="{FF2B5EF4-FFF2-40B4-BE49-F238E27FC236}">
                <a16:creationId xmlns:a16="http://schemas.microsoft.com/office/drawing/2014/main" id="{F03A3EBB-FC1B-83EB-7340-4B4C19906EE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60262" y="4156839"/>
            <a:ext cx="5470187" cy="1026648"/>
          </a:xfrm>
          <a:ln>
            <a:solidFill>
              <a:srgbClr val="000091"/>
            </a:solidFill>
          </a:ln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24" name="Espace réservé du texte 9">
            <a:extLst>
              <a:ext uri="{FF2B5EF4-FFF2-40B4-BE49-F238E27FC236}">
                <a16:creationId xmlns:a16="http://schemas.microsoft.com/office/drawing/2014/main" id="{F198EF30-2E4A-C79D-05D3-FB572B4C100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360262" y="5335082"/>
            <a:ext cx="5470187" cy="1026648"/>
          </a:xfrm>
          <a:ln>
            <a:solidFill>
              <a:srgbClr val="000091"/>
            </a:solidFill>
          </a:ln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25" name="Espace réservé du texte 9">
            <a:extLst>
              <a:ext uri="{FF2B5EF4-FFF2-40B4-BE49-F238E27FC236}">
                <a16:creationId xmlns:a16="http://schemas.microsoft.com/office/drawing/2014/main" id="{871DFDF7-D013-388D-862B-A5B94F37707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87998" y="1310532"/>
            <a:ext cx="5470187" cy="402768"/>
          </a:xfrm>
          <a:ln>
            <a:solidFill>
              <a:srgbClr val="000091"/>
            </a:solidFill>
          </a:ln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Espace réservé du texte 9">
            <a:extLst>
              <a:ext uri="{FF2B5EF4-FFF2-40B4-BE49-F238E27FC236}">
                <a16:creationId xmlns:a16="http://schemas.microsoft.com/office/drawing/2014/main" id="{DC06F62F-5E61-6CF0-FCD5-C3E8A1C64BB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360262" y="1322218"/>
            <a:ext cx="5470187" cy="402768"/>
          </a:xfrm>
          <a:ln>
            <a:solidFill>
              <a:srgbClr val="000091"/>
            </a:solidFill>
          </a:ln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7" name="Flèche : droite 26">
            <a:extLst>
              <a:ext uri="{FF2B5EF4-FFF2-40B4-BE49-F238E27FC236}">
                <a16:creationId xmlns:a16="http://schemas.microsoft.com/office/drawing/2014/main" id="{09571E34-8A37-E221-E751-EDA31F9EB5E0}"/>
              </a:ext>
            </a:extLst>
          </p:cNvPr>
          <p:cNvSpPr/>
          <p:nvPr/>
        </p:nvSpPr>
        <p:spPr>
          <a:xfrm>
            <a:off x="5992638" y="2171437"/>
            <a:ext cx="333170" cy="308902"/>
          </a:xfrm>
          <a:prstGeom prst="rightArrow">
            <a:avLst/>
          </a:prstGeom>
          <a:solidFill>
            <a:srgbClr val="00009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Flèche : droite 27">
            <a:extLst>
              <a:ext uri="{FF2B5EF4-FFF2-40B4-BE49-F238E27FC236}">
                <a16:creationId xmlns:a16="http://schemas.microsoft.com/office/drawing/2014/main" id="{DFDF8691-1579-354E-3056-5FAE1634EC58}"/>
              </a:ext>
            </a:extLst>
          </p:cNvPr>
          <p:cNvSpPr/>
          <p:nvPr/>
        </p:nvSpPr>
        <p:spPr>
          <a:xfrm>
            <a:off x="5992638" y="3349680"/>
            <a:ext cx="333170" cy="308902"/>
          </a:xfrm>
          <a:prstGeom prst="rightArrow">
            <a:avLst/>
          </a:prstGeom>
          <a:solidFill>
            <a:srgbClr val="00009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Flèche : droite 28">
            <a:extLst>
              <a:ext uri="{FF2B5EF4-FFF2-40B4-BE49-F238E27FC236}">
                <a16:creationId xmlns:a16="http://schemas.microsoft.com/office/drawing/2014/main" id="{02E5BF9E-9AF8-6A0B-DAEF-1162503AAC54}"/>
              </a:ext>
            </a:extLst>
          </p:cNvPr>
          <p:cNvSpPr/>
          <p:nvPr/>
        </p:nvSpPr>
        <p:spPr>
          <a:xfrm>
            <a:off x="5992638" y="4475974"/>
            <a:ext cx="333170" cy="308902"/>
          </a:xfrm>
          <a:prstGeom prst="rightArrow">
            <a:avLst/>
          </a:prstGeom>
          <a:solidFill>
            <a:srgbClr val="00009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Flèche : droite 29">
            <a:extLst>
              <a:ext uri="{FF2B5EF4-FFF2-40B4-BE49-F238E27FC236}">
                <a16:creationId xmlns:a16="http://schemas.microsoft.com/office/drawing/2014/main" id="{288C4FC0-1DB1-6559-C97D-EBF4E568E4E8}"/>
              </a:ext>
            </a:extLst>
          </p:cNvPr>
          <p:cNvSpPr/>
          <p:nvPr/>
        </p:nvSpPr>
        <p:spPr>
          <a:xfrm>
            <a:off x="5992638" y="5693955"/>
            <a:ext cx="333170" cy="308902"/>
          </a:xfrm>
          <a:prstGeom prst="rightArrow">
            <a:avLst/>
          </a:prstGeom>
          <a:solidFill>
            <a:srgbClr val="00009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708279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écapitulatif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41B274-BE05-6E91-AFDE-3C8CF0B84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8E76C7E-4A8C-D18D-2FF4-B9FB59D96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53D23-30D3-46C8-A0E2-CB6C4E1C1242}" type="datetime1">
              <a:rPr lang="fr-FR" smtClean="0"/>
              <a:t>11/12/2024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40F7607-5104-F81F-BDAF-9DEC37571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413EA7D-3110-17A8-C229-4ABBCD250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F5D6BA5A-8FDE-5D20-8E06-8B6AE87189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87998" y="1812564"/>
            <a:ext cx="5470187" cy="1026648"/>
          </a:xfrm>
          <a:ln>
            <a:solidFill>
              <a:schemeClr val="accent2"/>
            </a:solidFill>
          </a:ln>
        </p:spPr>
        <p:txBody>
          <a:bodyPr/>
          <a:lstStyle>
            <a:lvl1pPr>
              <a:defRPr sz="1600"/>
            </a:lvl1pPr>
            <a:lvl2pPr marL="363538" indent="-276225"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2pPr>
            <a:lvl3pPr marL="711200" indent="-347663">
              <a:buClr>
                <a:schemeClr val="accent2"/>
              </a:buClr>
              <a:buFont typeface="Courier New" panose="02070309020205020404" pitchFamily="49" charset="0"/>
              <a:buChar char="o"/>
              <a:defRPr sz="1200"/>
            </a:lvl3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18" name="Espace réservé du texte 9">
            <a:extLst>
              <a:ext uri="{FF2B5EF4-FFF2-40B4-BE49-F238E27FC236}">
                <a16:creationId xmlns:a16="http://schemas.microsoft.com/office/drawing/2014/main" id="{5D058112-9D6A-7A64-69C8-27BAA3C2E9F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87998" y="2990807"/>
            <a:ext cx="5470187" cy="1026648"/>
          </a:xfrm>
          <a:ln>
            <a:solidFill>
              <a:schemeClr val="accent4"/>
            </a:solidFill>
          </a:ln>
        </p:spPr>
        <p:txBody>
          <a:bodyPr/>
          <a:lstStyle>
            <a:lvl1pPr>
              <a:defRPr sz="1600"/>
            </a:lvl1pPr>
            <a:lvl2pPr marL="449263" indent="-274638">
              <a:buClr>
                <a:schemeClr val="accent3"/>
              </a:buClr>
              <a:buFont typeface="Arial" panose="020B0604020202020204" pitchFamily="34" charset="0"/>
              <a:buChar char="•"/>
              <a:defRPr sz="1400"/>
            </a:lvl2pPr>
            <a:lvl3pPr marL="711200" indent="-347663">
              <a:buClr>
                <a:schemeClr val="accent3"/>
              </a:buClr>
              <a:buFont typeface="Courier New" panose="02070309020205020404" pitchFamily="49" charset="0"/>
              <a:buChar char="o"/>
              <a:tabLst>
                <a:tab pos="711200" algn="l"/>
              </a:tabLst>
              <a:defRPr sz="1200"/>
            </a:lvl3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19" name="Espace réservé du texte 9">
            <a:extLst>
              <a:ext uri="{FF2B5EF4-FFF2-40B4-BE49-F238E27FC236}">
                <a16:creationId xmlns:a16="http://schemas.microsoft.com/office/drawing/2014/main" id="{D2E7BB91-E206-0A18-298F-EC53EF763D0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7998" y="4156839"/>
            <a:ext cx="5470187" cy="1026648"/>
          </a:xfrm>
          <a:ln>
            <a:solidFill>
              <a:schemeClr val="accent5"/>
            </a:solidFill>
          </a:ln>
        </p:spPr>
        <p:txBody>
          <a:bodyPr/>
          <a:lstStyle>
            <a:lvl1pPr>
              <a:defRPr sz="1600"/>
            </a:lvl1pPr>
            <a:lvl2pPr>
              <a:buClr>
                <a:schemeClr val="accent5"/>
              </a:buClr>
              <a:defRPr sz="1400"/>
            </a:lvl2pPr>
            <a:lvl3pPr>
              <a:buClr>
                <a:schemeClr val="accent5"/>
              </a:buClr>
              <a:defRPr lang="fr-FR" sz="1200" b="0" kern="1200" dirty="0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20" name="Espace réservé du texte 9">
            <a:extLst>
              <a:ext uri="{FF2B5EF4-FFF2-40B4-BE49-F238E27FC236}">
                <a16:creationId xmlns:a16="http://schemas.microsoft.com/office/drawing/2014/main" id="{E88C49DD-E3D5-E771-F1BC-A8D7EC8A657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87998" y="5335082"/>
            <a:ext cx="5470187" cy="1026648"/>
          </a:xfrm>
          <a:ln>
            <a:solidFill>
              <a:schemeClr val="accent6"/>
            </a:solidFill>
          </a:ln>
        </p:spPr>
        <p:txBody>
          <a:bodyPr/>
          <a:lstStyle>
            <a:lvl1pPr>
              <a:defRPr sz="1600"/>
            </a:lvl1pPr>
            <a:lvl2pPr>
              <a:buClr>
                <a:schemeClr val="accent6"/>
              </a:buClr>
              <a:defRPr sz="1400"/>
            </a:lvl2pPr>
            <a:lvl3pPr>
              <a:buClr>
                <a:schemeClr val="accent6"/>
              </a:buClr>
              <a:defRPr sz="1200"/>
            </a:lvl3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21" name="Espace réservé du texte 9">
            <a:extLst>
              <a:ext uri="{FF2B5EF4-FFF2-40B4-BE49-F238E27FC236}">
                <a16:creationId xmlns:a16="http://schemas.microsoft.com/office/drawing/2014/main" id="{E3BB7FAF-DF12-5EB3-B0EF-42E9F224296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60262" y="1812564"/>
            <a:ext cx="5470187" cy="1026648"/>
          </a:xfrm>
          <a:ln>
            <a:solidFill>
              <a:schemeClr val="accent2"/>
            </a:solidFill>
          </a:ln>
        </p:spPr>
        <p:txBody>
          <a:bodyPr/>
          <a:lstStyle>
            <a:lvl1pPr>
              <a:defRPr sz="1600"/>
            </a:lvl1pPr>
            <a:lvl2pPr marL="536575" indent="-361950">
              <a:buClr>
                <a:schemeClr val="accent2"/>
              </a:buClr>
              <a:buFont typeface="Arial" panose="020B0604020202020204" pitchFamily="34" charset="0"/>
              <a:buChar char="•"/>
              <a:defRPr sz="1400"/>
            </a:lvl2pPr>
            <a:lvl3pPr marL="900113" indent="-363538">
              <a:buClr>
                <a:schemeClr val="accent2"/>
              </a:buClr>
              <a:buFont typeface="Courier New" panose="02070309020205020404" pitchFamily="49" charset="0"/>
              <a:buChar char="o"/>
              <a:defRPr sz="1200"/>
            </a:lvl3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22" name="Espace réservé du texte 9">
            <a:extLst>
              <a:ext uri="{FF2B5EF4-FFF2-40B4-BE49-F238E27FC236}">
                <a16:creationId xmlns:a16="http://schemas.microsoft.com/office/drawing/2014/main" id="{74A3AF50-A42A-54C4-6162-C00022372CC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360262" y="2990807"/>
            <a:ext cx="5470187" cy="1026648"/>
          </a:xfrm>
          <a:ln>
            <a:solidFill>
              <a:schemeClr val="accent4"/>
            </a:solidFill>
          </a:ln>
        </p:spPr>
        <p:txBody>
          <a:bodyPr/>
          <a:lstStyle>
            <a:lvl1pPr>
              <a:defRPr sz="1600"/>
            </a:lvl1pPr>
            <a:lvl2pPr marL="536575" indent="-36195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3"/>
              </a:buClr>
              <a:buSzPct val="100000"/>
              <a:buFont typeface="Arial" panose="020B0604020202020204" pitchFamily="34" charset="0"/>
              <a:buChar char="•"/>
              <a:defRPr lang="fr-FR" sz="1400" kern="1200" dirty="0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2pPr>
            <a:lvl3pPr marL="900113" indent="-363538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chemeClr val="accent3"/>
              </a:buClr>
              <a:buSzPct val="100000"/>
              <a:buFont typeface="Courier New" panose="02070309020205020404" pitchFamily="49" charset="0"/>
              <a:buChar char="o"/>
              <a:defRPr lang="fr-FR" sz="1400" kern="1200" dirty="0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3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23" name="Espace réservé du texte 9">
            <a:extLst>
              <a:ext uri="{FF2B5EF4-FFF2-40B4-BE49-F238E27FC236}">
                <a16:creationId xmlns:a16="http://schemas.microsoft.com/office/drawing/2014/main" id="{F03A3EBB-FC1B-83EB-7340-4B4C19906EE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60262" y="4156839"/>
            <a:ext cx="5470187" cy="1026648"/>
          </a:xfrm>
          <a:ln>
            <a:solidFill>
              <a:schemeClr val="accent5"/>
            </a:solidFill>
          </a:ln>
        </p:spPr>
        <p:txBody>
          <a:bodyPr/>
          <a:lstStyle>
            <a:lvl1pPr>
              <a:defRPr sz="1600"/>
            </a:lvl1pPr>
            <a:lvl2pPr marL="536575" indent="-361950">
              <a:buClr>
                <a:schemeClr val="accent5"/>
              </a:buClr>
              <a:buFont typeface="Arial" panose="020B0604020202020204" pitchFamily="34" charset="0"/>
              <a:buChar char="•"/>
              <a:tabLst>
                <a:tab pos="900113" algn="l"/>
              </a:tabLst>
              <a:defRPr sz="1400"/>
            </a:lvl2pPr>
            <a:lvl3pPr marL="900113" indent="-363538">
              <a:buClr>
                <a:schemeClr val="accent5"/>
              </a:buClr>
              <a:buFont typeface="Courier New" panose="02070309020205020404" pitchFamily="49" charset="0"/>
              <a:buChar char="o"/>
              <a:defRPr sz="1200"/>
            </a:lvl3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24" name="Espace réservé du texte 9">
            <a:extLst>
              <a:ext uri="{FF2B5EF4-FFF2-40B4-BE49-F238E27FC236}">
                <a16:creationId xmlns:a16="http://schemas.microsoft.com/office/drawing/2014/main" id="{F198EF30-2E4A-C79D-05D3-FB572B4C100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360262" y="5335082"/>
            <a:ext cx="5470187" cy="1026648"/>
          </a:xfrm>
          <a:ln>
            <a:solidFill>
              <a:schemeClr val="accent6"/>
            </a:solidFill>
          </a:ln>
        </p:spPr>
        <p:txBody>
          <a:bodyPr/>
          <a:lstStyle>
            <a:lvl1pPr>
              <a:defRPr sz="1600"/>
            </a:lvl1pPr>
            <a:lvl2pPr>
              <a:buClr>
                <a:schemeClr val="accent6"/>
              </a:buClr>
              <a:defRPr sz="1400"/>
            </a:lvl2pPr>
            <a:lvl3pPr>
              <a:buClr>
                <a:schemeClr val="accent6"/>
              </a:buClr>
              <a:defRPr sz="1200"/>
            </a:lvl3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</p:txBody>
      </p:sp>
      <p:sp>
        <p:nvSpPr>
          <p:cNvPr id="25" name="Espace réservé du texte 9">
            <a:extLst>
              <a:ext uri="{FF2B5EF4-FFF2-40B4-BE49-F238E27FC236}">
                <a16:creationId xmlns:a16="http://schemas.microsoft.com/office/drawing/2014/main" id="{871DFDF7-D013-388D-862B-A5B94F37707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87998" y="1310532"/>
            <a:ext cx="5470187" cy="402768"/>
          </a:xfrm>
          <a:ln>
            <a:solidFill>
              <a:srgbClr val="000091"/>
            </a:solidFill>
          </a:ln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Espace réservé du texte 9">
            <a:extLst>
              <a:ext uri="{FF2B5EF4-FFF2-40B4-BE49-F238E27FC236}">
                <a16:creationId xmlns:a16="http://schemas.microsoft.com/office/drawing/2014/main" id="{DC06F62F-5E61-6CF0-FCD5-C3E8A1C64BB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360262" y="1322218"/>
            <a:ext cx="5470187" cy="402768"/>
          </a:xfrm>
          <a:ln>
            <a:solidFill>
              <a:srgbClr val="000091"/>
            </a:solidFill>
          </a:ln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7" name="Flèche : droite 26">
            <a:extLst>
              <a:ext uri="{FF2B5EF4-FFF2-40B4-BE49-F238E27FC236}">
                <a16:creationId xmlns:a16="http://schemas.microsoft.com/office/drawing/2014/main" id="{09571E34-8A37-E221-E751-EDA31F9EB5E0}"/>
              </a:ext>
            </a:extLst>
          </p:cNvPr>
          <p:cNvSpPr/>
          <p:nvPr/>
        </p:nvSpPr>
        <p:spPr>
          <a:xfrm>
            <a:off x="5992638" y="2171437"/>
            <a:ext cx="333170" cy="308902"/>
          </a:xfrm>
          <a:prstGeom prst="right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Flèche : droite 27">
            <a:extLst>
              <a:ext uri="{FF2B5EF4-FFF2-40B4-BE49-F238E27FC236}">
                <a16:creationId xmlns:a16="http://schemas.microsoft.com/office/drawing/2014/main" id="{DFDF8691-1579-354E-3056-5FAE1634EC58}"/>
              </a:ext>
            </a:extLst>
          </p:cNvPr>
          <p:cNvSpPr/>
          <p:nvPr/>
        </p:nvSpPr>
        <p:spPr>
          <a:xfrm>
            <a:off x="5992638" y="3349680"/>
            <a:ext cx="333170" cy="308902"/>
          </a:xfrm>
          <a:prstGeom prst="rightArrow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9" name="Flèche : droite 28">
            <a:extLst>
              <a:ext uri="{FF2B5EF4-FFF2-40B4-BE49-F238E27FC236}">
                <a16:creationId xmlns:a16="http://schemas.microsoft.com/office/drawing/2014/main" id="{02E5BF9E-9AF8-6A0B-DAEF-1162503AAC54}"/>
              </a:ext>
            </a:extLst>
          </p:cNvPr>
          <p:cNvSpPr/>
          <p:nvPr/>
        </p:nvSpPr>
        <p:spPr>
          <a:xfrm>
            <a:off x="5992638" y="4475974"/>
            <a:ext cx="333170" cy="308902"/>
          </a:xfrm>
          <a:prstGeom prst="rightArrow">
            <a:avLst/>
          </a:prstGeom>
          <a:solidFill>
            <a:schemeClr val="accent5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Flèche : droite 29">
            <a:extLst>
              <a:ext uri="{FF2B5EF4-FFF2-40B4-BE49-F238E27FC236}">
                <a16:creationId xmlns:a16="http://schemas.microsoft.com/office/drawing/2014/main" id="{288C4FC0-1DB1-6559-C97D-EBF4E568E4E8}"/>
              </a:ext>
            </a:extLst>
          </p:cNvPr>
          <p:cNvSpPr/>
          <p:nvPr/>
        </p:nvSpPr>
        <p:spPr>
          <a:xfrm>
            <a:off x="5992638" y="5693955"/>
            <a:ext cx="333170" cy="308902"/>
          </a:xfrm>
          <a:prstGeom prst="rightArrow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64266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énari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9981E3-B1E1-6A73-00F3-B1CB52074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3C3B8CB-DA8C-3386-134E-5C9081606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C2D3-5B2C-48B0-BBF6-DF3F5EBBF01A}" type="datetime1">
              <a:rPr lang="fr-FR" smtClean="0"/>
              <a:t>11/12/2024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E111D06-335B-7153-5D54-5FCE13931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A377CE7-03FA-A79C-1A51-59DB43762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5AE7D811-1741-380D-774C-05EE4F99404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1196975"/>
            <a:ext cx="10515600" cy="427466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6" name="Triangle isocèle 5">
            <a:extLst>
              <a:ext uri="{FF2B5EF4-FFF2-40B4-BE49-F238E27FC236}">
                <a16:creationId xmlns:a16="http://schemas.microsoft.com/office/drawing/2014/main" id="{BF76A4FF-61CF-50D3-9D03-B573783F6E27}"/>
              </a:ext>
            </a:extLst>
          </p:cNvPr>
          <p:cNvSpPr/>
          <p:nvPr/>
        </p:nvSpPr>
        <p:spPr>
          <a:xfrm>
            <a:off x="2102257" y="2959285"/>
            <a:ext cx="2030278" cy="2409126"/>
          </a:xfrm>
          <a:custGeom>
            <a:avLst/>
            <a:gdLst>
              <a:gd name="connsiteX0" fmla="*/ 0 w 2030278"/>
              <a:gd name="connsiteY0" fmla="*/ 1596326 h 1596326"/>
              <a:gd name="connsiteX1" fmla="*/ 1000623 w 2030278"/>
              <a:gd name="connsiteY1" fmla="*/ 0 h 1596326"/>
              <a:gd name="connsiteX2" fmla="*/ 2030278 w 2030278"/>
              <a:gd name="connsiteY2" fmla="*/ 1596326 h 1596326"/>
              <a:gd name="connsiteX3" fmla="*/ 0 w 2030278"/>
              <a:gd name="connsiteY3" fmla="*/ 1596326 h 1596326"/>
              <a:gd name="connsiteX0" fmla="*/ 0 w 2030278"/>
              <a:gd name="connsiteY0" fmla="*/ 2409126 h 2409126"/>
              <a:gd name="connsiteX1" fmla="*/ 1000623 w 2030278"/>
              <a:gd name="connsiteY1" fmla="*/ 0 h 2409126"/>
              <a:gd name="connsiteX2" fmla="*/ 2030278 w 2030278"/>
              <a:gd name="connsiteY2" fmla="*/ 2409126 h 2409126"/>
              <a:gd name="connsiteX3" fmla="*/ 0 w 2030278"/>
              <a:gd name="connsiteY3" fmla="*/ 2409126 h 2409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0278" h="2409126">
                <a:moveTo>
                  <a:pt x="0" y="2409126"/>
                </a:moveTo>
                <a:lnTo>
                  <a:pt x="1000623" y="0"/>
                </a:lnTo>
                <a:lnTo>
                  <a:pt x="2030278" y="2409126"/>
                </a:lnTo>
                <a:lnTo>
                  <a:pt x="0" y="2409126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A9D067C2-54C4-BF42-A9E5-30A9607BC0CA}"/>
              </a:ext>
            </a:extLst>
          </p:cNvPr>
          <p:cNvCxnSpPr>
            <a:cxnSpLocks/>
          </p:cNvCxnSpPr>
          <p:nvPr/>
        </p:nvCxnSpPr>
        <p:spPr>
          <a:xfrm flipV="1">
            <a:off x="3187700" y="2352388"/>
            <a:ext cx="1481535" cy="21361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87DA1FAA-2133-4B7E-5092-0057C1CB08E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7035" y="4057094"/>
            <a:ext cx="2030278" cy="885825"/>
          </a:xfrm>
        </p:spPr>
        <p:txBody>
          <a:bodyPr>
            <a:noAutofit/>
          </a:bodyPr>
          <a:lstStyle>
            <a:lvl1pPr>
              <a:defRPr sz="1400" b="0"/>
            </a:lvl1pPr>
            <a:lvl2pPr marL="457200" indent="0">
              <a:buNone/>
              <a:defRPr sz="1400" b="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9241A120-9C2F-37CC-DB6A-33C315BF69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46545" y="1932407"/>
            <a:ext cx="5099050" cy="1117600"/>
          </a:xfrm>
          <a:ln>
            <a:solidFill>
              <a:srgbClr val="000091"/>
            </a:solidFill>
            <a:prstDash val="dash"/>
          </a:ln>
        </p:spPr>
        <p:txBody>
          <a:bodyPr>
            <a:normAutofit/>
          </a:bodyPr>
          <a:lstStyle>
            <a:lvl1pPr marL="285750" indent="-285750">
              <a:buClrTx/>
              <a:buFont typeface="Arial" panose="020B0604020202020204" pitchFamily="34" charset="0"/>
              <a:buChar char="•"/>
              <a:defRPr lang="fr-FR" sz="1200" b="0" kern="1200" dirty="0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>
              <a:defRPr sz="120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9" name="Espace réservé du texte 17">
            <a:extLst>
              <a:ext uri="{FF2B5EF4-FFF2-40B4-BE49-F238E27FC236}">
                <a16:creationId xmlns:a16="http://schemas.microsoft.com/office/drawing/2014/main" id="{68935F58-B175-57D9-7CB8-9815F15072A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46546" y="3216037"/>
            <a:ext cx="5099049" cy="1117600"/>
          </a:xfrm>
          <a:ln>
            <a:solidFill>
              <a:srgbClr val="000091"/>
            </a:solidFill>
            <a:prstDash val="dash"/>
          </a:ln>
        </p:spPr>
        <p:txBody>
          <a:bodyPr>
            <a:normAutofit/>
          </a:bodyPr>
          <a:lstStyle>
            <a:lvl1pPr marL="285750" indent="-285750">
              <a:buClrTx/>
              <a:buFont typeface="Arial" panose="020B0604020202020204" pitchFamily="34" charset="0"/>
              <a:buChar char="•"/>
              <a:defRPr lang="fr-FR" sz="1200" b="0" kern="1200" dirty="0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>
              <a:defRPr sz="120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20" name="Espace réservé du texte 17">
            <a:extLst>
              <a:ext uri="{FF2B5EF4-FFF2-40B4-BE49-F238E27FC236}">
                <a16:creationId xmlns:a16="http://schemas.microsoft.com/office/drawing/2014/main" id="{EF026757-8943-3BF8-9712-70D136EC46F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254750" y="4493735"/>
            <a:ext cx="5099048" cy="1117600"/>
          </a:xfrm>
          <a:ln>
            <a:solidFill>
              <a:srgbClr val="000091"/>
            </a:solidFill>
            <a:prstDash val="dash"/>
          </a:ln>
        </p:spPr>
        <p:txBody>
          <a:bodyPr>
            <a:normAutofit/>
          </a:bodyPr>
          <a:lstStyle>
            <a:lvl1pPr marL="285750" indent="-285750">
              <a:buClrTx/>
              <a:buFont typeface="Arial" panose="020B0604020202020204" pitchFamily="34" charset="0"/>
              <a:buChar char="•"/>
              <a:defRPr lang="fr-FR" sz="1200" b="0" kern="1200" dirty="0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>
              <a:defRPr sz="120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40" name="Espace réservé du texte 39">
            <a:extLst>
              <a:ext uri="{FF2B5EF4-FFF2-40B4-BE49-F238E27FC236}">
                <a16:creationId xmlns:a16="http://schemas.microsoft.com/office/drawing/2014/main" id="{0BBEEC95-9240-BCA2-AC57-E69F524BD25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819780" y="1932067"/>
            <a:ext cx="1268015" cy="1117600"/>
          </a:xfrm>
          <a:ln>
            <a:solidFill>
              <a:srgbClr val="000091"/>
            </a:solidFill>
            <a:prstDash val="dash"/>
          </a:ln>
        </p:spPr>
        <p:txBody>
          <a:bodyPr>
            <a:normAutofit/>
          </a:bodyPr>
          <a:lstStyle>
            <a:lvl1pPr>
              <a:defRPr sz="12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2" name="Espace réservé du texte 39">
            <a:extLst>
              <a:ext uri="{FF2B5EF4-FFF2-40B4-BE49-F238E27FC236}">
                <a16:creationId xmlns:a16="http://schemas.microsoft.com/office/drawing/2014/main" id="{91635F1B-E63B-EB58-A6AB-9E0EBFBCE6A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827985" y="3216037"/>
            <a:ext cx="1268015" cy="1117600"/>
          </a:xfrm>
          <a:ln>
            <a:solidFill>
              <a:srgbClr val="000091"/>
            </a:solidFill>
            <a:prstDash val="dash"/>
          </a:ln>
        </p:spPr>
        <p:txBody>
          <a:bodyPr>
            <a:normAutofit/>
          </a:bodyPr>
          <a:lstStyle>
            <a:lvl1pPr>
              <a:defRPr sz="12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3" name="Espace réservé du texte 39">
            <a:extLst>
              <a:ext uri="{FF2B5EF4-FFF2-40B4-BE49-F238E27FC236}">
                <a16:creationId xmlns:a16="http://schemas.microsoft.com/office/drawing/2014/main" id="{7D6E3E91-D5B2-CD33-95A3-CF30E8F4985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836188" y="4500007"/>
            <a:ext cx="1268015" cy="1117600"/>
          </a:xfrm>
          <a:ln>
            <a:solidFill>
              <a:srgbClr val="000091"/>
            </a:solidFill>
            <a:prstDash val="dash"/>
          </a:ln>
        </p:spPr>
        <p:txBody>
          <a:bodyPr>
            <a:normAutofit/>
          </a:bodyPr>
          <a:lstStyle>
            <a:lvl1pPr>
              <a:defRPr sz="12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A6C4519A-028C-2AB3-BD0B-8B38FE3D8D6D}"/>
              </a:ext>
            </a:extLst>
          </p:cNvPr>
          <p:cNvCxnSpPr/>
          <p:nvPr/>
        </p:nvCxnSpPr>
        <p:spPr>
          <a:xfrm flipV="1">
            <a:off x="3117396" y="3889829"/>
            <a:ext cx="1551839" cy="443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E2E7C2D0-5BAA-20B8-4992-01CBB94E1A44}"/>
              </a:ext>
            </a:extLst>
          </p:cNvPr>
          <p:cNvCxnSpPr/>
          <p:nvPr/>
        </p:nvCxnSpPr>
        <p:spPr>
          <a:xfrm>
            <a:off x="3187700" y="4577479"/>
            <a:ext cx="1489739" cy="279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701951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énario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9981E3-B1E1-6A73-00F3-B1CB52074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3C3B8CB-DA8C-3386-134E-5C9081606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8C2D3-5B2C-48B0-BBF6-DF3F5EBBF01A}" type="datetime1">
              <a:rPr lang="fr-FR" smtClean="0"/>
              <a:t>11/12/2024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E111D06-335B-7153-5D54-5FCE13931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A377CE7-03FA-A79C-1A51-59DB43762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5AE7D811-1741-380D-774C-05EE4F99404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1196975"/>
            <a:ext cx="10515600" cy="427466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6" name="Triangle isocèle 5">
            <a:extLst>
              <a:ext uri="{FF2B5EF4-FFF2-40B4-BE49-F238E27FC236}">
                <a16:creationId xmlns:a16="http://schemas.microsoft.com/office/drawing/2014/main" id="{BF76A4FF-61CF-50D3-9D03-B573783F6E27}"/>
              </a:ext>
            </a:extLst>
          </p:cNvPr>
          <p:cNvSpPr/>
          <p:nvPr/>
        </p:nvSpPr>
        <p:spPr>
          <a:xfrm>
            <a:off x="2102257" y="2959285"/>
            <a:ext cx="2030278" cy="2409126"/>
          </a:xfrm>
          <a:custGeom>
            <a:avLst/>
            <a:gdLst>
              <a:gd name="connsiteX0" fmla="*/ 0 w 2030278"/>
              <a:gd name="connsiteY0" fmla="*/ 1596326 h 1596326"/>
              <a:gd name="connsiteX1" fmla="*/ 1000623 w 2030278"/>
              <a:gd name="connsiteY1" fmla="*/ 0 h 1596326"/>
              <a:gd name="connsiteX2" fmla="*/ 2030278 w 2030278"/>
              <a:gd name="connsiteY2" fmla="*/ 1596326 h 1596326"/>
              <a:gd name="connsiteX3" fmla="*/ 0 w 2030278"/>
              <a:gd name="connsiteY3" fmla="*/ 1596326 h 1596326"/>
              <a:gd name="connsiteX0" fmla="*/ 0 w 2030278"/>
              <a:gd name="connsiteY0" fmla="*/ 2409126 h 2409126"/>
              <a:gd name="connsiteX1" fmla="*/ 1000623 w 2030278"/>
              <a:gd name="connsiteY1" fmla="*/ 0 h 2409126"/>
              <a:gd name="connsiteX2" fmla="*/ 2030278 w 2030278"/>
              <a:gd name="connsiteY2" fmla="*/ 2409126 h 2409126"/>
              <a:gd name="connsiteX3" fmla="*/ 0 w 2030278"/>
              <a:gd name="connsiteY3" fmla="*/ 2409126 h 24091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30278" h="2409126">
                <a:moveTo>
                  <a:pt x="0" y="2409126"/>
                </a:moveTo>
                <a:lnTo>
                  <a:pt x="1000623" y="0"/>
                </a:lnTo>
                <a:lnTo>
                  <a:pt x="2030278" y="2409126"/>
                </a:lnTo>
                <a:lnTo>
                  <a:pt x="0" y="2409126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A9D067C2-54C4-BF42-A9E5-30A9607BC0CA}"/>
              </a:ext>
            </a:extLst>
          </p:cNvPr>
          <p:cNvCxnSpPr>
            <a:cxnSpLocks/>
          </p:cNvCxnSpPr>
          <p:nvPr/>
        </p:nvCxnSpPr>
        <p:spPr>
          <a:xfrm flipV="1">
            <a:off x="3187700" y="2352388"/>
            <a:ext cx="1481535" cy="21361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87DA1FAA-2133-4B7E-5092-0057C1CB08E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57035" y="4057094"/>
            <a:ext cx="2030278" cy="885825"/>
          </a:xfrm>
        </p:spPr>
        <p:txBody>
          <a:bodyPr>
            <a:noAutofit/>
          </a:bodyPr>
          <a:lstStyle>
            <a:lvl1pPr>
              <a:defRPr sz="1400" b="0"/>
            </a:lvl1pPr>
            <a:lvl2pPr marL="457200" indent="0">
              <a:buNone/>
              <a:defRPr sz="1400" b="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8" name="Espace réservé du texte 17">
            <a:extLst>
              <a:ext uri="{FF2B5EF4-FFF2-40B4-BE49-F238E27FC236}">
                <a16:creationId xmlns:a16="http://schemas.microsoft.com/office/drawing/2014/main" id="{9241A120-9C2F-37CC-DB6A-33C315BF696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246545" y="1932407"/>
            <a:ext cx="5099050" cy="1117600"/>
          </a:xfrm>
          <a:ln>
            <a:solidFill>
              <a:schemeClr val="accent2"/>
            </a:solidFill>
            <a:prstDash val="dash"/>
          </a:ln>
        </p:spPr>
        <p:txBody>
          <a:bodyPr>
            <a:normAutofit/>
          </a:bodyPr>
          <a:lstStyle>
            <a:lvl1pPr marL="285750" indent="-285750">
              <a:spcAft>
                <a:spcPts val="300"/>
              </a:spcAft>
              <a:buClr>
                <a:schemeClr val="accent2"/>
              </a:buClr>
              <a:buFont typeface="Arial" panose="020B0604020202020204" pitchFamily="34" charset="0"/>
              <a:buChar char="•"/>
              <a:defRPr lang="fr-FR" sz="1200" b="0" kern="1200" dirty="0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>
              <a:spcAft>
                <a:spcPts val="300"/>
              </a:spcAft>
              <a:buClr>
                <a:schemeClr val="accent2"/>
              </a:buClr>
              <a:defRPr sz="120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19" name="Espace réservé du texte 17">
            <a:extLst>
              <a:ext uri="{FF2B5EF4-FFF2-40B4-BE49-F238E27FC236}">
                <a16:creationId xmlns:a16="http://schemas.microsoft.com/office/drawing/2014/main" id="{68935F58-B175-57D9-7CB8-9815F15072AF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246546" y="3216037"/>
            <a:ext cx="5099049" cy="1117600"/>
          </a:xfrm>
          <a:ln>
            <a:solidFill>
              <a:schemeClr val="accent3"/>
            </a:solidFill>
            <a:prstDash val="dash"/>
          </a:ln>
        </p:spPr>
        <p:txBody>
          <a:bodyPr>
            <a:normAutofit/>
          </a:bodyPr>
          <a:lstStyle>
            <a:lvl1pPr marL="285750" indent="-285750">
              <a:spcAft>
                <a:spcPts val="300"/>
              </a:spcAft>
              <a:buClr>
                <a:schemeClr val="accent3"/>
              </a:buClr>
              <a:buFont typeface="Arial" panose="020B0604020202020204" pitchFamily="34" charset="0"/>
              <a:buChar char="•"/>
              <a:defRPr lang="fr-FR" sz="1200" b="0" kern="1200" dirty="0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>
              <a:spcAft>
                <a:spcPts val="300"/>
              </a:spcAft>
              <a:buClr>
                <a:schemeClr val="accent3"/>
              </a:buClr>
              <a:defRPr sz="120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20" name="Espace réservé du texte 17">
            <a:extLst>
              <a:ext uri="{FF2B5EF4-FFF2-40B4-BE49-F238E27FC236}">
                <a16:creationId xmlns:a16="http://schemas.microsoft.com/office/drawing/2014/main" id="{EF026757-8943-3BF8-9712-70D136EC46F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254750" y="4493735"/>
            <a:ext cx="5099048" cy="1117600"/>
          </a:xfrm>
          <a:ln>
            <a:solidFill>
              <a:schemeClr val="accent6"/>
            </a:solidFill>
            <a:prstDash val="dash"/>
          </a:ln>
        </p:spPr>
        <p:txBody>
          <a:bodyPr>
            <a:normAutofit/>
          </a:bodyPr>
          <a:lstStyle>
            <a:lvl1pPr marL="285750" indent="-285750">
              <a:spcAft>
                <a:spcPts val="300"/>
              </a:spcAft>
              <a:buClr>
                <a:schemeClr val="accent5"/>
              </a:buClr>
              <a:buFont typeface="Arial" panose="020B0604020202020204" pitchFamily="34" charset="0"/>
              <a:buChar char="•"/>
              <a:defRPr lang="fr-FR" sz="1200" b="0" kern="1200" dirty="0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  <a:lvl2pPr>
              <a:spcAft>
                <a:spcPts val="300"/>
              </a:spcAft>
              <a:buClr>
                <a:schemeClr val="accent5"/>
              </a:buClr>
              <a:defRPr sz="1200"/>
            </a:lvl2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</p:txBody>
      </p:sp>
      <p:sp>
        <p:nvSpPr>
          <p:cNvPr id="40" name="Espace réservé du texte 39">
            <a:extLst>
              <a:ext uri="{FF2B5EF4-FFF2-40B4-BE49-F238E27FC236}">
                <a16:creationId xmlns:a16="http://schemas.microsoft.com/office/drawing/2014/main" id="{0BBEEC95-9240-BCA2-AC57-E69F524BD25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819780" y="1932067"/>
            <a:ext cx="1268015" cy="1117600"/>
          </a:xfrm>
          <a:ln>
            <a:solidFill>
              <a:schemeClr val="accent2"/>
            </a:solidFill>
            <a:prstDash val="dash"/>
          </a:ln>
        </p:spPr>
        <p:txBody>
          <a:bodyPr>
            <a:normAutofit/>
          </a:bodyPr>
          <a:lstStyle>
            <a:lvl1pPr>
              <a:defRPr sz="12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2" name="Espace réservé du texte 39">
            <a:extLst>
              <a:ext uri="{FF2B5EF4-FFF2-40B4-BE49-F238E27FC236}">
                <a16:creationId xmlns:a16="http://schemas.microsoft.com/office/drawing/2014/main" id="{91635F1B-E63B-EB58-A6AB-9E0EBFBCE6A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827985" y="3216037"/>
            <a:ext cx="1268015" cy="1117600"/>
          </a:xfrm>
          <a:ln>
            <a:solidFill>
              <a:schemeClr val="accent3"/>
            </a:solidFill>
            <a:prstDash val="dash"/>
          </a:ln>
        </p:spPr>
        <p:txBody>
          <a:bodyPr>
            <a:normAutofit/>
          </a:bodyPr>
          <a:lstStyle>
            <a:lvl1pPr>
              <a:defRPr sz="12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3" name="Espace réservé du texte 39">
            <a:extLst>
              <a:ext uri="{FF2B5EF4-FFF2-40B4-BE49-F238E27FC236}">
                <a16:creationId xmlns:a16="http://schemas.microsoft.com/office/drawing/2014/main" id="{7D6E3E91-D5B2-CD33-95A3-CF30E8F4985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4836188" y="4500007"/>
            <a:ext cx="1268015" cy="1117600"/>
          </a:xfrm>
          <a:ln>
            <a:solidFill>
              <a:schemeClr val="accent6"/>
            </a:solidFill>
            <a:prstDash val="dash"/>
          </a:ln>
        </p:spPr>
        <p:txBody>
          <a:bodyPr>
            <a:normAutofit/>
          </a:bodyPr>
          <a:lstStyle>
            <a:lvl1pPr>
              <a:defRPr sz="1200" b="1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45" name="Connecteur droit avec flèche 44">
            <a:extLst>
              <a:ext uri="{FF2B5EF4-FFF2-40B4-BE49-F238E27FC236}">
                <a16:creationId xmlns:a16="http://schemas.microsoft.com/office/drawing/2014/main" id="{A6C4519A-028C-2AB3-BD0B-8B38FE3D8D6D}"/>
              </a:ext>
            </a:extLst>
          </p:cNvPr>
          <p:cNvCxnSpPr/>
          <p:nvPr/>
        </p:nvCxnSpPr>
        <p:spPr>
          <a:xfrm flipV="1">
            <a:off x="3117396" y="3889829"/>
            <a:ext cx="1551839" cy="443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E2E7C2D0-5BAA-20B8-4992-01CBB94E1A44}"/>
              </a:ext>
            </a:extLst>
          </p:cNvPr>
          <p:cNvCxnSpPr/>
          <p:nvPr/>
        </p:nvCxnSpPr>
        <p:spPr>
          <a:xfrm>
            <a:off x="3187700" y="4577479"/>
            <a:ext cx="1489739" cy="2795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428205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e 10 recommand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E449E6-B1D9-0EB5-0900-F6AA1CDA8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120E648-2971-4FC0-917C-DA9BD607D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DB26D-69EF-48FA-A9AB-C31E37A4FF23}" type="datetime1">
              <a:rPr lang="fr-FR" smtClean="0"/>
              <a:t>11/12/2024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2106DD2-1830-F107-1DBE-6AC317839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5A07021-8E67-1B82-9DA1-49AE729DD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pPr/>
              <a:t>‹N°›</a:t>
            </a:fld>
            <a:endParaRPr lang="fr-FR" dirty="0"/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B3DBB66A-ED73-F680-8C1F-439EB10FA6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203214"/>
              </p:ext>
            </p:extLst>
          </p:nvPr>
        </p:nvGraphicFramePr>
        <p:xfrm>
          <a:off x="838200" y="1574800"/>
          <a:ext cx="10515600" cy="37440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638908">
                  <a:extLst>
                    <a:ext uri="{9D8B030D-6E8A-4147-A177-3AD203B41FA5}">
                      <a16:colId xmlns:a16="http://schemas.microsoft.com/office/drawing/2014/main" val="695488230"/>
                    </a:ext>
                  </a:extLst>
                </a:gridCol>
                <a:gridCol w="9876692">
                  <a:extLst>
                    <a:ext uri="{9D8B030D-6E8A-4147-A177-3AD203B41FA5}">
                      <a16:colId xmlns:a16="http://schemas.microsoft.com/office/drawing/2014/main" val="1188178228"/>
                    </a:ext>
                  </a:extLst>
                </a:gridCol>
              </a:tblGrid>
              <a:tr h="3744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1</a:t>
                      </a:r>
                      <a:endParaRPr lang="fr-FR" sz="1400" dirty="0">
                        <a:latin typeface="Marianne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145300"/>
                  </a:ext>
                </a:extLst>
              </a:tr>
              <a:tr h="374400">
                <a:tc>
                  <a:txBody>
                    <a:bodyPr/>
                    <a:lstStyle/>
                    <a:p>
                      <a:pPr algn="ctr"/>
                      <a:r>
                        <a:rPr lang="fr-FR" sz="1400" b="1" kern="1200" dirty="0">
                          <a:solidFill>
                            <a:schemeClr val="lt1"/>
                          </a:solidFill>
                        </a:rPr>
                        <a:t>2</a:t>
                      </a:r>
                      <a:endParaRPr lang="fr-FR" sz="1400" b="1" kern="1200" dirty="0">
                        <a:solidFill>
                          <a:schemeClr val="lt1"/>
                        </a:solidFill>
                        <a:latin typeface="Marianne" panose="020000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740490"/>
                  </a:ext>
                </a:extLst>
              </a:tr>
              <a:tr h="3744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3</a:t>
                      </a:r>
                      <a:endParaRPr lang="fr-FR" sz="1400" dirty="0">
                        <a:latin typeface="Marianne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9840764"/>
                  </a:ext>
                </a:extLst>
              </a:tr>
              <a:tr h="3744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4</a:t>
                      </a:r>
                      <a:endParaRPr lang="fr-FR" sz="1400" dirty="0">
                        <a:latin typeface="Marianne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226568"/>
                  </a:ext>
                </a:extLst>
              </a:tr>
              <a:tr h="3744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5</a:t>
                      </a:r>
                      <a:endParaRPr lang="fr-FR" sz="1400" dirty="0">
                        <a:latin typeface="Marianne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736538"/>
                  </a:ext>
                </a:extLst>
              </a:tr>
              <a:tr h="3744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6</a:t>
                      </a:r>
                      <a:endParaRPr lang="fr-FR" sz="1400" dirty="0">
                        <a:latin typeface="Marianne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565804"/>
                  </a:ext>
                </a:extLst>
              </a:tr>
              <a:tr h="3744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7</a:t>
                      </a:r>
                      <a:endParaRPr lang="fr-FR" sz="1400" dirty="0">
                        <a:latin typeface="Marianne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614956"/>
                  </a:ext>
                </a:extLst>
              </a:tr>
              <a:tr h="3744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8</a:t>
                      </a:r>
                      <a:endParaRPr lang="fr-FR" sz="1400" dirty="0">
                        <a:latin typeface="Marianne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102359"/>
                  </a:ext>
                </a:extLst>
              </a:tr>
              <a:tr h="3744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9</a:t>
                      </a:r>
                      <a:endParaRPr lang="fr-FR" sz="1400" dirty="0">
                        <a:latin typeface="Marianne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506413"/>
                  </a:ext>
                </a:extLst>
              </a:tr>
              <a:tr h="374400"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10</a:t>
                      </a:r>
                      <a:endParaRPr lang="fr-FR" sz="1400" dirty="0">
                        <a:latin typeface="Marianne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65578"/>
                  </a:ext>
                </a:extLst>
              </a:tr>
            </a:tbl>
          </a:graphicData>
        </a:graphic>
      </p:graphicFrame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9E00174-4BA8-1A50-5417-4678688FFD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77109" y="1589088"/>
            <a:ext cx="9876692" cy="365126"/>
          </a:xfrm>
        </p:spPr>
        <p:txBody>
          <a:bodyPr/>
          <a:lstStyle>
            <a:lvl1pPr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7" name="Espace réservé du texte 7">
            <a:extLst>
              <a:ext uri="{FF2B5EF4-FFF2-40B4-BE49-F238E27FC236}">
                <a16:creationId xmlns:a16="http://schemas.microsoft.com/office/drawing/2014/main" id="{4FB3C2B2-9A88-ADEE-885E-8DB9C5BD412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477109" y="1965327"/>
            <a:ext cx="9876692" cy="365126"/>
          </a:xfrm>
        </p:spPr>
        <p:txBody>
          <a:bodyPr/>
          <a:lstStyle>
            <a:lvl1pPr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8" name="Espace réservé du texte 7">
            <a:extLst>
              <a:ext uri="{FF2B5EF4-FFF2-40B4-BE49-F238E27FC236}">
                <a16:creationId xmlns:a16="http://schemas.microsoft.com/office/drawing/2014/main" id="{3718D9F9-B369-E431-C2D2-2BB223FE276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77108" y="2314644"/>
            <a:ext cx="9876692" cy="365126"/>
          </a:xfrm>
        </p:spPr>
        <p:txBody>
          <a:bodyPr/>
          <a:lstStyle>
            <a:lvl1pPr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9" name="Espace réservé du texte 7">
            <a:extLst>
              <a:ext uri="{FF2B5EF4-FFF2-40B4-BE49-F238E27FC236}">
                <a16:creationId xmlns:a16="http://schemas.microsoft.com/office/drawing/2014/main" id="{7572197C-2C88-56D6-97DF-BAB26F1D53E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477108" y="2666665"/>
            <a:ext cx="9876692" cy="365126"/>
          </a:xfrm>
        </p:spPr>
        <p:txBody>
          <a:bodyPr/>
          <a:lstStyle>
            <a:lvl1pPr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Espace réservé du texte 7">
            <a:extLst>
              <a:ext uri="{FF2B5EF4-FFF2-40B4-BE49-F238E27FC236}">
                <a16:creationId xmlns:a16="http://schemas.microsoft.com/office/drawing/2014/main" id="{38B08182-9E8A-21BB-855E-2BA23DB0836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77108" y="3081674"/>
            <a:ext cx="9876692" cy="365126"/>
          </a:xfrm>
        </p:spPr>
        <p:txBody>
          <a:bodyPr/>
          <a:lstStyle>
            <a:lvl1pPr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1" name="Espace réservé du texte 7">
            <a:extLst>
              <a:ext uri="{FF2B5EF4-FFF2-40B4-BE49-F238E27FC236}">
                <a16:creationId xmlns:a16="http://schemas.microsoft.com/office/drawing/2014/main" id="{A753A1C5-3228-44BB-BE3B-F01EBCD557B1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477109" y="3446800"/>
            <a:ext cx="9876692" cy="365126"/>
          </a:xfrm>
        </p:spPr>
        <p:txBody>
          <a:bodyPr/>
          <a:lstStyle>
            <a:lvl1pPr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Espace réservé du texte 7">
            <a:extLst>
              <a:ext uri="{FF2B5EF4-FFF2-40B4-BE49-F238E27FC236}">
                <a16:creationId xmlns:a16="http://schemas.microsoft.com/office/drawing/2014/main" id="{37514274-BE6D-9C7D-A447-2B2FB67D5A0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477109" y="3835459"/>
            <a:ext cx="9876692" cy="365126"/>
          </a:xfrm>
        </p:spPr>
        <p:txBody>
          <a:bodyPr/>
          <a:lstStyle>
            <a:lvl1pPr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Espace réservé du texte 7">
            <a:extLst>
              <a:ext uri="{FF2B5EF4-FFF2-40B4-BE49-F238E27FC236}">
                <a16:creationId xmlns:a16="http://schemas.microsoft.com/office/drawing/2014/main" id="{70963110-A245-A6C6-F66E-2AF11B1E2B0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477109" y="4224118"/>
            <a:ext cx="9876692" cy="365126"/>
          </a:xfrm>
        </p:spPr>
        <p:txBody>
          <a:bodyPr/>
          <a:lstStyle>
            <a:lvl1pPr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4" name="Espace réservé du texte 7">
            <a:extLst>
              <a:ext uri="{FF2B5EF4-FFF2-40B4-BE49-F238E27FC236}">
                <a16:creationId xmlns:a16="http://schemas.microsoft.com/office/drawing/2014/main" id="{10713E71-6CF5-18D4-7D59-33F8A1EED545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477109" y="4563286"/>
            <a:ext cx="9876692" cy="365126"/>
          </a:xfrm>
        </p:spPr>
        <p:txBody>
          <a:bodyPr/>
          <a:lstStyle>
            <a:lvl1pPr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Espace réservé du texte 7">
            <a:extLst>
              <a:ext uri="{FF2B5EF4-FFF2-40B4-BE49-F238E27FC236}">
                <a16:creationId xmlns:a16="http://schemas.microsoft.com/office/drawing/2014/main" id="{9A0BFCD3-C95B-3AEE-F6B6-0662B232ABB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477109" y="4964230"/>
            <a:ext cx="9876692" cy="365126"/>
          </a:xfrm>
        </p:spPr>
        <p:txBody>
          <a:bodyPr/>
          <a:lstStyle>
            <a:lvl1pPr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78371629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ste 15 recommand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E449E6-B1D9-0EB5-0900-F6AA1CDA8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72229"/>
            <a:ext cx="10515600" cy="745822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120E648-2971-4FC0-917C-DA9BD607D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9B5FB-D638-462C-A63F-78D5D8FF24B4}" type="datetime1">
              <a:rPr lang="fr-FR" smtClean="0"/>
              <a:t>11/12/2024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2106DD2-1830-F107-1DBE-6AC317839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5A07021-8E67-1B82-9DA1-49AE729DD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pPr/>
              <a:t>‹N°›</a:t>
            </a:fld>
            <a:endParaRPr lang="fr-FR" dirty="0"/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B3DBB66A-ED73-F680-8C1F-439EB10FA6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715835"/>
              </p:ext>
            </p:extLst>
          </p:nvPr>
        </p:nvGraphicFramePr>
        <p:xfrm>
          <a:off x="838200" y="1082237"/>
          <a:ext cx="10515600" cy="54000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638908">
                  <a:extLst>
                    <a:ext uri="{9D8B030D-6E8A-4147-A177-3AD203B41FA5}">
                      <a16:colId xmlns:a16="http://schemas.microsoft.com/office/drawing/2014/main" val="695488230"/>
                    </a:ext>
                  </a:extLst>
                </a:gridCol>
                <a:gridCol w="9876692">
                  <a:extLst>
                    <a:ext uri="{9D8B030D-6E8A-4147-A177-3AD203B41FA5}">
                      <a16:colId xmlns:a16="http://schemas.microsoft.com/office/drawing/2014/main" val="1188178228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1</a:t>
                      </a:r>
                      <a:endParaRPr lang="fr-FR" sz="1200" dirty="0">
                        <a:latin typeface="Marianne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61453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fr-FR" sz="1200" b="1" kern="1200" dirty="0">
                          <a:solidFill>
                            <a:schemeClr val="lt1"/>
                          </a:solidFill>
                        </a:rPr>
                        <a:t>2</a:t>
                      </a:r>
                      <a:endParaRPr lang="fr-FR" sz="1200" b="1" kern="1200" dirty="0">
                        <a:solidFill>
                          <a:schemeClr val="lt1"/>
                        </a:solidFill>
                        <a:latin typeface="Marianne" panose="02000000000000000000" pitchFamily="2" charset="0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174049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3</a:t>
                      </a:r>
                      <a:endParaRPr lang="fr-FR" sz="1200" dirty="0">
                        <a:latin typeface="Marianne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984076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4</a:t>
                      </a:r>
                      <a:endParaRPr lang="fr-FR" sz="1200" dirty="0">
                        <a:latin typeface="Marianne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522656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5</a:t>
                      </a:r>
                      <a:endParaRPr lang="fr-FR" sz="1200" dirty="0">
                        <a:latin typeface="Marianne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473653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6</a:t>
                      </a:r>
                      <a:endParaRPr lang="fr-FR" sz="1200" dirty="0">
                        <a:latin typeface="Marianne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5658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7</a:t>
                      </a:r>
                      <a:endParaRPr lang="fr-FR" sz="1200" dirty="0">
                        <a:latin typeface="Marianne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861495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8</a:t>
                      </a:r>
                      <a:endParaRPr lang="fr-FR" sz="1200" dirty="0">
                        <a:latin typeface="Marianne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610235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9</a:t>
                      </a:r>
                      <a:endParaRPr lang="fr-FR" sz="1200" dirty="0">
                        <a:latin typeface="Marianne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450641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10</a:t>
                      </a:r>
                      <a:endParaRPr lang="fr-FR" sz="1200" dirty="0">
                        <a:latin typeface="Marianne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565578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11</a:t>
                      </a:r>
                      <a:endParaRPr lang="fr-FR" sz="1200" dirty="0">
                        <a:latin typeface="Marianne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49062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12</a:t>
                      </a:r>
                      <a:endParaRPr lang="fr-FR" sz="1200" dirty="0">
                        <a:latin typeface="Marianne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44163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13</a:t>
                      </a:r>
                      <a:endParaRPr lang="fr-FR" sz="1200" dirty="0">
                        <a:latin typeface="Marianne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331643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14</a:t>
                      </a:r>
                      <a:endParaRPr lang="fr-FR" sz="1200" dirty="0">
                        <a:latin typeface="Marianne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5514572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fr-FR" sz="1200" dirty="0"/>
                        <a:t>15</a:t>
                      </a:r>
                      <a:endParaRPr lang="fr-FR" sz="1200" dirty="0">
                        <a:latin typeface="Marianne" panose="02000000000000000000" pitchFamily="2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fr-FR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1722880"/>
                  </a:ext>
                </a:extLst>
              </a:tr>
            </a:tbl>
          </a:graphicData>
        </a:graphic>
      </p:graphicFrame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89E00174-4BA8-1A50-5417-4678688FFDB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77108" y="1108763"/>
            <a:ext cx="9876692" cy="365126"/>
          </a:xfrm>
        </p:spPr>
        <p:txBody>
          <a:bodyPr>
            <a:normAutofit/>
          </a:bodyPr>
          <a:lstStyle>
            <a:lvl1pPr>
              <a:defRPr sz="12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Espace réservé du texte 7">
            <a:extLst>
              <a:ext uri="{FF2B5EF4-FFF2-40B4-BE49-F238E27FC236}">
                <a16:creationId xmlns:a16="http://schemas.microsoft.com/office/drawing/2014/main" id="{F33D3E44-2E94-7011-95A0-D17D51646A5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477108" y="1455512"/>
            <a:ext cx="9876692" cy="365126"/>
          </a:xfrm>
        </p:spPr>
        <p:txBody>
          <a:bodyPr>
            <a:normAutofit/>
          </a:bodyPr>
          <a:lstStyle>
            <a:lvl1pPr>
              <a:defRPr sz="12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Espace réservé du texte 7">
            <a:extLst>
              <a:ext uri="{FF2B5EF4-FFF2-40B4-BE49-F238E27FC236}">
                <a16:creationId xmlns:a16="http://schemas.microsoft.com/office/drawing/2014/main" id="{02CF6619-3C1E-66F2-3309-F48B0EE0B4E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77108" y="1840611"/>
            <a:ext cx="9876692" cy="365126"/>
          </a:xfrm>
        </p:spPr>
        <p:txBody>
          <a:bodyPr>
            <a:normAutofit/>
          </a:bodyPr>
          <a:lstStyle>
            <a:lvl1pPr>
              <a:defRPr sz="12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Espace réservé du texte 7">
            <a:extLst>
              <a:ext uri="{FF2B5EF4-FFF2-40B4-BE49-F238E27FC236}">
                <a16:creationId xmlns:a16="http://schemas.microsoft.com/office/drawing/2014/main" id="{58C50C8C-BA7C-E5A1-BE02-EB4229C462D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477108" y="2187360"/>
            <a:ext cx="9876692" cy="365126"/>
          </a:xfrm>
        </p:spPr>
        <p:txBody>
          <a:bodyPr>
            <a:normAutofit/>
          </a:bodyPr>
          <a:lstStyle>
            <a:lvl1pPr>
              <a:defRPr sz="12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Espace réservé du texte 7">
            <a:extLst>
              <a:ext uri="{FF2B5EF4-FFF2-40B4-BE49-F238E27FC236}">
                <a16:creationId xmlns:a16="http://schemas.microsoft.com/office/drawing/2014/main" id="{A57AEA56-65C0-D217-8893-6C7D6288AEE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77108" y="2552486"/>
            <a:ext cx="9876692" cy="365126"/>
          </a:xfrm>
        </p:spPr>
        <p:txBody>
          <a:bodyPr>
            <a:normAutofit/>
          </a:bodyPr>
          <a:lstStyle>
            <a:lvl1pPr>
              <a:defRPr sz="12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Espace réservé du texte 7">
            <a:extLst>
              <a:ext uri="{FF2B5EF4-FFF2-40B4-BE49-F238E27FC236}">
                <a16:creationId xmlns:a16="http://schemas.microsoft.com/office/drawing/2014/main" id="{C82C7133-4424-C630-EE06-F63B37F0769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477108" y="2876699"/>
            <a:ext cx="9876692" cy="365126"/>
          </a:xfrm>
        </p:spPr>
        <p:txBody>
          <a:bodyPr>
            <a:normAutofit/>
          </a:bodyPr>
          <a:lstStyle>
            <a:lvl1pPr>
              <a:defRPr sz="12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4" name="Espace réservé du texte 7">
            <a:extLst>
              <a:ext uri="{FF2B5EF4-FFF2-40B4-BE49-F238E27FC236}">
                <a16:creationId xmlns:a16="http://schemas.microsoft.com/office/drawing/2014/main" id="{54C593C7-F7B0-C0AA-7194-A8EF2A9D198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477108" y="3215310"/>
            <a:ext cx="9876692" cy="365126"/>
          </a:xfrm>
        </p:spPr>
        <p:txBody>
          <a:bodyPr>
            <a:normAutofit/>
          </a:bodyPr>
          <a:lstStyle>
            <a:lvl1pPr>
              <a:defRPr sz="12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5" name="Espace réservé du texte 7">
            <a:extLst>
              <a:ext uri="{FF2B5EF4-FFF2-40B4-BE49-F238E27FC236}">
                <a16:creationId xmlns:a16="http://schemas.microsoft.com/office/drawing/2014/main" id="{85376A2E-69FA-8400-399A-C5D5951300C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477108" y="3580436"/>
            <a:ext cx="9876692" cy="365126"/>
          </a:xfrm>
        </p:spPr>
        <p:txBody>
          <a:bodyPr>
            <a:normAutofit/>
          </a:bodyPr>
          <a:lstStyle>
            <a:lvl1pPr>
              <a:defRPr sz="12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Espace réservé du texte 7">
            <a:extLst>
              <a:ext uri="{FF2B5EF4-FFF2-40B4-BE49-F238E27FC236}">
                <a16:creationId xmlns:a16="http://schemas.microsoft.com/office/drawing/2014/main" id="{8825BFDB-2628-7D72-C7E0-A17977094DBB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477108" y="3962473"/>
            <a:ext cx="9876692" cy="365126"/>
          </a:xfrm>
        </p:spPr>
        <p:txBody>
          <a:bodyPr>
            <a:normAutofit/>
          </a:bodyPr>
          <a:lstStyle>
            <a:lvl1pPr>
              <a:defRPr sz="12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Espace réservé du texte 7">
            <a:extLst>
              <a:ext uri="{FF2B5EF4-FFF2-40B4-BE49-F238E27FC236}">
                <a16:creationId xmlns:a16="http://schemas.microsoft.com/office/drawing/2014/main" id="{DDC7CB0C-732E-2803-B753-F16871C4D4A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477108" y="4309222"/>
            <a:ext cx="9876692" cy="365126"/>
          </a:xfrm>
        </p:spPr>
        <p:txBody>
          <a:bodyPr>
            <a:normAutofit/>
          </a:bodyPr>
          <a:lstStyle>
            <a:lvl1pPr>
              <a:defRPr sz="12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7" name="Espace réservé du texte 7">
            <a:extLst>
              <a:ext uri="{FF2B5EF4-FFF2-40B4-BE49-F238E27FC236}">
                <a16:creationId xmlns:a16="http://schemas.microsoft.com/office/drawing/2014/main" id="{A4D799E9-2D3E-FD8E-C3D0-A29541379C4C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477108" y="4690249"/>
            <a:ext cx="9876692" cy="365126"/>
          </a:xfrm>
        </p:spPr>
        <p:txBody>
          <a:bodyPr>
            <a:normAutofit/>
          </a:bodyPr>
          <a:lstStyle>
            <a:lvl1pPr>
              <a:defRPr sz="12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8" name="Espace réservé du texte 7">
            <a:extLst>
              <a:ext uri="{FF2B5EF4-FFF2-40B4-BE49-F238E27FC236}">
                <a16:creationId xmlns:a16="http://schemas.microsoft.com/office/drawing/2014/main" id="{FD24BE99-A9EA-DACB-0811-43A4E698ED4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477108" y="5025392"/>
            <a:ext cx="9876692" cy="365126"/>
          </a:xfrm>
        </p:spPr>
        <p:txBody>
          <a:bodyPr>
            <a:normAutofit/>
          </a:bodyPr>
          <a:lstStyle>
            <a:lvl1pPr>
              <a:defRPr sz="12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9" name="Espace réservé du texte 7">
            <a:extLst>
              <a:ext uri="{FF2B5EF4-FFF2-40B4-BE49-F238E27FC236}">
                <a16:creationId xmlns:a16="http://schemas.microsoft.com/office/drawing/2014/main" id="{30846A11-3386-CD02-885F-C8D6D3AB6F3F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477108" y="5405080"/>
            <a:ext cx="9876692" cy="365126"/>
          </a:xfrm>
        </p:spPr>
        <p:txBody>
          <a:bodyPr>
            <a:normAutofit/>
          </a:bodyPr>
          <a:lstStyle>
            <a:lvl1pPr>
              <a:defRPr sz="12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0" name="Espace réservé du texte 7">
            <a:extLst>
              <a:ext uri="{FF2B5EF4-FFF2-40B4-BE49-F238E27FC236}">
                <a16:creationId xmlns:a16="http://schemas.microsoft.com/office/drawing/2014/main" id="{E4693A81-F902-C134-93F5-873D35D2E8DD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477108" y="5754438"/>
            <a:ext cx="9876692" cy="365126"/>
          </a:xfrm>
        </p:spPr>
        <p:txBody>
          <a:bodyPr>
            <a:normAutofit/>
          </a:bodyPr>
          <a:lstStyle>
            <a:lvl1pPr>
              <a:defRPr sz="12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1" name="Espace réservé du texte 7">
            <a:extLst>
              <a:ext uri="{FF2B5EF4-FFF2-40B4-BE49-F238E27FC236}">
                <a16:creationId xmlns:a16="http://schemas.microsoft.com/office/drawing/2014/main" id="{4164BBEB-693E-94C5-B629-1BEF9F2DCB1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477108" y="6131673"/>
            <a:ext cx="9876692" cy="365126"/>
          </a:xfrm>
        </p:spPr>
        <p:txBody>
          <a:bodyPr>
            <a:normAutofit/>
          </a:bodyPr>
          <a:lstStyle>
            <a:lvl1pPr>
              <a:defRPr sz="12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9161565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commandation_priorité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0F97BF-D356-F7E9-10E1-E862A78D0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C0F0140-0F6D-CE90-FA1F-ACAD7627A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53D23-30D3-46C8-A0E2-CB6C4E1C1242}" type="datetime1">
              <a:rPr lang="fr-FR" smtClean="0"/>
              <a:t>11/12/2024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712440D-A837-A84A-0A36-1C848EC7F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BE137C2-08BD-312A-3CEE-9E0D6087B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D6A5516E-281F-3C85-1CF2-609893ECE8B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80957" y="1596699"/>
            <a:ext cx="779074" cy="1436785"/>
          </a:xfrm>
          <a:ln w="25400">
            <a:solidFill>
              <a:srgbClr val="000091"/>
            </a:solidFill>
          </a:ln>
        </p:spPr>
        <p:txBody>
          <a:bodyPr vert="vert270">
            <a:normAutofit/>
          </a:bodyPr>
          <a:lstStyle>
            <a:lvl1pPr>
              <a:defRPr sz="1000" b="0"/>
            </a:lvl1pPr>
            <a:lvl2pPr marL="457200" indent="0">
              <a:buNone/>
              <a:defRPr sz="1000" b="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BA33958-CF17-D694-10FF-150434099267}"/>
              </a:ext>
            </a:extLst>
          </p:cNvPr>
          <p:cNvSpPr txBox="1"/>
          <p:nvPr/>
        </p:nvSpPr>
        <p:spPr>
          <a:xfrm>
            <a:off x="795942" y="1251027"/>
            <a:ext cx="7857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>
                <a:solidFill>
                  <a:schemeClr val="tx1"/>
                </a:solidFill>
                <a:latin typeface="Marianne" panose="02000000000000000000" pitchFamily="2" charset="0"/>
              </a:rPr>
              <a:t>Thème</a:t>
            </a:r>
          </a:p>
        </p:txBody>
      </p:sp>
      <p:sp>
        <p:nvSpPr>
          <p:cNvPr id="14" name="Espace réservé du texte 9">
            <a:extLst>
              <a:ext uri="{FF2B5EF4-FFF2-40B4-BE49-F238E27FC236}">
                <a16:creationId xmlns:a16="http://schemas.microsoft.com/office/drawing/2014/main" id="{F103114D-1AE5-7AED-3871-4AED3A8DC6C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80957" y="3218800"/>
            <a:ext cx="779074" cy="1436785"/>
          </a:xfrm>
          <a:ln w="25400">
            <a:solidFill>
              <a:srgbClr val="000091"/>
            </a:solidFill>
          </a:ln>
        </p:spPr>
        <p:txBody>
          <a:bodyPr vert="vert270">
            <a:normAutofit/>
          </a:bodyPr>
          <a:lstStyle>
            <a:lvl1pPr>
              <a:defRPr sz="1000" b="0"/>
            </a:lvl1pPr>
            <a:lvl2pPr marL="457200" indent="0">
              <a:buNone/>
              <a:defRPr sz="1000" b="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5" name="Espace réservé du texte 9">
            <a:extLst>
              <a:ext uri="{FF2B5EF4-FFF2-40B4-BE49-F238E27FC236}">
                <a16:creationId xmlns:a16="http://schemas.microsoft.com/office/drawing/2014/main" id="{1BE188F5-8BA1-D7DD-A336-FE9A2C20F6C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80957" y="4840902"/>
            <a:ext cx="779074" cy="1436785"/>
          </a:xfrm>
          <a:ln w="25400">
            <a:solidFill>
              <a:srgbClr val="000091"/>
            </a:solidFill>
          </a:ln>
        </p:spPr>
        <p:txBody>
          <a:bodyPr vert="vert270">
            <a:normAutofit/>
          </a:bodyPr>
          <a:lstStyle>
            <a:lvl1pPr>
              <a:defRPr sz="1000" b="0"/>
            </a:lvl1pPr>
            <a:lvl2pPr marL="457200" indent="0">
              <a:buNone/>
              <a:defRPr sz="1000" b="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B61EEE65-94B3-104D-CD1C-829FFE65927E}"/>
              </a:ext>
            </a:extLst>
          </p:cNvPr>
          <p:cNvCxnSpPr>
            <a:cxnSpLocks/>
          </p:cNvCxnSpPr>
          <p:nvPr/>
        </p:nvCxnSpPr>
        <p:spPr>
          <a:xfrm>
            <a:off x="1770822" y="1596698"/>
            <a:ext cx="0" cy="468098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F41EE19A-124B-6BA7-8A1E-F1962624E201}"/>
              </a:ext>
            </a:extLst>
          </p:cNvPr>
          <p:cNvCxnSpPr>
            <a:cxnSpLocks/>
          </p:cNvCxnSpPr>
          <p:nvPr/>
        </p:nvCxnSpPr>
        <p:spPr>
          <a:xfrm>
            <a:off x="10703283" y="1657625"/>
            <a:ext cx="0" cy="468098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>
            <a:extLst>
              <a:ext uri="{FF2B5EF4-FFF2-40B4-BE49-F238E27FC236}">
                <a16:creationId xmlns:a16="http://schemas.microsoft.com/office/drawing/2014/main" id="{E661CC03-A5A2-298D-0E23-40D4E012DC36}"/>
              </a:ext>
            </a:extLst>
          </p:cNvPr>
          <p:cNvSpPr txBox="1"/>
          <p:nvPr/>
        </p:nvSpPr>
        <p:spPr>
          <a:xfrm>
            <a:off x="1734536" y="1251026"/>
            <a:ext cx="7857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>
                <a:solidFill>
                  <a:schemeClr val="tx1"/>
                </a:solidFill>
                <a:latin typeface="Marianne" panose="02000000000000000000" pitchFamily="2" charset="0"/>
              </a:rPr>
              <a:t>N°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B313B3D6-EDC2-7403-D1BB-E25E7B36FC3F}"/>
              </a:ext>
            </a:extLst>
          </p:cNvPr>
          <p:cNvSpPr txBox="1"/>
          <p:nvPr/>
        </p:nvSpPr>
        <p:spPr>
          <a:xfrm>
            <a:off x="2520259" y="1251025"/>
            <a:ext cx="129707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>
                <a:solidFill>
                  <a:schemeClr val="tx1"/>
                </a:solidFill>
                <a:latin typeface="Marianne" panose="02000000000000000000" pitchFamily="2" charset="0"/>
              </a:rPr>
              <a:t>Recommandation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2DBE488B-CFF7-E99D-182E-D54C189C6207}"/>
              </a:ext>
            </a:extLst>
          </p:cNvPr>
          <p:cNvSpPr txBox="1"/>
          <p:nvPr/>
        </p:nvSpPr>
        <p:spPr>
          <a:xfrm>
            <a:off x="10741178" y="1251025"/>
            <a:ext cx="129707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>
                <a:solidFill>
                  <a:schemeClr val="tx1"/>
                </a:solidFill>
                <a:latin typeface="Marianne" panose="02000000000000000000" pitchFamily="2" charset="0"/>
              </a:rPr>
              <a:t>Priorité</a:t>
            </a:r>
          </a:p>
        </p:txBody>
      </p: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B22AD7BD-8418-1740-5C4C-F3C86995CD81}"/>
              </a:ext>
            </a:extLst>
          </p:cNvPr>
          <p:cNvCxnSpPr>
            <a:cxnSpLocks/>
          </p:cNvCxnSpPr>
          <p:nvPr/>
        </p:nvCxnSpPr>
        <p:spPr>
          <a:xfrm>
            <a:off x="2351393" y="1596698"/>
            <a:ext cx="0" cy="468098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815FCD1A-2DFD-A069-2938-6BBF57B49797}"/>
              </a:ext>
            </a:extLst>
          </p:cNvPr>
          <p:cNvCxnSpPr>
            <a:cxnSpLocks/>
          </p:cNvCxnSpPr>
          <p:nvPr/>
        </p:nvCxnSpPr>
        <p:spPr>
          <a:xfrm>
            <a:off x="780957" y="1522646"/>
            <a:ext cx="900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7A1A4F27-4A89-7CB8-1EC3-0993CDD92CB1}"/>
              </a:ext>
            </a:extLst>
          </p:cNvPr>
          <p:cNvCxnSpPr>
            <a:cxnSpLocks/>
          </p:cNvCxnSpPr>
          <p:nvPr/>
        </p:nvCxnSpPr>
        <p:spPr>
          <a:xfrm>
            <a:off x="1843200" y="1522646"/>
            <a:ext cx="418327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955BF6D5-E6AF-F49C-C03D-795CEC1E064C}"/>
              </a:ext>
            </a:extLst>
          </p:cNvPr>
          <p:cNvCxnSpPr>
            <a:cxnSpLocks/>
          </p:cNvCxnSpPr>
          <p:nvPr/>
        </p:nvCxnSpPr>
        <p:spPr>
          <a:xfrm>
            <a:off x="2423773" y="1522646"/>
            <a:ext cx="817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ABF48259-BA31-4913-0381-EA5C5E9FBC83}"/>
              </a:ext>
            </a:extLst>
          </p:cNvPr>
          <p:cNvCxnSpPr>
            <a:cxnSpLocks/>
          </p:cNvCxnSpPr>
          <p:nvPr/>
        </p:nvCxnSpPr>
        <p:spPr>
          <a:xfrm>
            <a:off x="10740480" y="1522646"/>
            <a:ext cx="720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>
            <a:extLst>
              <a:ext uri="{FF2B5EF4-FFF2-40B4-BE49-F238E27FC236}">
                <a16:creationId xmlns:a16="http://schemas.microsoft.com/office/drawing/2014/main" id="{A7621223-4E46-942A-AD8F-82991CF18238}"/>
              </a:ext>
            </a:extLst>
          </p:cNvPr>
          <p:cNvCxnSpPr>
            <a:cxnSpLocks/>
          </p:cNvCxnSpPr>
          <p:nvPr/>
        </p:nvCxnSpPr>
        <p:spPr>
          <a:xfrm>
            <a:off x="767735" y="3131716"/>
            <a:ext cx="107765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>
            <a:extLst>
              <a:ext uri="{FF2B5EF4-FFF2-40B4-BE49-F238E27FC236}">
                <a16:creationId xmlns:a16="http://schemas.microsoft.com/office/drawing/2014/main" id="{F51C2B25-A416-3C74-C7B7-041876DA4AB8}"/>
              </a:ext>
            </a:extLst>
          </p:cNvPr>
          <p:cNvCxnSpPr>
            <a:cxnSpLocks/>
          </p:cNvCxnSpPr>
          <p:nvPr/>
        </p:nvCxnSpPr>
        <p:spPr>
          <a:xfrm>
            <a:off x="767735" y="4761418"/>
            <a:ext cx="108470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Espace réservé du texte 61">
            <a:extLst>
              <a:ext uri="{FF2B5EF4-FFF2-40B4-BE49-F238E27FC236}">
                <a16:creationId xmlns:a16="http://schemas.microsoft.com/office/drawing/2014/main" id="{87130A58-F138-BB52-EA40-DDD5234FF45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891748" y="1657625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63" name="Espace réservé du texte 61">
            <a:extLst>
              <a:ext uri="{FF2B5EF4-FFF2-40B4-BE49-F238E27FC236}">
                <a16:creationId xmlns:a16="http://schemas.microsoft.com/office/drawing/2014/main" id="{97090062-0A64-4BE7-0D68-18E74FD8D0A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454915" y="1571101"/>
            <a:ext cx="8080776" cy="396000"/>
          </a:xfrm>
        </p:spPr>
        <p:txBody>
          <a:bodyPr>
            <a:noAutofit/>
          </a:bodyPr>
          <a:lstStyle>
            <a:lvl1pPr marL="171450" indent="-171450">
              <a:spcAft>
                <a:spcPts val="0"/>
              </a:spcAft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8" name="Espace réservé du texte 61">
            <a:extLst>
              <a:ext uri="{FF2B5EF4-FFF2-40B4-BE49-F238E27FC236}">
                <a16:creationId xmlns:a16="http://schemas.microsoft.com/office/drawing/2014/main" id="{EBEC7E44-9EB5-5947-5B98-B906854D010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891748" y="2061941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79" name="Espace réservé du texte 61">
            <a:extLst>
              <a:ext uri="{FF2B5EF4-FFF2-40B4-BE49-F238E27FC236}">
                <a16:creationId xmlns:a16="http://schemas.microsoft.com/office/drawing/2014/main" id="{564F08E4-A1F8-4D26-A772-5215B1FEDC5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898309" y="2438547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80" name="Espace réservé du texte 61">
            <a:extLst>
              <a:ext uri="{FF2B5EF4-FFF2-40B4-BE49-F238E27FC236}">
                <a16:creationId xmlns:a16="http://schemas.microsoft.com/office/drawing/2014/main" id="{FB374A50-F524-4FFC-EEBD-BD2CA02D345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898309" y="2815153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92" name="Espace réservé du texte 61">
            <a:extLst>
              <a:ext uri="{FF2B5EF4-FFF2-40B4-BE49-F238E27FC236}">
                <a16:creationId xmlns:a16="http://schemas.microsoft.com/office/drawing/2014/main" id="{EB65DBBC-DED7-5926-05A7-D38A2CC9FF98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2454915" y="1951627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 lang="fr-FR" sz="1000" b="0" kern="1200" dirty="0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3" name="Espace réservé du texte 61">
            <a:extLst>
              <a:ext uri="{FF2B5EF4-FFF2-40B4-BE49-F238E27FC236}">
                <a16:creationId xmlns:a16="http://schemas.microsoft.com/office/drawing/2014/main" id="{633B9678-CD92-5467-2B92-152A6173A7F2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2454915" y="2332153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4" name="Espace réservé du texte 61">
            <a:extLst>
              <a:ext uri="{FF2B5EF4-FFF2-40B4-BE49-F238E27FC236}">
                <a16:creationId xmlns:a16="http://schemas.microsoft.com/office/drawing/2014/main" id="{A8EB43F8-C0EA-2A31-2B3E-4B970FD29CAA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2454915" y="2712680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Espace réservé du texte 61">
            <a:extLst>
              <a:ext uri="{FF2B5EF4-FFF2-40B4-BE49-F238E27FC236}">
                <a16:creationId xmlns:a16="http://schemas.microsoft.com/office/drawing/2014/main" id="{53F2C2C8-1216-7BEE-2092-B9A5DD10EE95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1848294" y="3279627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8" name="Espace réservé du texte 61">
            <a:extLst>
              <a:ext uri="{FF2B5EF4-FFF2-40B4-BE49-F238E27FC236}">
                <a16:creationId xmlns:a16="http://schemas.microsoft.com/office/drawing/2014/main" id="{A6C6614B-5B5A-82C7-20B8-17F25186E5B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848294" y="3683943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9" name="Espace réservé du texte 61">
            <a:extLst>
              <a:ext uri="{FF2B5EF4-FFF2-40B4-BE49-F238E27FC236}">
                <a16:creationId xmlns:a16="http://schemas.microsoft.com/office/drawing/2014/main" id="{B04118B2-7C25-65C3-F0A7-17A834F81467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1848294" y="4060549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0" name="Espace réservé du texte 61">
            <a:extLst>
              <a:ext uri="{FF2B5EF4-FFF2-40B4-BE49-F238E27FC236}">
                <a16:creationId xmlns:a16="http://schemas.microsoft.com/office/drawing/2014/main" id="{EA6F9670-8030-4964-DC9B-084DB105CC11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1848294" y="4437155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3" name="Espace réservé du texte 61">
            <a:extLst>
              <a:ext uri="{FF2B5EF4-FFF2-40B4-BE49-F238E27FC236}">
                <a16:creationId xmlns:a16="http://schemas.microsoft.com/office/drawing/2014/main" id="{328A2FF3-2A1F-36A3-9CE3-12C1E4FDDCDA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1848294" y="4848291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5" name="Espace réservé du texte 61">
            <a:extLst>
              <a:ext uri="{FF2B5EF4-FFF2-40B4-BE49-F238E27FC236}">
                <a16:creationId xmlns:a16="http://schemas.microsoft.com/office/drawing/2014/main" id="{DE9AC47D-9F64-A68B-5564-AAB91F608859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1848294" y="5252607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6" name="Espace réservé du texte 61">
            <a:extLst>
              <a:ext uri="{FF2B5EF4-FFF2-40B4-BE49-F238E27FC236}">
                <a16:creationId xmlns:a16="http://schemas.microsoft.com/office/drawing/2014/main" id="{522A657B-1D0A-5189-310D-6468E09C9867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848294" y="5629213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7" name="Espace réservé du texte 61">
            <a:extLst>
              <a:ext uri="{FF2B5EF4-FFF2-40B4-BE49-F238E27FC236}">
                <a16:creationId xmlns:a16="http://schemas.microsoft.com/office/drawing/2014/main" id="{8BE3F620-52C5-DA79-B868-52B987BCD580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1848294" y="6005819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36" name="Espace réservé du texte 61">
            <a:extLst>
              <a:ext uri="{FF2B5EF4-FFF2-40B4-BE49-F238E27FC236}">
                <a16:creationId xmlns:a16="http://schemas.microsoft.com/office/drawing/2014/main" id="{6B86DA16-427C-158D-9FDE-5DC7D0B20A61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10948744" y="1629910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38" name="Espace réservé du texte 61">
            <a:extLst>
              <a:ext uri="{FF2B5EF4-FFF2-40B4-BE49-F238E27FC236}">
                <a16:creationId xmlns:a16="http://schemas.microsoft.com/office/drawing/2014/main" id="{C03935F4-5F94-C8BA-E337-8126E189A1EC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10948744" y="2034226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39" name="Espace réservé du texte 61">
            <a:extLst>
              <a:ext uri="{FF2B5EF4-FFF2-40B4-BE49-F238E27FC236}">
                <a16:creationId xmlns:a16="http://schemas.microsoft.com/office/drawing/2014/main" id="{6A5269F6-C5D8-2C46-7856-FD3B1BD4B003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10948744" y="2410832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41" name="Espace réservé du texte 61">
            <a:extLst>
              <a:ext uri="{FF2B5EF4-FFF2-40B4-BE49-F238E27FC236}">
                <a16:creationId xmlns:a16="http://schemas.microsoft.com/office/drawing/2014/main" id="{EB47A571-BF2A-59DF-29C0-0834C51C77D1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10948744" y="2787438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42" name="Espace réservé du texte 61">
            <a:extLst>
              <a:ext uri="{FF2B5EF4-FFF2-40B4-BE49-F238E27FC236}">
                <a16:creationId xmlns:a16="http://schemas.microsoft.com/office/drawing/2014/main" id="{64E1740E-59D3-ECBC-D462-96D8AFE6643F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0948744" y="3238979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43" name="Espace réservé du texte 61">
            <a:extLst>
              <a:ext uri="{FF2B5EF4-FFF2-40B4-BE49-F238E27FC236}">
                <a16:creationId xmlns:a16="http://schemas.microsoft.com/office/drawing/2014/main" id="{8CAE63F5-06ED-F519-629D-025FFFB6B3A5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0948744" y="3643295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45" name="Espace réservé du texte 61">
            <a:extLst>
              <a:ext uri="{FF2B5EF4-FFF2-40B4-BE49-F238E27FC236}">
                <a16:creationId xmlns:a16="http://schemas.microsoft.com/office/drawing/2014/main" id="{BB3D94AE-405B-8B35-761F-86176056B854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10948744" y="4019901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46" name="Espace réservé du texte 61">
            <a:extLst>
              <a:ext uri="{FF2B5EF4-FFF2-40B4-BE49-F238E27FC236}">
                <a16:creationId xmlns:a16="http://schemas.microsoft.com/office/drawing/2014/main" id="{FCDB2884-FB13-4B75-D1FF-A31DA4890227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10948744" y="4396507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47" name="Espace réservé du texte 61">
            <a:extLst>
              <a:ext uri="{FF2B5EF4-FFF2-40B4-BE49-F238E27FC236}">
                <a16:creationId xmlns:a16="http://schemas.microsoft.com/office/drawing/2014/main" id="{38BAB8EA-FE78-671A-63C7-AAFEEACF9C1E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10948744" y="4857350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49" name="Espace réservé du texte 61">
            <a:extLst>
              <a:ext uri="{FF2B5EF4-FFF2-40B4-BE49-F238E27FC236}">
                <a16:creationId xmlns:a16="http://schemas.microsoft.com/office/drawing/2014/main" id="{29498534-5BC1-6D15-1935-36CDE340F58C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10948744" y="5261666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50" name="Espace réservé du texte 61">
            <a:extLst>
              <a:ext uri="{FF2B5EF4-FFF2-40B4-BE49-F238E27FC236}">
                <a16:creationId xmlns:a16="http://schemas.microsoft.com/office/drawing/2014/main" id="{2F199515-245C-0C70-3972-319EBBE82280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10948744" y="5638272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51" name="Espace réservé du texte 61">
            <a:extLst>
              <a:ext uri="{FF2B5EF4-FFF2-40B4-BE49-F238E27FC236}">
                <a16:creationId xmlns:a16="http://schemas.microsoft.com/office/drawing/2014/main" id="{7B677B44-9F55-55F3-023A-DF2AB8762467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10948744" y="6014878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6" name="Espace réservé du texte 61">
            <a:extLst>
              <a:ext uri="{FF2B5EF4-FFF2-40B4-BE49-F238E27FC236}">
                <a16:creationId xmlns:a16="http://schemas.microsoft.com/office/drawing/2014/main" id="{CD35AD80-6179-B2AA-AC3C-73C0633062F5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>
          <a:xfrm>
            <a:off x="2454915" y="3179878"/>
            <a:ext cx="8080776" cy="396000"/>
          </a:xfrm>
        </p:spPr>
        <p:txBody>
          <a:bodyPr>
            <a:noAutofit/>
          </a:bodyPr>
          <a:lstStyle>
            <a:lvl1pPr marL="171450" indent="-171450">
              <a:spcAft>
                <a:spcPts val="0"/>
              </a:spcAft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u texte 61">
            <a:extLst>
              <a:ext uri="{FF2B5EF4-FFF2-40B4-BE49-F238E27FC236}">
                <a16:creationId xmlns:a16="http://schemas.microsoft.com/office/drawing/2014/main" id="{E90B1F23-7207-501B-8601-576A466108CC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>
          <a:xfrm>
            <a:off x="2454915" y="3560404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 lang="fr-FR" sz="1000" b="0" kern="1200" dirty="0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Espace réservé du texte 61">
            <a:extLst>
              <a:ext uri="{FF2B5EF4-FFF2-40B4-BE49-F238E27FC236}">
                <a16:creationId xmlns:a16="http://schemas.microsoft.com/office/drawing/2014/main" id="{736EE05F-42D7-D7A8-3932-65D5783D1BF8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>
          <a:xfrm>
            <a:off x="2454915" y="3940930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Espace réservé du texte 61">
            <a:extLst>
              <a:ext uri="{FF2B5EF4-FFF2-40B4-BE49-F238E27FC236}">
                <a16:creationId xmlns:a16="http://schemas.microsoft.com/office/drawing/2014/main" id="{E41AFD23-E127-EA39-6047-961E841D1AC1}"/>
              </a:ext>
            </a:extLst>
          </p:cNvPr>
          <p:cNvSpPr>
            <a:spLocks noGrp="1"/>
          </p:cNvSpPr>
          <p:nvPr>
            <p:ph type="body" sz="quarter" idx="80"/>
          </p:nvPr>
        </p:nvSpPr>
        <p:spPr>
          <a:xfrm>
            <a:off x="2454915" y="4321457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Espace réservé du texte 61">
            <a:extLst>
              <a:ext uri="{FF2B5EF4-FFF2-40B4-BE49-F238E27FC236}">
                <a16:creationId xmlns:a16="http://schemas.microsoft.com/office/drawing/2014/main" id="{4D56BC4C-55D4-C182-D489-FE818ECFC966}"/>
              </a:ext>
            </a:extLst>
          </p:cNvPr>
          <p:cNvSpPr>
            <a:spLocks noGrp="1"/>
          </p:cNvSpPr>
          <p:nvPr>
            <p:ph type="body" sz="quarter" idx="81"/>
          </p:nvPr>
        </p:nvSpPr>
        <p:spPr>
          <a:xfrm>
            <a:off x="2454915" y="4803741"/>
            <a:ext cx="8080776" cy="396000"/>
          </a:xfrm>
        </p:spPr>
        <p:txBody>
          <a:bodyPr>
            <a:noAutofit/>
          </a:bodyPr>
          <a:lstStyle>
            <a:lvl1pPr marL="171450" indent="-171450">
              <a:spcAft>
                <a:spcPts val="0"/>
              </a:spcAft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Espace réservé du texte 61">
            <a:extLst>
              <a:ext uri="{FF2B5EF4-FFF2-40B4-BE49-F238E27FC236}">
                <a16:creationId xmlns:a16="http://schemas.microsoft.com/office/drawing/2014/main" id="{CEA203A8-694B-EB1A-2A38-B864168FAB07}"/>
              </a:ext>
            </a:extLst>
          </p:cNvPr>
          <p:cNvSpPr>
            <a:spLocks noGrp="1"/>
          </p:cNvSpPr>
          <p:nvPr>
            <p:ph type="body" sz="quarter" idx="82"/>
          </p:nvPr>
        </p:nvSpPr>
        <p:spPr>
          <a:xfrm>
            <a:off x="2454915" y="5184267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 lang="fr-FR" sz="1000" b="0" kern="1200" dirty="0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8" name="Espace réservé du texte 61">
            <a:extLst>
              <a:ext uri="{FF2B5EF4-FFF2-40B4-BE49-F238E27FC236}">
                <a16:creationId xmlns:a16="http://schemas.microsoft.com/office/drawing/2014/main" id="{AC3AFD27-4388-74AB-7939-4AEBDE99ADB1}"/>
              </a:ext>
            </a:extLst>
          </p:cNvPr>
          <p:cNvSpPr>
            <a:spLocks noGrp="1"/>
          </p:cNvSpPr>
          <p:nvPr>
            <p:ph type="body" sz="quarter" idx="83"/>
          </p:nvPr>
        </p:nvSpPr>
        <p:spPr>
          <a:xfrm>
            <a:off x="2454915" y="5564793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0" name="Espace réservé du texte 61">
            <a:extLst>
              <a:ext uri="{FF2B5EF4-FFF2-40B4-BE49-F238E27FC236}">
                <a16:creationId xmlns:a16="http://schemas.microsoft.com/office/drawing/2014/main" id="{1E8EB8F7-8047-46FD-C438-FF454110AF83}"/>
              </a:ext>
            </a:extLst>
          </p:cNvPr>
          <p:cNvSpPr>
            <a:spLocks noGrp="1"/>
          </p:cNvSpPr>
          <p:nvPr>
            <p:ph type="body" sz="quarter" idx="84"/>
          </p:nvPr>
        </p:nvSpPr>
        <p:spPr>
          <a:xfrm>
            <a:off x="2454915" y="5945320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87081636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commandation_priorité_v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0F97BF-D356-F7E9-10E1-E862A78D0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C0F0140-0F6D-CE90-FA1F-ACAD7627A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53D23-30D3-46C8-A0E2-CB6C4E1C1242}" type="datetime1">
              <a:rPr lang="fr-FR" smtClean="0"/>
              <a:t>11/12/2024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712440D-A837-A84A-0A36-1C848EC7F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BE137C2-08BD-312A-3CEE-9E0D6087B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D6A5516E-281F-3C85-1CF2-609893ECE8B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80957" y="1596699"/>
            <a:ext cx="779074" cy="1436785"/>
          </a:xfrm>
          <a:ln w="25400">
            <a:solidFill>
              <a:srgbClr val="000091"/>
            </a:solidFill>
          </a:ln>
        </p:spPr>
        <p:txBody>
          <a:bodyPr vert="vert270">
            <a:normAutofit/>
          </a:bodyPr>
          <a:lstStyle>
            <a:lvl1pPr>
              <a:defRPr sz="1000" b="0"/>
            </a:lvl1pPr>
            <a:lvl2pPr marL="457200" indent="0">
              <a:buNone/>
              <a:defRPr sz="1000" b="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BA33958-CF17-D694-10FF-150434099267}"/>
              </a:ext>
            </a:extLst>
          </p:cNvPr>
          <p:cNvSpPr txBox="1"/>
          <p:nvPr/>
        </p:nvSpPr>
        <p:spPr>
          <a:xfrm>
            <a:off x="795942" y="1251027"/>
            <a:ext cx="7857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>
                <a:solidFill>
                  <a:schemeClr val="tx1"/>
                </a:solidFill>
                <a:latin typeface="Marianne" panose="02000000000000000000" pitchFamily="2" charset="0"/>
              </a:rPr>
              <a:t>Thème</a:t>
            </a:r>
          </a:p>
        </p:txBody>
      </p:sp>
      <p:sp>
        <p:nvSpPr>
          <p:cNvPr id="14" name="Espace réservé du texte 9">
            <a:extLst>
              <a:ext uri="{FF2B5EF4-FFF2-40B4-BE49-F238E27FC236}">
                <a16:creationId xmlns:a16="http://schemas.microsoft.com/office/drawing/2014/main" id="{F103114D-1AE5-7AED-3871-4AED3A8DC6C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80957" y="3218800"/>
            <a:ext cx="779074" cy="1436785"/>
          </a:xfrm>
          <a:ln w="25400">
            <a:solidFill>
              <a:schemeClr val="accent4"/>
            </a:solidFill>
          </a:ln>
        </p:spPr>
        <p:txBody>
          <a:bodyPr vert="vert270">
            <a:normAutofit/>
          </a:bodyPr>
          <a:lstStyle>
            <a:lvl1pPr>
              <a:defRPr sz="1000" b="0"/>
            </a:lvl1pPr>
            <a:lvl2pPr marL="457200" indent="0">
              <a:buNone/>
              <a:defRPr sz="1000" b="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5" name="Espace réservé du texte 9">
            <a:extLst>
              <a:ext uri="{FF2B5EF4-FFF2-40B4-BE49-F238E27FC236}">
                <a16:creationId xmlns:a16="http://schemas.microsoft.com/office/drawing/2014/main" id="{1BE188F5-8BA1-D7DD-A336-FE9A2C20F6C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80957" y="4840902"/>
            <a:ext cx="779074" cy="1436785"/>
          </a:xfrm>
          <a:ln w="25400">
            <a:solidFill>
              <a:schemeClr val="accent5"/>
            </a:solidFill>
          </a:ln>
        </p:spPr>
        <p:txBody>
          <a:bodyPr vert="vert270">
            <a:normAutofit/>
          </a:bodyPr>
          <a:lstStyle>
            <a:lvl1pPr>
              <a:defRPr sz="1000" b="0"/>
            </a:lvl1pPr>
            <a:lvl2pPr marL="457200" indent="0">
              <a:buNone/>
              <a:defRPr sz="1000" b="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B61EEE65-94B3-104D-CD1C-829FFE65927E}"/>
              </a:ext>
            </a:extLst>
          </p:cNvPr>
          <p:cNvCxnSpPr>
            <a:cxnSpLocks/>
          </p:cNvCxnSpPr>
          <p:nvPr/>
        </p:nvCxnSpPr>
        <p:spPr>
          <a:xfrm>
            <a:off x="1770822" y="1596698"/>
            <a:ext cx="0" cy="468098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F41EE19A-124B-6BA7-8A1E-F1962624E201}"/>
              </a:ext>
            </a:extLst>
          </p:cNvPr>
          <p:cNvCxnSpPr>
            <a:cxnSpLocks/>
          </p:cNvCxnSpPr>
          <p:nvPr/>
        </p:nvCxnSpPr>
        <p:spPr>
          <a:xfrm>
            <a:off x="10703283" y="1657625"/>
            <a:ext cx="0" cy="468098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>
            <a:extLst>
              <a:ext uri="{FF2B5EF4-FFF2-40B4-BE49-F238E27FC236}">
                <a16:creationId xmlns:a16="http://schemas.microsoft.com/office/drawing/2014/main" id="{E661CC03-A5A2-298D-0E23-40D4E012DC36}"/>
              </a:ext>
            </a:extLst>
          </p:cNvPr>
          <p:cNvSpPr txBox="1"/>
          <p:nvPr/>
        </p:nvSpPr>
        <p:spPr>
          <a:xfrm>
            <a:off x="1734536" y="1251026"/>
            <a:ext cx="7857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>
                <a:solidFill>
                  <a:schemeClr val="tx1"/>
                </a:solidFill>
                <a:latin typeface="Marianne" panose="02000000000000000000" pitchFamily="2" charset="0"/>
              </a:rPr>
              <a:t>N°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B313B3D6-EDC2-7403-D1BB-E25E7B36FC3F}"/>
              </a:ext>
            </a:extLst>
          </p:cNvPr>
          <p:cNvSpPr txBox="1"/>
          <p:nvPr/>
        </p:nvSpPr>
        <p:spPr>
          <a:xfrm>
            <a:off x="2520259" y="1251025"/>
            <a:ext cx="129707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>
                <a:solidFill>
                  <a:schemeClr val="tx1"/>
                </a:solidFill>
                <a:latin typeface="Marianne" panose="02000000000000000000" pitchFamily="2" charset="0"/>
              </a:rPr>
              <a:t>Recommandation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2DBE488B-CFF7-E99D-182E-D54C189C6207}"/>
              </a:ext>
            </a:extLst>
          </p:cNvPr>
          <p:cNvSpPr txBox="1"/>
          <p:nvPr/>
        </p:nvSpPr>
        <p:spPr>
          <a:xfrm>
            <a:off x="10741178" y="1251025"/>
            <a:ext cx="129707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>
                <a:solidFill>
                  <a:schemeClr val="tx1"/>
                </a:solidFill>
                <a:latin typeface="Marianne" panose="02000000000000000000" pitchFamily="2" charset="0"/>
              </a:rPr>
              <a:t>Priorité</a:t>
            </a:r>
          </a:p>
        </p:txBody>
      </p: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B22AD7BD-8418-1740-5C4C-F3C86995CD81}"/>
              </a:ext>
            </a:extLst>
          </p:cNvPr>
          <p:cNvCxnSpPr>
            <a:cxnSpLocks/>
          </p:cNvCxnSpPr>
          <p:nvPr/>
        </p:nvCxnSpPr>
        <p:spPr>
          <a:xfrm>
            <a:off x="2351393" y="1596698"/>
            <a:ext cx="0" cy="468098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815FCD1A-2DFD-A069-2938-6BBF57B49797}"/>
              </a:ext>
            </a:extLst>
          </p:cNvPr>
          <p:cNvCxnSpPr>
            <a:cxnSpLocks/>
          </p:cNvCxnSpPr>
          <p:nvPr/>
        </p:nvCxnSpPr>
        <p:spPr>
          <a:xfrm>
            <a:off x="780957" y="1522646"/>
            <a:ext cx="900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7A1A4F27-4A89-7CB8-1EC3-0993CDD92CB1}"/>
              </a:ext>
            </a:extLst>
          </p:cNvPr>
          <p:cNvCxnSpPr>
            <a:cxnSpLocks/>
          </p:cNvCxnSpPr>
          <p:nvPr/>
        </p:nvCxnSpPr>
        <p:spPr>
          <a:xfrm>
            <a:off x="1843200" y="1522646"/>
            <a:ext cx="418327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955BF6D5-E6AF-F49C-C03D-795CEC1E064C}"/>
              </a:ext>
            </a:extLst>
          </p:cNvPr>
          <p:cNvCxnSpPr>
            <a:cxnSpLocks/>
          </p:cNvCxnSpPr>
          <p:nvPr/>
        </p:nvCxnSpPr>
        <p:spPr>
          <a:xfrm>
            <a:off x="2423773" y="1522646"/>
            <a:ext cx="817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ABF48259-BA31-4913-0381-EA5C5E9FBC83}"/>
              </a:ext>
            </a:extLst>
          </p:cNvPr>
          <p:cNvCxnSpPr>
            <a:cxnSpLocks/>
          </p:cNvCxnSpPr>
          <p:nvPr/>
        </p:nvCxnSpPr>
        <p:spPr>
          <a:xfrm>
            <a:off x="10740480" y="1522646"/>
            <a:ext cx="720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>
            <a:extLst>
              <a:ext uri="{FF2B5EF4-FFF2-40B4-BE49-F238E27FC236}">
                <a16:creationId xmlns:a16="http://schemas.microsoft.com/office/drawing/2014/main" id="{A7621223-4E46-942A-AD8F-82991CF18238}"/>
              </a:ext>
            </a:extLst>
          </p:cNvPr>
          <p:cNvCxnSpPr>
            <a:cxnSpLocks/>
          </p:cNvCxnSpPr>
          <p:nvPr/>
        </p:nvCxnSpPr>
        <p:spPr>
          <a:xfrm>
            <a:off x="767735" y="3131716"/>
            <a:ext cx="107765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>
            <a:extLst>
              <a:ext uri="{FF2B5EF4-FFF2-40B4-BE49-F238E27FC236}">
                <a16:creationId xmlns:a16="http://schemas.microsoft.com/office/drawing/2014/main" id="{F51C2B25-A416-3C74-C7B7-041876DA4AB8}"/>
              </a:ext>
            </a:extLst>
          </p:cNvPr>
          <p:cNvCxnSpPr>
            <a:cxnSpLocks/>
          </p:cNvCxnSpPr>
          <p:nvPr/>
        </p:nvCxnSpPr>
        <p:spPr>
          <a:xfrm>
            <a:off x="767735" y="4761418"/>
            <a:ext cx="1084703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Espace réservé du texte 61">
            <a:extLst>
              <a:ext uri="{FF2B5EF4-FFF2-40B4-BE49-F238E27FC236}">
                <a16:creationId xmlns:a16="http://schemas.microsoft.com/office/drawing/2014/main" id="{87130A58-F138-BB52-EA40-DDD5234FF45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891748" y="1657625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63" name="Espace réservé du texte 61">
            <a:extLst>
              <a:ext uri="{FF2B5EF4-FFF2-40B4-BE49-F238E27FC236}">
                <a16:creationId xmlns:a16="http://schemas.microsoft.com/office/drawing/2014/main" id="{97090062-0A64-4BE7-0D68-18E74FD8D0A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454915" y="1571101"/>
            <a:ext cx="8080776" cy="396000"/>
          </a:xfrm>
        </p:spPr>
        <p:txBody>
          <a:bodyPr>
            <a:noAutofit/>
          </a:bodyPr>
          <a:lstStyle>
            <a:lvl1pPr marL="171450" indent="-171450"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8" name="Espace réservé du texte 61">
            <a:extLst>
              <a:ext uri="{FF2B5EF4-FFF2-40B4-BE49-F238E27FC236}">
                <a16:creationId xmlns:a16="http://schemas.microsoft.com/office/drawing/2014/main" id="{EBEC7E44-9EB5-5947-5B98-B906854D010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891748" y="2061941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79" name="Espace réservé du texte 61">
            <a:extLst>
              <a:ext uri="{FF2B5EF4-FFF2-40B4-BE49-F238E27FC236}">
                <a16:creationId xmlns:a16="http://schemas.microsoft.com/office/drawing/2014/main" id="{564F08E4-A1F8-4D26-A772-5215B1FEDC5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898309" y="2438547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80" name="Espace réservé du texte 61">
            <a:extLst>
              <a:ext uri="{FF2B5EF4-FFF2-40B4-BE49-F238E27FC236}">
                <a16:creationId xmlns:a16="http://schemas.microsoft.com/office/drawing/2014/main" id="{FB374A50-F524-4FFC-EEBD-BD2CA02D345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898309" y="2815153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92" name="Espace réservé du texte 61">
            <a:extLst>
              <a:ext uri="{FF2B5EF4-FFF2-40B4-BE49-F238E27FC236}">
                <a16:creationId xmlns:a16="http://schemas.microsoft.com/office/drawing/2014/main" id="{EB65DBBC-DED7-5926-05A7-D38A2CC9FF98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2454915" y="1951627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lang="fr-FR" sz="1000" b="0" kern="1200" dirty="0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3" name="Espace réservé du texte 61">
            <a:extLst>
              <a:ext uri="{FF2B5EF4-FFF2-40B4-BE49-F238E27FC236}">
                <a16:creationId xmlns:a16="http://schemas.microsoft.com/office/drawing/2014/main" id="{633B9678-CD92-5467-2B92-152A6173A7F2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2454915" y="2332153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4" name="Espace réservé du texte 61">
            <a:extLst>
              <a:ext uri="{FF2B5EF4-FFF2-40B4-BE49-F238E27FC236}">
                <a16:creationId xmlns:a16="http://schemas.microsoft.com/office/drawing/2014/main" id="{A8EB43F8-C0EA-2A31-2B3E-4B970FD29CAA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2454915" y="2712680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Espace réservé du texte 61">
            <a:extLst>
              <a:ext uri="{FF2B5EF4-FFF2-40B4-BE49-F238E27FC236}">
                <a16:creationId xmlns:a16="http://schemas.microsoft.com/office/drawing/2014/main" id="{53F2C2C8-1216-7BEE-2092-B9A5DD10EE95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1848294" y="3279627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8" name="Espace réservé du texte 61">
            <a:extLst>
              <a:ext uri="{FF2B5EF4-FFF2-40B4-BE49-F238E27FC236}">
                <a16:creationId xmlns:a16="http://schemas.microsoft.com/office/drawing/2014/main" id="{A6C6614B-5B5A-82C7-20B8-17F25186E5B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848294" y="3683943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9" name="Espace réservé du texte 61">
            <a:extLst>
              <a:ext uri="{FF2B5EF4-FFF2-40B4-BE49-F238E27FC236}">
                <a16:creationId xmlns:a16="http://schemas.microsoft.com/office/drawing/2014/main" id="{B04118B2-7C25-65C3-F0A7-17A834F81467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1848294" y="4060549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0" name="Espace réservé du texte 61">
            <a:extLst>
              <a:ext uri="{FF2B5EF4-FFF2-40B4-BE49-F238E27FC236}">
                <a16:creationId xmlns:a16="http://schemas.microsoft.com/office/drawing/2014/main" id="{EA6F9670-8030-4964-DC9B-084DB105CC11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1848294" y="4437155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3" name="Espace réservé du texte 61">
            <a:extLst>
              <a:ext uri="{FF2B5EF4-FFF2-40B4-BE49-F238E27FC236}">
                <a16:creationId xmlns:a16="http://schemas.microsoft.com/office/drawing/2014/main" id="{328A2FF3-2A1F-36A3-9CE3-12C1E4FDDCDA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1848294" y="4848291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5" name="Espace réservé du texte 61">
            <a:extLst>
              <a:ext uri="{FF2B5EF4-FFF2-40B4-BE49-F238E27FC236}">
                <a16:creationId xmlns:a16="http://schemas.microsoft.com/office/drawing/2014/main" id="{DE9AC47D-9F64-A68B-5564-AAB91F608859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1848294" y="5252607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6" name="Espace réservé du texte 61">
            <a:extLst>
              <a:ext uri="{FF2B5EF4-FFF2-40B4-BE49-F238E27FC236}">
                <a16:creationId xmlns:a16="http://schemas.microsoft.com/office/drawing/2014/main" id="{522A657B-1D0A-5189-310D-6468E09C9867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848294" y="5629213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7" name="Espace réservé du texte 61">
            <a:extLst>
              <a:ext uri="{FF2B5EF4-FFF2-40B4-BE49-F238E27FC236}">
                <a16:creationId xmlns:a16="http://schemas.microsoft.com/office/drawing/2014/main" id="{8BE3F620-52C5-DA79-B868-52B987BCD580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1848294" y="6005819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36" name="Espace réservé du texte 61">
            <a:extLst>
              <a:ext uri="{FF2B5EF4-FFF2-40B4-BE49-F238E27FC236}">
                <a16:creationId xmlns:a16="http://schemas.microsoft.com/office/drawing/2014/main" id="{6B86DA16-427C-158D-9FDE-5DC7D0B20A61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10948744" y="1629910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38" name="Espace réservé du texte 61">
            <a:extLst>
              <a:ext uri="{FF2B5EF4-FFF2-40B4-BE49-F238E27FC236}">
                <a16:creationId xmlns:a16="http://schemas.microsoft.com/office/drawing/2014/main" id="{C03935F4-5F94-C8BA-E337-8126E189A1EC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10948744" y="2034226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39" name="Espace réservé du texte 61">
            <a:extLst>
              <a:ext uri="{FF2B5EF4-FFF2-40B4-BE49-F238E27FC236}">
                <a16:creationId xmlns:a16="http://schemas.microsoft.com/office/drawing/2014/main" id="{6A5269F6-C5D8-2C46-7856-FD3B1BD4B003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10948744" y="2410832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41" name="Espace réservé du texte 61">
            <a:extLst>
              <a:ext uri="{FF2B5EF4-FFF2-40B4-BE49-F238E27FC236}">
                <a16:creationId xmlns:a16="http://schemas.microsoft.com/office/drawing/2014/main" id="{EB47A571-BF2A-59DF-29C0-0834C51C77D1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10948744" y="2787438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42" name="Espace réservé du texte 61">
            <a:extLst>
              <a:ext uri="{FF2B5EF4-FFF2-40B4-BE49-F238E27FC236}">
                <a16:creationId xmlns:a16="http://schemas.microsoft.com/office/drawing/2014/main" id="{64E1740E-59D3-ECBC-D462-96D8AFE6643F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0948744" y="3238979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43" name="Espace réservé du texte 61">
            <a:extLst>
              <a:ext uri="{FF2B5EF4-FFF2-40B4-BE49-F238E27FC236}">
                <a16:creationId xmlns:a16="http://schemas.microsoft.com/office/drawing/2014/main" id="{8CAE63F5-06ED-F519-629D-025FFFB6B3A5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0948744" y="3643295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45" name="Espace réservé du texte 61">
            <a:extLst>
              <a:ext uri="{FF2B5EF4-FFF2-40B4-BE49-F238E27FC236}">
                <a16:creationId xmlns:a16="http://schemas.microsoft.com/office/drawing/2014/main" id="{BB3D94AE-405B-8B35-761F-86176056B854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10948744" y="4019901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46" name="Espace réservé du texte 61">
            <a:extLst>
              <a:ext uri="{FF2B5EF4-FFF2-40B4-BE49-F238E27FC236}">
                <a16:creationId xmlns:a16="http://schemas.microsoft.com/office/drawing/2014/main" id="{FCDB2884-FB13-4B75-D1FF-A31DA4890227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10948744" y="4396507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47" name="Espace réservé du texte 61">
            <a:extLst>
              <a:ext uri="{FF2B5EF4-FFF2-40B4-BE49-F238E27FC236}">
                <a16:creationId xmlns:a16="http://schemas.microsoft.com/office/drawing/2014/main" id="{38BAB8EA-FE78-671A-63C7-AAFEEACF9C1E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10948744" y="4857350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49" name="Espace réservé du texte 61">
            <a:extLst>
              <a:ext uri="{FF2B5EF4-FFF2-40B4-BE49-F238E27FC236}">
                <a16:creationId xmlns:a16="http://schemas.microsoft.com/office/drawing/2014/main" id="{29498534-5BC1-6D15-1935-36CDE340F58C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10948744" y="5261666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50" name="Espace réservé du texte 61">
            <a:extLst>
              <a:ext uri="{FF2B5EF4-FFF2-40B4-BE49-F238E27FC236}">
                <a16:creationId xmlns:a16="http://schemas.microsoft.com/office/drawing/2014/main" id="{2F199515-245C-0C70-3972-319EBBE82280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10948744" y="5638272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51" name="Espace réservé du texte 61">
            <a:extLst>
              <a:ext uri="{FF2B5EF4-FFF2-40B4-BE49-F238E27FC236}">
                <a16:creationId xmlns:a16="http://schemas.microsoft.com/office/drawing/2014/main" id="{7B677B44-9F55-55F3-023A-DF2AB8762467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10948744" y="6014878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6" name="Espace réservé du texte 61">
            <a:extLst>
              <a:ext uri="{FF2B5EF4-FFF2-40B4-BE49-F238E27FC236}">
                <a16:creationId xmlns:a16="http://schemas.microsoft.com/office/drawing/2014/main" id="{CD35AD80-6179-B2AA-AC3C-73C0633062F5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>
          <a:xfrm>
            <a:off x="2454915" y="3179878"/>
            <a:ext cx="8080776" cy="396000"/>
          </a:xfrm>
        </p:spPr>
        <p:txBody>
          <a:bodyPr>
            <a:noAutofit/>
          </a:bodyPr>
          <a:lstStyle>
            <a:lvl1pPr marL="171450" indent="-171450">
              <a:spcAft>
                <a:spcPts val="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u texte 61">
            <a:extLst>
              <a:ext uri="{FF2B5EF4-FFF2-40B4-BE49-F238E27FC236}">
                <a16:creationId xmlns:a16="http://schemas.microsoft.com/office/drawing/2014/main" id="{E90B1F23-7207-501B-8601-576A466108CC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>
          <a:xfrm>
            <a:off x="2454915" y="3560404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lang="fr-FR" sz="1000" b="0" kern="1200" dirty="0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Espace réservé du texte 61">
            <a:extLst>
              <a:ext uri="{FF2B5EF4-FFF2-40B4-BE49-F238E27FC236}">
                <a16:creationId xmlns:a16="http://schemas.microsoft.com/office/drawing/2014/main" id="{736EE05F-42D7-D7A8-3932-65D5783D1BF8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>
          <a:xfrm>
            <a:off x="2454915" y="3940930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Espace réservé du texte 61">
            <a:extLst>
              <a:ext uri="{FF2B5EF4-FFF2-40B4-BE49-F238E27FC236}">
                <a16:creationId xmlns:a16="http://schemas.microsoft.com/office/drawing/2014/main" id="{E41AFD23-E127-EA39-6047-961E841D1AC1}"/>
              </a:ext>
            </a:extLst>
          </p:cNvPr>
          <p:cNvSpPr>
            <a:spLocks noGrp="1"/>
          </p:cNvSpPr>
          <p:nvPr>
            <p:ph type="body" sz="quarter" idx="80"/>
          </p:nvPr>
        </p:nvSpPr>
        <p:spPr>
          <a:xfrm>
            <a:off x="2454915" y="4321457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Espace réservé du texte 61">
            <a:extLst>
              <a:ext uri="{FF2B5EF4-FFF2-40B4-BE49-F238E27FC236}">
                <a16:creationId xmlns:a16="http://schemas.microsoft.com/office/drawing/2014/main" id="{4D56BC4C-55D4-C182-D489-FE818ECFC966}"/>
              </a:ext>
            </a:extLst>
          </p:cNvPr>
          <p:cNvSpPr>
            <a:spLocks noGrp="1"/>
          </p:cNvSpPr>
          <p:nvPr>
            <p:ph type="body" sz="quarter" idx="81"/>
          </p:nvPr>
        </p:nvSpPr>
        <p:spPr>
          <a:xfrm>
            <a:off x="2454915" y="4803741"/>
            <a:ext cx="8080776" cy="396000"/>
          </a:xfrm>
        </p:spPr>
        <p:txBody>
          <a:bodyPr>
            <a:noAutofit/>
          </a:bodyPr>
          <a:lstStyle>
            <a:lvl1pPr marL="171450" indent="-171450">
              <a:spcAft>
                <a:spcPts val="0"/>
              </a:spcAft>
              <a:buClr>
                <a:schemeClr val="accent6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Espace réservé du texte 61">
            <a:extLst>
              <a:ext uri="{FF2B5EF4-FFF2-40B4-BE49-F238E27FC236}">
                <a16:creationId xmlns:a16="http://schemas.microsoft.com/office/drawing/2014/main" id="{CEA203A8-694B-EB1A-2A38-B864168FAB07}"/>
              </a:ext>
            </a:extLst>
          </p:cNvPr>
          <p:cNvSpPr>
            <a:spLocks noGrp="1"/>
          </p:cNvSpPr>
          <p:nvPr>
            <p:ph type="body" sz="quarter" idx="82"/>
          </p:nvPr>
        </p:nvSpPr>
        <p:spPr>
          <a:xfrm>
            <a:off x="2454915" y="5184267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accent6"/>
              </a:buClr>
              <a:buSzPct val="80000"/>
              <a:buFont typeface="Arial" panose="020B0604020202020204" pitchFamily="34" charset="0"/>
              <a:buChar char="•"/>
              <a:defRPr lang="fr-FR" sz="1000" b="0" kern="1200" dirty="0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8" name="Espace réservé du texte 61">
            <a:extLst>
              <a:ext uri="{FF2B5EF4-FFF2-40B4-BE49-F238E27FC236}">
                <a16:creationId xmlns:a16="http://schemas.microsoft.com/office/drawing/2014/main" id="{AC3AFD27-4388-74AB-7939-4AEBDE99ADB1}"/>
              </a:ext>
            </a:extLst>
          </p:cNvPr>
          <p:cNvSpPr>
            <a:spLocks noGrp="1"/>
          </p:cNvSpPr>
          <p:nvPr>
            <p:ph type="body" sz="quarter" idx="83"/>
          </p:nvPr>
        </p:nvSpPr>
        <p:spPr>
          <a:xfrm>
            <a:off x="2454915" y="5564793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accent6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0" name="Espace réservé du texte 61">
            <a:extLst>
              <a:ext uri="{FF2B5EF4-FFF2-40B4-BE49-F238E27FC236}">
                <a16:creationId xmlns:a16="http://schemas.microsoft.com/office/drawing/2014/main" id="{1E8EB8F7-8047-46FD-C438-FF454110AF83}"/>
              </a:ext>
            </a:extLst>
          </p:cNvPr>
          <p:cNvSpPr>
            <a:spLocks noGrp="1"/>
          </p:cNvSpPr>
          <p:nvPr>
            <p:ph type="body" sz="quarter" idx="84"/>
          </p:nvPr>
        </p:nvSpPr>
        <p:spPr>
          <a:xfrm>
            <a:off x="2454915" y="5945320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accent6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49753379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commandation_pilote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0F97BF-D356-F7E9-10E1-E862A78D0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C0F0140-0F6D-CE90-FA1F-ACAD7627A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53D23-30D3-46C8-A0E2-CB6C4E1C1242}" type="datetime1">
              <a:rPr lang="fr-FR" smtClean="0"/>
              <a:t>11/12/2024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712440D-A837-A84A-0A36-1C848EC7F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BE137C2-08BD-312A-3CEE-9E0D6087B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D6A5516E-281F-3C85-1CF2-609893ECE8B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80957" y="1596699"/>
            <a:ext cx="779074" cy="1436785"/>
          </a:xfrm>
          <a:ln w="25400">
            <a:solidFill>
              <a:srgbClr val="000091"/>
            </a:solidFill>
          </a:ln>
        </p:spPr>
        <p:txBody>
          <a:bodyPr vert="vert270">
            <a:normAutofit/>
          </a:bodyPr>
          <a:lstStyle>
            <a:lvl1pPr>
              <a:defRPr sz="1000" b="0"/>
            </a:lvl1pPr>
            <a:lvl2pPr marL="457200" indent="0">
              <a:buNone/>
              <a:defRPr sz="1000" b="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BA33958-CF17-D694-10FF-150434099267}"/>
              </a:ext>
            </a:extLst>
          </p:cNvPr>
          <p:cNvSpPr txBox="1"/>
          <p:nvPr/>
        </p:nvSpPr>
        <p:spPr>
          <a:xfrm>
            <a:off x="795942" y="1251027"/>
            <a:ext cx="7857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>
                <a:solidFill>
                  <a:schemeClr val="tx1"/>
                </a:solidFill>
                <a:latin typeface="Marianne" panose="02000000000000000000" pitchFamily="2" charset="0"/>
              </a:rPr>
              <a:t>Thème</a:t>
            </a:r>
          </a:p>
        </p:txBody>
      </p:sp>
      <p:sp>
        <p:nvSpPr>
          <p:cNvPr id="14" name="Espace réservé du texte 9">
            <a:extLst>
              <a:ext uri="{FF2B5EF4-FFF2-40B4-BE49-F238E27FC236}">
                <a16:creationId xmlns:a16="http://schemas.microsoft.com/office/drawing/2014/main" id="{F103114D-1AE5-7AED-3871-4AED3A8DC6C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80957" y="3218800"/>
            <a:ext cx="779074" cy="1436785"/>
          </a:xfrm>
          <a:ln w="25400">
            <a:solidFill>
              <a:srgbClr val="000091"/>
            </a:solidFill>
          </a:ln>
        </p:spPr>
        <p:txBody>
          <a:bodyPr vert="vert270">
            <a:normAutofit/>
          </a:bodyPr>
          <a:lstStyle>
            <a:lvl1pPr>
              <a:defRPr sz="1000" b="0"/>
            </a:lvl1pPr>
            <a:lvl2pPr marL="457200" indent="0">
              <a:buNone/>
              <a:defRPr sz="1000" b="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5" name="Espace réservé du texte 9">
            <a:extLst>
              <a:ext uri="{FF2B5EF4-FFF2-40B4-BE49-F238E27FC236}">
                <a16:creationId xmlns:a16="http://schemas.microsoft.com/office/drawing/2014/main" id="{1BE188F5-8BA1-D7DD-A336-FE9A2C20F6C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80957" y="4840902"/>
            <a:ext cx="779074" cy="1436785"/>
          </a:xfrm>
          <a:ln w="25400">
            <a:solidFill>
              <a:srgbClr val="000091"/>
            </a:solidFill>
          </a:ln>
        </p:spPr>
        <p:txBody>
          <a:bodyPr vert="vert270">
            <a:normAutofit/>
          </a:bodyPr>
          <a:lstStyle>
            <a:lvl1pPr>
              <a:defRPr sz="1000" b="0"/>
            </a:lvl1pPr>
            <a:lvl2pPr marL="457200" indent="0">
              <a:buNone/>
              <a:defRPr sz="1000" b="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B61EEE65-94B3-104D-CD1C-829FFE65927E}"/>
              </a:ext>
            </a:extLst>
          </p:cNvPr>
          <p:cNvCxnSpPr>
            <a:cxnSpLocks/>
          </p:cNvCxnSpPr>
          <p:nvPr/>
        </p:nvCxnSpPr>
        <p:spPr>
          <a:xfrm>
            <a:off x="1770822" y="1596698"/>
            <a:ext cx="0" cy="468098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F41EE19A-124B-6BA7-8A1E-F1962624E201}"/>
              </a:ext>
            </a:extLst>
          </p:cNvPr>
          <p:cNvCxnSpPr>
            <a:cxnSpLocks/>
          </p:cNvCxnSpPr>
          <p:nvPr/>
        </p:nvCxnSpPr>
        <p:spPr>
          <a:xfrm>
            <a:off x="10703283" y="1657625"/>
            <a:ext cx="0" cy="468098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>
            <a:extLst>
              <a:ext uri="{FF2B5EF4-FFF2-40B4-BE49-F238E27FC236}">
                <a16:creationId xmlns:a16="http://schemas.microsoft.com/office/drawing/2014/main" id="{E661CC03-A5A2-298D-0E23-40D4E012DC36}"/>
              </a:ext>
            </a:extLst>
          </p:cNvPr>
          <p:cNvSpPr txBox="1"/>
          <p:nvPr/>
        </p:nvSpPr>
        <p:spPr>
          <a:xfrm>
            <a:off x="1734536" y="1251026"/>
            <a:ext cx="7857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>
                <a:solidFill>
                  <a:schemeClr val="tx1"/>
                </a:solidFill>
                <a:latin typeface="Marianne" panose="02000000000000000000" pitchFamily="2" charset="0"/>
              </a:rPr>
              <a:t>N°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B313B3D6-EDC2-7403-D1BB-E25E7B36FC3F}"/>
              </a:ext>
            </a:extLst>
          </p:cNvPr>
          <p:cNvSpPr txBox="1"/>
          <p:nvPr/>
        </p:nvSpPr>
        <p:spPr>
          <a:xfrm>
            <a:off x="2520259" y="1251025"/>
            <a:ext cx="129707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>
                <a:solidFill>
                  <a:schemeClr val="tx1"/>
                </a:solidFill>
                <a:latin typeface="Marianne" panose="02000000000000000000" pitchFamily="2" charset="0"/>
              </a:rPr>
              <a:t>Recommandation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2DBE488B-CFF7-E99D-182E-D54C189C6207}"/>
              </a:ext>
            </a:extLst>
          </p:cNvPr>
          <p:cNvSpPr txBox="1"/>
          <p:nvPr/>
        </p:nvSpPr>
        <p:spPr>
          <a:xfrm>
            <a:off x="10741178" y="1251025"/>
            <a:ext cx="129707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>
                <a:solidFill>
                  <a:schemeClr val="tx1"/>
                </a:solidFill>
                <a:latin typeface="Marianne" panose="02000000000000000000" pitchFamily="2" charset="0"/>
              </a:rPr>
              <a:t>Pilote</a:t>
            </a:r>
          </a:p>
        </p:txBody>
      </p: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B22AD7BD-8418-1740-5C4C-F3C86995CD81}"/>
              </a:ext>
            </a:extLst>
          </p:cNvPr>
          <p:cNvCxnSpPr>
            <a:cxnSpLocks/>
          </p:cNvCxnSpPr>
          <p:nvPr/>
        </p:nvCxnSpPr>
        <p:spPr>
          <a:xfrm>
            <a:off x="2351393" y="1596698"/>
            <a:ext cx="0" cy="468098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815FCD1A-2DFD-A069-2938-6BBF57B49797}"/>
              </a:ext>
            </a:extLst>
          </p:cNvPr>
          <p:cNvCxnSpPr>
            <a:cxnSpLocks/>
          </p:cNvCxnSpPr>
          <p:nvPr/>
        </p:nvCxnSpPr>
        <p:spPr>
          <a:xfrm>
            <a:off x="780957" y="1522646"/>
            <a:ext cx="900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7A1A4F27-4A89-7CB8-1EC3-0993CDD92CB1}"/>
              </a:ext>
            </a:extLst>
          </p:cNvPr>
          <p:cNvCxnSpPr>
            <a:cxnSpLocks/>
          </p:cNvCxnSpPr>
          <p:nvPr/>
        </p:nvCxnSpPr>
        <p:spPr>
          <a:xfrm>
            <a:off x="1843200" y="1522646"/>
            <a:ext cx="418327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955BF6D5-E6AF-F49C-C03D-795CEC1E064C}"/>
              </a:ext>
            </a:extLst>
          </p:cNvPr>
          <p:cNvCxnSpPr>
            <a:cxnSpLocks/>
          </p:cNvCxnSpPr>
          <p:nvPr/>
        </p:nvCxnSpPr>
        <p:spPr>
          <a:xfrm>
            <a:off x="2423773" y="1522646"/>
            <a:ext cx="817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ABF48259-BA31-4913-0381-EA5C5E9FBC83}"/>
              </a:ext>
            </a:extLst>
          </p:cNvPr>
          <p:cNvCxnSpPr>
            <a:cxnSpLocks/>
          </p:cNvCxnSpPr>
          <p:nvPr/>
        </p:nvCxnSpPr>
        <p:spPr>
          <a:xfrm>
            <a:off x="10700404" y="1522646"/>
            <a:ext cx="10541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>
            <a:extLst>
              <a:ext uri="{FF2B5EF4-FFF2-40B4-BE49-F238E27FC236}">
                <a16:creationId xmlns:a16="http://schemas.microsoft.com/office/drawing/2014/main" id="{A7621223-4E46-942A-AD8F-82991CF18238}"/>
              </a:ext>
            </a:extLst>
          </p:cNvPr>
          <p:cNvCxnSpPr>
            <a:cxnSpLocks/>
          </p:cNvCxnSpPr>
          <p:nvPr/>
        </p:nvCxnSpPr>
        <p:spPr>
          <a:xfrm>
            <a:off x="767734" y="3131716"/>
            <a:ext cx="1101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>
            <a:extLst>
              <a:ext uri="{FF2B5EF4-FFF2-40B4-BE49-F238E27FC236}">
                <a16:creationId xmlns:a16="http://schemas.microsoft.com/office/drawing/2014/main" id="{F51C2B25-A416-3C74-C7B7-041876DA4AB8}"/>
              </a:ext>
            </a:extLst>
          </p:cNvPr>
          <p:cNvCxnSpPr>
            <a:cxnSpLocks/>
          </p:cNvCxnSpPr>
          <p:nvPr/>
        </p:nvCxnSpPr>
        <p:spPr>
          <a:xfrm>
            <a:off x="767734" y="4761418"/>
            <a:ext cx="1101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Espace réservé du texte 61">
            <a:extLst>
              <a:ext uri="{FF2B5EF4-FFF2-40B4-BE49-F238E27FC236}">
                <a16:creationId xmlns:a16="http://schemas.microsoft.com/office/drawing/2014/main" id="{87130A58-F138-BB52-EA40-DDD5234FF45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891748" y="1657625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63" name="Espace réservé du texte 61">
            <a:extLst>
              <a:ext uri="{FF2B5EF4-FFF2-40B4-BE49-F238E27FC236}">
                <a16:creationId xmlns:a16="http://schemas.microsoft.com/office/drawing/2014/main" id="{97090062-0A64-4BE7-0D68-18E74FD8D0A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454915" y="1571101"/>
            <a:ext cx="8080776" cy="396000"/>
          </a:xfrm>
        </p:spPr>
        <p:txBody>
          <a:bodyPr>
            <a:noAutofit/>
          </a:bodyPr>
          <a:lstStyle>
            <a:lvl1pPr marL="171450" indent="-171450">
              <a:spcAft>
                <a:spcPts val="0"/>
              </a:spcAft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8" name="Espace réservé du texte 61">
            <a:extLst>
              <a:ext uri="{FF2B5EF4-FFF2-40B4-BE49-F238E27FC236}">
                <a16:creationId xmlns:a16="http://schemas.microsoft.com/office/drawing/2014/main" id="{EBEC7E44-9EB5-5947-5B98-B906854D010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891748" y="2061941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79" name="Espace réservé du texte 61">
            <a:extLst>
              <a:ext uri="{FF2B5EF4-FFF2-40B4-BE49-F238E27FC236}">
                <a16:creationId xmlns:a16="http://schemas.microsoft.com/office/drawing/2014/main" id="{564F08E4-A1F8-4D26-A772-5215B1FEDC5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898309" y="2438547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80" name="Espace réservé du texte 61">
            <a:extLst>
              <a:ext uri="{FF2B5EF4-FFF2-40B4-BE49-F238E27FC236}">
                <a16:creationId xmlns:a16="http://schemas.microsoft.com/office/drawing/2014/main" id="{FB374A50-F524-4FFC-EEBD-BD2CA02D345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898309" y="2815153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92" name="Espace réservé du texte 61">
            <a:extLst>
              <a:ext uri="{FF2B5EF4-FFF2-40B4-BE49-F238E27FC236}">
                <a16:creationId xmlns:a16="http://schemas.microsoft.com/office/drawing/2014/main" id="{EB65DBBC-DED7-5926-05A7-D38A2CC9FF98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2454915" y="1951627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 lang="fr-FR" sz="1000" b="0" kern="1200" dirty="0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3" name="Espace réservé du texte 61">
            <a:extLst>
              <a:ext uri="{FF2B5EF4-FFF2-40B4-BE49-F238E27FC236}">
                <a16:creationId xmlns:a16="http://schemas.microsoft.com/office/drawing/2014/main" id="{633B9678-CD92-5467-2B92-152A6173A7F2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2454915" y="2332153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4" name="Espace réservé du texte 61">
            <a:extLst>
              <a:ext uri="{FF2B5EF4-FFF2-40B4-BE49-F238E27FC236}">
                <a16:creationId xmlns:a16="http://schemas.microsoft.com/office/drawing/2014/main" id="{A8EB43F8-C0EA-2A31-2B3E-4B970FD29CAA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2454915" y="2712680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Espace réservé du texte 61">
            <a:extLst>
              <a:ext uri="{FF2B5EF4-FFF2-40B4-BE49-F238E27FC236}">
                <a16:creationId xmlns:a16="http://schemas.microsoft.com/office/drawing/2014/main" id="{53F2C2C8-1216-7BEE-2092-B9A5DD10EE95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1848294" y="3279627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8" name="Espace réservé du texte 61">
            <a:extLst>
              <a:ext uri="{FF2B5EF4-FFF2-40B4-BE49-F238E27FC236}">
                <a16:creationId xmlns:a16="http://schemas.microsoft.com/office/drawing/2014/main" id="{A6C6614B-5B5A-82C7-20B8-17F25186E5B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848294" y="3683943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9" name="Espace réservé du texte 61">
            <a:extLst>
              <a:ext uri="{FF2B5EF4-FFF2-40B4-BE49-F238E27FC236}">
                <a16:creationId xmlns:a16="http://schemas.microsoft.com/office/drawing/2014/main" id="{B04118B2-7C25-65C3-F0A7-17A834F81467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1848294" y="4060549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0" name="Espace réservé du texte 61">
            <a:extLst>
              <a:ext uri="{FF2B5EF4-FFF2-40B4-BE49-F238E27FC236}">
                <a16:creationId xmlns:a16="http://schemas.microsoft.com/office/drawing/2014/main" id="{EA6F9670-8030-4964-DC9B-084DB105CC11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1848294" y="4437155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3" name="Espace réservé du texte 61">
            <a:extLst>
              <a:ext uri="{FF2B5EF4-FFF2-40B4-BE49-F238E27FC236}">
                <a16:creationId xmlns:a16="http://schemas.microsoft.com/office/drawing/2014/main" id="{328A2FF3-2A1F-36A3-9CE3-12C1E4FDDCDA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1848294" y="4848291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5" name="Espace réservé du texte 61">
            <a:extLst>
              <a:ext uri="{FF2B5EF4-FFF2-40B4-BE49-F238E27FC236}">
                <a16:creationId xmlns:a16="http://schemas.microsoft.com/office/drawing/2014/main" id="{DE9AC47D-9F64-A68B-5564-AAB91F608859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1848294" y="5252607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6" name="Espace réservé du texte 61">
            <a:extLst>
              <a:ext uri="{FF2B5EF4-FFF2-40B4-BE49-F238E27FC236}">
                <a16:creationId xmlns:a16="http://schemas.microsoft.com/office/drawing/2014/main" id="{522A657B-1D0A-5189-310D-6468E09C9867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848294" y="5629213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7" name="Espace réservé du texte 61">
            <a:extLst>
              <a:ext uri="{FF2B5EF4-FFF2-40B4-BE49-F238E27FC236}">
                <a16:creationId xmlns:a16="http://schemas.microsoft.com/office/drawing/2014/main" id="{8BE3F620-52C5-DA79-B868-52B987BCD580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1848294" y="6005819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36" name="Espace réservé du texte 61">
            <a:extLst>
              <a:ext uri="{FF2B5EF4-FFF2-40B4-BE49-F238E27FC236}">
                <a16:creationId xmlns:a16="http://schemas.microsoft.com/office/drawing/2014/main" id="{6B86DA16-427C-158D-9FDE-5DC7D0B20A61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10948743" y="1629910"/>
            <a:ext cx="795600" cy="235975"/>
          </a:xfrm>
          <a:ln w="25400"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38" name="Espace réservé du texte 61">
            <a:extLst>
              <a:ext uri="{FF2B5EF4-FFF2-40B4-BE49-F238E27FC236}">
                <a16:creationId xmlns:a16="http://schemas.microsoft.com/office/drawing/2014/main" id="{C03935F4-5F94-C8BA-E337-8126E189A1EC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10948743" y="2034226"/>
            <a:ext cx="795600" cy="235975"/>
          </a:xfrm>
          <a:ln w="25400"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39" name="Espace réservé du texte 61">
            <a:extLst>
              <a:ext uri="{FF2B5EF4-FFF2-40B4-BE49-F238E27FC236}">
                <a16:creationId xmlns:a16="http://schemas.microsoft.com/office/drawing/2014/main" id="{6A5269F6-C5D8-2C46-7856-FD3B1BD4B003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10948743" y="2410832"/>
            <a:ext cx="795600" cy="235975"/>
          </a:xfrm>
          <a:ln w="25400"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41" name="Espace réservé du texte 61">
            <a:extLst>
              <a:ext uri="{FF2B5EF4-FFF2-40B4-BE49-F238E27FC236}">
                <a16:creationId xmlns:a16="http://schemas.microsoft.com/office/drawing/2014/main" id="{EB47A571-BF2A-59DF-29C0-0834C51C77D1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10948743" y="2787438"/>
            <a:ext cx="795600" cy="235975"/>
          </a:xfrm>
          <a:ln w="25400"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42" name="Espace réservé du texte 61">
            <a:extLst>
              <a:ext uri="{FF2B5EF4-FFF2-40B4-BE49-F238E27FC236}">
                <a16:creationId xmlns:a16="http://schemas.microsoft.com/office/drawing/2014/main" id="{64E1740E-59D3-ECBC-D462-96D8AFE6643F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0948743" y="3238979"/>
            <a:ext cx="795600" cy="235975"/>
          </a:xfrm>
          <a:ln w="25400"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43" name="Espace réservé du texte 61">
            <a:extLst>
              <a:ext uri="{FF2B5EF4-FFF2-40B4-BE49-F238E27FC236}">
                <a16:creationId xmlns:a16="http://schemas.microsoft.com/office/drawing/2014/main" id="{8CAE63F5-06ED-F519-629D-025FFFB6B3A5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0948743" y="3643295"/>
            <a:ext cx="795600" cy="235975"/>
          </a:xfrm>
          <a:ln w="25400"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45" name="Espace réservé du texte 61">
            <a:extLst>
              <a:ext uri="{FF2B5EF4-FFF2-40B4-BE49-F238E27FC236}">
                <a16:creationId xmlns:a16="http://schemas.microsoft.com/office/drawing/2014/main" id="{BB3D94AE-405B-8B35-761F-86176056B854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10948743" y="4019901"/>
            <a:ext cx="795600" cy="235975"/>
          </a:xfrm>
          <a:ln w="25400"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46" name="Espace réservé du texte 61">
            <a:extLst>
              <a:ext uri="{FF2B5EF4-FFF2-40B4-BE49-F238E27FC236}">
                <a16:creationId xmlns:a16="http://schemas.microsoft.com/office/drawing/2014/main" id="{FCDB2884-FB13-4B75-D1FF-A31DA4890227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10948743" y="4396507"/>
            <a:ext cx="795600" cy="235975"/>
          </a:xfrm>
          <a:ln w="25400"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47" name="Espace réservé du texte 61">
            <a:extLst>
              <a:ext uri="{FF2B5EF4-FFF2-40B4-BE49-F238E27FC236}">
                <a16:creationId xmlns:a16="http://schemas.microsoft.com/office/drawing/2014/main" id="{38BAB8EA-FE78-671A-63C7-AAFEEACF9C1E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10948743" y="4857350"/>
            <a:ext cx="795600" cy="235975"/>
          </a:xfrm>
          <a:ln w="25400"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49" name="Espace réservé du texte 61">
            <a:extLst>
              <a:ext uri="{FF2B5EF4-FFF2-40B4-BE49-F238E27FC236}">
                <a16:creationId xmlns:a16="http://schemas.microsoft.com/office/drawing/2014/main" id="{29498534-5BC1-6D15-1935-36CDE340F58C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10948743" y="5261666"/>
            <a:ext cx="795600" cy="235975"/>
          </a:xfrm>
          <a:ln w="25400"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50" name="Espace réservé du texte 61">
            <a:extLst>
              <a:ext uri="{FF2B5EF4-FFF2-40B4-BE49-F238E27FC236}">
                <a16:creationId xmlns:a16="http://schemas.microsoft.com/office/drawing/2014/main" id="{2F199515-245C-0C70-3972-319EBBE82280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10948743" y="5638272"/>
            <a:ext cx="795600" cy="235975"/>
          </a:xfrm>
          <a:ln w="25400"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51" name="Espace réservé du texte 61">
            <a:extLst>
              <a:ext uri="{FF2B5EF4-FFF2-40B4-BE49-F238E27FC236}">
                <a16:creationId xmlns:a16="http://schemas.microsoft.com/office/drawing/2014/main" id="{7B677B44-9F55-55F3-023A-DF2AB8762467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10948743" y="6014878"/>
            <a:ext cx="795600" cy="235975"/>
          </a:xfrm>
          <a:ln w="25400">
            <a:solidFill>
              <a:schemeClr val="accent1"/>
            </a:solidFill>
          </a:ln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6" name="Espace réservé du texte 61">
            <a:extLst>
              <a:ext uri="{FF2B5EF4-FFF2-40B4-BE49-F238E27FC236}">
                <a16:creationId xmlns:a16="http://schemas.microsoft.com/office/drawing/2014/main" id="{CD35AD80-6179-B2AA-AC3C-73C0633062F5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>
          <a:xfrm>
            <a:off x="2454915" y="3179878"/>
            <a:ext cx="8080776" cy="396000"/>
          </a:xfrm>
        </p:spPr>
        <p:txBody>
          <a:bodyPr>
            <a:noAutofit/>
          </a:bodyPr>
          <a:lstStyle>
            <a:lvl1pPr marL="171450" indent="-171450">
              <a:spcAft>
                <a:spcPts val="0"/>
              </a:spcAft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u texte 61">
            <a:extLst>
              <a:ext uri="{FF2B5EF4-FFF2-40B4-BE49-F238E27FC236}">
                <a16:creationId xmlns:a16="http://schemas.microsoft.com/office/drawing/2014/main" id="{E90B1F23-7207-501B-8601-576A466108CC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>
          <a:xfrm>
            <a:off x="2454915" y="3560404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 lang="fr-FR" sz="1000" b="0" kern="1200" dirty="0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Espace réservé du texte 61">
            <a:extLst>
              <a:ext uri="{FF2B5EF4-FFF2-40B4-BE49-F238E27FC236}">
                <a16:creationId xmlns:a16="http://schemas.microsoft.com/office/drawing/2014/main" id="{736EE05F-42D7-D7A8-3932-65D5783D1BF8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>
          <a:xfrm>
            <a:off x="2454915" y="3940930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Espace réservé du texte 61">
            <a:extLst>
              <a:ext uri="{FF2B5EF4-FFF2-40B4-BE49-F238E27FC236}">
                <a16:creationId xmlns:a16="http://schemas.microsoft.com/office/drawing/2014/main" id="{E41AFD23-E127-EA39-6047-961E841D1AC1}"/>
              </a:ext>
            </a:extLst>
          </p:cNvPr>
          <p:cNvSpPr>
            <a:spLocks noGrp="1"/>
          </p:cNvSpPr>
          <p:nvPr>
            <p:ph type="body" sz="quarter" idx="80"/>
          </p:nvPr>
        </p:nvSpPr>
        <p:spPr>
          <a:xfrm>
            <a:off x="2454915" y="4321457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Espace réservé du texte 61">
            <a:extLst>
              <a:ext uri="{FF2B5EF4-FFF2-40B4-BE49-F238E27FC236}">
                <a16:creationId xmlns:a16="http://schemas.microsoft.com/office/drawing/2014/main" id="{4D56BC4C-55D4-C182-D489-FE818ECFC966}"/>
              </a:ext>
            </a:extLst>
          </p:cNvPr>
          <p:cNvSpPr>
            <a:spLocks noGrp="1"/>
          </p:cNvSpPr>
          <p:nvPr>
            <p:ph type="body" sz="quarter" idx="81"/>
          </p:nvPr>
        </p:nvSpPr>
        <p:spPr>
          <a:xfrm>
            <a:off x="2454915" y="4803741"/>
            <a:ext cx="8080776" cy="396000"/>
          </a:xfrm>
        </p:spPr>
        <p:txBody>
          <a:bodyPr>
            <a:noAutofit/>
          </a:bodyPr>
          <a:lstStyle>
            <a:lvl1pPr marL="171450" indent="-171450">
              <a:spcAft>
                <a:spcPts val="0"/>
              </a:spcAft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Espace réservé du texte 61">
            <a:extLst>
              <a:ext uri="{FF2B5EF4-FFF2-40B4-BE49-F238E27FC236}">
                <a16:creationId xmlns:a16="http://schemas.microsoft.com/office/drawing/2014/main" id="{CEA203A8-694B-EB1A-2A38-B864168FAB07}"/>
              </a:ext>
            </a:extLst>
          </p:cNvPr>
          <p:cNvSpPr>
            <a:spLocks noGrp="1"/>
          </p:cNvSpPr>
          <p:nvPr>
            <p:ph type="body" sz="quarter" idx="82"/>
          </p:nvPr>
        </p:nvSpPr>
        <p:spPr>
          <a:xfrm>
            <a:off x="2454915" y="5184267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 lang="fr-FR" sz="1000" b="0" kern="1200" dirty="0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8" name="Espace réservé du texte 61">
            <a:extLst>
              <a:ext uri="{FF2B5EF4-FFF2-40B4-BE49-F238E27FC236}">
                <a16:creationId xmlns:a16="http://schemas.microsoft.com/office/drawing/2014/main" id="{AC3AFD27-4388-74AB-7939-4AEBDE99ADB1}"/>
              </a:ext>
            </a:extLst>
          </p:cNvPr>
          <p:cNvSpPr>
            <a:spLocks noGrp="1"/>
          </p:cNvSpPr>
          <p:nvPr>
            <p:ph type="body" sz="quarter" idx="83"/>
          </p:nvPr>
        </p:nvSpPr>
        <p:spPr>
          <a:xfrm>
            <a:off x="2454915" y="5564793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0" name="Espace réservé du texte 61">
            <a:extLst>
              <a:ext uri="{FF2B5EF4-FFF2-40B4-BE49-F238E27FC236}">
                <a16:creationId xmlns:a16="http://schemas.microsoft.com/office/drawing/2014/main" id="{1E8EB8F7-8047-46FD-C438-FF454110AF83}"/>
              </a:ext>
            </a:extLst>
          </p:cNvPr>
          <p:cNvSpPr>
            <a:spLocks noGrp="1"/>
          </p:cNvSpPr>
          <p:nvPr>
            <p:ph type="body" sz="quarter" idx="84"/>
          </p:nvPr>
        </p:nvSpPr>
        <p:spPr>
          <a:xfrm>
            <a:off x="2454915" y="5945320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tx1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8887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_ba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9A3176-89F6-3130-F1C0-D595C9300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36024"/>
            <a:ext cx="10515600" cy="915554"/>
          </a:xfrm>
        </p:spPr>
        <p:txBody>
          <a:bodyPr>
            <a:normAutofit/>
          </a:bodyPr>
          <a:lstStyle>
            <a:lvl1pPr marL="0" indent="0" algn="ctr">
              <a:defRPr sz="2800">
                <a:solidFill>
                  <a:srgbClr val="00009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286A08-C84F-D684-778B-B6345B9D1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9477"/>
            <a:ext cx="10515600" cy="41441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D04C91-85EC-0F14-F88C-0B1B2D0B1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A1F5-8B82-40AE-A1FF-66610068645C}" type="datetime1">
              <a:rPr lang="fr-FR" smtClean="0"/>
              <a:t>11/12/2024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E17DF2-E4B5-3DE8-3655-F95E1D7FC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DF1666-4EC6-393B-9D9B-E14F00380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CFF2ECB0-09DB-56D9-0C48-10D324A56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444198"/>
            <a:ext cx="10515600" cy="427466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238788969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Recommandation_pilote_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0F97BF-D356-F7E9-10E1-E862A78D0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C0F0140-0F6D-CE90-FA1F-ACAD7627A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53D23-30D3-46C8-A0E2-CB6C4E1C1242}" type="datetime1">
              <a:rPr lang="fr-FR" smtClean="0"/>
              <a:t>11/12/2024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712440D-A837-A84A-0A36-1C848EC7F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BE137C2-08BD-312A-3CEE-9E0D6087B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D6A5516E-281F-3C85-1CF2-609893ECE8B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80957" y="1596699"/>
            <a:ext cx="779074" cy="1436785"/>
          </a:xfrm>
          <a:ln w="25400">
            <a:solidFill>
              <a:schemeClr val="accent2"/>
            </a:solidFill>
          </a:ln>
        </p:spPr>
        <p:txBody>
          <a:bodyPr vert="vert270">
            <a:normAutofit/>
          </a:bodyPr>
          <a:lstStyle>
            <a:lvl1pPr>
              <a:defRPr sz="1000" b="0"/>
            </a:lvl1pPr>
            <a:lvl2pPr marL="457200" indent="0">
              <a:buNone/>
              <a:defRPr sz="1000" b="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ABA33958-CF17-D694-10FF-150434099267}"/>
              </a:ext>
            </a:extLst>
          </p:cNvPr>
          <p:cNvSpPr txBox="1"/>
          <p:nvPr/>
        </p:nvSpPr>
        <p:spPr>
          <a:xfrm>
            <a:off x="795942" y="1251027"/>
            <a:ext cx="7857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>
                <a:solidFill>
                  <a:schemeClr val="tx1"/>
                </a:solidFill>
                <a:latin typeface="Marianne" panose="02000000000000000000" pitchFamily="2" charset="0"/>
              </a:rPr>
              <a:t>Thème</a:t>
            </a:r>
          </a:p>
        </p:txBody>
      </p:sp>
      <p:sp>
        <p:nvSpPr>
          <p:cNvPr id="14" name="Espace réservé du texte 9">
            <a:extLst>
              <a:ext uri="{FF2B5EF4-FFF2-40B4-BE49-F238E27FC236}">
                <a16:creationId xmlns:a16="http://schemas.microsoft.com/office/drawing/2014/main" id="{F103114D-1AE5-7AED-3871-4AED3A8DC6C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80957" y="3218800"/>
            <a:ext cx="779074" cy="1436785"/>
          </a:xfrm>
          <a:ln w="25400">
            <a:solidFill>
              <a:schemeClr val="accent5"/>
            </a:solidFill>
          </a:ln>
        </p:spPr>
        <p:txBody>
          <a:bodyPr vert="vert270">
            <a:normAutofit/>
          </a:bodyPr>
          <a:lstStyle>
            <a:lvl1pPr>
              <a:defRPr sz="1000" b="0"/>
            </a:lvl1pPr>
            <a:lvl2pPr marL="457200" indent="0">
              <a:buNone/>
              <a:defRPr sz="1000" b="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5" name="Espace réservé du texte 9">
            <a:extLst>
              <a:ext uri="{FF2B5EF4-FFF2-40B4-BE49-F238E27FC236}">
                <a16:creationId xmlns:a16="http://schemas.microsoft.com/office/drawing/2014/main" id="{1BE188F5-8BA1-D7DD-A336-FE9A2C20F6C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80957" y="4840902"/>
            <a:ext cx="779074" cy="1436785"/>
          </a:xfrm>
          <a:ln w="25400">
            <a:solidFill>
              <a:schemeClr val="accent6"/>
            </a:solidFill>
          </a:ln>
        </p:spPr>
        <p:txBody>
          <a:bodyPr vert="vert270">
            <a:normAutofit/>
          </a:bodyPr>
          <a:lstStyle>
            <a:lvl1pPr>
              <a:defRPr sz="1000" b="0"/>
            </a:lvl1pPr>
            <a:lvl2pPr marL="457200" indent="0">
              <a:buNone/>
              <a:defRPr sz="1000" b="0"/>
            </a:lvl2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cxnSp>
        <p:nvCxnSpPr>
          <p:cNvPr id="17" name="Connecteur droit 16">
            <a:extLst>
              <a:ext uri="{FF2B5EF4-FFF2-40B4-BE49-F238E27FC236}">
                <a16:creationId xmlns:a16="http://schemas.microsoft.com/office/drawing/2014/main" id="{B61EEE65-94B3-104D-CD1C-829FFE65927E}"/>
              </a:ext>
            </a:extLst>
          </p:cNvPr>
          <p:cNvCxnSpPr>
            <a:cxnSpLocks/>
          </p:cNvCxnSpPr>
          <p:nvPr/>
        </p:nvCxnSpPr>
        <p:spPr>
          <a:xfrm>
            <a:off x="1770822" y="1596698"/>
            <a:ext cx="0" cy="468098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F41EE19A-124B-6BA7-8A1E-F1962624E201}"/>
              </a:ext>
            </a:extLst>
          </p:cNvPr>
          <p:cNvCxnSpPr>
            <a:cxnSpLocks/>
          </p:cNvCxnSpPr>
          <p:nvPr/>
        </p:nvCxnSpPr>
        <p:spPr>
          <a:xfrm>
            <a:off x="10703283" y="1657625"/>
            <a:ext cx="0" cy="468098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>
            <a:extLst>
              <a:ext uri="{FF2B5EF4-FFF2-40B4-BE49-F238E27FC236}">
                <a16:creationId xmlns:a16="http://schemas.microsoft.com/office/drawing/2014/main" id="{E661CC03-A5A2-298D-0E23-40D4E012DC36}"/>
              </a:ext>
            </a:extLst>
          </p:cNvPr>
          <p:cNvSpPr txBox="1"/>
          <p:nvPr/>
        </p:nvSpPr>
        <p:spPr>
          <a:xfrm>
            <a:off x="1734536" y="1251026"/>
            <a:ext cx="78572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>
                <a:solidFill>
                  <a:schemeClr val="tx1"/>
                </a:solidFill>
                <a:latin typeface="Marianne" panose="02000000000000000000" pitchFamily="2" charset="0"/>
              </a:rPr>
              <a:t>N°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B313B3D6-EDC2-7403-D1BB-E25E7B36FC3F}"/>
              </a:ext>
            </a:extLst>
          </p:cNvPr>
          <p:cNvSpPr txBox="1"/>
          <p:nvPr/>
        </p:nvSpPr>
        <p:spPr>
          <a:xfrm>
            <a:off x="2520259" y="1251025"/>
            <a:ext cx="129707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>
                <a:solidFill>
                  <a:schemeClr val="tx1"/>
                </a:solidFill>
                <a:latin typeface="Marianne" panose="02000000000000000000" pitchFamily="2" charset="0"/>
              </a:rPr>
              <a:t>Recommandation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2DBE488B-CFF7-E99D-182E-D54C189C6207}"/>
              </a:ext>
            </a:extLst>
          </p:cNvPr>
          <p:cNvSpPr txBox="1"/>
          <p:nvPr/>
        </p:nvSpPr>
        <p:spPr>
          <a:xfrm>
            <a:off x="10741178" y="1251025"/>
            <a:ext cx="129707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b="1" dirty="0">
                <a:solidFill>
                  <a:schemeClr val="tx1"/>
                </a:solidFill>
                <a:latin typeface="Marianne" panose="02000000000000000000" pitchFamily="2" charset="0"/>
              </a:rPr>
              <a:t>Pilote</a:t>
            </a:r>
          </a:p>
        </p:txBody>
      </p:sp>
      <p:cxnSp>
        <p:nvCxnSpPr>
          <p:cNvPr id="33" name="Connecteur droit 32">
            <a:extLst>
              <a:ext uri="{FF2B5EF4-FFF2-40B4-BE49-F238E27FC236}">
                <a16:creationId xmlns:a16="http://schemas.microsoft.com/office/drawing/2014/main" id="{B22AD7BD-8418-1740-5C4C-F3C86995CD81}"/>
              </a:ext>
            </a:extLst>
          </p:cNvPr>
          <p:cNvCxnSpPr>
            <a:cxnSpLocks/>
          </p:cNvCxnSpPr>
          <p:nvPr/>
        </p:nvCxnSpPr>
        <p:spPr>
          <a:xfrm>
            <a:off x="2351393" y="1596698"/>
            <a:ext cx="0" cy="4680988"/>
          </a:xfrm>
          <a:prstGeom prst="line">
            <a:avLst/>
          </a:prstGeom>
          <a:ln w="31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eur droit 34">
            <a:extLst>
              <a:ext uri="{FF2B5EF4-FFF2-40B4-BE49-F238E27FC236}">
                <a16:creationId xmlns:a16="http://schemas.microsoft.com/office/drawing/2014/main" id="{815FCD1A-2DFD-A069-2938-6BBF57B49797}"/>
              </a:ext>
            </a:extLst>
          </p:cNvPr>
          <p:cNvCxnSpPr>
            <a:cxnSpLocks/>
          </p:cNvCxnSpPr>
          <p:nvPr/>
        </p:nvCxnSpPr>
        <p:spPr>
          <a:xfrm>
            <a:off x="780957" y="1522646"/>
            <a:ext cx="900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cteur droit 36">
            <a:extLst>
              <a:ext uri="{FF2B5EF4-FFF2-40B4-BE49-F238E27FC236}">
                <a16:creationId xmlns:a16="http://schemas.microsoft.com/office/drawing/2014/main" id="{7A1A4F27-4A89-7CB8-1EC3-0993CDD92CB1}"/>
              </a:ext>
            </a:extLst>
          </p:cNvPr>
          <p:cNvCxnSpPr>
            <a:cxnSpLocks/>
          </p:cNvCxnSpPr>
          <p:nvPr/>
        </p:nvCxnSpPr>
        <p:spPr>
          <a:xfrm>
            <a:off x="1843200" y="1522646"/>
            <a:ext cx="418327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>
            <a:extLst>
              <a:ext uri="{FF2B5EF4-FFF2-40B4-BE49-F238E27FC236}">
                <a16:creationId xmlns:a16="http://schemas.microsoft.com/office/drawing/2014/main" id="{955BF6D5-E6AF-F49C-C03D-795CEC1E064C}"/>
              </a:ext>
            </a:extLst>
          </p:cNvPr>
          <p:cNvCxnSpPr>
            <a:cxnSpLocks/>
          </p:cNvCxnSpPr>
          <p:nvPr/>
        </p:nvCxnSpPr>
        <p:spPr>
          <a:xfrm>
            <a:off x="2423773" y="1522646"/>
            <a:ext cx="81720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eur droit 43">
            <a:extLst>
              <a:ext uri="{FF2B5EF4-FFF2-40B4-BE49-F238E27FC236}">
                <a16:creationId xmlns:a16="http://schemas.microsoft.com/office/drawing/2014/main" id="{ABF48259-BA31-4913-0381-EA5C5E9FBC83}"/>
              </a:ext>
            </a:extLst>
          </p:cNvPr>
          <p:cNvCxnSpPr>
            <a:cxnSpLocks/>
          </p:cNvCxnSpPr>
          <p:nvPr/>
        </p:nvCxnSpPr>
        <p:spPr>
          <a:xfrm>
            <a:off x="10700404" y="1522646"/>
            <a:ext cx="1054152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>
            <a:extLst>
              <a:ext uri="{FF2B5EF4-FFF2-40B4-BE49-F238E27FC236}">
                <a16:creationId xmlns:a16="http://schemas.microsoft.com/office/drawing/2014/main" id="{A7621223-4E46-942A-AD8F-82991CF18238}"/>
              </a:ext>
            </a:extLst>
          </p:cNvPr>
          <p:cNvCxnSpPr>
            <a:cxnSpLocks/>
          </p:cNvCxnSpPr>
          <p:nvPr/>
        </p:nvCxnSpPr>
        <p:spPr>
          <a:xfrm>
            <a:off x="767734" y="3131716"/>
            <a:ext cx="1101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>
            <a:extLst>
              <a:ext uri="{FF2B5EF4-FFF2-40B4-BE49-F238E27FC236}">
                <a16:creationId xmlns:a16="http://schemas.microsoft.com/office/drawing/2014/main" id="{F51C2B25-A416-3C74-C7B7-041876DA4AB8}"/>
              </a:ext>
            </a:extLst>
          </p:cNvPr>
          <p:cNvCxnSpPr>
            <a:cxnSpLocks/>
          </p:cNvCxnSpPr>
          <p:nvPr/>
        </p:nvCxnSpPr>
        <p:spPr>
          <a:xfrm>
            <a:off x="767734" y="4761418"/>
            <a:ext cx="1101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Espace réservé du texte 61">
            <a:extLst>
              <a:ext uri="{FF2B5EF4-FFF2-40B4-BE49-F238E27FC236}">
                <a16:creationId xmlns:a16="http://schemas.microsoft.com/office/drawing/2014/main" id="{87130A58-F138-BB52-EA40-DDD5234FF45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891748" y="1657625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63" name="Espace réservé du texte 61">
            <a:extLst>
              <a:ext uri="{FF2B5EF4-FFF2-40B4-BE49-F238E27FC236}">
                <a16:creationId xmlns:a16="http://schemas.microsoft.com/office/drawing/2014/main" id="{97090062-0A64-4BE7-0D68-18E74FD8D0A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2454915" y="1571101"/>
            <a:ext cx="8080776" cy="396000"/>
          </a:xfrm>
        </p:spPr>
        <p:txBody>
          <a:bodyPr>
            <a:noAutofit/>
          </a:bodyPr>
          <a:lstStyle>
            <a:lvl1pPr marL="171450" indent="-171450">
              <a:spcAft>
                <a:spcPts val="0"/>
              </a:spcAft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8" name="Espace réservé du texte 61">
            <a:extLst>
              <a:ext uri="{FF2B5EF4-FFF2-40B4-BE49-F238E27FC236}">
                <a16:creationId xmlns:a16="http://schemas.microsoft.com/office/drawing/2014/main" id="{EBEC7E44-9EB5-5947-5B98-B906854D010F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891748" y="2061941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79" name="Espace réservé du texte 61">
            <a:extLst>
              <a:ext uri="{FF2B5EF4-FFF2-40B4-BE49-F238E27FC236}">
                <a16:creationId xmlns:a16="http://schemas.microsoft.com/office/drawing/2014/main" id="{564F08E4-A1F8-4D26-A772-5215B1FEDC5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898309" y="2438547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80" name="Espace réservé du texte 61">
            <a:extLst>
              <a:ext uri="{FF2B5EF4-FFF2-40B4-BE49-F238E27FC236}">
                <a16:creationId xmlns:a16="http://schemas.microsoft.com/office/drawing/2014/main" id="{FB374A50-F524-4FFC-EEBD-BD2CA02D345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898309" y="2815153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92" name="Espace réservé du texte 61">
            <a:extLst>
              <a:ext uri="{FF2B5EF4-FFF2-40B4-BE49-F238E27FC236}">
                <a16:creationId xmlns:a16="http://schemas.microsoft.com/office/drawing/2014/main" id="{EB65DBBC-DED7-5926-05A7-D38A2CC9FF98}"/>
              </a:ext>
            </a:extLst>
          </p:cNvPr>
          <p:cNvSpPr>
            <a:spLocks noGrp="1"/>
          </p:cNvSpPr>
          <p:nvPr>
            <p:ph type="body" sz="quarter" idx="42"/>
          </p:nvPr>
        </p:nvSpPr>
        <p:spPr>
          <a:xfrm>
            <a:off x="2454915" y="1951627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lang="fr-FR" sz="1000" b="0" kern="1200" dirty="0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3" name="Espace réservé du texte 61">
            <a:extLst>
              <a:ext uri="{FF2B5EF4-FFF2-40B4-BE49-F238E27FC236}">
                <a16:creationId xmlns:a16="http://schemas.microsoft.com/office/drawing/2014/main" id="{633B9678-CD92-5467-2B92-152A6173A7F2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>
          <a:xfrm>
            <a:off x="2454915" y="2332153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4" name="Espace réservé du texte 61">
            <a:extLst>
              <a:ext uri="{FF2B5EF4-FFF2-40B4-BE49-F238E27FC236}">
                <a16:creationId xmlns:a16="http://schemas.microsoft.com/office/drawing/2014/main" id="{A8EB43F8-C0EA-2A31-2B3E-4B970FD29CAA}"/>
              </a:ext>
            </a:extLst>
          </p:cNvPr>
          <p:cNvSpPr>
            <a:spLocks noGrp="1"/>
          </p:cNvSpPr>
          <p:nvPr>
            <p:ph type="body" sz="quarter" idx="44"/>
          </p:nvPr>
        </p:nvSpPr>
        <p:spPr>
          <a:xfrm>
            <a:off x="2454915" y="2712680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accent2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6" name="Espace réservé du texte 61">
            <a:extLst>
              <a:ext uri="{FF2B5EF4-FFF2-40B4-BE49-F238E27FC236}">
                <a16:creationId xmlns:a16="http://schemas.microsoft.com/office/drawing/2014/main" id="{53F2C2C8-1216-7BEE-2092-B9A5DD10EE95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1848294" y="3279627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8" name="Espace réservé du texte 61">
            <a:extLst>
              <a:ext uri="{FF2B5EF4-FFF2-40B4-BE49-F238E27FC236}">
                <a16:creationId xmlns:a16="http://schemas.microsoft.com/office/drawing/2014/main" id="{A6C6614B-5B5A-82C7-20B8-17F25186E5B7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848294" y="3683943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19" name="Espace réservé du texte 61">
            <a:extLst>
              <a:ext uri="{FF2B5EF4-FFF2-40B4-BE49-F238E27FC236}">
                <a16:creationId xmlns:a16="http://schemas.microsoft.com/office/drawing/2014/main" id="{B04118B2-7C25-65C3-F0A7-17A834F81467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1848294" y="4060549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0" name="Espace réservé du texte 61">
            <a:extLst>
              <a:ext uri="{FF2B5EF4-FFF2-40B4-BE49-F238E27FC236}">
                <a16:creationId xmlns:a16="http://schemas.microsoft.com/office/drawing/2014/main" id="{EA6F9670-8030-4964-DC9B-084DB105CC11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1848294" y="4437155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3" name="Espace réservé du texte 61">
            <a:extLst>
              <a:ext uri="{FF2B5EF4-FFF2-40B4-BE49-F238E27FC236}">
                <a16:creationId xmlns:a16="http://schemas.microsoft.com/office/drawing/2014/main" id="{328A2FF3-2A1F-36A3-9CE3-12C1E4FDDCDA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1848294" y="4848291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5" name="Espace réservé du texte 61">
            <a:extLst>
              <a:ext uri="{FF2B5EF4-FFF2-40B4-BE49-F238E27FC236}">
                <a16:creationId xmlns:a16="http://schemas.microsoft.com/office/drawing/2014/main" id="{DE9AC47D-9F64-A68B-5564-AAB91F608859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1848294" y="5252607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6" name="Espace réservé du texte 61">
            <a:extLst>
              <a:ext uri="{FF2B5EF4-FFF2-40B4-BE49-F238E27FC236}">
                <a16:creationId xmlns:a16="http://schemas.microsoft.com/office/drawing/2014/main" id="{522A657B-1D0A-5189-310D-6468E09C9867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1848294" y="5629213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27" name="Espace réservé du texte 61">
            <a:extLst>
              <a:ext uri="{FF2B5EF4-FFF2-40B4-BE49-F238E27FC236}">
                <a16:creationId xmlns:a16="http://schemas.microsoft.com/office/drawing/2014/main" id="{8BE3F620-52C5-DA79-B868-52B987BCD580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1848294" y="6005819"/>
            <a:ext cx="369779" cy="235975"/>
          </a:xfrm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36" name="Espace réservé du texte 61">
            <a:extLst>
              <a:ext uri="{FF2B5EF4-FFF2-40B4-BE49-F238E27FC236}">
                <a16:creationId xmlns:a16="http://schemas.microsoft.com/office/drawing/2014/main" id="{6B86DA16-427C-158D-9FDE-5DC7D0B20A61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10948743" y="1629910"/>
            <a:ext cx="795600" cy="235975"/>
          </a:xfrm>
          <a:ln w="254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38" name="Espace réservé du texte 61">
            <a:extLst>
              <a:ext uri="{FF2B5EF4-FFF2-40B4-BE49-F238E27FC236}">
                <a16:creationId xmlns:a16="http://schemas.microsoft.com/office/drawing/2014/main" id="{C03935F4-5F94-C8BA-E337-8126E189A1EC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10948743" y="2034226"/>
            <a:ext cx="795600" cy="235975"/>
          </a:xfrm>
          <a:ln w="254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39" name="Espace réservé du texte 61">
            <a:extLst>
              <a:ext uri="{FF2B5EF4-FFF2-40B4-BE49-F238E27FC236}">
                <a16:creationId xmlns:a16="http://schemas.microsoft.com/office/drawing/2014/main" id="{6A5269F6-C5D8-2C46-7856-FD3B1BD4B003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10948743" y="2410832"/>
            <a:ext cx="795600" cy="235975"/>
          </a:xfrm>
          <a:ln w="254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41" name="Espace réservé du texte 61">
            <a:extLst>
              <a:ext uri="{FF2B5EF4-FFF2-40B4-BE49-F238E27FC236}">
                <a16:creationId xmlns:a16="http://schemas.microsoft.com/office/drawing/2014/main" id="{EB47A571-BF2A-59DF-29C0-0834C51C77D1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10948743" y="2787438"/>
            <a:ext cx="795600" cy="235975"/>
          </a:xfrm>
          <a:ln w="254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42" name="Espace réservé du texte 61">
            <a:extLst>
              <a:ext uri="{FF2B5EF4-FFF2-40B4-BE49-F238E27FC236}">
                <a16:creationId xmlns:a16="http://schemas.microsoft.com/office/drawing/2014/main" id="{64E1740E-59D3-ECBC-D462-96D8AFE6643F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0948743" y="3238979"/>
            <a:ext cx="795600" cy="235975"/>
          </a:xfrm>
          <a:ln w="25400">
            <a:solidFill>
              <a:schemeClr val="accent5"/>
            </a:solidFill>
          </a:ln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43" name="Espace réservé du texte 61">
            <a:extLst>
              <a:ext uri="{FF2B5EF4-FFF2-40B4-BE49-F238E27FC236}">
                <a16:creationId xmlns:a16="http://schemas.microsoft.com/office/drawing/2014/main" id="{8CAE63F5-06ED-F519-629D-025FFFB6B3A5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0948743" y="3643295"/>
            <a:ext cx="795600" cy="235975"/>
          </a:xfrm>
          <a:ln w="25400">
            <a:solidFill>
              <a:schemeClr val="accent5"/>
            </a:solidFill>
          </a:ln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45" name="Espace réservé du texte 61">
            <a:extLst>
              <a:ext uri="{FF2B5EF4-FFF2-40B4-BE49-F238E27FC236}">
                <a16:creationId xmlns:a16="http://schemas.microsoft.com/office/drawing/2014/main" id="{BB3D94AE-405B-8B35-761F-86176056B854}"/>
              </a:ext>
            </a:extLst>
          </p:cNvPr>
          <p:cNvSpPr>
            <a:spLocks noGrp="1"/>
          </p:cNvSpPr>
          <p:nvPr>
            <p:ph type="body" sz="quarter" idx="71" hasCustomPrompt="1"/>
          </p:nvPr>
        </p:nvSpPr>
        <p:spPr>
          <a:xfrm>
            <a:off x="10948743" y="4019901"/>
            <a:ext cx="795600" cy="235975"/>
          </a:xfrm>
          <a:ln w="25400">
            <a:solidFill>
              <a:schemeClr val="accent5"/>
            </a:solidFill>
          </a:ln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46" name="Espace réservé du texte 61">
            <a:extLst>
              <a:ext uri="{FF2B5EF4-FFF2-40B4-BE49-F238E27FC236}">
                <a16:creationId xmlns:a16="http://schemas.microsoft.com/office/drawing/2014/main" id="{FCDB2884-FB13-4B75-D1FF-A31DA4890227}"/>
              </a:ext>
            </a:extLst>
          </p:cNvPr>
          <p:cNvSpPr>
            <a:spLocks noGrp="1"/>
          </p:cNvSpPr>
          <p:nvPr>
            <p:ph type="body" sz="quarter" idx="72" hasCustomPrompt="1"/>
          </p:nvPr>
        </p:nvSpPr>
        <p:spPr>
          <a:xfrm>
            <a:off x="10948743" y="4396507"/>
            <a:ext cx="795600" cy="235975"/>
          </a:xfrm>
          <a:ln w="25400">
            <a:solidFill>
              <a:schemeClr val="accent5"/>
            </a:solidFill>
          </a:ln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47" name="Espace réservé du texte 61">
            <a:extLst>
              <a:ext uri="{FF2B5EF4-FFF2-40B4-BE49-F238E27FC236}">
                <a16:creationId xmlns:a16="http://schemas.microsoft.com/office/drawing/2014/main" id="{38BAB8EA-FE78-671A-63C7-AAFEEACF9C1E}"/>
              </a:ext>
            </a:extLst>
          </p:cNvPr>
          <p:cNvSpPr>
            <a:spLocks noGrp="1"/>
          </p:cNvSpPr>
          <p:nvPr>
            <p:ph type="body" sz="quarter" idx="73" hasCustomPrompt="1"/>
          </p:nvPr>
        </p:nvSpPr>
        <p:spPr>
          <a:xfrm>
            <a:off x="10948743" y="4857350"/>
            <a:ext cx="795600" cy="235975"/>
          </a:xfrm>
          <a:ln w="25400">
            <a:solidFill>
              <a:schemeClr val="accent6"/>
            </a:solidFill>
          </a:ln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49" name="Espace réservé du texte 61">
            <a:extLst>
              <a:ext uri="{FF2B5EF4-FFF2-40B4-BE49-F238E27FC236}">
                <a16:creationId xmlns:a16="http://schemas.microsoft.com/office/drawing/2014/main" id="{29498534-5BC1-6D15-1935-36CDE340F58C}"/>
              </a:ext>
            </a:extLst>
          </p:cNvPr>
          <p:cNvSpPr>
            <a:spLocks noGrp="1"/>
          </p:cNvSpPr>
          <p:nvPr>
            <p:ph type="body" sz="quarter" idx="74" hasCustomPrompt="1"/>
          </p:nvPr>
        </p:nvSpPr>
        <p:spPr>
          <a:xfrm>
            <a:off x="10948743" y="5261666"/>
            <a:ext cx="795600" cy="235975"/>
          </a:xfrm>
          <a:ln w="25400">
            <a:solidFill>
              <a:schemeClr val="accent6"/>
            </a:solidFill>
          </a:ln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50" name="Espace réservé du texte 61">
            <a:extLst>
              <a:ext uri="{FF2B5EF4-FFF2-40B4-BE49-F238E27FC236}">
                <a16:creationId xmlns:a16="http://schemas.microsoft.com/office/drawing/2014/main" id="{2F199515-245C-0C70-3972-319EBBE82280}"/>
              </a:ext>
            </a:extLst>
          </p:cNvPr>
          <p:cNvSpPr>
            <a:spLocks noGrp="1"/>
          </p:cNvSpPr>
          <p:nvPr>
            <p:ph type="body" sz="quarter" idx="75" hasCustomPrompt="1"/>
          </p:nvPr>
        </p:nvSpPr>
        <p:spPr>
          <a:xfrm>
            <a:off x="10948743" y="5638272"/>
            <a:ext cx="795600" cy="235975"/>
          </a:xfrm>
          <a:ln w="25400">
            <a:solidFill>
              <a:schemeClr val="accent6"/>
            </a:solidFill>
          </a:ln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51" name="Espace réservé du texte 61">
            <a:extLst>
              <a:ext uri="{FF2B5EF4-FFF2-40B4-BE49-F238E27FC236}">
                <a16:creationId xmlns:a16="http://schemas.microsoft.com/office/drawing/2014/main" id="{7B677B44-9F55-55F3-023A-DF2AB8762467}"/>
              </a:ext>
            </a:extLst>
          </p:cNvPr>
          <p:cNvSpPr>
            <a:spLocks noGrp="1"/>
          </p:cNvSpPr>
          <p:nvPr>
            <p:ph type="body" sz="quarter" idx="76" hasCustomPrompt="1"/>
          </p:nvPr>
        </p:nvSpPr>
        <p:spPr>
          <a:xfrm>
            <a:off x="10948743" y="6014878"/>
            <a:ext cx="795600" cy="235975"/>
          </a:xfrm>
          <a:ln w="25400">
            <a:solidFill>
              <a:schemeClr val="accent6"/>
            </a:solidFill>
          </a:ln>
        </p:spPr>
        <p:txBody>
          <a:bodyPr anchor="ctr">
            <a:noAutofit/>
          </a:bodyPr>
          <a:lstStyle>
            <a:lvl1pPr>
              <a:defRPr sz="1000" b="1"/>
            </a:lvl1pPr>
          </a:lstStyle>
          <a:p>
            <a:pPr lvl="0"/>
            <a:r>
              <a:rPr lang="fr-FR" dirty="0"/>
              <a:t>xx</a:t>
            </a:r>
          </a:p>
        </p:txBody>
      </p:sp>
      <p:sp>
        <p:nvSpPr>
          <p:cNvPr id="6" name="Espace réservé du texte 61">
            <a:extLst>
              <a:ext uri="{FF2B5EF4-FFF2-40B4-BE49-F238E27FC236}">
                <a16:creationId xmlns:a16="http://schemas.microsoft.com/office/drawing/2014/main" id="{CD35AD80-6179-B2AA-AC3C-73C0633062F5}"/>
              </a:ext>
            </a:extLst>
          </p:cNvPr>
          <p:cNvSpPr>
            <a:spLocks noGrp="1"/>
          </p:cNvSpPr>
          <p:nvPr>
            <p:ph type="body" sz="quarter" idx="77"/>
          </p:nvPr>
        </p:nvSpPr>
        <p:spPr>
          <a:xfrm>
            <a:off x="2454915" y="3179878"/>
            <a:ext cx="8080776" cy="396000"/>
          </a:xfrm>
        </p:spPr>
        <p:txBody>
          <a:bodyPr>
            <a:noAutofit/>
          </a:bodyPr>
          <a:lstStyle>
            <a:lvl1pPr marL="171450" indent="-171450">
              <a:spcAft>
                <a:spcPts val="0"/>
              </a:spcAft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7" name="Espace réservé du texte 61">
            <a:extLst>
              <a:ext uri="{FF2B5EF4-FFF2-40B4-BE49-F238E27FC236}">
                <a16:creationId xmlns:a16="http://schemas.microsoft.com/office/drawing/2014/main" id="{E90B1F23-7207-501B-8601-576A466108CC}"/>
              </a:ext>
            </a:extLst>
          </p:cNvPr>
          <p:cNvSpPr>
            <a:spLocks noGrp="1"/>
          </p:cNvSpPr>
          <p:nvPr>
            <p:ph type="body" sz="quarter" idx="78"/>
          </p:nvPr>
        </p:nvSpPr>
        <p:spPr>
          <a:xfrm>
            <a:off x="2454915" y="3560404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lang="fr-FR" sz="1000" b="0" kern="1200" dirty="0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Espace réservé du texte 61">
            <a:extLst>
              <a:ext uri="{FF2B5EF4-FFF2-40B4-BE49-F238E27FC236}">
                <a16:creationId xmlns:a16="http://schemas.microsoft.com/office/drawing/2014/main" id="{736EE05F-42D7-D7A8-3932-65D5783D1BF8}"/>
              </a:ext>
            </a:extLst>
          </p:cNvPr>
          <p:cNvSpPr>
            <a:spLocks noGrp="1"/>
          </p:cNvSpPr>
          <p:nvPr>
            <p:ph type="body" sz="quarter" idx="79"/>
          </p:nvPr>
        </p:nvSpPr>
        <p:spPr>
          <a:xfrm>
            <a:off x="2454915" y="3940930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Espace réservé du texte 61">
            <a:extLst>
              <a:ext uri="{FF2B5EF4-FFF2-40B4-BE49-F238E27FC236}">
                <a16:creationId xmlns:a16="http://schemas.microsoft.com/office/drawing/2014/main" id="{E41AFD23-E127-EA39-6047-961E841D1AC1}"/>
              </a:ext>
            </a:extLst>
          </p:cNvPr>
          <p:cNvSpPr>
            <a:spLocks noGrp="1"/>
          </p:cNvSpPr>
          <p:nvPr>
            <p:ph type="body" sz="quarter" idx="80"/>
          </p:nvPr>
        </p:nvSpPr>
        <p:spPr>
          <a:xfrm>
            <a:off x="2454915" y="4321457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accent4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Espace réservé du texte 61">
            <a:extLst>
              <a:ext uri="{FF2B5EF4-FFF2-40B4-BE49-F238E27FC236}">
                <a16:creationId xmlns:a16="http://schemas.microsoft.com/office/drawing/2014/main" id="{4D56BC4C-55D4-C182-D489-FE818ECFC966}"/>
              </a:ext>
            </a:extLst>
          </p:cNvPr>
          <p:cNvSpPr>
            <a:spLocks noGrp="1"/>
          </p:cNvSpPr>
          <p:nvPr>
            <p:ph type="body" sz="quarter" idx="81"/>
          </p:nvPr>
        </p:nvSpPr>
        <p:spPr>
          <a:xfrm>
            <a:off x="2454915" y="4803741"/>
            <a:ext cx="8080776" cy="396000"/>
          </a:xfrm>
        </p:spPr>
        <p:txBody>
          <a:bodyPr>
            <a:noAutofit/>
          </a:bodyPr>
          <a:lstStyle>
            <a:lvl1pPr marL="171450" indent="-171450">
              <a:spcAft>
                <a:spcPts val="0"/>
              </a:spcAft>
              <a:buClr>
                <a:schemeClr val="accent6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Espace réservé du texte 61">
            <a:extLst>
              <a:ext uri="{FF2B5EF4-FFF2-40B4-BE49-F238E27FC236}">
                <a16:creationId xmlns:a16="http://schemas.microsoft.com/office/drawing/2014/main" id="{CEA203A8-694B-EB1A-2A38-B864168FAB07}"/>
              </a:ext>
            </a:extLst>
          </p:cNvPr>
          <p:cNvSpPr>
            <a:spLocks noGrp="1"/>
          </p:cNvSpPr>
          <p:nvPr>
            <p:ph type="body" sz="quarter" idx="82"/>
          </p:nvPr>
        </p:nvSpPr>
        <p:spPr>
          <a:xfrm>
            <a:off x="2454915" y="5184267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accent6"/>
              </a:buClr>
              <a:buSzPct val="80000"/>
              <a:buFont typeface="Arial" panose="020B0604020202020204" pitchFamily="34" charset="0"/>
              <a:buChar char="•"/>
              <a:defRPr lang="fr-FR" sz="1000" b="0" kern="1200" dirty="0" smtClean="0">
                <a:solidFill>
                  <a:schemeClr val="tx1"/>
                </a:solidFill>
                <a:latin typeface="Marianne" panose="02000000000000000000" pitchFamily="2" charset="0"/>
                <a:ea typeface="+mn-ea"/>
                <a:cs typeface="+mn-cs"/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8" name="Espace réservé du texte 61">
            <a:extLst>
              <a:ext uri="{FF2B5EF4-FFF2-40B4-BE49-F238E27FC236}">
                <a16:creationId xmlns:a16="http://schemas.microsoft.com/office/drawing/2014/main" id="{AC3AFD27-4388-74AB-7939-4AEBDE99ADB1}"/>
              </a:ext>
            </a:extLst>
          </p:cNvPr>
          <p:cNvSpPr>
            <a:spLocks noGrp="1"/>
          </p:cNvSpPr>
          <p:nvPr>
            <p:ph type="body" sz="quarter" idx="83"/>
          </p:nvPr>
        </p:nvSpPr>
        <p:spPr>
          <a:xfrm>
            <a:off x="2454915" y="5564793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accent6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0" name="Espace réservé du texte 61">
            <a:extLst>
              <a:ext uri="{FF2B5EF4-FFF2-40B4-BE49-F238E27FC236}">
                <a16:creationId xmlns:a16="http://schemas.microsoft.com/office/drawing/2014/main" id="{1E8EB8F7-8047-46FD-C438-FF454110AF83}"/>
              </a:ext>
            </a:extLst>
          </p:cNvPr>
          <p:cNvSpPr>
            <a:spLocks noGrp="1"/>
          </p:cNvSpPr>
          <p:nvPr>
            <p:ph type="body" sz="quarter" idx="84"/>
          </p:nvPr>
        </p:nvSpPr>
        <p:spPr>
          <a:xfrm>
            <a:off x="2454915" y="5945320"/>
            <a:ext cx="8080776" cy="396000"/>
          </a:xfrm>
        </p:spPr>
        <p:txBody>
          <a:bodyPr>
            <a:noAutofit/>
          </a:bodyPr>
          <a:lstStyle>
            <a:lvl1pPr marL="171450" indent="-171450">
              <a:buClr>
                <a:schemeClr val="accent6"/>
              </a:buClr>
              <a:buSzPct val="80000"/>
              <a:buFont typeface="Arial" panose="020B0604020202020204" pitchFamily="34" charset="0"/>
              <a:buChar char="•"/>
              <a:defRPr sz="10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50367486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bat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0F97BF-D356-F7E9-10E1-E862A78D0E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FR" dirty="0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C0F0140-0F6D-CE90-FA1F-ACAD7627A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653D23-30D3-46C8-A0E2-CB6C4E1C1242}" type="datetime1">
              <a:rPr lang="fr-FR" smtClean="0"/>
              <a:t>11/12/2024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712440D-A837-A84A-0A36-1C848EC7F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BE137C2-08BD-312A-3CEE-9E0D6087B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53" name="Graphique 52" descr="Utilisateurs contour">
            <a:extLst>
              <a:ext uri="{FF2B5EF4-FFF2-40B4-BE49-F238E27FC236}">
                <a16:creationId xmlns:a16="http://schemas.microsoft.com/office/drawing/2014/main" id="{85DA6B53-1109-6DD8-FAF1-0EBBB1329D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638800" y="2971800"/>
            <a:ext cx="914400" cy="914400"/>
          </a:xfrm>
          <a:prstGeom prst="rect">
            <a:avLst/>
          </a:prstGeom>
        </p:spPr>
      </p:pic>
      <p:pic>
        <p:nvPicPr>
          <p:cNvPr id="56" name="Graphique 55" descr="Utilisateurs avec un remplissage uni">
            <a:extLst>
              <a:ext uri="{FF2B5EF4-FFF2-40B4-BE49-F238E27FC236}">
                <a16:creationId xmlns:a16="http://schemas.microsoft.com/office/drawing/2014/main" id="{89BBDAE6-2430-98B1-2193-0D348B9506A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638800" y="3886200"/>
            <a:ext cx="914400" cy="914400"/>
          </a:xfrm>
          <a:prstGeom prst="rect">
            <a:avLst/>
          </a:prstGeom>
        </p:spPr>
      </p:pic>
      <p:sp>
        <p:nvSpPr>
          <p:cNvPr id="58" name="Espace réservé du texte 57">
            <a:extLst>
              <a:ext uri="{FF2B5EF4-FFF2-40B4-BE49-F238E27FC236}">
                <a16:creationId xmlns:a16="http://schemas.microsoft.com/office/drawing/2014/main" id="{5382D2CD-2057-1937-D531-18D1F7E81B7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40083" y="1644688"/>
            <a:ext cx="2387034" cy="1379806"/>
          </a:xfrm>
          <a:prstGeom prst="wedgeEllipseCallout">
            <a:avLst>
              <a:gd name="adj1" fmla="val 37364"/>
              <a:gd name="adj2" fmla="val 56484"/>
            </a:avLst>
          </a:prstGeom>
          <a:ln w="3175">
            <a:solidFill>
              <a:schemeClr val="accent1"/>
            </a:solidFill>
            <a:prstDash val="sysDot"/>
          </a:ln>
        </p:spPr>
        <p:txBody>
          <a:bodyPr>
            <a:normAutofit/>
          </a:bodyPr>
          <a:lstStyle>
            <a:lvl1pPr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0" name="Espace réservé du texte 57">
            <a:extLst>
              <a:ext uri="{FF2B5EF4-FFF2-40B4-BE49-F238E27FC236}">
                <a16:creationId xmlns:a16="http://schemas.microsoft.com/office/drawing/2014/main" id="{42CAD446-824C-0BF2-3F83-17FE43573D5E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842316" y="1371834"/>
            <a:ext cx="2387034" cy="1379806"/>
          </a:xfrm>
          <a:prstGeom prst="wedgeEllipseCallout">
            <a:avLst>
              <a:gd name="adj1" fmla="val 12624"/>
              <a:gd name="adj2" fmla="val 64767"/>
            </a:avLst>
          </a:prstGeom>
          <a:ln w="3175">
            <a:solidFill>
              <a:schemeClr val="accent1"/>
            </a:solidFill>
            <a:prstDash val="sysDot"/>
          </a:ln>
        </p:spPr>
        <p:txBody>
          <a:bodyPr>
            <a:normAutofit/>
          </a:bodyPr>
          <a:lstStyle>
            <a:lvl1pPr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1" name="Espace réservé du texte 57">
            <a:extLst>
              <a:ext uri="{FF2B5EF4-FFF2-40B4-BE49-F238E27FC236}">
                <a16:creationId xmlns:a16="http://schemas.microsoft.com/office/drawing/2014/main" id="{E48C2D9F-D2FF-C18A-4E86-9CA55A766A4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959883" y="1484083"/>
            <a:ext cx="2387034" cy="1379806"/>
          </a:xfrm>
          <a:prstGeom prst="wedgeEllipseCallout">
            <a:avLst>
              <a:gd name="adj1" fmla="val -44038"/>
              <a:gd name="adj2" fmla="val 46819"/>
            </a:avLst>
          </a:prstGeom>
          <a:ln w="3175">
            <a:solidFill>
              <a:schemeClr val="accent1"/>
            </a:solidFill>
            <a:prstDash val="sysDot"/>
          </a:ln>
        </p:spPr>
        <p:txBody>
          <a:bodyPr>
            <a:normAutofit/>
          </a:bodyPr>
          <a:lstStyle>
            <a:lvl1pPr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4" name="Espace réservé du texte 57">
            <a:extLst>
              <a:ext uri="{FF2B5EF4-FFF2-40B4-BE49-F238E27FC236}">
                <a16:creationId xmlns:a16="http://schemas.microsoft.com/office/drawing/2014/main" id="{DD83C456-3157-7D76-D3BF-964C9AD5690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972649" y="4772992"/>
            <a:ext cx="2387034" cy="1379806"/>
          </a:xfrm>
          <a:prstGeom prst="wedgeEllipseCallout">
            <a:avLst>
              <a:gd name="adj1" fmla="val 54922"/>
              <a:gd name="adj2" fmla="val -30496"/>
            </a:avLst>
          </a:prstGeom>
          <a:ln w="3175">
            <a:solidFill>
              <a:schemeClr val="accent1"/>
            </a:solidFill>
            <a:prstDash val="sysDot"/>
          </a:ln>
        </p:spPr>
        <p:txBody>
          <a:bodyPr>
            <a:normAutofit/>
          </a:bodyPr>
          <a:lstStyle>
            <a:lvl1pPr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5" name="Espace réservé du texte 57">
            <a:extLst>
              <a:ext uri="{FF2B5EF4-FFF2-40B4-BE49-F238E27FC236}">
                <a16:creationId xmlns:a16="http://schemas.microsoft.com/office/drawing/2014/main" id="{F3DA8968-7711-93B5-E741-5B63A742A9D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838201" y="3490251"/>
            <a:ext cx="2387034" cy="1379806"/>
          </a:xfrm>
          <a:prstGeom prst="wedgeEllipseCallout">
            <a:avLst>
              <a:gd name="adj1" fmla="val 56518"/>
              <a:gd name="adj2" fmla="val 31632"/>
            </a:avLst>
          </a:prstGeom>
          <a:ln w="3175">
            <a:solidFill>
              <a:schemeClr val="accent1"/>
            </a:solidFill>
            <a:prstDash val="sysDot"/>
          </a:ln>
        </p:spPr>
        <p:txBody>
          <a:bodyPr>
            <a:normAutofit/>
          </a:bodyPr>
          <a:lstStyle>
            <a:lvl1pPr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6" name="Espace réservé du texte 57">
            <a:extLst>
              <a:ext uri="{FF2B5EF4-FFF2-40B4-BE49-F238E27FC236}">
                <a16:creationId xmlns:a16="http://schemas.microsoft.com/office/drawing/2014/main" id="{BF50228F-B039-AF1D-989B-C6087EE0436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9124101" y="3215582"/>
            <a:ext cx="2387034" cy="1379806"/>
          </a:xfrm>
          <a:prstGeom prst="wedgeEllipseCallout">
            <a:avLst>
              <a:gd name="adj1" fmla="val -62394"/>
              <a:gd name="adj2" fmla="val 1258"/>
            </a:avLst>
          </a:prstGeom>
          <a:ln w="3175">
            <a:solidFill>
              <a:schemeClr val="accent1"/>
            </a:solidFill>
            <a:prstDash val="sysDot"/>
          </a:ln>
        </p:spPr>
        <p:txBody>
          <a:bodyPr>
            <a:normAutofit/>
          </a:bodyPr>
          <a:lstStyle>
            <a:lvl1pPr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7" name="Espace réservé du texte 57">
            <a:extLst>
              <a:ext uri="{FF2B5EF4-FFF2-40B4-BE49-F238E27FC236}">
                <a16:creationId xmlns:a16="http://schemas.microsoft.com/office/drawing/2014/main" id="{5E57AD9E-BE56-0F62-0B32-AAA8B0126FB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737067" y="4595388"/>
            <a:ext cx="2387034" cy="1379806"/>
          </a:xfrm>
          <a:prstGeom prst="wedgeEllipseCallout">
            <a:avLst>
              <a:gd name="adj1" fmla="val -54413"/>
              <a:gd name="adj2" fmla="val -40160"/>
            </a:avLst>
          </a:prstGeom>
          <a:ln w="3175">
            <a:solidFill>
              <a:schemeClr val="accent1"/>
            </a:solidFill>
            <a:prstDash val="sysDot"/>
          </a:ln>
        </p:spPr>
        <p:txBody>
          <a:bodyPr>
            <a:normAutofit/>
          </a:bodyPr>
          <a:lstStyle>
            <a:lvl1pPr>
              <a:defRPr sz="1400" b="0"/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479494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_base_dou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9A3176-89F6-3130-F1C0-D595C9300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436024"/>
            <a:ext cx="10515600" cy="915554"/>
          </a:xfrm>
        </p:spPr>
        <p:txBody>
          <a:bodyPr>
            <a:normAutofit/>
          </a:bodyPr>
          <a:lstStyle>
            <a:lvl1pPr marL="0" indent="0" algn="ctr">
              <a:defRPr sz="2800">
                <a:solidFill>
                  <a:srgbClr val="000091"/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F286A08-C84F-D684-778B-B6345B9D1E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9477"/>
            <a:ext cx="4915486" cy="4144176"/>
          </a:xfrm>
        </p:spPr>
        <p:txBody>
          <a:bodyPr/>
          <a:lstStyle>
            <a:lvl4pPr marL="987425" indent="-363538">
              <a:defRPr/>
            </a:lvl4pPr>
            <a:lvl5pPr marL="1074738" indent="-174625"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8D04C91-85EC-0F14-F88C-0B1B2D0B1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9642F2-E8BE-490C-8490-1D52E5A44CF2}" type="datetime1">
              <a:rPr lang="fr-FR" smtClean="0"/>
              <a:t>11/12/2024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E17DF2-E4B5-3DE8-3655-F95E1D7FC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3DF1666-4EC6-393B-9D9B-E14F00380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du texte 8">
            <a:extLst>
              <a:ext uri="{FF2B5EF4-FFF2-40B4-BE49-F238E27FC236}">
                <a16:creationId xmlns:a16="http://schemas.microsoft.com/office/drawing/2014/main" id="{CFF2ECB0-09DB-56D9-0C48-10D324A561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444198"/>
            <a:ext cx="4915486" cy="427466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fr-FR" dirty="0"/>
              <a:t>Sous-titre</a:t>
            </a:r>
          </a:p>
        </p:txBody>
      </p:sp>
      <p:sp>
        <p:nvSpPr>
          <p:cNvPr id="12" name="Espace réservé du contenu 2">
            <a:extLst>
              <a:ext uri="{FF2B5EF4-FFF2-40B4-BE49-F238E27FC236}">
                <a16:creationId xmlns:a16="http://schemas.microsoft.com/office/drawing/2014/main" id="{72E76B43-30B1-C1BA-0C1F-C007E2C2C0AD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438316" y="1969477"/>
            <a:ext cx="4915486" cy="4144176"/>
          </a:xfrm>
        </p:spPr>
        <p:txBody>
          <a:bodyPr/>
          <a:lstStyle>
            <a:lvl4pPr marL="987425" indent="-363538">
              <a:defRPr/>
            </a:lvl4pPr>
            <a:lvl5pPr marL="1160463" indent="-260350"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3" name="Espace réservé du texte 8">
            <a:extLst>
              <a:ext uri="{FF2B5EF4-FFF2-40B4-BE49-F238E27FC236}">
                <a16:creationId xmlns:a16="http://schemas.microsoft.com/office/drawing/2014/main" id="{98B7F91E-B666-9F96-F232-F55D9598678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438316" y="1444198"/>
            <a:ext cx="4915486" cy="427466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fr-FR" dirty="0"/>
              <a:t>Sous-titre</a:t>
            </a:r>
          </a:p>
        </p:txBody>
      </p:sp>
    </p:spTree>
    <p:extLst>
      <p:ext uri="{BB962C8B-B14F-4D97-AF65-F5344CB8AC3E}">
        <p14:creationId xmlns:p14="http://schemas.microsoft.com/office/powerpoint/2010/main" val="3954083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mande_calendri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2FAB10DC-8598-7021-977A-88B7D9D93C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0621" y="1949426"/>
            <a:ext cx="3263172" cy="4115521"/>
          </a:xfrm>
          <a:ln w="6350">
            <a:solidFill>
              <a:srgbClr val="000091">
                <a:alpha val="68000"/>
              </a:srgbClr>
            </a:solidFill>
            <a:prstDash val="sysDot"/>
          </a:ln>
        </p:spPr>
        <p:txBody>
          <a:bodyPr/>
          <a:lstStyle>
            <a:lvl1pPr>
              <a:lnSpc>
                <a:spcPct val="100000"/>
              </a:lnSpc>
              <a:spcAft>
                <a:spcPts val="300"/>
              </a:spcAft>
              <a:defRPr sz="1600"/>
            </a:lvl1pPr>
            <a:lvl2pPr marL="263525" indent="-263525">
              <a:lnSpc>
                <a:spcPct val="100000"/>
              </a:lnSpc>
              <a:spcAft>
                <a:spcPts val="300"/>
              </a:spcAft>
              <a:defRPr sz="1400"/>
            </a:lvl2pPr>
            <a:lvl3pPr marL="442913" indent="-263525">
              <a:lnSpc>
                <a:spcPct val="100000"/>
              </a:lnSpc>
              <a:spcAft>
                <a:spcPts val="300"/>
              </a:spcAft>
              <a:defRPr sz="1400"/>
            </a:lvl3pPr>
            <a:lvl4pPr marL="623888" indent="-263525">
              <a:lnSpc>
                <a:spcPct val="100000"/>
              </a:lnSpc>
              <a:spcAft>
                <a:spcPts val="300"/>
              </a:spcAft>
              <a:tabLst>
                <a:tab pos="623888" algn="l"/>
              </a:tabLst>
              <a:defRPr sz="1300"/>
            </a:lvl4pPr>
            <a:lvl5pPr marL="720725" indent="-277813">
              <a:lnSpc>
                <a:spcPct val="100000"/>
              </a:lnSpc>
              <a:spcAft>
                <a:spcPts val="300"/>
              </a:spcAft>
              <a:defRPr sz="12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44AEADE-2A80-0794-0E84-E94F1390A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8D5B602-0E39-904C-4CDB-5DC89BB32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0AE6-3B32-49B3-9952-15EE7CFACD68}" type="datetime1">
              <a:rPr lang="fr-FR" smtClean="0"/>
              <a:t>11/12/2024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61E920A-188C-8ED6-415E-2F84D4D89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6BD5159-2E6E-C578-4B3E-45B853693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F9555FE7-F08E-2E81-6BE2-3E1E012FB2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64414" y="1921831"/>
            <a:ext cx="3263172" cy="4143116"/>
          </a:xfrm>
          <a:ln w="6350">
            <a:solidFill>
              <a:srgbClr val="000091">
                <a:alpha val="68000"/>
              </a:srgbClr>
            </a:solidFill>
            <a:prstDash val="sysDot"/>
          </a:ln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spcAft>
                <a:spcPts val="300"/>
              </a:spcAft>
              <a:defRPr lang="fr-FR" sz="1600" dirty="0" smtClean="0"/>
            </a:lvl1pPr>
            <a:lvl2pPr>
              <a:lnSpc>
                <a:spcPct val="100000"/>
              </a:lnSpc>
              <a:spcAft>
                <a:spcPts val="300"/>
              </a:spcAft>
              <a:defRPr lang="fr-FR" sz="1400" dirty="0" smtClean="0"/>
            </a:lvl2pPr>
            <a:lvl3pPr>
              <a:lnSpc>
                <a:spcPct val="100000"/>
              </a:lnSpc>
              <a:spcAft>
                <a:spcPts val="300"/>
              </a:spcAft>
              <a:defRPr lang="fr-FR" sz="1400" dirty="0" smtClean="0"/>
            </a:lvl3pPr>
            <a:lvl4pPr>
              <a:lnSpc>
                <a:spcPct val="100000"/>
              </a:lnSpc>
              <a:spcAft>
                <a:spcPts val="300"/>
              </a:spcAft>
              <a:defRPr lang="fr-FR" sz="1300" dirty="0" smtClean="0"/>
            </a:lvl4pPr>
            <a:lvl5pPr marL="1160463" indent="-260350">
              <a:lnSpc>
                <a:spcPct val="100000"/>
              </a:lnSpc>
              <a:spcAft>
                <a:spcPts val="300"/>
              </a:spcAft>
              <a:defRPr lang="fr-FR" dirty="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3" name="Espace réservé du texte 6">
            <a:extLst>
              <a:ext uri="{FF2B5EF4-FFF2-40B4-BE49-F238E27FC236}">
                <a16:creationId xmlns:a16="http://schemas.microsoft.com/office/drawing/2014/main" id="{2ACE1E9C-87FD-1EEE-6B67-C90EB3D6B74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28207" y="1921830"/>
            <a:ext cx="3263172" cy="4115521"/>
          </a:xfrm>
          <a:ln w="6350">
            <a:solidFill>
              <a:srgbClr val="000091">
                <a:alpha val="68000"/>
              </a:srgbClr>
            </a:solidFill>
            <a:prstDash val="sysDot"/>
          </a:ln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spcAft>
                <a:spcPts val="300"/>
              </a:spcAft>
              <a:defRPr lang="fr-FR" sz="1600" dirty="0" smtClean="0"/>
            </a:lvl1pPr>
            <a:lvl2pPr>
              <a:lnSpc>
                <a:spcPct val="100000"/>
              </a:lnSpc>
              <a:spcAft>
                <a:spcPts val="300"/>
              </a:spcAft>
              <a:defRPr lang="fr-FR" sz="1400" dirty="0" smtClean="0"/>
            </a:lvl2pPr>
            <a:lvl3pPr>
              <a:lnSpc>
                <a:spcPct val="100000"/>
              </a:lnSpc>
              <a:spcAft>
                <a:spcPts val="300"/>
              </a:spcAft>
              <a:defRPr lang="fr-FR" sz="1400" dirty="0" smtClean="0"/>
            </a:lvl3pPr>
            <a:lvl4pPr>
              <a:lnSpc>
                <a:spcPct val="100000"/>
              </a:lnSpc>
              <a:spcAft>
                <a:spcPts val="300"/>
              </a:spcAft>
              <a:defRPr lang="fr-FR" sz="1300" dirty="0" smtClean="0"/>
            </a:lvl4pPr>
            <a:lvl5pPr marL="1262063" indent="-361950">
              <a:lnSpc>
                <a:spcPct val="100000"/>
              </a:lnSpc>
              <a:spcAft>
                <a:spcPts val="300"/>
              </a:spcAft>
              <a:defRPr lang="fr-FR" dirty="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35E3386-1E69-6146-47D1-687E648AD626}"/>
              </a:ext>
            </a:extLst>
          </p:cNvPr>
          <p:cNvSpPr txBox="1"/>
          <p:nvPr/>
        </p:nvSpPr>
        <p:spPr>
          <a:xfrm>
            <a:off x="1561991" y="1473487"/>
            <a:ext cx="1340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kern="1200" dirty="0">
                <a:solidFill>
                  <a:srgbClr val="000091"/>
                </a:solidFill>
                <a:latin typeface="Marianne" panose="02000000000000000000" pitchFamily="2" charset="0"/>
                <a:ea typeface="+mn-ea"/>
                <a:cs typeface="+mn-cs"/>
              </a:rPr>
              <a:t>Commande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7370B571-97EE-A08C-3C48-F58C66E50F68}"/>
              </a:ext>
            </a:extLst>
          </p:cNvPr>
          <p:cNvSpPr txBox="1"/>
          <p:nvPr/>
        </p:nvSpPr>
        <p:spPr>
          <a:xfrm>
            <a:off x="5456846" y="1473487"/>
            <a:ext cx="10855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kern="1200" dirty="0">
                <a:solidFill>
                  <a:srgbClr val="000091"/>
                </a:solidFill>
                <a:latin typeface="Marianne" panose="02000000000000000000" pitchFamily="2" charset="0"/>
                <a:ea typeface="+mn-ea"/>
                <a:cs typeface="+mn-cs"/>
              </a:rPr>
              <a:t>Méthode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11C6F77D-2E5F-F6FA-DED7-FC52E0973C54}"/>
              </a:ext>
            </a:extLst>
          </p:cNvPr>
          <p:cNvSpPr txBox="1"/>
          <p:nvPr/>
        </p:nvSpPr>
        <p:spPr>
          <a:xfrm>
            <a:off x="9213547" y="1493143"/>
            <a:ext cx="12330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kern="1200" dirty="0">
                <a:solidFill>
                  <a:srgbClr val="000091"/>
                </a:solidFill>
                <a:latin typeface="Marianne" panose="02000000000000000000" pitchFamily="2" charset="0"/>
                <a:ea typeface="+mn-ea"/>
                <a:cs typeface="+mn-cs"/>
              </a:rPr>
              <a:t>Calendrier</a:t>
            </a:r>
          </a:p>
        </p:txBody>
      </p:sp>
      <p:pic>
        <p:nvPicPr>
          <p:cNvPr id="26" name="Graphique 25" descr="Engrenages contour">
            <a:extLst>
              <a:ext uri="{FF2B5EF4-FFF2-40B4-BE49-F238E27FC236}">
                <a16:creationId xmlns:a16="http://schemas.microsoft.com/office/drawing/2014/main" id="{A6D4A3B6-E747-EAF5-FD3F-8EA70C43A0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64414" y="1408764"/>
            <a:ext cx="468000" cy="468000"/>
          </a:xfrm>
          <a:prstGeom prst="rect">
            <a:avLst/>
          </a:prstGeom>
        </p:spPr>
      </p:pic>
      <p:pic>
        <p:nvPicPr>
          <p:cNvPr id="28" name="Graphique 27" descr="Document contour">
            <a:extLst>
              <a:ext uri="{FF2B5EF4-FFF2-40B4-BE49-F238E27FC236}">
                <a16:creationId xmlns:a16="http://schemas.microsoft.com/office/drawing/2014/main" id="{A646D791-1B4A-C4BB-BA21-A5E473D36B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0621" y="1363697"/>
            <a:ext cx="468000" cy="468000"/>
          </a:xfrm>
          <a:prstGeom prst="rect">
            <a:avLst/>
          </a:prstGeom>
        </p:spPr>
      </p:pic>
      <p:pic>
        <p:nvPicPr>
          <p:cNvPr id="30" name="Graphique 29" descr="Calendrier à feuilles contour">
            <a:extLst>
              <a:ext uri="{FF2B5EF4-FFF2-40B4-BE49-F238E27FC236}">
                <a16:creationId xmlns:a16="http://schemas.microsoft.com/office/drawing/2014/main" id="{76084A78-5B2B-0894-C243-A8BD5176BA6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328207" y="1363697"/>
            <a:ext cx="468000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578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mande_calendrier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2FAB10DC-8598-7021-977A-88B7D9D93CF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0621" y="1949426"/>
            <a:ext cx="3263172" cy="4115521"/>
          </a:xfrm>
          <a:ln w="6350">
            <a:solidFill>
              <a:schemeClr val="accent1">
                <a:alpha val="68000"/>
              </a:schemeClr>
            </a:solidFill>
            <a:prstDash val="sysDot"/>
          </a:ln>
        </p:spPr>
        <p:txBody>
          <a:bodyPr/>
          <a:lstStyle>
            <a:lvl1pPr>
              <a:lnSpc>
                <a:spcPct val="100000"/>
              </a:lnSpc>
              <a:spcAft>
                <a:spcPts val="300"/>
              </a:spcAft>
              <a:defRPr sz="1600"/>
            </a:lvl1pPr>
            <a:lvl2pPr marL="263525" indent="-263525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defRPr sz="1400"/>
            </a:lvl2pPr>
            <a:lvl3pPr marL="442913" indent="-263525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defRPr sz="1400"/>
            </a:lvl3pPr>
            <a:lvl4pPr marL="623888" indent="-263525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tabLst>
                <a:tab pos="623888" algn="l"/>
              </a:tabLst>
              <a:defRPr sz="1300"/>
            </a:lvl4pPr>
            <a:lvl5pPr marL="720725" indent="-277813">
              <a:lnSpc>
                <a:spcPct val="100000"/>
              </a:lnSpc>
              <a:spcAft>
                <a:spcPts val="300"/>
              </a:spcAft>
              <a:buClr>
                <a:schemeClr val="accent1"/>
              </a:buClr>
              <a:defRPr sz="120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44AEADE-2A80-0794-0E84-E94F1390A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8D5B602-0E39-904C-4CDB-5DC89BB32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60AE6-3B32-49B3-9952-15EE7CFACD68}" type="datetime1">
              <a:rPr lang="fr-FR" smtClean="0"/>
              <a:t>11/12/2024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61E920A-188C-8ED6-415E-2F84D4D89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A6BD5159-2E6E-C578-4B3E-45B853693C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2" name="Espace réservé du texte 6">
            <a:extLst>
              <a:ext uri="{FF2B5EF4-FFF2-40B4-BE49-F238E27FC236}">
                <a16:creationId xmlns:a16="http://schemas.microsoft.com/office/drawing/2014/main" id="{F9555FE7-F08E-2E81-6BE2-3E1E012FB23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64414" y="1921831"/>
            <a:ext cx="3263172" cy="4143116"/>
          </a:xfrm>
          <a:ln w="6350">
            <a:solidFill>
              <a:schemeClr val="accent3">
                <a:alpha val="68000"/>
              </a:schemeClr>
            </a:solidFill>
            <a:prstDash val="sysDot"/>
          </a:ln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spcAft>
                <a:spcPts val="300"/>
              </a:spcAft>
              <a:defRPr lang="fr-FR" sz="1600" dirty="0" smtClean="0"/>
            </a:lvl1pPr>
            <a:lvl2pPr>
              <a:lnSpc>
                <a:spcPct val="100000"/>
              </a:lnSpc>
              <a:spcAft>
                <a:spcPts val="300"/>
              </a:spcAft>
              <a:buClr>
                <a:schemeClr val="accent3"/>
              </a:buClr>
              <a:defRPr lang="fr-FR" sz="1400" dirty="0" smtClean="0"/>
            </a:lvl2pPr>
            <a:lvl3pPr>
              <a:lnSpc>
                <a:spcPct val="100000"/>
              </a:lnSpc>
              <a:spcAft>
                <a:spcPts val="300"/>
              </a:spcAft>
              <a:buClr>
                <a:schemeClr val="accent3"/>
              </a:buClr>
              <a:defRPr lang="fr-FR" sz="1400" dirty="0" smtClean="0"/>
            </a:lvl3pPr>
            <a:lvl4pPr>
              <a:lnSpc>
                <a:spcPct val="100000"/>
              </a:lnSpc>
              <a:spcAft>
                <a:spcPts val="300"/>
              </a:spcAft>
              <a:buClr>
                <a:schemeClr val="accent3"/>
              </a:buClr>
              <a:defRPr lang="fr-FR" sz="1300" dirty="0" smtClean="0"/>
            </a:lvl4pPr>
            <a:lvl5pPr marL="1160463" indent="-260350">
              <a:lnSpc>
                <a:spcPct val="100000"/>
              </a:lnSpc>
              <a:spcAft>
                <a:spcPts val="300"/>
              </a:spcAft>
              <a:buClr>
                <a:schemeClr val="accent3"/>
              </a:buClr>
              <a:defRPr lang="fr-FR" dirty="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3" name="Espace réservé du texte 6">
            <a:extLst>
              <a:ext uri="{FF2B5EF4-FFF2-40B4-BE49-F238E27FC236}">
                <a16:creationId xmlns:a16="http://schemas.microsoft.com/office/drawing/2014/main" id="{2ACE1E9C-87FD-1EEE-6B67-C90EB3D6B74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328207" y="1921830"/>
            <a:ext cx="3263172" cy="4115521"/>
          </a:xfrm>
          <a:ln w="6350">
            <a:solidFill>
              <a:schemeClr val="accent4">
                <a:alpha val="68000"/>
              </a:schemeClr>
            </a:solidFill>
            <a:prstDash val="sysDot"/>
          </a:ln>
        </p:spPr>
        <p:txBody>
          <a:bodyPr vert="horz" lIns="91440" tIns="45720" rIns="91440" bIns="45720" rtlCol="0">
            <a:normAutofit/>
          </a:bodyPr>
          <a:lstStyle>
            <a:lvl1pPr>
              <a:lnSpc>
                <a:spcPct val="100000"/>
              </a:lnSpc>
              <a:spcAft>
                <a:spcPts val="300"/>
              </a:spcAft>
              <a:defRPr lang="fr-FR" sz="1600" dirty="0" smtClean="0"/>
            </a:lvl1pPr>
            <a:lvl2pPr>
              <a:lnSpc>
                <a:spcPct val="100000"/>
              </a:lnSpc>
              <a:spcAft>
                <a:spcPts val="300"/>
              </a:spcAft>
              <a:buClr>
                <a:schemeClr val="accent4"/>
              </a:buClr>
              <a:defRPr lang="fr-FR" sz="1400" dirty="0" smtClean="0"/>
            </a:lvl2pPr>
            <a:lvl3pPr>
              <a:lnSpc>
                <a:spcPct val="100000"/>
              </a:lnSpc>
              <a:spcAft>
                <a:spcPts val="300"/>
              </a:spcAft>
              <a:buClr>
                <a:schemeClr val="accent4"/>
              </a:buClr>
              <a:defRPr lang="fr-FR" sz="1400" dirty="0" smtClean="0"/>
            </a:lvl3pPr>
            <a:lvl4pPr>
              <a:lnSpc>
                <a:spcPct val="100000"/>
              </a:lnSpc>
              <a:spcAft>
                <a:spcPts val="300"/>
              </a:spcAft>
              <a:buClr>
                <a:schemeClr val="accent4"/>
              </a:buClr>
              <a:defRPr lang="fr-FR" sz="1300" dirty="0" smtClean="0"/>
            </a:lvl4pPr>
            <a:lvl5pPr marL="1160463" indent="-260350">
              <a:lnSpc>
                <a:spcPct val="100000"/>
              </a:lnSpc>
              <a:spcAft>
                <a:spcPts val="300"/>
              </a:spcAft>
              <a:buClr>
                <a:schemeClr val="accent4"/>
              </a:buClr>
              <a:defRPr lang="fr-FR" dirty="0"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FR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35E3386-1E69-6146-47D1-687E648AD626}"/>
              </a:ext>
            </a:extLst>
          </p:cNvPr>
          <p:cNvSpPr txBox="1"/>
          <p:nvPr/>
        </p:nvSpPr>
        <p:spPr>
          <a:xfrm>
            <a:off x="1561991" y="1473487"/>
            <a:ext cx="13404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kern="1200" dirty="0">
                <a:solidFill>
                  <a:srgbClr val="000091"/>
                </a:solidFill>
                <a:latin typeface="Marianne" panose="02000000000000000000" pitchFamily="2" charset="0"/>
                <a:ea typeface="+mn-ea"/>
                <a:cs typeface="+mn-cs"/>
              </a:rPr>
              <a:t>Commande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7370B571-97EE-A08C-3C48-F58C66E50F68}"/>
              </a:ext>
            </a:extLst>
          </p:cNvPr>
          <p:cNvSpPr txBox="1"/>
          <p:nvPr/>
        </p:nvSpPr>
        <p:spPr>
          <a:xfrm>
            <a:off x="5456846" y="1473487"/>
            <a:ext cx="10855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kern="1200" dirty="0">
                <a:solidFill>
                  <a:schemeClr val="accent3"/>
                </a:solidFill>
                <a:latin typeface="Marianne" panose="02000000000000000000" pitchFamily="2" charset="0"/>
                <a:ea typeface="+mn-ea"/>
                <a:cs typeface="+mn-cs"/>
              </a:rPr>
              <a:t>Méthode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11C6F77D-2E5F-F6FA-DED7-FC52E0973C54}"/>
              </a:ext>
            </a:extLst>
          </p:cNvPr>
          <p:cNvSpPr txBox="1"/>
          <p:nvPr/>
        </p:nvSpPr>
        <p:spPr>
          <a:xfrm>
            <a:off x="9213547" y="1493143"/>
            <a:ext cx="12330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kern="1200" dirty="0">
                <a:solidFill>
                  <a:schemeClr val="accent4"/>
                </a:solidFill>
                <a:latin typeface="Marianne" panose="02000000000000000000" pitchFamily="2" charset="0"/>
                <a:ea typeface="+mn-ea"/>
                <a:cs typeface="+mn-cs"/>
              </a:rPr>
              <a:t>Calendrier</a:t>
            </a:r>
          </a:p>
        </p:txBody>
      </p:sp>
      <p:pic>
        <p:nvPicPr>
          <p:cNvPr id="26" name="Graphique 25" descr="Engrenages contour">
            <a:extLst>
              <a:ext uri="{FF2B5EF4-FFF2-40B4-BE49-F238E27FC236}">
                <a16:creationId xmlns:a16="http://schemas.microsoft.com/office/drawing/2014/main" id="{A6D4A3B6-E747-EAF5-FD3F-8EA70C43A0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64414" y="1408764"/>
            <a:ext cx="468000" cy="468000"/>
          </a:xfrm>
          <a:prstGeom prst="rect">
            <a:avLst/>
          </a:prstGeom>
        </p:spPr>
      </p:pic>
      <p:pic>
        <p:nvPicPr>
          <p:cNvPr id="28" name="Graphique 27" descr="Document contour">
            <a:extLst>
              <a:ext uri="{FF2B5EF4-FFF2-40B4-BE49-F238E27FC236}">
                <a16:creationId xmlns:a16="http://schemas.microsoft.com/office/drawing/2014/main" id="{A646D791-1B4A-C4BB-BA21-A5E473D36B2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0621" y="1363697"/>
            <a:ext cx="468000" cy="468000"/>
          </a:xfrm>
          <a:prstGeom prst="rect">
            <a:avLst/>
          </a:prstGeom>
        </p:spPr>
      </p:pic>
      <p:pic>
        <p:nvPicPr>
          <p:cNvPr id="30" name="Graphique 29" descr="Calendrier à feuilles contour">
            <a:extLst>
              <a:ext uri="{FF2B5EF4-FFF2-40B4-BE49-F238E27FC236}">
                <a16:creationId xmlns:a16="http://schemas.microsoft.com/office/drawing/2014/main" id="{76084A78-5B2B-0894-C243-A8BD5176BA6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328207" y="1363697"/>
            <a:ext cx="468000" cy="46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3652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dré_points_clé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8B7F20-D7DE-A383-C846-184A023F45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6FFC1D65-1E4C-76DB-CD52-899B27DDD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931569-86C2-43F6-B9F8-5FC8171D23B5}" type="datetime1">
              <a:rPr lang="fr-FR" smtClean="0"/>
              <a:t>11/12/2024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B25D0E0-140F-FA43-8446-A9B3D294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CFDDB906-31DA-B8C2-E246-F8C0A89CD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72B9B9C7-4052-408E-2CA0-09D8B59BDB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2150" y="1635125"/>
            <a:ext cx="2473200" cy="4308475"/>
          </a:xfrm>
          <a:solidFill>
            <a:schemeClr val="accent1"/>
          </a:solidFill>
        </p:spPr>
        <p:txBody>
          <a:bodyPr>
            <a:normAutofit/>
          </a:bodyPr>
          <a:lstStyle>
            <a:lvl1pPr marL="285750" indent="-285750">
              <a:buClr>
                <a:schemeClr val="bg1"/>
              </a:buClr>
              <a:buFont typeface="Arial" panose="020B0604020202020204" pitchFamily="34" charset="0"/>
              <a:buChar char="•"/>
              <a:defRPr sz="13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Espace réservé du texte 6">
            <a:extLst>
              <a:ext uri="{FF2B5EF4-FFF2-40B4-BE49-F238E27FC236}">
                <a16:creationId xmlns:a16="http://schemas.microsoft.com/office/drawing/2014/main" id="{86C13DCA-D0E2-4A42-1C61-D9595D9B128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27903" y="1664203"/>
            <a:ext cx="2473200" cy="4308475"/>
          </a:xfrm>
          <a:solidFill>
            <a:schemeClr val="accent1"/>
          </a:solidFill>
        </p:spPr>
        <p:txBody>
          <a:bodyPr>
            <a:normAutofit/>
          </a:bodyPr>
          <a:lstStyle>
            <a:lvl1pPr marL="285750" indent="-285750">
              <a:buClr>
                <a:schemeClr val="bg1"/>
              </a:buClr>
              <a:buFont typeface="Arial" panose="020B0604020202020204" pitchFamily="34" charset="0"/>
              <a:buChar char="•"/>
              <a:defRPr sz="13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Espace réservé du texte 6">
            <a:extLst>
              <a:ext uri="{FF2B5EF4-FFF2-40B4-BE49-F238E27FC236}">
                <a16:creationId xmlns:a16="http://schemas.microsoft.com/office/drawing/2014/main" id="{CD6B54BD-88DF-82B5-F530-FC1E8CB5B7B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363656" y="1635124"/>
            <a:ext cx="2473200" cy="4308475"/>
          </a:xfrm>
          <a:solidFill>
            <a:schemeClr val="accent1"/>
          </a:solidFill>
        </p:spPr>
        <p:txBody>
          <a:bodyPr>
            <a:normAutofit/>
          </a:bodyPr>
          <a:lstStyle>
            <a:lvl1pPr marL="285750" indent="-285750">
              <a:buClr>
                <a:schemeClr val="bg1"/>
              </a:buClr>
              <a:buFont typeface="Arial" panose="020B0604020202020204" pitchFamily="34" charset="0"/>
              <a:buChar char="•"/>
              <a:defRPr sz="13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Espace réservé du texte 6">
            <a:extLst>
              <a:ext uri="{FF2B5EF4-FFF2-40B4-BE49-F238E27FC236}">
                <a16:creationId xmlns:a16="http://schemas.microsoft.com/office/drawing/2014/main" id="{49F974DF-A32B-7F64-41D7-04BF6FD4B0E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199410" y="1635123"/>
            <a:ext cx="2473200" cy="4308475"/>
          </a:xfrm>
          <a:solidFill>
            <a:schemeClr val="accent1"/>
          </a:solidFill>
        </p:spPr>
        <p:txBody>
          <a:bodyPr>
            <a:normAutofit/>
          </a:bodyPr>
          <a:lstStyle>
            <a:lvl1pPr marL="285750" indent="-285750">
              <a:buClr>
                <a:schemeClr val="bg1"/>
              </a:buClr>
              <a:buFont typeface="Arial" panose="020B0604020202020204" pitchFamily="34" charset="0"/>
              <a:buChar char="•"/>
              <a:defRPr sz="13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330724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D118D92-3E82-3349-376B-3004DD1429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172229"/>
            <a:ext cx="10515600" cy="9155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AC271B0-F16D-EEAE-FDE9-1E1D0AA451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385455"/>
            <a:ext cx="10515600" cy="4841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BFDA9A-CAFA-1F17-D0C3-1E4868E76E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532148"/>
            <a:ext cx="2743200" cy="3258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lumMod val="50000"/>
                    <a:lumOff val="50000"/>
                  </a:schemeClr>
                </a:solidFill>
                <a:latin typeface="Marianne" panose="02000000000000000000" pitchFamily="2" charset="0"/>
              </a:defRPr>
            </a:lvl1pPr>
          </a:lstStyle>
          <a:p>
            <a:fld id="{BA653D23-30D3-46C8-A0E2-CB6C4E1C1242}" type="datetime1">
              <a:rPr lang="fr-FR" smtClean="0"/>
              <a:t>11/12/2024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A845EB9-527D-9722-7CBD-6D56350381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549098"/>
            <a:ext cx="4114800" cy="3089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fr-FR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Marianne" panose="02000000000000000000" pitchFamily="2" charset="0"/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A81DEC-EB13-DFE7-BFF4-36AB3E7C66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448800" y="6579929"/>
            <a:ext cx="2743200" cy="278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50000"/>
                    <a:lumOff val="50000"/>
                  </a:schemeClr>
                </a:solidFill>
                <a:latin typeface="Marianne" panose="02000000000000000000" pitchFamily="2" charset="0"/>
              </a:defRPr>
            </a:lvl1pPr>
          </a:lstStyle>
          <a:p>
            <a:fld id="{FAF3068D-1071-4799-B5DC-0F61DF5D3D59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8" name="Image 7" descr="Une image contenant texte, Police, logo, cercle&#10;&#10;Description générée automatiquement">
            <a:extLst>
              <a:ext uri="{FF2B5EF4-FFF2-40B4-BE49-F238E27FC236}">
                <a16:creationId xmlns:a16="http://schemas.microsoft.com/office/drawing/2014/main" id="{0B1F5944-CE5E-FB0F-89C5-1D256F5AC570}"/>
              </a:ext>
            </a:extLst>
          </p:cNvPr>
          <p:cNvPicPr>
            <a:picLocks noChangeAspect="1"/>
          </p:cNvPicPr>
          <p:nvPr/>
        </p:nvPicPr>
        <p:blipFill>
          <a:blip r:embed="rId5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6650" y="243177"/>
            <a:ext cx="715429" cy="720000"/>
          </a:xfrm>
          <a:prstGeom prst="rect">
            <a:avLst/>
          </a:prstGeom>
        </p:spPr>
      </p:pic>
      <p:pic>
        <p:nvPicPr>
          <p:cNvPr id="10" name="Image 9" descr="Une image contenant texte, Police, logo, Graphique&#10;&#10;Description générée automatiquement">
            <a:extLst>
              <a:ext uri="{FF2B5EF4-FFF2-40B4-BE49-F238E27FC236}">
                <a16:creationId xmlns:a16="http://schemas.microsoft.com/office/drawing/2014/main" id="{8377FD38-2341-8F9E-DC71-F125B3F2F50D}"/>
              </a:ext>
            </a:extLst>
          </p:cNvPr>
          <p:cNvPicPr>
            <a:picLocks noChangeAspect="1"/>
          </p:cNvPicPr>
          <p:nvPr/>
        </p:nvPicPr>
        <p:blipFill>
          <a:blip r:embed="rId5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8" y="12834"/>
            <a:ext cx="1197351" cy="1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44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68" r:id="rId3"/>
    <p:sldLayoutId id="2147483651" r:id="rId4"/>
    <p:sldLayoutId id="2147483658" r:id="rId5"/>
    <p:sldLayoutId id="2147483670" r:id="rId6"/>
    <p:sldLayoutId id="2147483667" r:id="rId7"/>
    <p:sldLayoutId id="2147483704" r:id="rId8"/>
    <p:sldLayoutId id="2147483665" r:id="rId9"/>
    <p:sldLayoutId id="2147483731" r:id="rId10"/>
    <p:sldLayoutId id="2147483718" r:id="rId11"/>
    <p:sldLayoutId id="2147483719" r:id="rId12"/>
    <p:sldLayoutId id="2147483678" r:id="rId13"/>
    <p:sldLayoutId id="2147483691" r:id="rId14"/>
    <p:sldLayoutId id="2147483679" r:id="rId15"/>
    <p:sldLayoutId id="2147483692" r:id="rId16"/>
    <p:sldLayoutId id="2147483663" r:id="rId17"/>
    <p:sldLayoutId id="2147483676" r:id="rId18"/>
    <p:sldLayoutId id="2147483729" r:id="rId19"/>
    <p:sldLayoutId id="2147483730" r:id="rId20"/>
    <p:sldLayoutId id="2147483728" r:id="rId21"/>
    <p:sldLayoutId id="2147483680" r:id="rId22"/>
    <p:sldLayoutId id="2147483675" r:id="rId23"/>
    <p:sldLayoutId id="2147483684" r:id="rId24"/>
    <p:sldLayoutId id="2147483708" r:id="rId25"/>
    <p:sldLayoutId id="2147483709" r:id="rId26"/>
    <p:sldLayoutId id="2147483715" r:id="rId27"/>
    <p:sldLayoutId id="2147483710" r:id="rId28"/>
    <p:sldLayoutId id="2147483711" r:id="rId29"/>
    <p:sldLayoutId id="2147483712" r:id="rId30"/>
    <p:sldLayoutId id="2147483734" r:id="rId31"/>
    <p:sldLayoutId id="2147483732" r:id="rId32"/>
    <p:sldLayoutId id="2147483735" r:id="rId33"/>
    <p:sldLayoutId id="2147483716" r:id="rId34"/>
    <p:sldLayoutId id="2147483717" r:id="rId35"/>
    <p:sldLayoutId id="2147483657" r:id="rId36"/>
    <p:sldLayoutId id="2147483722" r:id="rId37"/>
    <p:sldLayoutId id="2147483723" r:id="rId38"/>
    <p:sldLayoutId id="2147483698" r:id="rId39"/>
    <p:sldLayoutId id="2147483702" r:id="rId40"/>
    <p:sldLayoutId id="2147483700" r:id="rId41"/>
    <p:sldLayoutId id="2147483701" r:id="rId42"/>
    <p:sldLayoutId id="2147483666" r:id="rId43"/>
    <p:sldLayoutId id="2147483703" r:id="rId44"/>
    <p:sldLayoutId id="2147483671" r:id="rId45"/>
    <p:sldLayoutId id="2147483672" r:id="rId46"/>
    <p:sldLayoutId id="2147483705" r:id="rId47"/>
    <p:sldLayoutId id="2147483724" r:id="rId48"/>
    <p:sldLayoutId id="2147483726" r:id="rId49"/>
    <p:sldLayoutId id="2147483727" r:id="rId50"/>
    <p:sldLayoutId id="2147483720" r:id="rId51"/>
  </p:sldLayoutIdLst>
  <p:hf hdr="0"/>
  <p:txStyles>
    <p:titleStyle>
      <a:lvl1pPr marL="0" indent="0" algn="ctr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rgbClr val="000091"/>
          </a:solidFill>
          <a:latin typeface="Marianne" panose="02000000000000000000" pitchFamily="2" charset="0"/>
          <a:ea typeface="+mj-ea"/>
          <a:cs typeface="+mj-cs"/>
        </a:defRPr>
      </a:lvl1pPr>
    </p:titleStyle>
    <p:bodyStyle>
      <a:lvl1pPr marL="0" indent="0" algn="just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Tx/>
        <a:buSzPct val="100000"/>
        <a:buFont typeface="Arial" panose="020B0604020202020204" pitchFamily="34" charset="0"/>
        <a:buNone/>
        <a:defRPr sz="1800" b="1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1pPr>
      <a:lvl2pPr marL="444500" indent="-26670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Tx/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2pPr>
      <a:lvl3pPr marL="812800" indent="-36830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Tx/>
        <a:buSzPct val="100000"/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3pPr>
      <a:lvl4pPr marL="1079500" indent="-35560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>
          <a:schemeClr val="tx1"/>
        </a:buClr>
        <a:buSzPct val="100000"/>
        <a:buFont typeface="Wingdings" panose="05000000000000000000" pitchFamily="2" charset="2"/>
        <a:buChar char="ü"/>
        <a:defRPr sz="130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4pPr>
      <a:lvl5pPr marL="1346200" indent="-355600" algn="l" defTabSz="914400" rtl="0" eaLnBrk="1" latinLnBrk="0" hangingPunct="1">
        <a:lnSpc>
          <a:spcPct val="100000"/>
        </a:lnSpc>
        <a:spcBef>
          <a:spcPts val="0"/>
        </a:spcBef>
        <a:spcAft>
          <a:spcPts val="300"/>
        </a:spcAft>
        <a:buClrTx/>
        <a:buSzPct val="8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Marianne" panose="02000000000000000000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A5D8D50B-0EA9-876E-5BD5-3A9AEF4E7E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11676"/>
            <a:ext cx="9144000" cy="768563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Fabienne Bartoli, Louis-Charles Viossat</a:t>
            </a:r>
          </a:p>
          <a:p>
            <a:r>
              <a:rPr lang="fr-FR" dirty="0" err="1"/>
              <a:t>Inspector</a:t>
            </a:r>
            <a:r>
              <a:rPr lang="fr-FR" dirty="0"/>
              <a:t> General of Social </a:t>
            </a:r>
            <a:r>
              <a:rPr lang="fr-FR" dirty="0" err="1"/>
              <a:t>Affairs</a:t>
            </a:r>
            <a:r>
              <a:rPr lang="fr-FR" dirty="0"/>
              <a:t>, France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CBB836E6-8881-D23D-2B7E-F21BF2D03353}"/>
              </a:ext>
            </a:extLst>
          </p:cNvPr>
          <p:cNvSpPr txBox="1"/>
          <p:nvPr/>
        </p:nvSpPr>
        <p:spPr>
          <a:xfrm>
            <a:off x="2193758" y="2505671"/>
            <a:ext cx="7804484" cy="184665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FR" sz="3800" b="1" dirty="0">
                <a:solidFill>
                  <a:schemeClr val="accent1"/>
                </a:solidFill>
              </a:rPr>
              <a:t>Long-</a:t>
            </a:r>
            <a:r>
              <a:rPr lang="fr-FR" sz="3800" b="1" dirty="0" err="1">
                <a:solidFill>
                  <a:schemeClr val="accent1"/>
                </a:solidFill>
              </a:rPr>
              <a:t>term</a:t>
            </a:r>
            <a:r>
              <a:rPr lang="fr-FR" sz="3800" b="1" dirty="0">
                <a:solidFill>
                  <a:schemeClr val="accent1"/>
                </a:solidFill>
              </a:rPr>
              <a:t> care </a:t>
            </a:r>
            <a:r>
              <a:rPr lang="fr-FR" sz="3800" b="1" dirty="0" err="1">
                <a:solidFill>
                  <a:schemeClr val="accent1"/>
                </a:solidFill>
              </a:rPr>
              <a:t>policy</a:t>
            </a:r>
            <a:r>
              <a:rPr lang="fr-FR" sz="3800" b="1" dirty="0">
                <a:solidFill>
                  <a:schemeClr val="accent1"/>
                </a:solidFill>
              </a:rPr>
              <a:t> in France: an </a:t>
            </a:r>
            <a:r>
              <a:rPr lang="fr-FR" sz="3800" b="1" dirty="0" err="1">
                <a:solidFill>
                  <a:schemeClr val="accent1"/>
                </a:solidFill>
              </a:rPr>
              <a:t>overview</a:t>
            </a:r>
            <a:r>
              <a:rPr lang="fr-FR" sz="3800" b="1" dirty="0">
                <a:solidFill>
                  <a:schemeClr val="accent1"/>
                </a:solidFill>
              </a:rPr>
              <a:t> of </a:t>
            </a:r>
            <a:r>
              <a:rPr lang="fr-FR" sz="3800" b="1" dirty="0" err="1">
                <a:solidFill>
                  <a:schemeClr val="accent1"/>
                </a:solidFill>
              </a:rPr>
              <a:t>recent</a:t>
            </a:r>
            <a:r>
              <a:rPr lang="fr-FR" sz="3800" b="1" dirty="0">
                <a:solidFill>
                  <a:schemeClr val="accent1"/>
                </a:solidFill>
              </a:rPr>
              <a:t> IGAS reports</a:t>
            </a:r>
          </a:p>
        </p:txBody>
      </p:sp>
    </p:spTree>
    <p:extLst>
      <p:ext uri="{BB962C8B-B14F-4D97-AF65-F5344CB8AC3E}">
        <p14:creationId xmlns:p14="http://schemas.microsoft.com/office/powerpoint/2010/main" val="3607161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33D12DF-DCA0-A71D-BD8B-C5D12E660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/>
              <a:t>The </a:t>
            </a:r>
            <a:r>
              <a:rPr lang="fr-FR" dirty="0" err="1"/>
              <a:t>number</a:t>
            </a:r>
            <a:r>
              <a:rPr lang="fr-FR" dirty="0"/>
              <a:t> of </a:t>
            </a:r>
            <a:r>
              <a:rPr lang="fr-FR" dirty="0" err="1"/>
              <a:t>dependent</a:t>
            </a:r>
            <a:r>
              <a:rPr lang="fr-FR" dirty="0"/>
              <a:t> </a:t>
            </a:r>
            <a:r>
              <a:rPr lang="fr-FR" dirty="0" err="1"/>
              <a:t>elderly</a:t>
            </a:r>
            <a:r>
              <a:rPr lang="fr-FR" dirty="0"/>
              <a:t> </a:t>
            </a:r>
            <a:r>
              <a:rPr lang="fr-FR" dirty="0" err="1"/>
              <a:t>persons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growing</a:t>
            </a:r>
            <a:r>
              <a:rPr lang="fr-FR" dirty="0"/>
              <a:t> fast</a:t>
            </a:r>
          </a:p>
        </p:txBody>
      </p:sp>
      <p:pic>
        <p:nvPicPr>
          <p:cNvPr id="8" name="Espace réservé du contenu 7">
            <a:extLst>
              <a:ext uri="{FF2B5EF4-FFF2-40B4-BE49-F238E27FC236}">
                <a16:creationId xmlns:a16="http://schemas.microsoft.com/office/drawing/2014/main" id="{A73F1BAC-C29A-5500-495C-A521A18FE0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556754"/>
            <a:ext cx="10515600" cy="2394529"/>
          </a:xfrm>
        </p:spPr>
      </p:pic>
      <p:sp>
        <p:nvSpPr>
          <p:cNvPr id="6" name="Espace réservé du texte 5">
            <a:extLst>
              <a:ext uri="{FF2B5EF4-FFF2-40B4-BE49-F238E27FC236}">
                <a16:creationId xmlns:a16="http://schemas.microsoft.com/office/drawing/2014/main" id="{ADE33FE6-5557-5C14-6D75-DA9491DAF7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7648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E33D12DF-DCA0-A71D-BD8B-C5D12E660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dirty="0"/>
              <a:t>Public </a:t>
            </a:r>
            <a:r>
              <a:rPr lang="fr-FR" dirty="0" err="1"/>
              <a:t>spending</a:t>
            </a:r>
            <a:r>
              <a:rPr lang="fr-FR" dirty="0"/>
              <a:t> on </a:t>
            </a:r>
            <a:r>
              <a:rPr lang="fr-FR" sz="2500" dirty="0"/>
              <a:t>l</a:t>
            </a:r>
            <a:r>
              <a:rPr kumimoji="0" lang="fr-FR" sz="2500" b="1" i="0" u="none" strike="noStrike" kern="1200" cap="none" spc="0" normalizeH="0" baseline="0" noProof="0" dirty="0" err="1">
                <a:ln>
                  <a:noFill/>
                </a:ln>
                <a:solidFill>
                  <a:srgbClr val="000091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  <a:t>ong-term</a:t>
            </a:r>
            <a:r>
              <a:rPr kumimoji="0" lang="fr-FR" sz="2500" b="1" i="0" u="none" strike="noStrike" kern="1200" cap="none" spc="0" normalizeH="0" baseline="0" noProof="0" dirty="0">
                <a:ln>
                  <a:noFill/>
                </a:ln>
                <a:solidFill>
                  <a:srgbClr val="000091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  <a:t> care </a:t>
            </a:r>
            <a:r>
              <a:rPr kumimoji="0" lang="fr-FR" sz="2500" b="1" i="0" u="none" strike="noStrike" kern="1200" cap="none" spc="0" normalizeH="0" baseline="0" noProof="0" dirty="0" err="1">
                <a:ln>
                  <a:noFill/>
                </a:ln>
                <a:solidFill>
                  <a:srgbClr val="000091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  <a:t>policy</a:t>
            </a:r>
            <a:r>
              <a:rPr kumimoji="0" lang="fr-FR" sz="2500" b="1" i="0" u="none" strike="noStrike" kern="1200" cap="none" spc="0" normalizeH="0" baseline="0" noProof="0" dirty="0">
                <a:ln>
                  <a:noFill/>
                </a:ln>
                <a:solidFill>
                  <a:srgbClr val="000091"/>
                </a:solidFill>
                <a:effectLst/>
                <a:uLnTx/>
                <a:uFillTx/>
                <a:latin typeface="Marianne" panose="02000000000000000000" pitchFamily="2" charset="0"/>
                <a:ea typeface="+mj-ea"/>
                <a:cs typeface="+mj-cs"/>
              </a:rPr>
              <a:t>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growing</a:t>
            </a:r>
            <a:r>
              <a:rPr lang="fr-FR" dirty="0"/>
              <a:t> but </a:t>
            </a:r>
            <a:r>
              <a:rPr lang="fr-FR" dirty="0" err="1"/>
              <a:t>remains</a:t>
            </a:r>
            <a:r>
              <a:rPr lang="fr-FR" dirty="0"/>
              <a:t> </a:t>
            </a:r>
            <a:r>
              <a:rPr lang="fr-FR" dirty="0" err="1"/>
              <a:t>limited</a:t>
            </a:r>
            <a:r>
              <a:rPr lang="fr-FR" dirty="0"/>
              <a:t> and </a:t>
            </a:r>
            <a:r>
              <a:rPr lang="fr-FR" dirty="0" err="1"/>
              <a:t>skewed</a:t>
            </a:r>
            <a:r>
              <a:rPr lang="fr-FR" dirty="0"/>
              <a:t> </a:t>
            </a:r>
            <a:r>
              <a:rPr lang="fr-FR" dirty="0" err="1"/>
              <a:t>towards</a:t>
            </a:r>
            <a:r>
              <a:rPr lang="fr-FR" dirty="0"/>
              <a:t> non-home-</a:t>
            </a:r>
            <a:r>
              <a:rPr lang="fr-FR" dirty="0" err="1"/>
              <a:t>based</a:t>
            </a:r>
            <a:r>
              <a:rPr lang="fr-FR" dirty="0"/>
              <a:t> long </a:t>
            </a:r>
            <a:r>
              <a:rPr lang="fr-FR" dirty="0" err="1"/>
              <a:t>term</a:t>
            </a:r>
            <a:r>
              <a:rPr lang="fr-FR" dirty="0"/>
              <a:t> care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2E60CBAD-9270-2131-64DA-9FEB07840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texte 6">
            <a:extLst>
              <a:ext uri="{FF2B5EF4-FFF2-40B4-BE49-F238E27FC236}">
                <a16:creationId xmlns:a16="http://schemas.microsoft.com/office/drawing/2014/main" id="{53F97B8E-1A87-1106-E2C3-410CF3B581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3" name="Espace réservé du contenu 12">
            <a:extLst>
              <a:ext uri="{FF2B5EF4-FFF2-40B4-BE49-F238E27FC236}">
                <a16:creationId xmlns:a16="http://schemas.microsoft.com/office/drawing/2014/main" id="{FE608E21-C995-FE66-2D84-C22509F1CA0B}"/>
              </a:ext>
            </a:extLst>
          </p:cNvPr>
          <p:cNvPicPr>
            <a:picLocks noGrp="1" noChangeAspect="1"/>
          </p:cNvPicPr>
          <p:nvPr>
            <p:ph idx="14"/>
          </p:nvPr>
        </p:nvPicPr>
        <p:blipFill>
          <a:blip r:embed="rId2"/>
          <a:stretch>
            <a:fillRect/>
          </a:stretch>
        </p:blipFill>
        <p:spPr>
          <a:xfrm>
            <a:off x="6004437" y="1436237"/>
            <a:ext cx="6071025" cy="4699014"/>
          </a:xfrm>
        </p:spPr>
      </p:pic>
      <p:sp>
        <p:nvSpPr>
          <p:cNvPr id="11" name="Espace réservé du texte 10">
            <a:extLst>
              <a:ext uri="{FF2B5EF4-FFF2-40B4-BE49-F238E27FC236}">
                <a16:creationId xmlns:a16="http://schemas.microsoft.com/office/drawing/2014/main" id="{A123BB4A-68B7-A1DF-E388-0CCBBCEF4B9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F04403DA-416C-B1C7-5126-CAB4AE1212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879" y="1514447"/>
            <a:ext cx="6051121" cy="4620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000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2">
            <a:extLst>
              <a:ext uri="{FF2B5EF4-FFF2-40B4-BE49-F238E27FC236}">
                <a16:creationId xmlns:a16="http://schemas.microsoft.com/office/drawing/2014/main" id="{1422BB9A-F3B3-9691-069E-EA1ADE5D3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/>
              <a:t>IGAS </a:t>
            </a:r>
            <a:r>
              <a:rPr lang="fr-FR" dirty="0" err="1"/>
              <a:t>evaluated</a:t>
            </a:r>
            <a:r>
              <a:rPr lang="fr-FR" dirty="0"/>
              <a:t> </a:t>
            </a:r>
            <a:r>
              <a:rPr lang="fr-FR" dirty="0" err="1"/>
              <a:t>this</a:t>
            </a:r>
            <a:r>
              <a:rPr lang="fr-FR" dirty="0"/>
              <a:t> key </a:t>
            </a:r>
            <a:r>
              <a:rPr lang="fr-FR" dirty="0" err="1"/>
              <a:t>policy</a:t>
            </a:r>
            <a:r>
              <a:rPr lang="fr-FR" dirty="0"/>
              <a:t> issue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three</a:t>
            </a:r>
            <a:r>
              <a:rPr lang="fr-FR" dirty="0"/>
              <a:t> perspectives</a:t>
            </a:r>
          </a:p>
        </p:txBody>
      </p:sp>
      <p:sp>
        <p:nvSpPr>
          <p:cNvPr id="14" name="Espace réservé du texte 13">
            <a:extLst>
              <a:ext uri="{FF2B5EF4-FFF2-40B4-BE49-F238E27FC236}">
                <a16:creationId xmlns:a16="http://schemas.microsoft.com/office/drawing/2014/main" id="{08E5737A-F0C7-8701-6283-C912C4D5F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7948" y="1662452"/>
            <a:ext cx="3606088" cy="3148087"/>
          </a:xfrm>
        </p:spPr>
        <p:txBody>
          <a:bodyPr/>
          <a:lstStyle/>
          <a:p>
            <a:r>
              <a:rPr lang="fr-FR" dirty="0" err="1"/>
              <a:t>Specialized</a:t>
            </a:r>
            <a:r>
              <a:rPr lang="fr-FR" dirty="0"/>
              <a:t> care </a:t>
            </a:r>
            <a:r>
              <a:rPr lang="fr-FR" dirty="0" err="1"/>
              <a:t>systems</a:t>
            </a:r>
            <a:r>
              <a:rPr lang="fr-FR" dirty="0"/>
              <a:t> for people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neurodegenerative</a:t>
            </a:r>
            <a:r>
              <a:rPr lang="fr-FR" dirty="0"/>
              <a:t> </a:t>
            </a:r>
            <a:r>
              <a:rPr lang="fr-FR" dirty="0" err="1"/>
              <a:t>diseases</a:t>
            </a:r>
            <a:endParaRPr lang="fr-FR" dirty="0"/>
          </a:p>
          <a:p>
            <a:endParaRPr lang="fr-FR" dirty="0"/>
          </a:p>
          <a:p>
            <a:r>
              <a:rPr lang="fr-FR" dirty="0"/>
              <a:t>Report </a:t>
            </a:r>
            <a:r>
              <a:rPr lang="fr-FR" dirty="0" err="1"/>
              <a:t>released</a:t>
            </a:r>
            <a:r>
              <a:rPr lang="fr-FR" dirty="0"/>
              <a:t> in 2022</a:t>
            </a:r>
          </a:p>
          <a:p>
            <a:r>
              <a:rPr lang="fr-FR" dirty="0"/>
              <a:t>Interviews of 200 stakeholders</a:t>
            </a:r>
          </a:p>
          <a:p>
            <a:r>
              <a:rPr lang="fr-FR" dirty="0"/>
              <a:t>Field </a:t>
            </a:r>
            <a:r>
              <a:rPr lang="fr-FR" dirty="0" err="1"/>
              <a:t>visits</a:t>
            </a:r>
            <a:r>
              <a:rPr lang="fr-FR" dirty="0"/>
              <a:t> in 5 </a:t>
            </a:r>
            <a:r>
              <a:rPr lang="fr-FR" dirty="0" err="1"/>
              <a:t>regions</a:t>
            </a:r>
            <a:endParaRPr lang="fr-FR" dirty="0"/>
          </a:p>
          <a:p>
            <a:r>
              <a:rPr lang="fr-FR" dirty="0"/>
              <a:t>1,200 </a:t>
            </a:r>
            <a:r>
              <a:rPr lang="fr-FR" dirty="0" err="1"/>
              <a:t>persons</a:t>
            </a:r>
            <a:r>
              <a:rPr lang="fr-FR" dirty="0"/>
              <a:t> and institutions </a:t>
            </a:r>
            <a:r>
              <a:rPr lang="fr-FR" dirty="0" err="1"/>
              <a:t>surveyed</a:t>
            </a:r>
            <a:r>
              <a:rPr lang="fr-FR" dirty="0"/>
              <a:t> online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20" name="Espace réservé du texte 19">
            <a:extLst>
              <a:ext uri="{FF2B5EF4-FFF2-40B4-BE49-F238E27FC236}">
                <a16:creationId xmlns:a16="http://schemas.microsoft.com/office/drawing/2014/main" id="{D3077DBF-F37E-D09E-BBA8-F1999FFFE5D3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292956" y="1662452"/>
            <a:ext cx="3606088" cy="3148087"/>
          </a:xfrm>
        </p:spPr>
        <p:txBody>
          <a:bodyPr/>
          <a:lstStyle/>
          <a:p>
            <a:r>
              <a:rPr lang="fr-FR" dirty="0"/>
              <a:t>« Feeling at home </a:t>
            </a:r>
            <a:r>
              <a:rPr lang="fr-FR" dirty="0" err="1"/>
              <a:t>wherever</a:t>
            </a:r>
            <a:r>
              <a:rPr lang="fr-FR" dirty="0"/>
              <a:t> </a:t>
            </a:r>
            <a:r>
              <a:rPr lang="fr-FR" dirty="0" err="1"/>
              <a:t>you</a:t>
            </a:r>
            <a:r>
              <a:rPr lang="fr-FR" dirty="0"/>
              <a:t> are » : the challenges of home care</a:t>
            </a:r>
          </a:p>
          <a:p>
            <a:endParaRPr lang="fr-FR" dirty="0"/>
          </a:p>
          <a:p>
            <a:r>
              <a:rPr lang="fr-FR" dirty="0"/>
              <a:t>Report </a:t>
            </a:r>
            <a:r>
              <a:rPr lang="fr-FR" dirty="0" err="1"/>
              <a:t>released</a:t>
            </a:r>
            <a:r>
              <a:rPr lang="fr-FR" dirty="0"/>
              <a:t> in 2024</a:t>
            </a:r>
          </a:p>
          <a:p>
            <a:r>
              <a:rPr lang="fr-FR" dirty="0"/>
              <a:t>400 stakeholders </a:t>
            </a:r>
            <a:r>
              <a:rPr lang="fr-FR" dirty="0" err="1"/>
              <a:t>interviewed</a:t>
            </a:r>
            <a:endParaRPr lang="fr-FR" dirty="0"/>
          </a:p>
          <a:p>
            <a:r>
              <a:rPr lang="fr-FR" dirty="0"/>
              <a:t>Field </a:t>
            </a:r>
            <a:r>
              <a:rPr lang="fr-FR" dirty="0" err="1"/>
              <a:t>visits</a:t>
            </a:r>
            <a:r>
              <a:rPr lang="fr-FR" dirty="0"/>
              <a:t> in 12 </a:t>
            </a:r>
            <a:r>
              <a:rPr lang="fr-FR" dirty="0" err="1"/>
              <a:t>departments</a:t>
            </a:r>
            <a:endParaRPr lang="fr-FR" dirty="0"/>
          </a:p>
          <a:p>
            <a:r>
              <a:rPr lang="fr-FR" dirty="0"/>
              <a:t>Original data </a:t>
            </a:r>
            <a:r>
              <a:rPr lang="fr-FR" dirty="0" err="1"/>
              <a:t>analysis</a:t>
            </a:r>
            <a:r>
              <a:rPr lang="fr-FR" dirty="0"/>
              <a:t> by data unit</a:t>
            </a:r>
          </a:p>
          <a:p>
            <a:endParaRPr lang="fr-FR" dirty="0"/>
          </a:p>
          <a:p>
            <a:endParaRPr lang="fr-FR" dirty="0"/>
          </a:p>
        </p:txBody>
      </p:sp>
      <p:sp>
        <p:nvSpPr>
          <p:cNvPr id="22" name="Espace réservé du texte 21">
            <a:extLst>
              <a:ext uri="{FF2B5EF4-FFF2-40B4-BE49-F238E27FC236}">
                <a16:creationId xmlns:a16="http://schemas.microsoft.com/office/drawing/2014/main" id="{28B50092-0348-AF33-8D1A-670913D34BEE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8242478" y="1702207"/>
            <a:ext cx="3606088" cy="3108332"/>
          </a:xfrm>
        </p:spPr>
        <p:txBody>
          <a:bodyPr/>
          <a:lstStyle/>
          <a:p>
            <a:r>
              <a:rPr lang="fr-FR" dirty="0"/>
              <a:t>Future of long-</a:t>
            </a:r>
            <a:r>
              <a:rPr lang="fr-FR" dirty="0" err="1"/>
              <a:t>term</a:t>
            </a:r>
            <a:r>
              <a:rPr lang="fr-FR" dirty="0"/>
              <a:t> </a:t>
            </a:r>
            <a:r>
              <a:rPr lang="fr-FR" dirty="0" err="1"/>
              <a:t>healthcare</a:t>
            </a:r>
            <a:r>
              <a:rPr lang="fr-FR" dirty="0"/>
              <a:t> </a:t>
            </a:r>
            <a:r>
              <a:rPr lang="fr-FR" dirty="0" err="1"/>
              <a:t>units</a:t>
            </a:r>
            <a:r>
              <a:rPr lang="fr-FR" dirty="0"/>
              <a:t> (USLD)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Report not </a:t>
            </a:r>
            <a:r>
              <a:rPr lang="fr-FR" dirty="0" err="1"/>
              <a:t>yet</a:t>
            </a:r>
            <a:r>
              <a:rPr lang="fr-FR" dirty="0"/>
              <a:t> </a:t>
            </a:r>
            <a:r>
              <a:rPr lang="fr-FR" dirty="0" err="1"/>
              <a:t>released</a:t>
            </a:r>
            <a:endParaRPr lang="fr-FR" dirty="0"/>
          </a:p>
          <a:p>
            <a:r>
              <a:rPr lang="fr-FR" dirty="0"/>
              <a:t>Expert group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9834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77C53F8-B19A-7BA0-8BD4-7AC9E24D5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3434" y="1556434"/>
            <a:ext cx="3606088" cy="906029"/>
          </a:xfrm>
        </p:spPr>
        <p:txBody>
          <a:bodyPr anchor="ctr"/>
          <a:lstStyle/>
          <a:p>
            <a:pPr algn="ctr"/>
            <a:r>
              <a:rPr lang="fr-FR" dirty="0"/>
              <a:t>Home care and nursing homes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8EB38BC-5A82-282B-3719-43FCE0BEAE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2640" y="2695074"/>
            <a:ext cx="3609264" cy="3510916"/>
          </a:xfrm>
        </p:spPr>
        <p:txBody>
          <a:bodyPr>
            <a:normAutofit/>
          </a:bodyPr>
          <a:lstStyle/>
          <a:p>
            <a:pPr algn="l"/>
            <a:endParaRPr lang="fr-FR" sz="1400" dirty="0"/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fr-FR" sz="1400" dirty="0"/>
              <a:t>76% of </a:t>
            </a:r>
            <a:r>
              <a:rPr lang="fr-FR" sz="1400" dirty="0" err="1"/>
              <a:t>dependent</a:t>
            </a:r>
            <a:r>
              <a:rPr lang="fr-FR" sz="1400" dirty="0"/>
              <a:t> </a:t>
            </a:r>
            <a:r>
              <a:rPr lang="fr-FR" sz="1400" dirty="0" err="1"/>
              <a:t>elderly</a:t>
            </a:r>
            <a:r>
              <a:rPr lang="fr-FR" sz="1400" dirty="0"/>
              <a:t> </a:t>
            </a:r>
            <a:r>
              <a:rPr lang="fr-FR" sz="1400" dirty="0" err="1"/>
              <a:t>persons</a:t>
            </a:r>
            <a:r>
              <a:rPr lang="fr-FR" sz="1400" dirty="0"/>
              <a:t> living in </a:t>
            </a:r>
            <a:r>
              <a:rPr lang="fr-FR" sz="1400" dirty="0" err="1"/>
              <a:t>their</a:t>
            </a:r>
            <a:r>
              <a:rPr lang="fr-FR" sz="1400" dirty="0"/>
              <a:t> homes</a:t>
            </a:r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fr-FR" sz="1400" dirty="0"/>
              <a:t>22% living in 7 400 nursing homes (EHPAD) </a:t>
            </a:r>
            <a:r>
              <a:rPr lang="fr-FR" sz="1400" dirty="0" err="1"/>
              <a:t>with</a:t>
            </a:r>
            <a:r>
              <a:rPr lang="fr-FR" sz="1400" dirty="0"/>
              <a:t> 600 000 </a:t>
            </a:r>
            <a:r>
              <a:rPr lang="fr-FR" sz="1400" dirty="0" err="1"/>
              <a:t>beds</a:t>
            </a:r>
            <a:endParaRPr lang="fr-FR" sz="1400" dirty="0"/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fr-FR" sz="1400" dirty="0" err="1"/>
              <a:t>Average</a:t>
            </a:r>
            <a:r>
              <a:rPr lang="fr-FR" sz="1400" dirty="0"/>
              <a:t> </a:t>
            </a:r>
            <a:r>
              <a:rPr lang="fr-FR" sz="1400" dirty="0" err="1"/>
              <a:t>stay</a:t>
            </a:r>
            <a:r>
              <a:rPr lang="fr-FR" sz="1400" dirty="0"/>
              <a:t> in EHPAD: 2 </a:t>
            </a:r>
            <a:r>
              <a:rPr lang="fr-FR" sz="1400" dirty="0" err="1"/>
              <a:t>years</a:t>
            </a:r>
            <a:endParaRPr lang="fr-FR" sz="1400" dirty="0"/>
          </a:p>
          <a:p>
            <a:pPr lvl="1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fr-FR" sz="1400" dirty="0"/>
              <a:t>2% in alternative homes (« résidences seniors, résidences services »)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4F0105A-2E9A-FA16-0145-33A6EF92E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9A97-144E-4C98-BDE0-A72B0DB626F8}" type="datetime1">
              <a:rPr lang="fr-FR" smtClean="0"/>
              <a:t>11/12/2024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76A37FC-7BDD-1369-74B2-9A44B18C7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81B76AA-5EC8-24DA-9581-08914F3DB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5</a:t>
            </a:fld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BA17AFAB-1594-6B09-F805-E75034C9D4FC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292956" y="1556435"/>
            <a:ext cx="3606088" cy="906028"/>
          </a:xfrm>
        </p:spPr>
        <p:txBody>
          <a:bodyPr anchor="ctr"/>
          <a:lstStyle/>
          <a:p>
            <a:pPr algn="ctr"/>
            <a:r>
              <a:rPr lang="fr-FR" dirty="0"/>
              <a:t>Long-</a:t>
            </a:r>
            <a:r>
              <a:rPr lang="fr-FR" dirty="0" err="1"/>
              <a:t>term</a:t>
            </a:r>
            <a:r>
              <a:rPr lang="fr-FR" dirty="0"/>
              <a:t> </a:t>
            </a:r>
            <a:r>
              <a:rPr lang="fr-FR" dirty="0" err="1"/>
              <a:t>healthcare</a:t>
            </a:r>
            <a:r>
              <a:rPr lang="fr-FR" dirty="0"/>
              <a:t> </a:t>
            </a:r>
            <a:r>
              <a:rPr lang="fr-FR" dirty="0" err="1"/>
              <a:t>units</a:t>
            </a:r>
            <a:endParaRPr lang="fr-FR" dirty="0"/>
          </a:p>
        </p:txBody>
      </p:sp>
      <p:sp>
        <p:nvSpPr>
          <p:cNvPr id="9" name="Espace réservé du contenu 8">
            <a:extLst>
              <a:ext uri="{FF2B5EF4-FFF2-40B4-BE49-F238E27FC236}">
                <a16:creationId xmlns:a16="http://schemas.microsoft.com/office/drawing/2014/main" id="{A0CE21B0-C4B7-1931-E6B8-4952501B072C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294544" y="2695074"/>
            <a:ext cx="3606088" cy="3510916"/>
          </a:xfrm>
        </p:spPr>
        <p:txBody>
          <a:bodyPr>
            <a:normAutofit/>
          </a:bodyPr>
          <a:lstStyle/>
          <a:p>
            <a:endParaRPr lang="fr-FR" sz="1400" dirty="0"/>
          </a:p>
          <a:p>
            <a:pPr marL="285750" indent="-285750" algn="l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fr-FR" sz="1400" dirty="0"/>
              <a:t>600 USLD </a:t>
            </a:r>
            <a:r>
              <a:rPr lang="fr-FR" sz="1400" dirty="0" err="1"/>
              <a:t>with</a:t>
            </a:r>
            <a:r>
              <a:rPr lang="fr-FR" sz="1400" dirty="0"/>
              <a:t> </a:t>
            </a:r>
            <a:r>
              <a:rPr lang="fr-FR" sz="1400" dirty="0" err="1"/>
              <a:t>continuous</a:t>
            </a:r>
            <a:r>
              <a:rPr lang="fr-FR" sz="1400" dirty="0"/>
              <a:t> </a:t>
            </a:r>
            <a:r>
              <a:rPr lang="fr-FR" sz="1400" dirty="0" err="1"/>
              <a:t>medical</a:t>
            </a:r>
            <a:r>
              <a:rPr lang="fr-FR" sz="1400" dirty="0"/>
              <a:t> supervision of patients</a:t>
            </a:r>
          </a:p>
          <a:p>
            <a:pPr marL="285750" indent="-285750" algn="l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fr-FR" sz="1400" dirty="0"/>
              <a:t>30 000 patients</a:t>
            </a:r>
          </a:p>
          <a:p>
            <a:pPr marL="285750" indent="-285750" algn="l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fr-FR" sz="1400" dirty="0"/>
              <a:t>80% of patients are </a:t>
            </a:r>
            <a:r>
              <a:rPr lang="fr-FR" sz="1400" dirty="0" err="1"/>
              <a:t>very</a:t>
            </a:r>
            <a:r>
              <a:rPr lang="fr-FR" sz="1400" dirty="0"/>
              <a:t> </a:t>
            </a:r>
            <a:r>
              <a:rPr lang="fr-FR" sz="1400" dirty="0" err="1"/>
              <a:t>dependent</a:t>
            </a:r>
            <a:r>
              <a:rPr lang="fr-FR" sz="1400" dirty="0"/>
              <a:t> (GIR1 or 2) vs. 59% in EHPAD</a:t>
            </a:r>
          </a:p>
          <a:p>
            <a:pPr marL="285750" indent="-285750" algn="l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fr-FR" sz="1400" i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285750" indent="-285750" algn="l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fr-FR" sz="1400" dirty="0"/>
          </a:p>
          <a:p>
            <a:endParaRPr lang="fr-FR" sz="1400" dirty="0"/>
          </a:p>
        </p:txBody>
      </p:sp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1EAEAB9F-62F6-942D-A483-5ABBE98009B1}"/>
              </a:ext>
            </a:extLst>
          </p:cNvPr>
          <p:cNvSpPr>
            <a:spLocks noGrp="1"/>
          </p:cNvSpPr>
          <p:nvPr>
            <p:ph type="body" idx="15"/>
          </p:nvPr>
        </p:nvSpPr>
        <p:spPr>
          <a:xfrm>
            <a:off x="8243271" y="1556433"/>
            <a:ext cx="3606088" cy="906027"/>
          </a:xfrm>
        </p:spPr>
        <p:txBody>
          <a:bodyPr anchor="ctr"/>
          <a:lstStyle/>
          <a:p>
            <a:pPr algn="ctr"/>
            <a:r>
              <a:rPr lang="fr-FR" dirty="0" err="1"/>
              <a:t>Specialized</a:t>
            </a:r>
            <a:r>
              <a:rPr lang="fr-FR" dirty="0"/>
              <a:t> care services</a:t>
            </a:r>
          </a:p>
        </p:txBody>
      </p:sp>
      <p:sp>
        <p:nvSpPr>
          <p:cNvPr id="11" name="Espace réservé du contenu 10">
            <a:extLst>
              <a:ext uri="{FF2B5EF4-FFF2-40B4-BE49-F238E27FC236}">
                <a16:creationId xmlns:a16="http://schemas.microsoft.com/office/drawing/2014/main" id="{346B5DE0-2CA8-5E2D-76B1-A5FAB1183560}"/>
              </a:ext>
            </a:extLst>
          </p:cNvPr>
          <p:cNvSpPr>
            <a:spLocks noGrp="1"/>
          </p:cNvSpPr>
          <p:nvPr>
            <p:ph sz="half" idx="16"/>
          </p:nvPr>
        </p:nvSpPr>
        <p:spPr>
          <a:xfrm>
            <a:off x="8243272" y="2695074"/>
            <a:ext cx="3606087" cy="3510916"/>
          </a:xfrm>
        </p:spPr>
        <p:txBody>
          <a:bodyPr>
            <a:normAutofit/>
          </a:bodyPr>
          <a:lstStyle/>
          <a:p>
            <a:pPr marL="285750" indent="-285750" algn="l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fr-FR" sz="1400" dirty="0"/>
          </a:p>
          <a:p>
            <a:pPr marL="285750" indent="-285750" algn="l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fr-FR" sz="1400" dirty="0"/>
              <a:t>1,2 million people </a:t>
            </a:r>
            <a:r>
              <a:rPr lang="fr-FR" sz="1400" dirty="0" err="1"/>
              <a:t>directly</a:t>
            </a:r>
            <a:r>
              <a:rPr lang="fr-FR" sz="1400" dirty="0"/>
              <a:t> </a:t>
            </a:r>
            <a:r>
              <a:rPr lang="fr-FR" sz="1400" dirty="0" err="1"/>
              <a:t>concerned</a:t>
            </a:r>
            <a:r>
              <a:rPr lang="fr-FR" sz="1400" dirty="0"/>
              <a:t> by </a:t>
            </a:r>
            <a:r>
              <a:rPr lang="fr-FR" sz="1400" dirty="0" err="1"/>
              <a:t>neurogenerative</a:t>
            </a:r>
            <a:r>
              <a:rPr lang="fr-FR" sz="1400" dirty="0"/>
              <a:t> </a:t>
            </a:r>
            <a:r>
              <a:rPr lang="fr-FR" sz="1400" dirty="0" err="1"/>
              <a:t>diseases</a:t>
            </a:r>
            <a:endParaRPr lang="fr-FR" sz="1400" dirty="0"/>
          </a:p>
          <a:p>
            <a:pPr marL="285750" indent="-285750" algn="l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fr-FR" sz="1400" dirty="0"/>
              <a:t>1 in 3 </a:t>
            </a:r>
            <a:r>
              <a:rPr lang="fr-FR" sz="1400" dirty="0" err="1"/>
              <a:t>aged</a:t>
            </a:r>
            <a:r>
              <a:rPr lang="fr-FR" sz="1400" dirty="0"/>
              <a:t> 90+ and 50% of nursing homes </a:t>
            </a:r>
            <a:r>
              <a:rPr lang="fr-FR" sz="1400" dirty="0" err="1"/>
              <a:t>residents</a:t>
            </a:r>
            <a:endParaRPr lang="fr-FR" sz="1400" dirty="0"/>
          </a:p>
          <a:p>
            <a:pPr marL="285750" indent="-285750" algn="l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fr-FR" sz="1400" dirty="0"/>
              <a:t>2 500 Alzheimer </a:t>
            </a:r>
            <a:r>
              <a:rPr lang="fr-FR" sz="1400" dirty="0" err="1"/>
              <a:t>Units</a:t>
            </a:r>
            <a:endParaRPr lang="fr-FR" sz="1400" dirty="0"/>
          </a:p>
          <a:p>
            <a:pPr marL="285750" indent="-285750" algn="l">
              <a:buClr>
                <a:schemeClr val="accent1"/>
              </a:buClr>
              <a:buFont typeface="Wingdings" panose="05000000000000000000" pitchFamily="2" charset="2"/>
              <a:buChar char="Ø"/>
            </a:pPr>
            <a:r>
              <a:rPr lang="fr-FR" sz="1400" dirty="0"/>
              <a:t>3 000 PASA, UHR, UCC and ESA</a:t>
            </a:r>
          </a:p>
          <a:p>
            <a:pPr marL="285750" indent="-285750" algn="l">
              <a:buClr>
                <a:schemeClr val="accent1"/>
              </a:buClr>
              <a:buFont typeface="Wingdings" panose="05000000000000000000" pitchFamily="2" charset="2"/>
              <a:buChar char="Ø"/>
            </a:pPr>
            <a:endParaRPr lang="fr-FR" sz="1400" dirty="0"/>
          </a:p>
          <a:p>
            <a:pPr algn="l"/>
            <a:endParaRPr lang="fr-FR" sz="1400" dirty="0"/>
          </a:p>
          <a:p>
            <a:pPr algn="l"/>
            <a:endParaRPr lang="fr-FR" sz="1400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00299B5-86B4-35E2-0540-CB3DD992C3EE}"/>
              </a:ext>
            </a:extLst>
          </p:cNvPr>
          <p:cNvSpPr txBox="1"/>
          <p:nvPr/>
        </p:nvSpPr>
        <p:spPr>
          <a:xfrm>
            <a:off x="1391478" y="152400"/>
            <a:ext cx="85078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dirty="0">
                <a:solidFill>
                  <a:schemeClr val="accent1"/>
                </a:solidFill>
              </a:rPr>
              <a:t>The French </a:t>
            </a:r>
            <a:r>
              <a:rPr lang="fr-FR" sz="2800" b="1" dirty="0" err="1">
                <a:solidFill>
                  <a:schemeClr val="accent1"/>
                </a:solidFill>
              </a:rPr>
              <a:t>landscape</a:t>
            </a:r>
            <a:r>
              <a:rPr lang="fr-FR" sz="2800" b="1" dirty="0">
                <a:solidFill>
                  <a:schemeClr val="accent1"/>
                </a:solidFill>
              </a:rPr>
              <a:t> of </a:t>
            </a:r>
            <a:r>
              <a:rPr lang="fr-FR" sz="2800" b="1" dirty="0" err="1">
                <a:solidFill>
                  <a:schemeClr val="accent1"/>
                </a:solidFill>
              </a:rPr>
              <a:t>elderly</a:t>
            </a:r>
            <a:r>
              <a:rPr lang="fr-FR" sz="2800" b="1" dirty="0">
                <a:solidFill>
                  <a:schemeClr val="accent1"/>
                </a:solidFill>
              </a:rPr>
              <a:t> care </a:t>
            </a:r>
            <a:r>
              <a:rPr lang="fr-FR" sz="2800" b="1" dirty="0" err="1">
                <a:solidFill>
                  <a:schemeClr val="accent1"/>
                </a:solidFill>
              </a:rPr>
              <a:t>includes</a:t>
            </a:r>
            <a:r>
              <a:rPr lang="fr-FR" sz="2800" b="1" dirty="0">
                <a:solidFill>
                  <a:schemeClr val="accent1"/>
                </a:solidFill>
              </a:rPr>
              <a:t> </a:t>
            </a:r>
            <a:r>
              <a:rPr lang="fr-FR" sz="2800" b="1" dirty="0" err="1">
                <a:solidFill>
                  <a:schemeClr val="accent1"/>
                </a:solidFill>
              </a:rPr>
              <a:t>different</a:t>
            </a:r>
            <a:r>
              <a:rPr lang="fr-FR" sz="2800" b="1" dirty="0">
                <a:solidFill>
                  <a:schemeClr val="accent1"/>
                </a:solidFill>
              </a:rPr>
              <a:t> segments</a:t>
            </a:r>
          </a:p>
        </p:txBody>
      </p:sp>
    </p:spTree>
    <p:extLst>
      <p:ext uri="{BB962C8B-B14F-4D97-AF65-F5344CB8AC3E}">
        <p14:creationId xmlns:p14="http://schemas.microsoft.com/office/powerpoint/2010/main" val="3302462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>
            <a:extLst>
              <a:ext uri="{FF2B5EF4-FFF2-40B4-BE49-F238E27FC236}">
                <a16:creationId xmlns:a16="http://schemas.microsoft.com/office/drawing/2014/main" id="{73F15D76-EF55-47EB-DD69-D65C36546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/>
              <a:t>The shift </a:t>
            </a:r>
            <a:r>
              <a:rPr lang="fr-FR" dirty="0" err="1"/>
              <a:t>towards</a:t>
            </a:r>
            <a:r>
              <a:rPr lang="fr-FR" dirty="0"/>
              <a:t> home care </a:t>
            </a:r>
            <a:r>
              <a:rPr lang="fr-FR" dirty="0" err="1"/>
              <a:t>is</a:t>
            </a:r>
            <a:r>
              <a:rPr lang="fr-FR" dirty="0"/>
              <a:t> </a:t>
            </a:r>
            <a:r>
              <a:rPr lang="fr-FR" dirty="0" err="1"/>
              <a:t>faced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several</a:t>
            </a:r>
            <a:r>
              <a:rPr lang="fr-FR" dirty="0"/>
              <a:t> issues</a:t>
            </a:r>
          </a:p>
        </p:txBody>
      </p:sp>
      <p:sp>
        <p:nvSpPr>
          <p:cNvPr id="30" name="Espace réservé du contenu 29">
            <a:extLst>
              <a:ext uri="{FF2B5EF4-FFF2-40B4-BE49-F238E27FC236}">
                <a16:creationId xmlns:a16="http://schemas.microsoft.com/office/drawing/2014/main" id="{5334480F-6127-6910-9211-52A4307F5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A </a:t>
            </a:r>
            <a:r>
              <a:rPr lang="fr-FR" dirty="0" err="1"/>
              <a:t>current</a:t>
            </a:r>
            <a:r>
              <a:rPr lang="fr-FR" dirty="0"/>
              <a:t> </a:t>
            </a:r>
            <a:r>
              <a:rPr lang="fr-FR" dirty="0" err="1"/>
              <a:t>policy</a:t>
            </a:r>
            <a:r>
              <a:rPr lang="fr-FR" dirty="0"/>
              <a:t> orientation (le « maintien à domicile », « home care shift »)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/>
              <a:t>Preconditions</a:t>
            </a:r>
            <a:r>
              <a:rPr lang="fr-FR" dirty="0"/>
              <a:t> of </a:t>
            </a:r>
            <a:r>
              <a:rPr lang="fr-FR" dirty="0" err="1"/>
              <a:t>success</a:t>
            </a:r>
            <a:r>
              <a:rPr lang="fr-FR" dirty="0"/>
              <a:t> are not met </a:t>
            </a:r>
            <a:r>
              <a:rPr lang="fr-FR" dirty="0" err="1"/>
              <a:t>yet</a:t>
            </a:r>
            <a:endParaRPr lang="fr-FR" dirty="0"/>
          </a:p>
          <a:p>
            <a:pPr marL="730250" lvl="1" indent="-285750"/>
            <a:r>
              <a:rPr lang="fr-FR" dirty="0" err="1"/>
              <a:t>Fewer</a:t>
            </a:r>
            <a:r>
              <a:rPr lang="fr-FR" dirty="0"/>
              <a:t> </a:t>
            </a:r>
            <a:r>
              <a:rPr lang="fr-FR" dirty="0" err="1"/>
              <a:t>potential</a:t>
            </a:r>
            <a:r>
              <a:rPr lang="fr-FR" dirty="0"/>
              <a:t> </a:t>
            </a:r>
            <a:r>
              <a:rPr lang="fr-FR" dirty="0" err="1"/>
              <a:t>caregivers</a:t>
            </a:r>
            <a:r>
              <a:rPr lang="fr-FR" dirty="0"/>
              <a:t>, and </a:t>
            </a:r>
            <a:r>
              <a:rPr lang="fr-FR" dirty="0" err="1"/>
              <a:t>risks</a:t>
            </a:r>
            <a:r>
              <a:rPr lang="fr-FR" dirty="0"/>
              <a:t> of </a:t>
            </a:r>
            <a:r>
              <a:rPr lang="fr-FR" dirty="0" err="1"/>
              <a:t>family</a:t>
            </a:r>
            <a:r>
              <a:rPr lang="fr-FR" dirty="0"/>
              <a:t> </a:t>
            </a:r>
            <a:r>
              <a:rPr lang="fr-FR" dirty="0" err="1"/>
              <a:t>workers</a:t>
            </a:r>
            <a:r>
              <a:rPr lang="fr-FR" dirty="0"/>
              <a:t> </a:t>
            </a:r>
            <a:r>
              <a:rPr lang="fr-FR" dirty="0" err="1"/>
              <a:t>withdrawing</a:t>
            </a:r>
            <a:r>
              <a:rPr lang="fr-FR" dirty="0"/>
              <a:t> </a:t>
            </a:r>
            <a:r>
              <a:rPr lang="fr-FR" dirty="0" err="1"/>
              <a:t>from</a:t>
            </a:r>
            <a:r>
              <a:rPr lang="fr-FR" dirty="0"/>
              <a:t> </a:t>
            </a:r>
            <a:r>
              <a:rPr lang="fr-FR" dirty="0" err="1"/>
              <a:t>labor</a:t>
            </a:r>
            <a:r>
              <a:rPr lang="fr-FR" dirty="0"/>
              <a:t> </a:t>
            </a:r>
            <a:r>
              <a:rPr lang="fr-FR" dirty="0" err="1"/>
              <a:t>market</a:t>
            </a:r>
            <a:endParaRPr lang="fr-FR" dirty="0"/>
          </a:p>
          <a:p>
            <a:pPr marL="730250" lvl="1" indent="-285750"/>
            <a:r>
              <a:rPr lang="fr-FR" dirty="0"/>
              <a:t>HR </a:t>
            </a:r>
            <a:r>
              <a:rPr lang="fr-FR" dirty="0" err="1"/>
              <a:t>shortages</a:t>
            </a:r>
            <a:endParaRPr lang="fr-FR" dirty="0"/>
          </a:p>
          <a:p>
            <a:pPr marL="730250" lvl="1" indent="-285750"/>
            <a:r>
              <a:rPr lang="fr-FR" dirty="0" err="1"/>
              <a:t>Lack</a:t>
            </a:r>
            <a:r>
              <a:rPr lang="fr-FR" dirty="0"/>
              <a:t> of services </a:t>
            </a:r>
            <a:r>
              <a:rPr lang="fr-FR" dirty="0" err="1"/>
              <a:t>adapted</a:t>
            </a:r>
            <a:r>
              <a:rPr lang="fr-FR" dirty="0"/>
              <a:t> to </a:t>
            </a:r>
            <a:r>
              <a:rPr lang="fr-FR" dirty="0" err="1"/>
              <a:t>elderly</a:t>
            </a:r>
            <a:r>
              <a:rPr lang="fr-FR" dirty="0"/>
              <a:t> </a:t>
            </a:r>
            <a:r>
              <a:rPr lang="fr-FR" dirty="0" err="1"/>
              <a:t>persons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neurodegenerative</a:t>
            </a:r>
            <a:r>
              <a:rPr lang="fr-FR" dirty="0"/>
              <a:t> </a:t>
            </a:r>
            <a:r>
              <a:rPr lang="fr-FR" dirty="0" err="1"/>
              <a:t>diseases</a:t>
            </a:r>
            <a:endParaRPr lang="fr-FR" dirty="0"/>
          </a:p>
          <a:p>
            <a:pPr marL="730250" lvl="1" indent="-285750"/>
            <a:r>
              <a:rPr lang="fr-FR" dirty="0" err="1"/>
              <a:t>Increased</a:t>
            </a:r>
            <a:r>
              <a:rPr lang="fr-FR" dirty="0"/>
              <a:t> </a:t>
            </a:r>
            <a:r>
              <a:rPr lang="fr-FR" dirty="0" err="1"/>
              <a:t>financial</a:t>
            </a:r>
            <a:r>
              <a:rPr lang="fr-FR" dirty="0"/>
              <a:t> </a:t>
            </a:r>
            <a:r>
              <a:rPr lang="fr-FR" dirty="0" err="1"/>
              <a:t>costs</a:t>
            </a:r>
            <a:r>
              <a:rPr lang="fr-FR" dirty="0"/>
              <a:t> for </a:t>
            </a:r>
            <a:r>
              <a:rPr lang="fr-FR" dirty="0" err="1"/>
              <a:t>families</a:t>
            </a:r>
            <a:endParaRPr lang="fr-FR" dirty="0"/>
          </a:p>
          <a:p>
            <a:pPr marL="730250" lvl="1" indent="-285750"/>
            <a:r>
              <a:rPr lang="fr-FR" dirty="0" err="1"/>
              <a:t>Mismatch</a:t>
            </a:r>
            <a:r>
              <a:rPr lang="fr-FR" dirty="0"/>
              <a:t> </a:t>
            </a:r>
            <a:r>
              <a:rPr lang="fr-FR" dirty="0" err="1"/>
              <a:t>between</a:t>
            </a:r>
            <a:r>
              <a:rPr lang="fr-FR" dirty="0"/>
              <a:t> </a:t>
            </a:r>
            <a:r>
              <a:rPr lang="fr-FR" dirty="0" err="1"/>
              <a:t>target</a:t>
            </a:r>
            <a:r>
              <a:rPr lang="fr-FR" dirty="0"/>
              <a:t> audience and actuel </a:t>
            </a:r>
            <a:r>
              <a:rPr lang="fr-FR" dirty="0" err="1"/>
              <a:t>residual</a:t>
            </a:r>
            <a:r>
              <a:rPr lang="fr-FR" dirty="0"/>
              <a:t> </a:t>
            </a:r>
            <a:r>
              <a:rPr lang="fr-FR" dirty="0" err="1"/>
              <a:t>needs</a:t>
            </a:r>
            <a:r>
              <a:rPr lang="fr-FR" dirty="0"/>
              <a:t> in alternative homes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8158022-F771-C973-FBE2-270E3F7B2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9A97-144E-4C98-BDE0-A72B0DB626F8}" type="datetime1">
              <a:rPr lang="fr-FR" smtClean="0"/>
              <a:t>11/12/2024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063B587-24B3-3D75-108A-AB7B25A49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AC1F672-3243-8C3F-E84A-3A997E8B8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6</a:t>
            </a:fld>
            <a:endParaRPr lang="fr-FR"/>
          </a:p>
        </p:txBody>
      </p:sp>
      <p:sp>
        <p:nvSpPr>
          <p:cNvPr id="31" name="Espace réservé du texte 30">
            <a:extLst>
              <a:ext uri="{FF2B5EF4-FFF2-40B4-BE49-F238E27FC236}">
                <a16:creationId xmlns:a16="http://schemas.microsoft.com/office/drawing/2014/main" id="{D4FC416F-3AB4-B2DF-03ED-4740AB6D99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160566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2FB1CA-2071-24A3-EABB-029219777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/>
              <a:t>Nursing homes and USLD are </a:t>
            </a:r>
            <a:r>
              <a:rPr lang="fr-FR" dirty="0" err="1"/>
              <a:t>faced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err="1"/>
              <a:t>severe</a:t>
            </a:r>
            <a:r>
              <a:rPr lang="fr-FR" dirty="0"/>
              <a:t> issues </a:t>
            </a:r>
            <a:r>
              <a:rPr lang="fr-FR" dirty="0" err="1"/>
              <a:t>too</a:t>
            </a:r>
            <a:r>
              <a:rPr lang="fr-FR" dirty="0"/>
              <a:t>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C4A9511-CA34-2BDF-9758-C35DC81424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/>
              <a:t>Insufficient</a:t>
            </a:r>
            <a:r>
              <a:rPr lang="fr-FR" dirty="0"/>
              <a:t> nursing homes </a:t>
            </a:r>
            <a:r>
              <a:rPr lang="fr-FR" dirty="0" err="1"/>
              <a:t>capacity</a:t>
            </a: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/>
              <a:t>Inadequate</a:t>
            </a:r>
            <a:r>
              <a:rPr lang="fr-FR" dirty="0"/>
              <a:t> nursing homes infrastructures (architecture, </a:t>
            </a:r>
            <a:r>
              <a:rPr lang="fr-FR" dirty="0" err="1"/>
              <a:t>environment</a:t>
            </a:r>
            <a:r>
              <a:rPr lang="fr-FR" dirty="0"/>
              <a:t>) for </a:t>
            </a:r>
            <a:r>
              <a:rPr lang="fr-FR" dirty="0" err="1"/>
              <a:t>elderly</a:t>
            </a:r>
            <a:r>
              <a:rPr lang="fr-FR" dirty="0"/>
              <a:t> patients </a:t>
            </a:r>
            <a:r>
              <a:rPr lang="fr-FR" dirty="0" err="1"/>
              <a:t>needs</a:t>
            </a:r>
            <a:r>
              <a:rPr lang="fr-FR" dirty="0"/>
              <a:t>, </a:t>
            </a:r>
            <a:r>
              <a:rPr lang="fr-FR" dirty="0" err="1"/>
              <a:t>including</a:t>
            </a:r>
            <a:r>
              <a:rPr lang="fr-FR" dirty="0"/>
              <a:t> Alzheimer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/>
              <a:t>Insufficient</a:t>
            </a:r>
            <a:r>
              <a:rPr lang="fr-FR" dirty="0"/>
              <a:t> alternative homes </a:t>
            </a:r>
            <a:r>
              <a:rPr lang="fr-FR" dirty="0" err="1"/>
              <a:t>capacities</a:t>
            </a: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HR </a:t>
            </a:r>
            <a:r>
              <a:rPr lang="fr-FR" dirty="0" err="1"/>
              <a:t>shortages</a:t>
            </a:r>
            <a:r>
              <a:rPr lang="fr-FR" dirty="0"/>
              <a:t>, </a:t>
            </a:r>
            <a:r>
              <a:rPr lang="fr-FR" dirty="0" err="1"/>
              <a:t>including</a:t>
            </a:r>
            <a:r>
              <a:rPr lang="fr-FR" dirty="0"/>
              <a:t> </a:t>
            </a:r>
            <a:r>
              <a:rPr lang="fr-FR" dirty="0" err="1"/>
              <a:t>specialized</a:t>
            </a:r>
            <a:r>
              <a:rPr lang="fr-FR" dirty="0"/>
              <a:t> HR for Alzheimer patients in nursing homes and USLD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/>
              <a:t>Imbalanced</a:t>
            </a:r>
            <a:r>
              <a:rPr lang="fr-FR" dirty="0"/>
              <a:t> </a:t>
            </a:r>
            <a:r>
              <a:rPr lang="fr-FR" dirty="0" err="1"/>
              <a:t>supply</a:t>
            </a:r>
            <a:r>
              <a:rPr lang="fr-FR" dirty="0"/>
              <a:t> of services </a:t>
            </a:r>
            <a:r>
              <a:rPr lang="fr-FR" dirty="0" err="1"/>
              <a:t>across</a:t>
            </a:r>
            <a:r>
              <a:rPr lang="fr-FR" dirty="0"/>
              <a:t> </a:t>
            </a:r>
            <a:r>
              <a:rPr lang="fr-FR" dirty="0" err="1"/>
              <a:t>territories</a:t>
            </a: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1E61150-07E1-00A0-0B91-E8BB3F3FAB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3A1F5-8B82-40AE-A1FF-66610068645C}" type="datetime1">
              <a:rPr lang="fr-FR" smtClean="0"/>
              <a:t>11/12/2024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B340B4-737F-1D65-E7D8-CA9A87BC0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4759CA7-5FAD-60D1-198A-A24910BFD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7</a:t>
            </a:fld>
            <a:endParaRPr lang="fr-FR"/>
          </a:p>
        </p:txBody>
      </p:sp>
      <p:sp>
        <p:nvSpPr>
          <p:cNvPr id="8" name="Espace réservé du texte 7">
            <a:extLst>
              <a:ext uri="{FF2B5EF4-FFF2-40B4-BE49-F238E27FC236}">
                <a16:creationId xmlns:a16="http://schemas.microsoft.com/office/drawing/2014/main" id="{E05CE664-1F60-79A4-F80D-F6FB2B0846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1" name="Espace réservé du contenu 10">
            <a:extLst>
              <a:ext uri="{FF2B5EF4-FFF2-40B4-BE49-F238E27FC236}">
                <a16:creationId xmlns:a16="http://schemas.microsoft.com/office/drawing/2014/main" id="{9D398385-989C-DCA7-2C48-1AACBE94124E}"/>
              </a:ext>
            </a:extLst>
          </p:cNvPr>
          <p:cNvPicPr>
            <a:picLocks noGrp="1" noChangeAspect="1"/>
          </p:cNvPicPr>
          <p:nvPr>
            <p:ph idx="14"/>
          </p:nvPr>
        </p:nvPicPr>
        <p:blipFill>
          <a:blip r:embed="rId2"/>
          <a:stretch>
            <a:fillRect/>
          </a:stretch>
        </p:blipFill>
        <p:spPr>
          <a:xfrm>
            <a:off x="6647618" y="1970088"/>
            <a:ext cx="4497464" cy="4143375"/>
          </a:xfrm>
          <a:prstGeom prst="rect">
            <a:avLst/>
          </a:prstGeom>
        </p:spPr>
      </p:pic>
      <p:sp>
        <p:nvSpPr>
          <p:cNvPr id="10" name="Espace réservé du texte 9">
            <a:extLst>
              <a:ext uri="{FF2B5EF4-FFF2-40B4-BE49-F238E27FC236}">
                <a16:creationId xmlns:a16="http://schemas.microsoft.com/office/drawing/2014/main" id="{C88A9360-F5FD-3F2C-F8FC-BEA5CD511AF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917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>
            <a:extLst>
              <a:ext uri="{FF2B5EF4-FFF2-40B4-BE49-F238E27FC236}">
                <a16:creationId xmlns:a16="http://schemas.microsoft.com/office/drawing/2014/main" id="{73F15D76-EF55-47EB-DD69-D65C36546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FR" dirty="0"/>
              <a:t>There are </a:t>
            </a:r>
            <a:r>
              <a:rPr lang="fr-FR" dirty="0" err="1"/>
              <a:t>significant</a:t>
            </a:r>
            <a:r>
              <a:rPr lang="fr-FR" dirty="0"/>
              <a:t> </a:t>
            </a:r>
            <a:r>
              <a:rPr lang="fr-FR" dirty="0" err="1"/>
              <a:t>risks</a:t>
            </a:r>
            <a:r>
              <a:rPr lang="fr-FR" dirty="0"/>
              <a:t> if </a:t>
            </a:r>
            <a:r>
              <a:rPr lang="fr-FR" dirty="0" err="1"/>
              <a:t>ambitious</a:t>
            </a:r>
            <a:r>
              <a:rPr lang="fr-FR" dirty="0"/>
              <a:t> public </a:t>
            </a:r>
            <a:r>
              <a:rPr lang="fr-FR" dirty="0" err="1"/>
              <a:t>investments</a:t>
            </a:r>
            <a:r>
              <a:rPr lang="fr-FR" dirty="0"/>
              <a:t> are not made </a:t>
            </a:r>
            <a:r>
              <a:rPr lang="fr-FR" dirty="0" err="1"/>
              <a:t>towards</a:t>
            </a:r>
            <a:r>
              <a:rPr lang="fr-FR" dirty="0"/>
              <a:t> </a:t>
            </a:r>
            <a:r>
              <a:rPr lang="fr-FR" dirty="0" err="1"/>
              <a:t>dependent</a:t>
            </a:r>
            <a:r>
              <a:rPr lang="fr-FR" dirty="0"/>
              <a:t> </a:t>
            </a:r>
            <a:r>
              <a:rPr lang="fr-FR" dirty="0" err="1"/>
              <a:t>elderly</a:t>
            </a:r>
            <a:r>
              <a:rPr lang="fr-FR" dirty="0"/>
              <a:t> </a:t>
            </a:r>
            <a:r>
              <a:rPr lang="fr-FR" dirty="0" err="1"/>
              <a:t>persons</a:t>
            </a:r>
            <a:r>
              <a:rPr lang="fr-FR" dirty="0"/>
              <a:t> </a:t>
            </a:r>
          </a:p>
        </p:txBody>
      </p:sp>
      <p:sp>
        <p:nvSpPr>
          <p:cNvPr id="30" name="Espace réservé du contenu 29">
            <a:extLst>
              <a:ext uri="{FF2B5EF4-FFF2-40B4-BE49-F238E27FC236}">
                <a16:creationId xmlns:a16="http://schemas.microsoft.com/office/drawing/2014/main" id="{5334480F-6127-6910-9211-52A4307F5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Risks of mistreatment at home and in institutions, risks of abuse of weakness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Overload of nursing homes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Deterioration of living conditions and support for dependent elderly persons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Strain on the healthcare system for all patients, with additional hospital costs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800" dirty="0"/>
              <a:t>Development of unregulated care methods for vulnerable elderly people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Labor market impacts</a:t>
            </a: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8158022-F771-C973-FBE2-270E3F7B2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9A97-144E-4C98-BDE0-A72B0DB626F8}" type="datetime1">
              <a:rPr lang="fr-FR" smtClean="0"/>
              <a:t>11/12/2024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063B587-24B3-3D75-108A-AB7B25A49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AC1F672-3243-8C3F-E84A-3A997E8B8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8</a:t>
            </a:fld>
            <a:endParaRPr lang="fr-FR"/>
          </a:p>
        </p:txBody>
      </p:sp>
      <p:sp>
        <p:nvSpPr>
          <p:cNvPr id="31" name="Espace réservé du texte 30">
            <a:extLst>
              <a:ext uri="{FF2B5EF4-FFF2-40B4-BE49-F238E27FC236}">
                <a16:creationId xmlns:a16="http://schemas.microsoft.com/office/drawing/2014/main" id="{D4FC416F-3AB4-B2DF-03ED-4740AB6D99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46422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re 28">
            <a:extLst>
              <a:ext uri="{FF2B5EF4-FFF2-40B4-BE49-F238E27FC236}">
                <a16:creationId xmlns:a16="http://schemas.microsoft.com/office/drawing/2014/main" id="{73F15D76-EF55-47EB-DD69-D65C36546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/>
              <a:t>Key </a:t>
            </a:r>
            <a:r>
              <a:rPr lang="fr-FR" dirty="0" err="1"/>
              <a:t>recommendations</a:t>
            </a:r>
            <a:r>
              <a:rPr lang="fr-FR" dirty="0"/>
              <a:t> are as </a:t>
            </a:r>
            <a:r>
              <a:rPr lang="fr-FR" dirty="0" err="1"/>
              <a:t>follows</a:t>
            </a:r>
            <a:endParaRPr lang="fr-FR" dirty="0"/>
          </a:p>
        </p:txBody>
      </p:sp>
      <p:sp>
        <p:nvSpPr>
          <p:cNvPr id="30" name="Espace réservé du contenu 29">
            <a:extLst>
              <a:ext uri="{FF2B5EF4-FFF2-40B4-BE49-F238E27FC236}">
                <a16:creationId xmlns:a16="http://schemas.microsoft.com/office/drawing/2014/main" id="{5334480F-6127-6910-9211-52A4307F5E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800" dirty="0"/>
              <a:t>Prefer a policy orientation of “strengthening home support” over “shifting to home care”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800" b="1" dirty="0"/>
              <a:t>Preserve and renovate existing “residences autonomies” </a:t>
            </a:r>
            <a:r>
              <a:rPr lang="en-GB" sz="1800" dirty="0"/>
              <a:t>and launch a plan to </a:t>
            </a:r>
            <a:r>
              <a:rPr lang="en-GB" sz="1800" b="1" dirty="0"/>
              <a:t>build 100,000 </a:t>
            </a:r>
            <a:r>
              <a:rPr lang="en-GB" sz="1800" dirty="0"/>
              <a:t>new RA by 2030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800" dirty="0"/>
              <a:t>Initiate a national plan </a:t>
            </a:r>
          </a:p>
          <a:p>
            <a:pPr marL="730250" lvl="1" indent="-285750" algn="just"/>
            <a:r>
              <a:rPr lang="en-GB" b="1" dirty="0"/>
              <a:t>to renovate nursing homes (</a:t>
            </a:r>
            <a:r>
              <a:rPr lang="en-GB" b="1" dirty="0" err="1"/>
              <a:t>Ehpad</a:t>
            </a:r>
            <a:r>
              <a:rPr lang="en-GB" b="1" dirty="0"/>
              <a:t>) in a way that makes residents feel like being a their private homes</a:t>
            </a:r>
          </a:p>
          <a:p>
            <a:pPr marL="730250" lvl="1" indent="-285750" algn="just"/>
            <a:r>
              <a:rPr lang="en-GB" b="1" dirty="0"/>
              <a:t>to create new places in thirty departments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1" u="none" strike="noStrike" dirty="0" err="1">
                <a:effectLst/>
                <a:latin typeface="+mn-lt"/>
              </a:rPr>
              <a:t>Conduct</a:t>
            </a:r>
            <a:r>
              <a:rPr lang="fr-FR" sz="1800" b="1" u="none" strike="noStrike" dirty="0">
                <a:effectLst/>
                <a:latin typeface="+mn-lt"/>
              </a:rPr>
              <a:t> national </a:t>
            </a:r>
            <a:r>
              <a:rPr lang="fr-FR" sz="1800" b="1" u="none" strike="noStrike" dirty="0" err="1">
                <a:effectLst/>
                <a:latin typeface="+mn-lt"/>
              </a:rPr>
              <a:t>health</a:t>
            </a:r>
            <a:r>
              <a:rPr lang="fr-FR" sz="1800" b="1" u="none" strike="noStrike" dirty="0">
                <a:effectLst/>
                <a:latin typeface="+mn-lt"/>
              </a:rPr>
              <a:t> </a:t>
            </a:r>
            <a:r>
              <a:rPr lang="fr-FR" sz="1800" b="1" u="none" strike="noStrike" dirty="0" err="1">
                <a:effectLst/>
                <a:latin typeface="+mn-lt"/>
              </a:rPr>
              <a:t>education</a:t>
            </a:r>
            <a:r>
              <a:rPr lang="fr-FR" sz="1800" b="1" u="none" strike="noStrike" dirty="0">
                <a:effectLst/>
                <a:latin typeface="+mn-lt"/>
              </a:rPr>
              <a:t> </a:t>
            </a:r>
            <a:r>
              <a:rPr lang="fr-FR" sz="1800" b="1" u="none" strike="noStrike" dirty="0" err="1">
                <a:effectLst/>
                <a:latin typeface="+mn-lt"/>
              </a:rPr>
              <a:t>campaigns</a:t>
            </a:r>
            <a:r>
              <a:rPr lang="fr-FR" sz="1800" b="1" u="none" strike="noStrike" dirty="0">
                <a:effectLst/>
                <a:latin typeface="+mn-lt"/>
              </a:rPr>
              <a:t> on Alzheimer's </a:t>
            </a:r>
            <a:r>
              <a:rPr lang="fr-FR" sz="1800" b="1" u="none" strike="noStrike" dirty="0" err="1">
                <a:effectLst/>
                <a:latin typeface="+mn-lt"/>
              </a:rPr>
              <a:t>risk</a:t>
            </a:r>
            <a:r>
              <a:rPr lang="fr-FR" sz="1800" b="1" u="none" strike="noStrike" dirty="0">
                <a:effectLst/>
                <a:latin typeface="+mn-lt"/>
              </a:rPr>
              <a:t> </a:t>
            </a:r>
            <a:r>
              <a:rPr lang="fr-FR" sz="1800" b="1" u="none" strike="noStrike" dirty="0" err="1">
                <a:effectLst/>
                <a:latin typeface="+mn-lt"/>
              </a:rPr>
              <a:t>factors</a:t>
            </a:r>
            <a:r>
              <a:rPr lang="fr-FR" sz="1800" b="1" u="none" strike="noStrike" dirty="0">
                <a:effectLst/>
                <a:latin typeface="+mn-lt"/>
              </a:rPr>
              <a:t>, </a:t>
            </a:r>
            <a:r>
              <a:rPr lang="fr-FR" sz="1800" b="1" u="none" strike="noStrike" dirty="0" err="1">
                <a:effectLst/>
                <a:latin typeface="+mn-lt"/>
              </a:rPr>
              <a:t>particularly</a:t>
            </a:r>
            <a:r>
              <a:rPr lang="fr-FR" sz="1800" b="1" u="none" strike="noStrike" dirty="0">
                <a:effectLst/>
                <a:latin typeface="+mn-lt"/>
              </a:rPr>
              <a:t> </a:t>
            </a:r>
            <a:r>
              <a:rPr lang="fr-FR" sz="1800" b="1" u="none" strike="noStrike" dirty="0" err="1">
                <a:effectLst/>
                <a:latin typeface="+mn-lt"/>
              </a:rPr>
              <a:t>those</a:t>
            </a:r>
            <a:r>
              <a:rPr lang="fr-FR" sz="1800" b="1" u="none" strike="noStrike" dirty="0">
                <a:effectLst/>
                <a:latin typeface="+mn-lt"/>
              </a:rPr>
              <a:t> </a:t>
            </a:r>
            <a:r>
              <a:rPr lang="fr-FR" sz="1800" b="1" u="none" strike="noStrike" dirty="0" err="1">
                <a:effectLst/>
                <a:latin typeface="+mn-lt"/>
              </a:rPr>
              <a:t>related</a:t>
            </a:r>
            <a:r>
              <a:rPr lang="fr-FR" sz="1800" b="1" u="none" strike="noStrike" dirty="0">
                <a:effectLst/>
                <a:latin typeface="+mn-lt"/>
              </a:rPr>
              <a:t> to </a:t>
            </a:r>
            <a:r>
              <a:rPr lang="fr-FR" sz="1800" b="1" u="none" strike="noStrike" dirty="0" err="1">
                <a:effectLst/>
                <a:latin typeface="+mn-lt"/>
              </a:rPr>
              <a:t>hearing</a:t>
            </a:r>
            <a:r>
              <a:rPr lang="fr-FR" sz="1800" b="1" u="none" strike="noStrike" dirty="0">
                <a:effectLst/>
                <a:latin typeface="+mn-lt"/>
              </a:rPr>
              <a:t> and </a:t>
            </a:r>
            <a:r>
              <a:rPr lang="fr-FR" sz="1800" b="1" u="none" strike="noStrike" dirty="0" err="1">
                <a:effectLst/>
                <a:latin typeface="+mn-lt"/>
              </a:rPr>
              <a:t>depression</a:t>
            </a:r>
            <a:endParaRPr lang="fr-FR" dirty="0"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800" b="1" i="0" u="none" strike="noStrike" dirty="0">
                <a:effectLst/>
                <a:latin typeface="+mn-lt"/>
              </a:rPr>
              <a:t>Double the </a:t>
            </a:r>
            <a:r>
              <a:rPr lang="fr-FR" sz="1800" b="1" i="0" u="none" strike="noStrike" dirty="0" err="1">
                <a:effectLst/>
                <a:latin typeface="+mn-lt"/>
              </a:rPr>
              <a:t>number</a:t>
            </a:r>
            <a:r>
              <a:rPr lang="fr-FR" sz="1800" b="1" i="0" u="none" strike="noStrike" dirty="0">
                <a:effectLst/>
                <a:latin typeface="+mn-lt"/>
              </a:rPr>
              <a:t> of PASA and UCC (</a:t>
            </a:r>
            <a:r>
              <a:rPr lang="fr-FR" sz="1800" b="1" i="0" u="none" strike="noStrike" dirty="0" err="1">
                <a:effectLst/>
                <a:latin typeface="+mn-lt"/>
              </a:rPr>
              <a:t>special</a:t>
            </a:r>
            <a:r>
              <a:rPr lang="fr-FR" sz="1800" b="1" i="0" u="none" strike="noStrike" dirty="0">
                <a:effectLst/>
                <a:latin typeface="+mn-lt"/>
              </a:rPr>
              <a:t> care teams and </a:t>
            </a:r>
            <a:r>
              <a:rPr lang="fr-FR" sz="1800" b="1" i="0" u="none" strike="noStrike" dirty="0" err="1">
                <a:effectLst/>
                <a:latin typeface="+mn-lt"/>
              </a:rPr>
              <a:t>facilities</a:t>
            </a:r>
            <a:r>
              <a:rPr lang="fr-FR" sz="1800" b="1" i="0" u="none" strike="noStrike" dirty="0">
                <a:effectLst/>
                <a:latin typeface="+mn-lt"/>
              </a:rPr>
              <a:t> for Alzheimer patients)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 err="1">
                <a:latin typeface="+mn-lt"/>
              </a:rPr>
              <a:t>Keep</a:t>
            </a:r>
            <a:r>
              <a:rPr lang="fr-FR" dirty="0">
                <a:latin typeface="+mn-lt"/>
              </a:rPr>
              <a:t> long-</a:t>
            </a:r>
            <a:r>
              <a:rPr lang="fr-FR" dirty="0" err="1">
                <a:latin typeface="+mn-lt"/>
              </a:rPr>
              <a:t>term</a:t>
            </a:r>
            <a:r>
              <a:rPr lang="fr-FR" dirty="0">
                <a:latin typeface="+mn-lt"/>
              </a:rPr>
              <a:t> </a:t>
            </a:r>
            <a:r>
              <a:rPr lang="fr-FR" dirty="0" err="1">
                <a:latin typeface="+mn-lt"/>
              </a:rPr>
              <a:t>healthcare</a:t>
            </a:r>
            <a:r>
              <a:rPr lang="fr-FR" dirty="0">
                <a:latin typeface="+mn-lt"/>
              </a:rPr>
              <a:t> </a:t>
            </a:r>
            <a:r>
              <a:rPr lang="fr-FR" dirty="0" err="1">
                <a:latin typeface="+mn-lt"/>
              </a:rPr>
              <a:t>units</a:t>
            </a:r>
            <a:r>
              <a:rPr lang="fr-FR" dirty="0">
                <a:latin typeface="+mn-lt"/>
              </a:rPr>
              <a:t> (USLD) and upgrade a </a:t>
            </a:r>
            <a:r>
              <a:rPr lang="fr-FR" dirty="0" err="1">
                <a:latin typeface="+mn-lt"/>
              </a:rPr>
              <a:t>significant</a:t>
            </a:r>
            <a:r>
              <a:rPr lang="fr-FR" dirty="0">
                <a:latin typeface="+mn-lt"/>
              </a:rPr>
              <a:t> </a:t>
            </a:r>
            <a:r>
              <a:rPr lang="fr-FR" dirty="0" err="1">
                <a:latin typeface="+mn-lt"/>
              </a:rPr>
              <a:t>number</a:t>
            </a:r>
            <a:r>
              <a:rPr lang="fr-FR" dirty="0">
                <a:latin typeface="+mn-lt"/>
              </a:rPr>
              <a:t> of nursing homes (EHPAD) by </a:t>
            </a:r>
            <a:r>
              <a:rPr lang="fr-FR" dirty="0" err="1">
                <a:latin typeface="+mn-lt"/>
              </a:rPr>
              <a:t>department</a:t>
            </a:r>
            <a:endParaRPr lang="fr-FR" sz="1800" b="1" i="0" u="none" strike="noStrike" dirty="0">
              <a:effectLst/>
              <a:latin typeface="+mn-lt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b="1" dirty="0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8158022-F771-C973-FBE2-270E3F7B2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9A97-144E-4C98-BDE0-A72B0DB626F8}" type="datetime1">
              <a:rPr lang="fr-FR" smtClean="0"/>
              <a:t>11/12/2024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063B587-24B3-3D75-108A-AB7B25A49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AC1F672-3243-8C3F-E84A-3A997E8B8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F3068D-1071-4799-B5DC-0F61DF5D3D59}" type="slidenum">
              <a:rPr lang="fr-FR" smtClean="0"/>
              <a:t>9</a:t>
            </a:fld>
            <a:endParaRPr lang="fr-FR"/>
          </a:p>
        </p:txBody>
      </p:sp>
      <p:sp>
        <p:nvSpPr>
          <p:cNvPr id="31" name="Espace réservé du texte 30">
            <a:extLst>
              <a:ext uri="{FF2B5EF4-FFF2-40B4-BE49-F238E27FC236}">
                <a16:creationId xmlns:a16="http://schemas.microsoft.com/office/drawing/2014/main" id="{D4FC416F-3AB4-B2DF-03ED-4740AB6D99E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71359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IGAS2">
  <a:themeElements>
    <a:clrScheme name="Igas - Nuancier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91"/>
      </a:accent1>
      <a:accent2>
        <a:srgbClr val="660237"/>
      </a:accent2>
      <a:accent3>
        <a:srgbClr val="A80347"/>
      </a:accent3>
      <a:accent4>
        <a:srgbClr val="D20233"/>
      </a:accent4>
      <a:accent5>
        <a:srgbClr val="35D5DD"/>
      </a:accent5>
      <a:accent6>
        <a:srgbClr val="BCF1F4"/>
      </a:accent6>
      <a:hlink>
        <a:srgbClr val="0563C1"/>
      </a:hlink>
      <a:folHlink>
        <a:srgbClr val="954F72"/>
      </a:folHlink>
    </a:clrScheme>
    <a:fontScheme name="IGAS">
      <a:majorFont>
        <a:latin typeface="Marianne"/>
        <a:ea typeface=""/>
        <a:cs typeface=""/>
      </a:majorFont>
      <a:minorFont>
        <a:latin typeface="Mariann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ésentation1" id="{A31C644E-F9E1-4474-9B9C-F0A0C7C93496}" vid="{90141861-0350-4FC5-AAC1-DF85DB1EF07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34CCB84893F24BB6C7EBDBBCA95E07" ma:contentTypeVersion="8" ma:contentTypeDescription="Crée un document." ma:contentTypeScope="" ma:versionID="cffc41728bc8980269054bfb57663c29">
  <xsd:schema xmlns:xsd="http://www.w3.org/2001/XMLSchema" xmlns:xs="http://www.w3.org/2001/XMLSchema" xmlns:p="http://schemas.microsoft.com/office/2006/metadata/properties" xmlns:ns3="e682062f-ce48-4eb3-b98e-eba2fd60cfa6" xmlns:ns4="257f5573-f18b-4cba-967b-b000eb1a48e9" targetNamespace="http://schemas.microsoft.com/office/2006/metadata/properties" ma:root="true" ma:fieldsID="ca040a2c98fc08bb5f0ce2d525e945c7" ns3:_="" ns4:_="">
    <xsd:import namespace="e682062f-ce48-4eb3-b98e-eba2fd60cfa6"/>
    <xsd:import namespace="257f5573-f18b-4cba-967b-b000eb1a48e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82062f-ce48-4eb3-b98e-eba2fd60cfa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7f5573-f18b-4cba-967b-b000eb1a48e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Partage du hachage d’indicateur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682062f-ce48-4eb3-b98e-eba2fd60cfa6" xsi:nil="true"/>
  </documentManagement>
</p:properties>
</file>

<file path=customXml/itemProps1.xml><?xml version="1.0" encoding="utf-8"?>
<ds:datastoreItem xmlns:ds="http://schemas.openxmlformats.org/officeDocument/2006/customXml" ds:itemID="{E3953D73-078C-4193-9214-957D32282FA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54227E6-08D9-4C60-AD80-307A433CAE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82062f-ce48-4eb3-b98e-eba2fd60cfa6"/>
    <ds:schemaRef ds:uri="257f5573-f18b-4cba-967b-b000eb1a48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102510E-7A76-4D5A-8691-C625B33695A3}">
  <ds:schemaRefs>
    <ds:schemaRef ds:uri="http://schemas.microsoft.com/office/2006/documentManagement/types"/>
    <ds:schemaRef ds:uri="http://purl.org/dc/dcmitype/"/>
    <ds:schemaRef ds:uri="http://purl.org/dc/terms/"/>
    <ds:schemaRef ds:uri="e682062f-ce48-4eb3-b98e-eba2fd60cfa6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257f5573-f18b-4cba-967b-b000eb1a48e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Test masque Igas</Template>
  <TotalTime>3730</TotalTime>
  <Words>592</Words>
  <Application>Microsoft Office PowerPoint</Application>
  <PresentationFormat>Grand écran</PresentationFormat>
  <Paragraphs>93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Courier New</vt:lpstr>
      <vt:lpstr>Marianne</vt:lpstr>
      <vt:lpstr>Marianne ExtraBold</vt:lpstr>
      <vt:lpstr>Wingdings</vt:lpstr>
      <vt:lpstr>ThèmeIGAS2</vt:lpstr>
      <vt:lpstr>Présentation PowerPoint</vt:lpstr>
      <vt:lpstr>The number of dependent elderly persons is growing fast</vt:lpstr>
      <vt:lpstr>Public spending on long-term care policy is growing but remains limited and skewed towards non-home-based long term care</vt:lpstr>
      <vt:lpstr>IGAS evaluated this key policy issue from three perspectives</vt:lpstr>
      <vt:lpstr>Présentation PowerPoint</vt:lpstr>
      <vt:lpstr>The shift towards home care is faced with several issues</vt:lpstr>
      <vt:lpstr>Nursing homes and USLD are faced with severe issues too </vt:lpstr>
      <vt:lpstr>There are significant risks if ambitious public investments are not made towards dependent elderly persons </vt:lpstr>
      <vt:lpstr>Key recommendations are as follows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AYADI, Rayan (IGAS/STAGIAIRES)</dc:creator>
  <cp:lastModifiedBy>VIOSSAT, Louis-Charles (IGAS/INSPECTANTS)</cp:lastModifiedBy>
  <cp:revision>11</cp:revision>
  <dcterms:created xsi:type="dcterms:W3CDTF">2024-11-27T14:39:35Z</dcterms:created>
  <dcterms:modified xsi:type="dcterms:W3CDTF">2024-12-11T07:17:30Z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0x010100F634CCB84893F24BB6C7EBDBBCA95E07</vt:lpwstr>
  </property>
</Properties>
</file>