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4"/>
    <p:sldMasterId id="2147484074" r:id="rId5"/>
    <p:sldMasterId id="2147484076" r:id="rId6"/>
    <p:sldMasterId id="2147484081" r:id="rId7"/>
  </p:sldMasterIdLst>
  <p:notesMasterIdLst>
    <p:notesMasterId r:id="rId15"/>
  </p:notesMasterIdLst>
  <p:handoutMasterIdLst>
    <p:handoutMasterId r:id="rId16"/>
  </p:handoutMasterIdLst>
  <p:sldIdLst>
    <p:sldId id="256" r:id="rId8"/>
    <p:sldId id="2145706398" r:id="rId9"/>
    <p:sldId id="2171" r:id="rId10"/>
    <p:sldId id="2145706394" r:id="rId11"/>
    <p:sldId id="2145706397" r:id="rId12"/>
    <p:sldId id="2145706395" r:id="rId13"/>
    <p:sldId id="2145706393" r:id="rId14"/>
  </p:sldIdLst>
  <p:sldSz cx="12192000" cy="6858000"/>
  <p:notesSz cx="6888163" cy="10018713"/>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6000" algn="l" defTabSz="914400" rtl="0" eaLnBrk="1" latinLnBrk="0" hangingPunct="1">
      <a:defRPr sz="2400" kern="1200">
        <a:solidFill>
          <a:schemeClr val="tx1"/>
        </a:solidFill>
        <a:latin typeface="Arial" pitchFamily="34" charset="0"/>
        <a:ea typeface="ヒラギノ角ゴ Pro W3" charset="-128"/>
        <a:cs typeface="+mn-cs"/>
      </a:defRPr>
    </a:lvl6pPr>
    <a:lvl7pPr marL="2743200" algn="l" defTabSz="914400" rtl="0" eaLnBrk="1" latinLnBrk="0" hangingPunct="1">
      <a:defRPr sz="2400" kern="1200">
        <a:solidFill>
          <a:schemeClr val="tx1"/>
        </a:solidFill>
        <a:latin typeface="Arial" pitchFamily="34" charset="0"/>
        <a:ea typeface="ヒラギノ角ゴ Pro W3" charset="-128"/>
        <a:cs typeface="+mn-cs"/>
      </a:defRPr>
    </a:lvl7pPr>
    <a:lvl8pPr marL="3200400" algn="l" defTabSz="914400" rtl="0" eaLnBrk="1" latinLnBrk="0" hangingPunct="1">
      <a:defRPr sz="2400" kern="1200">
        <a:solidFill>
          <a:schemeClr val="tx1"/>
        </a:solidFill>
        <a:latin typeface="Arial" pitchFamily="34" charset="0"/>
        <a:ea typeface="ヒラギノ角ゴ Pro W3" charset="-128"/>
        <a:cs typeface="+mn-cs"/>
      </a:defRPr>
    </a:lvl8pPr>
    <a:lvl9pPr marL="3657600" algn="l" defTabSz="914400" rtl="0" eaLnBrk="1" latinLnBrk="0" hangingPunct="1">
      <a:defRPr sz="2400" kern="1200">
        <a:solidFill>
          <a:schemeClr val="tx1"/>
        </a:solidFill>
        <a:latin typeface="Arial" pitchFamily="34" charset="0"/>
        <a:ea typeface="ヒラギノ角ゴ Pro W3" charset="-128"/>
        <a:cs typeface="+mn-cs"/>
      </a:defRPr>
    </a:lvl9pPr>
  </p:defaultTextStyle>
  <p:extLst>
    <p:ext uri="{521415D9-36F7-43E2-AB2F-B90AF26B5E84}">
      <p14:sectionLst xmlns:p14="http://schemas.microsoft.com/office/powerpoint/2010/main">
        <p14:section name="Default Section" id="{87CDB7B5-94B5-4248-8655-03550C97722D}">
          <p14:sldIdLst>
            <p14:sldId id="256"/>
            <p14:sldId id="2145706398"/>
            <p14:sldId id="2171"/>
            <p14:sldId id="2145706394"/>
            <p14:sldId id="2145706397"/>
            <p14:sldId id="2145706395"/>
            <p14:sldId id="21457063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9129" userDrawn="1">
          <p15:clr>
            <a:srgbClr val="A4A3A4"/>
          </p15:clr>
        </p15:guide>
        <p15:guide id="2" pos="30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mer, Ayse" initials="OA" lastIdx="6" clrIdx="0"/>
  <p:cmAuthor id="1" name="Ayse Omer" initials="AO" lastIdx="1" clrIdx="1"/>
  <p:cmAuthor id="2" name="Trenholm, Ian" initials="TI" lastIdx="17" clrIdx="2">
    <p:extLst>
      <p:ext uri="{19B8F6BF-5375-455C-9EA6-DF929625EA0E}">
        <p15:presenceInfo xmlns:p15="http://schemas.microsoft.com/office/powerpoint/2012/main" userId="S-1-5-21-597545548-1168997572-679101248-1663902" providerId="AD"/>
      </p:ext>
    </p:extLst>
  </p:cmAuthor>
  <p:cmAuthor id="3" name="Dobres, Elisabeth" initials="DE" lastIdx="2" clrIdx="3">
    <p:extLst>
      <p:ext uri="{19B8F6BF-5375-455C-9EA6-DF929625EA0E}">
        <p15:presenceInfo xmlns:p15="http://schemas.microsoft.com/office/powerpoint/2012/main" userId="S-1-5-21-597545548-1168997572-679101248-1616875" providerId="AD"/>
      </p:ext>
    </p:extLst>
  </p:cmAuthor>
  <p:cmAuthor id="4" name="Stacey, Duncan" initials="SD" lastIdx="10" clrIdx="4">
    <p:extLst>
      <p:ext uri="{19B8F6BF-5375-455C-9EA6-DF929625EA0E}">
        <p15:presenceInfo xmlns:p15="http://schemas.microsoft.com/office/powerpoint/2012/main" userId="S-1-5-21-597545548-1168997572-679101248-57992" providerId="AD"/>
      </p:ext>
    </p:extLst>
  </p:cmAuthor>
  <p:cmAuthor id="5" name="Duggan, Sarah" initials="DS" lastIdx="21" clrIdx="5">
    <p:extLst>
      <p:ext uri="{19B8F6BF-5375-455C-9EA6-DF929625EA0E}">
        <p15:presenceInfo xmlns:p15="http://schemas.microsoft.com/office/powerpoint/2012/main" userId="S::sarah.duggan@cqc.org.uk::9af8e941-e104-44f6-8194-cd3187ca97b6" providerId="AD"/>
      </p:ext>
    </p:extLst>
  </p:cmAuthor>
  <p:cmAuthor id="6" name="Trenholm, Ian" initials="TI [2]" lastIdx="30" clrIdx="6">
    <p:extLst>
      <p:ext uri="{19B8F6BF-5375-455C-9EA6-DF929625EA0E}">
        <p15:presenceInfo xmlns:p15="http://schemas.microsoft.com/office/powerpoint/2012/main" userId="S::ian.trenholm@cqc.org.uk::cc6bc488-99d8-40a6-98f7-ed99324a2384" providerId="AD"/>
      </p:ext>
    </p:extLst>
  </p:cmAuthor>
  <p:cmAuthor id="7" name="Day, Chris" initials="DC" lastIdx="5" clrIdx="7">
    <p:extLst>
      <p:ext uri="{19B8F6BF-5375-455C-9EA6-DF929625EA0E}">
        <p15:presenceInfo xmlns:p15="http://schemas.microsoft.com/office/powerpoint/2012/main" userId="S::chris.day@cqc.org.uk::0f2b434a-e630-4a38-b1ae-b9d0fe10e369" providerId="AD"/>
      </p:ext>
    </p:extLst>
  </p:cmAuthor>
  <p:cmAuthor id="8" name="UreMartin, Sophie" initials="US" lastIdx="7" clrIdx="8">
    <p:extLst>
      <p:ext uri="{19B8F6BF-5375-455C-9EA6-DF929625EA0E}">
        <p15:presenceInfo xmlns:p15="http://schemas.microsoft.com/office/powerpoint/2012/main" userId="S-1-5-21-597545548-1168997572-679101248-59825" providerId="AD"/>
      </p:ext>
    </p:extLst>
  </p:cmAuthor>
  <p:cmAuthor id="9" name="UreMartin, Sophie" initials="US [2]" lastIdx="3" clrIdx="9">
    <p:extLst>
      <p:ext uri="{19B8F6BF-5375-455C-9EA6-DF929625EA0E}">
        <p15:presenceInfo xmlns:p15="http://schemas.microsoft.com/office/powerpoint/2012/main" userId="S::sophie.uremartin@cqc.org.uk::eb797a37-f013-4fee-a890-06b68ad0b643" providerId="AD"/>
      </p:ext>
    </p:extLst>
  </p:cmAuthor>
  <p:cmAuthor id="10" name="Ure Martin, Sophie" initials="SUM" lastIdx="47" clrIdx="10">
    <p:extLst>
      <p:ext uri="{19B8F6BF-5375-455C-9EA6-DF929625EA0E}">
        <p15:presenceInfo xmlns:p15="http://schemas.microsoft.com/office/powerpoint/2012/main" userId="Ure Martin, Sophie" providerId="None"/>
      </p:ext>
    </p:extLst>
  </p:cmAuthor>
  <p:cmAuthor id="11" name="Stacey, Duncan" initials="SD [2]" lastIdx="12" clrIdx="11">
    <p:extLst>
      <p:ext uri="{19B8F6BF-5375-455C-9EA6-DF929625EA0E}">
        <p15:presenceInfo xmlns:p15="http://schemas.microsoft.com/office/powerpoint/2012/main" userId="S::Duncan.Stacey@cqc.org.uk::6186fd0d-eafe-4ec9-a41b-21319d12574d" providerId="AD"/>
      </p:ext>
    </p:extLst>
  </p:cmAuthor>
  <p:cmAuthor id="12" name="Jefferson, Anna" initials="JA" lastIdx="33" clrIdx="12">
    <p:extLst>
      <p:ext uri="{19B8F6BF-5375-455C-9EA6-DF929625EA0E}">
        <p15:presenceInfo xmlns:p15="http://schemas.microsoft.com/office/powerpoint/2012/main" userId="S::anna.jefferson@cqc.org.uk::61c21419-a7c7-4891-81e4-6d8c3ed56e60" providerId="AD"/>
      </p:ext>
    </p:extLst>
  </p:cmAuthor>
  <p:cmAuthor id="13" name="Wyman, Peter" initials="WP" lastIdx="1" clrIdx="13">
    <p:extLst>
      <p:ext uri="{19B8F6BF-5375-455C-9EA6-DF929625EA0E}">
        <p15:presenceInfo xmlns:p15="http://schemas.microsoft.com/office/powerpoint/2012/main" userId="S::peter.wyman@cqc.org.uk::fde9fa3e-aaab-41f7-ac03-2fffb8e8dc15" providerId="AD"/>
      </p:ext>
    </p:extLst>
  </p:cmAuthor>
  <p:cmAuthor id="14" name="Benneyworth, Rosie" initials="BR" lastIdx="7" clrIdx="14">
    <p:extLst>
      <p:ext uri="{19B8F6BF-5375-455C-9EA6-DF929625EA0E}">
        <p15:presenceInfo xmlns:p15="http://schemas.microsoft.com/office/powerpoint/2012/main" userId="S::rosie.benneyworth@cqc.org.uk::7ffe6752-d944-4328-a376-00b7068d0cb7" providerId="AD"/>
      </p:ext>
    </p:extLst>
  </p:cmAuthor>
  <p:cmAuthor id="15" name="Terroni, Kate" initials="TK" lastIdx="1" clrIdx="15">
    <p:extLst>
      <p:ext uri="{19B8F6BF-5375-455C-9EA6-DF929625EA0E}">
        <p15:presenceInfo xmlns:p15="http://schemas.microsoft.com/office/powerpoint/2012/main" userId="S::kate.terroni@cqc.org.uk::b0f18212-302a-49b8-9fa5-90ba047037cb" providerId="AD"/>
      </p:ext>
    </p:extLst>
  </p:cmAuthor>
  <p:cmAuthor id="16" name="Sema, Ayse" initials="SA" lastIdx="30" clrIdx="16">
    <p:extLst>
      <p:ext uri="{19B8F6BF-5375-455C-9EA6-DF929625EA0E}">
        <p15:presenceInfo xmlns:p15="http://schemas.microsoft.com/office/powerpoint/2012/main" userId="S::Ayse.Sema@cqc.org.uk::3c613111-aee0-4e60-aa86-e223aff8f3b2" providerId="AD"/>
      </p:ext>
    </p:extLst>
  </p:cmAuthor>
  <p:cmAuthor id="17" name="Watts, Nigel" initials="WN" lastIdx="10" clrIdx="17">
    <p:extLst>
      <p:ext uri="{19B8F6BF-5375-455C-9EA6-DF929625EA0E}">
        <p15:presenceInfo xmlns:p15="http://schemas.microsoft.com/office/powerpoint/2012/main" userId="S::Nigel.Watts@cqc.org.uk::07602ffb-519c-4772-95d7-093af8180307" providerId="AD"/>
      </p:ext>
    </p:extLst>
  </p:cmAuthor>
  <p:cmAuthor id="18" name="Dodds, Ian" initials="ID" lastIdx="4" clrIdx="18">
    <p:extLst>
      <p:ext uri="{19B8F6BF-5375-455C-9EA6-DF929625EA0E}">
        <p15:presenceInfo xmlns:p15="http://schemas.microsoft.com/office/powerpoint/2012/main" userId="Dodds, Ian" providerId="None"/>
      </p:ext>
    </p:extLst>
  </p:cmAuthor>
  <p:cmAuthor id="19" name="Dwyer, Jennifer" initials="DJ" lastIdx="2" clrIdx="19">
    <p:extLst>
      <p:ext uri="{19B8F6BF-5375-455C-9EA6-DF929625EA0E}">
        <p15:presenceInfo xmlns:p15="http://schemas.microsoft.com/office/powerpoint/2012/main" userId="S::Jennifer.Dwyer@cqc.org.uk::9e38b290-5db5-4c6c-8289-fc01667fbc00" providerId="AD"/>
      </p:ext>
    </p:extLst>
  </p:cmAuthor>
  <p:cmAuthor id="20" name="Bennett, Christine" initials="BC" lastIdx="7" clrIdx="20">
    <p:extLst>
      <p:ext uri="{19B8F6BF-5375-455C-9EA6-DF929625EA0E}">
        <p15:presenceInfo xmlns:p15="http://schemas.microsoft.com/office/powerpoint/2012/main" userId="S::Christine.bennett2@cqc.org.uk::79081c52-f626-4ea4-b12d-4a98ee08d42a" providerId="AD"/>
      </p:ext>
    </p:extLst>
  </p:cmAuthor>
  <p:cmAuthor id="21" name="Clapton, Fiona" initials="CF" lastIdx="6" clrIdx="21">
    <p:extLst>
      <p:ext uri="{19B8F6BF-5375-455C-9EA6-DF929625EA0E}">
        <p15:presenceInfo xmlns:p15="http://schemas.microsoft.com/office/powerpoint/2012/main" userId="S::Fiona.Clapton@cqc.org.uk::a9f82044-47c5-40ec-8257-a920e49a0c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743669"/>
    <a:srgbClr val="283583"/>
    <a:srgbClr val="E51582"/>
    <a:srgbClr val="D5D9DE"/>
    <a:srgbClr val="DD0068"/>
    <a:srgbClr val="B3A700"/>
    <a:srgbClr val="78C7C9"/>
    <a:srgbClr val="EE7D23"/>
    <a:srgbClr val="D0BDD0"/>
    <a:srgbClr val="FD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DF89A-1E1F-48FD-B6FB-0B62C320198B}" v="7" dt="2024-12-06T16:45:31.1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18" autoAdjust="0"/>
  </p:normalViewPr>
  <p:slideViewPr>
    <p:cSldViewPr snapToGrid="0">
      <p:cViewPr varScale="1">
        <p:scale>
          <a:sx n="79" d="100"/>
          <a:sy n="79" d="100"/>
        </p:scale>
        <p:origin x="96" y="282"/>
      </p:cViewPr>
      <p:guideLst>
        <p:guide orient="horz" pos="2160"/>
        <p:guide pos="3840"/>
      </p:guideLst>
    </p:cSldViewPr>
  </p:slideViewPr>
  <p:notesTextViewPr>
    <p:cViewPr>
      <p:scale>
        <a:sx n="1" d="1"/>
        <a:sy n="1" d="1"/>
      </p:scale>
      <p:origin x="0" y="0"/>
    </p:cViewPr>
  </p:notesTextViewPr>
  <p:sorterViewPr>
    <p:cViewPr>
      <p:scale>
        <a:sx n="100" d="100"/>
        <a:sy n="100" d="100"/>
      </p:scale>
      <p:origin x="0" y="-4392"/>
    </p:cViewPr>
  </p:sorterViewPr>
  <p:notesViewPr>
    <p:cSldViewPr snapToGrid="0">
      <p:cViewPr varScale="1">
        <p:scale>
          <a:sx n="66" d="100"/>
          <a:sy n="66" d="100"/>
        </p:scale>
        <p:origin x="0" y="0"/>
      </p:cViewPr>
      <p:guideLst>
        <p:guide orient="horz" pos="9129"/>
        <p:guide pos="30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James" userId="ab515000-713e-4a88-8d64-d09b24243366" providerId="ADAL" clId="{1CEDF89A-1E1F-48FD-B6FB-0B62C320198B}"/>
    <pc:docChg chg="undo redo custSel addSld delSld modSld sldOrd modSection">
      <pc:chgData name="David James" userId="ab515000-713e-4a88-8d64-d09b24243366" providerId="ADAL" clId="{1CEDF89A-1E1F-48FD-B6FB-0B62C320198B}" dt="2024-12-06T16:46:08.761" v="2875" actId="20577"/>
      <pc:docMkLst>
        <pc:docMk/>
      </pc:docMkLst>
      <pc:sldChg chg="modSp mod">
        <pc:chgData name="David James" userId="ab515000-713e-4a88-8d64-d09b24243366" providerId="ADAL" clId="{1CEDF89A-1E1F-48FD-B6FB-0B62C320198B}" dt="2024-12-06T14:12:39.808" v="0"/>
        <pc:sldMkLst>
          <pc:docMk/>
          <pc:sldMk cId="4126488310" sldId="256"/>
        </pc:sldMkLst>
        <pc:spChg chg="mod">
          <ac:chgData name="David James" userId="ab515000-713e-4a88-8d64-d09b24243366" providerId="ADAL" clId="{1CEDF89A-1E1F-48FD-B6FB-0B62C320198B}" dt="2024-12-06T14:12:39.808" v="0"/>
          <ac:spMkLst>
            <pc:docMk/>
            <pc:sldMk cId="4126488310" sldId="256"/>
            <ac:spMk id="2" creationId="{5C0396E8-DFEC-4D88-8859-0FA44E5C5762}"/>
          </ac:spMkLst>
        </pc:spChg>
      </pc:sldChg>
      <pc:sldChg chg="addSp delSp modSp mod">
        <pc:chgData name="David James" userId="ab515000-713e-4a88-8d64-d09b24243366" providerId="ADAL" clId="{1CEDF89A-1E1F-48FD-B6FB-0B62C320198B}" dt="2024-12-06T15:42:57.207" v="830" actId="1076"/>
        <pc:sldMkLst>
          <pc:docMk/>
          <pc:sldMk cId="91770606" sldId="2171"/>
        </pc:sldMkLst>
        <pc:spChg chg="mod">
          <ac:chgData name="David James" userId="ab515000-713e-4a88-8d64-d09b24243366" providerId="ADAL" clId="{1CEDF89A-1E1F-48FD-B6FB-0B62C320198B}" dt="2024-12-06T15:42:57.207" v="830" actId="1076"/>
          <ac:spMkLst>
            <pc:docMk/>
            <pc:sldMk cId="91770606" sldId="2171"/>
            <ac:spMk id="6" creationId="{9D6D43E4-1DCB-46CE-8818-6AD3F707B140}"/>
          </ac:spMkLst>
        </pc:spChg>
        <pc:spChg chg="mod">
          <ac:chgData name="David James" userId="ab515000-713e-4a88-8d64-d09b24243366" providerId="ADAL" clId="{1CEDF89A-1E1F-48FD-B6FB-0B62C320198B}" dt="2024-12-06T15:42:40.668" v="826" actId="1076"/>
          <ac:spMkLst>
            <pc:docMk/>
            <pc:sldMk cId="91770606" sldId="2171"/>
            <ac:spMk id="11" creationId="{EF14325D-FD8E-439A-BB5A-4A9887D579B5}"/>
          </ac:spMkLst>
        </pc:spChg>
        <pc:graphicFrameChg chg="add mod modGraphic">
          <ac:chgData name="David James" userId="ab515000-713e-4a88-8d64-d09b24243366" providerId="ADAL" clId="{1CEDF89A-1E1F-48FD-B6FB-0B62C320198B}" dt="2024-12-06T15:41:09.213" v="539" actId="1076"/>
          <ac:graphicFrameMkLst>
            <pc:docMk/>
            <pc:sldMk cId="91770606" sldId="2171"/>
            <ac:graphicFrameMk id="7" creationId="{ED826FBF-01DA-5F8C-0EC7-6C5CF5131C22}"/>
          </ac:graphicFrameMkLst>
        </pc:graphicFrameChg>
        <pc:picChg chg="add del mod ord">
          <ac:chgData name="David James" userId="ab515000-713e-4a88-8d64-d09b24243366" providerId="ADAL" clId="{1CEDF89A-1E1F-48FD-B6FB-0B62C320198B}" dt="2024-12-06T15:38:50.030" v="481" actId="478"/>
          <ac:picMkLst>
            <pc:docMk/>
            <pc:sldMk cId="91770606" sldId="2171"/>
            <ac:picMk id="3" creationId="{7F84E51A-1959-4417-514D-FBB88ABB237C}"/>
          </ac:picMkLst>
        </pc:picChg>
        <pc:picChg chg="add del mod">
          <ac:chgData name="David James" userId="ab515000-713e-4a88-8d64-d09b24243366" providerId="ADAL" clId="{1CEDF89A-1E1F-48FD-B6FB-0B62C320198B}" dt="2024-12-06T15:31:22.715" v="391" actId="478"/>
          <ac:picMkLst>
            <pc:docMk/>
            <pc:sldMk cId="91770606" sldId="2171"/>
            <ac:picMk id="5" creationId="{858F1778-17C7-5CE7-F8D6-2ABD6B8128D6}"/>
          </ac:picMkLst>
        </pc:picChg>
      </pc:sldChg>
      <pc:sldChg chg="addSp delSp mod">
        <pc:chgData name="David James" userId="ab515000-713e-4a88-8d64-d09b24243366" providerId="ADAL" clId="{1CEDF89A-1E1F-48FD-B6FB-0B62C320198B}" dt="2024-12-06T14:13:11.414" v="9" actId="22"/>
        <pc:sldMkLst>
          <pc:docMk/>
          <pc:sldMk cId="384344703" sldId="2145706393"/>
        </pc:sldMkLst>
        <pc:picChg chg="add del">
          <ac:chgData name="David James" userId="ab515000-713e-4a88-8d64-d09b24243366" providerId="ADAL" clId="{1CEDF89A-1E1F-48FD-B6FB-0B62C320198B}" dt="2024-12-06T14:13:11.414" v="9" actId="22"/>
          <ac:picMkLst>
            <pc:docMk/>
            <pc:sldMk cId="384344703" sldId="2145706393"/>
            <ac:picMk id="3" creationId="{BEE2AC8E-505D-0605-6DC1-E1789D42BC69}"/>
          </ac:picMkLst>
        </pc:picChg>
      </pc:sldChg>
      <pc:sldChg chg="delSp modSp add mod ord modNotesTx">
        <pc:chgData name="David James" userId="ab515000-713e-4a88-8d64-d09b24243366" providerId="ADAL" clId="{1CEDF89A-1E1F-48FD-B6FB-0B62C320198B}" dt="2024-12-06T16:23:32.989" v="2483" actId="20577"/>
        <pc:sldMkLst>
          <pc:docMk/>
          <pc:sldMk cId="3624481392" sldId="2145706394"/>
        </pc:sldMkLst>
        <pc:spChg chg="mod">
          <ac:chgData name="David James" userId="ab515000-713e-4a88-8d64-d09b24243366" providerId="ADAL" clId="{1CEDF89A-1E1F-48FD-B6FB-0B62C320198B}" dt="2024-12-06T16:23:15.395" v="2479" actId="1076"/>
          <ac:spMkLst>
            <pc:docMk/>
            <pc:sldMk cId="3624481392" sldId="2145706394"/>
            <ac:spMk id="6" creationId="{9D6D43E4-1DCB-46CE-8818-6AD3F707B140}"/>
          </ac:spMkLst>
        </pc:spChg>
        <pc:spChg chg="mod">
          <ac:chgData name="David James" userId="ab515000-713e-4a88-8d64-d09b24243366" providerId="ADAL" clId="{1CEDF89A-1E1F-48FD-B6FB-0B62C320198B}" dt="2024-12-06T16:23:32.989" v="2483" actId="20577"/>
          <ac:spMkLst>
            <pc:docMk/>
            <pc:sldMk cId="3624481392" sldId="2145706394"/>
            <ac:spMk id="11" creationId="{EF14325D-FD8E-439A-BB5A-4A9887D579B5}"/>
          </ac:spMkLst>
        </pc:spChg>
        <pc:picChg chg="del">
          <ac:chgData name="David James" userId="ab515000-713e-4a88-8d64-d09b24243366" providerId="ADAL" clId="{1CEDF89A-1E1F-48FD-B6FB-0B62C320198B}" dt="2024-12-06T14:15:17.102" v="66" actId="478"/>
          <ac:picMkLst>
            <pc:docMk/>
            <pc:sldMk cId="3624481392" sldId="2145706394"/>
            <ac:picMk id="3" creationId="{7F84E51A-1959-4417-514D-FBB88ABB237C}"/>
          </ac:picMkLst>
        </pc:picChg>
        <pc:picChg chg="del">
          <ac:chgData name="David James" userId="ab515000-713e-4a88-8d64-d09b24243366" providerId="ADAL" clId="{1CEDF89A-1E1F-48FD-B6FB-0B62C320198B}" dt="2024-12-06T14:15:17.548" v="67" actId="478"/>
          <ac:picMkLst>
            <pc:docMk/>
            <pc:sldMk cId="3624481392" sldId="2145706394"/>
            <ac:picMk id="5" creationId="{858F1778-17C7-5CE7-F8D6-2ABD6B8128D6}"/>
          </ac:picMkLst>
        </pc:picChg>
      </pc:sldChg>
      <pc:sldChg chg="addSp modSp add mod ord modNotesTx">
        <pc:chgData name="David James" userId="ab515000-713e-4a88-8d64-d09b24243366" providerId="ADAL" clId="{1CEDF89A-1E1F-48FD-B6FB-0B62C320198B}" dt="2024-12-06T16:32:26.815" v="2803"/>
        <pc:sldMkLst>
          <pc:docMk/>
          <pc:sldMk cId="2381733151" sldId="2145706395"/>
        </pc:sldMkLst>
        <pc:spChg chg="add mod">
          <ac:chgData name="David James" userId="ab515000-713e-4a88-8d64-d09b24243366" providerId="ADAL" clId="{1CEDF89A-1E1F-48FD-B6FB-0B62C320198B}" dt="2024-12-06T15:45:17.741" v="926" actId="1076"/>
          <ac:spMkLst>
            <pc:docMk/>
            <pc:sldMk cId="2381733151" sldId="2145706395"/>
            <ac:spMk id="2" creationId="{8C6BA523-3FE9-3ED1-3E63-17F8EC33BBB5}"/>
          </ac:spMkLst>
        </pc:spChg>
        <pc:spChg chg="mod">
          <ac:chgData name="David James" userId="ab515000-713e-4a88-8d64-d09b24243366" providerId="ADAL" clId="{1CEDF89A-1E1F-48FD-B6FB-0B62C320198B}" dt="2024-12-06T16:05:23.525" v="1636" actId="20577"/>
          <ac:spMkLst>
            <pc:docMk/>
            <pc:sldMk cId="2381733151" sldId="2145706395"/>
            <ac:spMk id="6" creationId="{9D6D43E4-1DCB-46CE-8818-6AD3F707B140}"/>
          </ac:spMkLst>
        </pc:spChg>
        <pc:spChg chg="mod">
          <ac:chgData name="David James" userId="ab515000-713e-4a88-8d64-d09b24243366" providerId="ADAL" clId="{1CEDF89A-1E1F-48FD-B6FB-0B62C320198B}" dt="2024-12-06T15:51:34.634" v="1068" actId="20577"/>
          <ac:spMkLst>
            <pc:docMk/>
            <pc:sldMk cId="2381733151" sldId="2145706395"/>
            <ac:spMk id="11" creationId="{EF14325D-FD8E-439A-BB5A-4A9887D579B5}"/>
          </ac:spMkLst>
        </pc:spChg>
      </pc:sldChg>
      <pc:sldChg chg="modSp add del mod">
        <pc:chgData name="David James" userId="ab515000-713e-4a88-8d64-d09b24243366" providerId="ADAL" clId="{1CEDF89A-1E1F-48FD-B6FB-0B62C320198B}" dt="2024-12-06T16:31:54.926" v="2801" actId="47"/>
        <pc:sldMkLst>
          <pc:docMk/>
          <pc:sldMk cId="325374562" sldId="2145706396"/>
        </pc:sldMkLst>
        <pc:spChg chg="mod">
          <ac:chgData name="David James" userId="ab515000-713e-4a88-8d64-d09b24243366" providerId="ADAL" clId="{1CEDF89A-1E1F-48FD-B6FB-0B62C320198B}" dt="2024-12-06T14:28:05.920" v="323" actId="1076"/>
          <ac:spMkLst>
            <pc:docMk/>
            <pc:sldMk cId="325374562" sldId="2145706396"/>
            <ac:spMk id="6" creationId="{9D6D43E4-1DCB-46CE-8818-6AD3F707B140}"/>
          </ac:spMkLst>
        </pc:spChg>
        <pc:spChg chg="mod">
          <ac:chgData name="David James" userId="ab515000-713e-4a88-8d64-d09b24243366" providerId="ADAL" clId="{1CEDF89A-1E1F-48FD-B6FB-0B62C320198B}" dt="2024-12-06T14:27:16.994" v="309" actId="20577"/>
          <ac:spMkLst>
            <pc:docMk/>
            <pc:sldMk cId="325374562" sldId="2145706396"/>
            <ac:spMk id="11" creationId="{EF14325D-FD8E-439A-BB5A-4A9887D579B5}"/>
          </ac:spMkLst>
        </pc:spChg>
      </pc:sldChg>
      <pc:sldChg chg="modSp add mod ord">
        <pc:chgData name="David James" userId="ab515000-713e-4a88-8d64-d09b24243366" providerId="ADAL" clId="{1CEDF89A-1E1F-48FD-B6FB-0B62C320198B}" dt="2024-12-06T16:32:28.559" v="2805"/>
        <pc:sldMkLst>
          <pc:docMk/>
          <pc:sldMk cId="1153054510" sldId="2145706397"/>
        </pc:sldMkLst>
        <pc:spChg chg="mod">
          <ac:chgData name="David James" userId="ab515000-713e-4a88-8d64-d09b24243366" providerId="ADAL" clId="{1CEDF89A-1E1F-48FD-B6FB-0B62C320198B}" dt="2024-12-06T16:31:44.838" v="2799" actId="948"/>
          <ac:spMkLst>
            <pc:docMk/>
            <pc:sldMk cId="1153054510" sldId="2145706397"/>
            <ac:spMk id="6" creationId="{9D6D43E4-1DCB-46CE-8818-6AD3F707B140}"/>
          </ac:spMkLst>
        </pc:spChg>
        <pc:spChg chg="mod">
          <ac:chgData name="David James" userId="ab515000-713e-4a88-8d64-d09b24243366" providerId="ADAL" clId="{1CEDF89A-1E1F-48FD-B6FB-0B62C320198B}" dt="2024-12-06T16:31:50.664" v="2800" actId="1076"/>
          <ac:spMkLst>
            <pc:docMk/>
            <pc:sldMk cId="1153054510" sldId="2145706397"/>
            <ac:spMk id="11" creationId="{EF14325D-FD8E-439A-BB5A-4A9887D579B5}"/>
          </ac:spMkLst>
        </pc:spChg>
      </pc:sldChg>
      <pc:sldChg chg="modSp add mod">
        <pc:chgData name="David James" userId="ab515000-713e-4a88-8d64-d09b24243366" providerId="ADAL" clId="{1CEDF89A-1E1F-48FD-B6FB-0B62C320198B}" dt="2024-12-06T16:46:08.761" v="2875" actId="20577"/>
        <pc:sldMkLst>
          <pc:docMk/>
          <pc:sldMk cId="1305348999" sldId="2145706398"/>
        </pc:sldMkLst>
        <pc:spChg chg="mod">
          <ac:chgData name="David James" userId="ab515000-713e-4a88-8d64-d09b24243366" providerId="ADAL" clId="{1CEDF89A-1E1F-48FD-B6FB-0B62C320198B}" dt="2024-12-06T16:46:08.761" v="2875" actId="20577"/>
          <ac:spMkLst>
            <pc:docMk/>
            <pc:sldMk cId="1305348999" sldId="2145706398"/>
            <ac:spMk id="6" creationId="{9D6D43E4-1DCB-46CE-8818-6AD3F707B140}"/>
          </ac:spMkLst>
        </pc:spChg>
      </pc:sldChg>
      <pc:sldChg chg="del">
        <pc:chgData name="David James" userId="ab515000-713e-4a88-8d64-d09b24243366" providerId="ADAL" clId="{1CEDF89A-1E1F-48FD-B6FB-0B62C320198B}" dt="2024-12-06T14:12:58.105" v="7" actId="47"/>
        <pc:sldMkLst>
          <pc:docMk/>
          <pc:sldMk cId="2176647855" sldId="2145706400"/>
        </pc:sldMkLst>
      </pc:sldChg>
      <pc:sldChg chg="del">
        <pc:chgData name="David James" userId="ab515000-713e-4a88-8d64-d09b24243366" providerId="ADAL" clId="{1CEDF89A-1E1F-48FD-B6FB-0B62C320198B}" dt="2024-12-06T14:12:56.375" v="6" actId="47"/>
        <pc:sldMkLst>
          <pc:docMk/>
          <pc:sldMk cId="1154808621" sldId="2145706655"/>
        </pc:sldMkLst>
      </pc:sldChg>
      <pc:sldChg chg="del">
        <pc:chgData name="David James" userId="ab515000-713e-4a88-8d64-d09b24243366" providerId="ADAL" clId="{1CEDF89A-1E1F-48FD-B6FB-0B62C320198B}" dt="2024-12-06T14:12:48.920" v="3" actId="47"/>
        <pc:sldMkLst>
          <pc:docMk/>
          <pc:sldMk cId="2261242320" sldId="2146847978"/>
        </pc:sldMkLst>
      </pc:sldChg>
      <pc:sldChg chg="del">
        <pc:chgData name="David James" userId="ab515000-713e-4a88-8d64-d09b24243366" providerId="ADAL" clId="{1CEDF89A-1E1F-48FD-B6FB-0B62C320198B}" dt="2024-12-06T14:12:54.756" v="5" actId="47"/>
        <pc:sldMkLst>
          <pc:docMk/>
          <pc:sldMk cId="3145710205" sldId="2147468662"/>
        </pc:sldMkLst>
      </pc:sldChg>
      <pc:sldChg chg="del">
        <pc:chgData name="David James" userId="ab515000-713e-4a88-8d64-d09b24243366" providerId="ADAL" clId="{1CEDF89A-1E1F-48FD-B6FB-0B62C320198B}" dt="2024-12-06T14:12:48.050" v="2" actId="47"/>
        <pc:sldMkLst>
          <pc:docMk/>
          <pc:sldMk cId="1599748241" sldId="2147468732"/>
        </pc:sldMkLst>
      </pc:sldChg>
      <pc:sldChg chg="del">
        <pc:chgData name="David James" userId="ab515000-713e-4a88-8d64-d09b24243366" providerId="ADAL" clId="{1CEDF89A-1E1F-48FD-B6FB-0B62C320198B}" dt="2024-12-06T14:12:51.019" v="4" actId="47"/>
        <pc:sldMkLst>
          <pc:docMk/>
          <pc:sldMk cId="641898880" sldId="2147468733"/>
        </pc:sldMkLst>
      </pc:sldChg>
      <pc:sldMasterChg chg="delSldLayout">
        <pc:chgData name="David James" userId="ab515000-713e-4a88-8d64-d09b24243366" providerId="ADAL" clId="{1CEDF89A-1E1F-48FD-B6FB-0B62C320198B}" dt="2024-12-06T14:12:48.920" v="3" actId="47"/>
        <pc:sldMasterMkLst>
          <pc:docMk/>
          <pc:sldMasterMk cId="3849583117" sldId="2147484081"/>
        </pc:sldMasterMkLst>
        <pc:sldLayoutChg chg="del">
          <pc:chgData name="David James" userId="ab515000-713e-4a88-8d64-d09b24243366" providerId="ADAL" clId="{1CEDF89A-1E1F-48FD-B6FB-0B62C320198B}" dt="2024-12-06T14:12:48.920" v="3" actId="47"/>
          <pc:sldLayoutMkLst>
            <pc:docMk/>
            <pc:sldMasterMk cId="3849583117" sldId="2147484081"/>
            <pc:sldLayoutMk cId="2350550641" sldId="214748408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0"/>
            <a:ext cx="4166328" cy="1450608"/>
          </a:xfrm>
          <a:prstGeom prst="rect">
            <a:avLst/>
          </a:prstGeom>
        </p:spPr>
        <p:txBody>
          <a:bodyPr vert="horz" lIns="163458" tIns="81730" rIns="163458" bIns="81730" rtlCol="0"/>
          <a:lstStyle>
            <a:lvl1pPr algn="l">
              <a:defRPr sz="2200">
                <a:latin typeface="Arial" pitchFamily="1" charset="0"/>
                <a:ea typeface="ヒラギノ角ゴ Pro W3" pitchFamily="1" charset="-128"/>
                <a:cs typeface="ヒラギノ角ゴ Pro W3" pitchFamily="1" charset="-128"/>
              </a:defRPr>
            </a:lvl1pPr>
          </a:lstStyle>
          <a:p>
            <a:pPr>
              <a:defRPr/>
            </a:pPr>
            <a:endParaRPr lang="en-US"/>
          </a:p>
        </p:txBody>
      </p:sp>
      <p:sp>
        <p:nvSpPr>
          <p:cNvPr id="3" name="Date Placeholder 2"/>
          <p:cNvSpPr>
            <a:spLocks noGrp="1"/>
          </p:cNvSpPr>
          <p:nvPr>
            <p:ph type="dt" sz="quarter" idx="1"/>
          </p:nvPr>
        </p:nvSpPr>
        <p:spPr>
          <a:xfrm>
            <a:off x="5448796" y="20"/>
            <a:ext cx="4166328" cy="1450608"/>
          </a:xfrm>
          <a:prstGeom prst="rect">
            <a:avLst/>
          </a:prstGeom>
        </p:spPr>
        <p:txBody>
          <a:bodyPr vert="horz" wrap="square" lIns="163458" tIns="81730" rIns="163458" bIns="81730" numCol="1" anchor="t" anchorCtr="0" compatLnSpc="1">
            <a:prstTxWarp prst="textNoShape">
              <a:avLst/>
            </a:prstTxWarp>
          </a:bodyPr>
          <a:lstStyle>
            <a:lvl1pPr algn="r">
              <a:defRPr sz="2200">
                <a:latin typeface="Arial" pitchFamily="34" charset="0"/>
              </a:defRPr>
            </a:lvl1pPr>
          </a:lstStyle>
          <a:p>
            <a:pPr>
              <a:defRPr/>
            </a:pPr>
            <a:fld id="{A4779A6E-1603-481F-ADAA-CBEE1596619A}" type="datetime1">
              <a:rPr lang="en-US"/>
              <a:pPr>
                <a:defRPr/>
              </a:pPr>
              <a:t>12/6/2024</a:t>
            </a:fld>
            <a:endParaRPr lang="en-US"/>
          </a:p>
        </p:txBody>
      </p:sp>
      <p:sp>
        <p:nvSpPr>
          <p:cNvPr id="4" name="Footer Placeholder 3"/>
          <p:cNvSpPr>
            <a:spLocks noGrp="1"/>
          </p:cNvSpPr>
          <p:nvPr>
            <p:ph type="ftr" sz="quarter" idx="2"/>
          </p:nvPr>
        </p:nvSpPr>
        <p:spPr>
          <a:xfrm>
            <a:off x="3" y="27529093"/>
            <a:ext cx="4166328" cy="1450608"/>
          </a:xfrm>
          <a:prstGeom prst="rect">
            <a:avLst/>
          </a:prstGeom>
        </p:spPr>
        <p:txBody>
          <a:bodyPr vert="horz" lIns="163458" tIns="81730" rIns="163458" bIns="81730" rtlCol="0" anchor="b"/>
          <a:lstStyle>
            <a:lvl1pPr algn="l">
              <a:defRPr sz="2200">
                <a:latin typeface="Arial" pitchFamily="1" charset="0"/>
                <a:ea typeface="ヒラギノ角ゴ Pro W3" pitchFamily="1" charset="-128"/>
                <a:cs typeface="ヒラギノ角ゴ Pro W3" pitchFamily="1" charset="-128"/>
              </a:defRPr>
            </a:lvl1pPr>
          </a:lstStyle>
          <a:p>
            <a:pPr>
              <a:defRPr/>
            </a:pPr>
            <a:endParaRPr lang="en-US"/>
          </a:p>
        </p:txBody>
      </p:sp>
      <p:sp>
        <p:nvSpPr>
          <p:cNvPr id="5" name="Slide Number Placeholder 4"/>
          <p:cNvSpPr>
            <a:spLocks noGrp="1"/>
          </p:cNvSpPr>
          <p:nvPr>
            <p:ph type="sldNum" sz="quarter" idx="3"/>
          </p:nvPr>
        </p:nvSpPr>
        <p:spPr>
          <a:xfrm>
            <a:off x="5448796" y="27529093"/>
            <a:ext cx="4166328" cy="1450608"/>
          </a:xfrm>
          <a:prstGeom prst="rect">
            <a:avLst/>
          </a:prstGeom>
        </p:spPr>
        <p:txBody>
          <a:bodyPr vert="horz" wrap="square" lIns="163458" tIns="81730" rIns="163458" bIns="81730" numCol="1" anchor="b" anchorCtr="0" compatLnSpc="1">
            <a:prstTxWarp prst="textNoShape">
              <a:avLst/>
            </a:prstTxWarp>
          </a:bodyPr>
          <a:lstStyle>
            <a:lvl1pPr algn="r">
              <a:defRPr sz="2200">
                <a:latin typeface="Arial" pitchFamily="34" charset="0"/>
              </a:defRPr>
            </a:lvl1pPr>
          </a:lstStyle>
          <a:p>
            <a:pPr>
              <a:defRPr/>
            </a:pPr>
            <a:fld id="{A61060FF-1C1B-47A5-8B90-0E42E00B5A58}" type="slidenum">
              <a:rPr lang="en-US"/>
              <a:pPr>
                <a:defRPr/>
              </a:pPr>
              <a:t>‹#›</a:t>
            </a:fld>
            <a:endParaRPr lang="en-US"/>
          </a:p>
        </p:txBody>
      </p:sp>
    </p:spTree>
    <p:extLst>
      <p:ext uri="{BB962C8B-B14F-4D97-AF65-F5344CB8AC3E}">
        <p14:creationId xmlns:p14="http://schemas.microsoft.com/office/powerpoint/2010/main" val="2704315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3" y="20"/>
            <a:ext cx="4166328" cy="1450608"/>
          </a:xfrm>
          <a:prstGeom prst="rect">
            <a:avLst/>
          </a:prstGeom>
          <a:noFill/>
          <a:ln w="9525">
            <a:noFill/>
            <a:miter lim="800000"/>
            <a:headEnd/>
            <a:tailEnd/>
          </a:ln>
          <a:effectLst/>
        </p:spPr>
        <p:txBody>
          <a:bodyPr vert="horz" wrap="square" lIns="163458" tIns="81730" rIns="163458" bIns="81730" numCol="1" anchor="t" anchorCtr="0" compatLnSpc="1">
            <a:prstTxWarp prst="textNoShape">
              <a:avLst/>
            </a:prstTxWarp>
          </a:bodyPr>
          <a:lstStyle>
            <a:lvl1pPr>
              <a:defRPr sz="2200">
                <a:latin typeface="Arial" pitchFamily="1" charset="0"/>
                <a:ea typeface="ヒラギノ角ゴ Pro W3" pitchFamily="1" charset="-128"/>
                <a:cs typeface="ヒラギノ角ゴ Pro W3" pitchFamily="1" charset="-128"/>
              </a:defRPr>
            </a:lvl1pPr>
          </a:lstStyle>
          <a:p>
            <a:pPr>
              <a:defRPr/>
            </a:pPr>
            <a:endParaRPr lang="en-GB"/>
          </a:p>
        </p:txBody>
      </p:sp>
      <p:sp>
        <p:nvSpPr>
          <p:cNvPr id="17411" name="Rectangle 3"/>
          <p:cNvSpPr>
            <a:spLocks noGrp="1" noChangeArrowheads="1"/>
          </p:cNvSpPr>
          <p:nvPr>
            <p:ph type="dt" idx="1"/>
          </p:nvPr>
        </p:nvSpPr>
        <p:spPr bwMode="auto">
          <a:xfrm>
            <a:off x="5448796" y="20"/>
            <a:ext cx="4166328" cy="1450608"/>
          </a:xfrm>
          <a:prstGeom prst="rect">
            <a:avLst/>
          </a:prstGeom>
          <a:noFill/>
          <a:ln w="9525">
            <a:noFill/>
            <a:miter lim="800000"/>
            <a:headEnd/>
            <a:tailEnd/>
          </a:ln>
          <a:effectLst/>
        </p:spPr>
        <p:txBody>
          <a:bodyPr vert="horz" wrap="square" lIns="163458" tIns="81730" rIns="163458" bIns="81730" numCol="1" anchor="t" anchorCtr="0" compatLnSpc="1">
            <a:prstTxWarp prst="textNoShape">
              <a:avLst/>
            </a:prstTxWarp>
          </a:bodyPr>
          <a:lstStyle>
            <a:lvl1pPr algn="r">
              <a:defRPr sz="2200">
                <a:latin typeface="Arial" pitchFamily="1" charset="0"/>
                <a:ea typeface="ヒラギノ角ゴ Pro W3" pitchFamily="1" charset="-128"/>
                <a:cs typeface="ヒラギノ角ゴ Pro W3" pitchFamily="1" charset="-128"/>
              </a:defRPr>
            </a:lvl1pPr>
          </a:lstStyle>
          <a:p>
            <a:pPr>
              <a:defRPr/>
            </a:pPr>
            <a:endParaRPr lang="en-GB"/>
          </a:p>
        </p:txBody>
      </p:sp>
      <p:sp>
        <p:nvSpPr>
          <p:cNvPr id="36868" name="Rectangle 4"/>
          <p:cNvSpPr>
            <a:spLocks noGrp="1" noRot="1" noChangeAspect="1" noChangeArrowheads="1" noTextEdit="1"/>
          </p:cNvSpPr>
          <p:nvPr>
            <p:ph type="sldImg" idx="2"/>
          </p:nvPr>
        </p:nvSpPr>
        <p:spPr bwMode="auto">
          <a:xfrm>
            <a:off x="-4852988" y="2171700"/>
            <a:ext cx="19324638" cy="1087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61297" y="13769177"/>
            <a:ext cx="7694787" cy="13041551"/>
          </a:xfrm>
          <a:prstGeom prst="rect">
            <a:avLst/>
          </a:prstGeom>
          <a:noFill/>
          <a:ln w="9525">
            <a:noFill/>
            <a:miter lim="800000"/>
            <a:headEnd/>
            <a:tailEnd/>
          </a:ln>
          <a:effectLst/>
        </p:spPr>
        <p:txBody>
          <a:bodyPr vert="horz" wrap="square" lIns="163458" tIns="81730" rIns="163458" bIns="8173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414" name="Rectangle 6"/>
          <p:cNvSpPr>
            <a:spLocks noGrp="1" noChangeArrowheads="1"/>
          </p:cNvSpPr>
          <p:nvPr>
            <p:ph type="ftr" sz="quarter" idx="4"/>
          </p:nvPr>
        </p:nvSpPr>
        <p:spPr bwMode="auto">
          <a:xfrm>
            <a:off x="3" y="27529093"/>
            <a:ext cx="4166328" cy="1450608"/>
          </a:xfrm>
          <a:prstGeom prst="rect">
            <a:avLst/>
          </a:prstGeom>
          <a:noFill/>
          <a:ln w="9525">
            <a:noFill/>
            <a:miter lim="800000"/>
            <a:headEnd/>
            <a:tailEnd/>
          </a:ln>
          <a:effectLst/>
        </p:spPr>
        <p:txBody>
          <a:bodyPr vert="horz" wrap="square" lIns="163458" tIns="81730" rIns="163458" bIns="81730" numCol="1" anchor="b" anchorCtr="0" compatLnSpc="1">
            <a:prstTxWarp prst="textNoShape">
              <a:avLst/>
            </a:prstTxWarp>
          </a:bodyPr>
          <a:lstStyle>
            <a:lvl1pPr>
              <a:defRPr sz="2200">
                <a:latin typeface="Arial" pitchFamily="1" charset="0"/>
                <a:ea typeface="ヒラギノ角ゴ Pro W3" pitchFamily="1" charset="-128"/>
                <a:cs typeface="ヒラギノ角ゴ Pro W3" pitchFamily="1" charset="-128"/>
              </a:defRPr>
            </a:lvl1pPr>
          </a:lstStyle>
          <a:p>
            <a:pPr>
              <a:defRPr/>
            </a:pPr>
            <a:endParaRPr lang="en-GB"/>
          </a:p>
        </p:txBody>
      </p:sp>
      <p:sp>
        <p:nvSpPr>
          <p:cNvPr id="17415" name="Rectangle 7"/>
          <p:cNvSpPr>
            <a:spLocks noGrp="1" noChangeArrowheads="1"/>
          </p:cNvSpPr>
          <p:nvPr>
            <p:ph type="sldNum" sz="quarter" idx="5"/>
          </p:nvPr>
        </p:nvSpPr>
        <p:spPr bwMode="auto">
          <a:xfrm>
            <a:off x="5448796" y="27529093"/>
            <a:ext cx="4166328" cy="1450608"/>
          </a:xfrm>
          <a:prstGeom prst="rect">
            <a:avLst/>
          </a:prstGeom>
          <a:noFill/>
          <a:ln w="9525">
            <a:noFill/>
            <a:miter lim="800000"/>
            <a:headEnd/>
            <a:tailEnd/>
          </a:ln>
          <a:effectLst/>
        </p:spPr>
        <p:txBody>
          <a:bodyPr vert="horz" wrap="square" lIns="163458" tIns="81730" rIns="163458" bIns="81730" numCol="1" anchor="b" anchorCtr="0" compatLnSpc="1">
            <a:prstTxWarp prst="textNoShape">
              <a:avLst/>
            </a:prstTxWarp>
          </a:bodyPr>
          <a:lstStyle>
            <a:lvl1pPr algn="r">
              <a:defRPr sz="2200">
                <a:latin typeface="Arial" pitchFamily="34" charset="0"/>
              </a:defRPr>
            </a:lvl1pPr>
          </a:lstStyle>
          <a:p>
            <a:pPr>
              <a:defRPr/>
            </a:pPr>
            <a:fld id="{4BF8166E-E7D3-47DA-A39A-70504ECD0964}" type="slidenum">
              <a:rPr lang="en-GB"/>
              <a:pPr>
                <a:defRPr/>
              </a:pPr>
              <a:t>‹#›</a:t>
            </a:fld>
            <a:endParaRPr lang="en-GB"/>
          </a:p>
        </p:txBody>
      </p:sp>
    </p:spTree>
    <p:extLst>
      <p:ext uri="{BB962C8B-B14F-4D97-AF65-F5344CB8AC3E}">
        <p14:creationId xmlns:p14="http://schemas.microsoft.com/office/powerpoint/2010/main" val="224843182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1pPr>
    <a:lvl2pPr marL="457200"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2pPr>
    <a:lvl3pPr marL="914400"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3pPr>
    <a:lvl4pPr marL="1371600"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4pPr>
    <a:lvl5pPr marL="1828800" algn="l" rtl="0" eaLnBrk="0" fontAlgn="base" hangingPunct="0">
      <a:spcBef>
        <a:spcPct val="30000"/>
      </a:spcBef>
      <a:spcAft>
        <a:spcPct val="0"/>
      </a:spcAft>
      <a:defRPr sz="1200" kern="1200">
        <a:solidFill>
          <a:schemeClr val="tx1"/>
        </a:solidFill>
        <a:latin typeface="Arial" pitchFamily="1" charset="0"/>
        <a:ea typeface="ヒラギノ角ゴ Pro W3" pitchFamily="1" charset="-128"/>
        <a:cs typeface="ヒラギノ角ゴ Pro W3"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a:t>
            </a:fld>
            <a:endParaRPr lang="en-GB"/>
          </a:p>
        </p:txBody>
      </p:sp>
    </p:spTree>
    <p:extLst>
      <p:ext uri="{BB962C8B-B14F-4D97-AF65-F5344CB8AC3E}">
        <p14:creationId xmlns:p14="http://schemas.microsoft.com/office/powerpoint/2010/main" val="105860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997180-E097-48CE-802B-A662322B1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6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997180-E097-48CE-802B-A662322B1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6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While there are promising signs in terms of increased occupancy and profitability, there are still some concerns around the sustainability of the adult social care market.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Providers have faced higher costs in recent years due to inflation and workforce challenges and this has affected their financial position, for example leading to a reduction in reserves. This means some providers may have lower resilience to deal with any future financial and operational challenges.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International recruitment was noted as an initial driver in reducing use of agency staff, but this is showing signs of levelling off in 2023/24. Subsequently, providers of care homes for older people within the Market Oversight scheme have reported improvements in recruitment and retention of people within the UK, which has contributed to lower spending on agency staff.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997180-E097-48CE-802B-A662322B1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60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While there are promising signs in terms of increased occupancy and profitability, there are still some concerns around the sustainability of the adult social care market.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Providers have faced higher costs in recent years due to inflation and workforce challenges and this has affected their financial position, for example leading to a reduction in reserves. This means some providers may have lower resilience to deal with any future financial and operational challenges.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International recruitment was noted as an initial driver in reducing use of agency staff, but this is showing signs of levelling off in 2023/24. Subsequently, providers of care homes for older people within the Market Oversight scheme have reported improvements in recruitment and retention of people within the UK, which has contributed to lower spending on agency staff.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997180-E097-48CE-802B-A662322B1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40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Delays - </a:t>
            </a:r>
            <a:r>
              <a:rPr lang="en-US" sz="1200" dirty="0">
                <a:solidFill>
                  <a:srgbClr val="000000"/>
                </a:solidFill>
                <a:latin typeface="Arial" panose="020B0604020202020204"/>
                <a:ea typeface="ＭＳ Ｐゴシック"/>
              </a:rPr>
              <a:t>Although some of these delays will have involved waits for health rather than social care services, social care is likely to have been a significant factor in these delays.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997180-E097-48CE-802B-A662322B1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363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580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96011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GB"/>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34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61485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63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698362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2965497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258AE29E-1597-4A94-8CEE-81C720C2A132}"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1716467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1718738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129634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401697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2464798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759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vert="horz"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582649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276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32282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398215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02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vert="horz"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50632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vert="horz"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904276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CQC_logo_CMYK"/>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3600" y="647701"/>
            <a:ext cx="26416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med">
    <p:fade/>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 charset="-128"/>
        </a:defRPr>
      </a:lvl1pPr>
      <a:lvl2pPr algn="ctr" rtl="0" eaLnBrk="0" fontAlgn="base" hangingPunct="0">
        <a:spcBef>
          <a:spcPct val="0"/>
        </a:spcBef>
        <a:spcAft>
          <a:spcPct val="0"/>
        </a:spcAft>
        <a:defRPr sz="4400">
          <a:solidFill>
            <a:schemeClr val="tx2"/>
          </a:solidFill>
          <a:latin typeface="Arial" pitchFamily="1" charset="0"/>
          <a:ea typeface="MS PGothic" pitchFamily="34"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MS PGothic" pitchFamily="34"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MS PGothic" pitchFamily="34"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MS PGothic" pitchFamily="34"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defRPr>
      </a:lvl6pPr>
      <a:lvl7pPr marL="914400" algn="ctr" rtl="0" fontAlgn="base">
        <a:spcBef>
          <a:spcPct val="0"/>
        </a:spcBef>
        <a:spcAft>
          <a:spcPct val="0"/>
        </a:spcAft>
        <a:defRPr sz="4400">
          <a:solidFill>
            <a:schemeClr val="tx2"/>
          </a:solidFill>
          <a:latin typeface="Arial" pitchFamily="1" charset="0"/>
        </a:defRPr>
      </a:lvl7pPr>
      <a:lvl8pPr marL="1371600" algn="ctr" rtl="0" fontAlgn="base">
        <a:spcBef>
          <a:spcPct val="0"/>
        </a:spcBef>
        <a:spcAft>
          <a:spcPct val="0"/>
        </a:spcAft>
        <a:defRPr sz="4400">
          <a:solidFill>
            <a:schemeClr val="tx2"/>
          </a:solidFill>
          <a:latin typeface="Arial" pitchFamily="1" charset="0"/>
        </a:defRPr>
      </a:lvl8pPr>
      <a:lvl9pPr marL="1828800" algn="ctr" rtl="0" fontAlgn="base">
        <a:spcBef>
          <a:spcPct val="0"/>
        </a:spcBef>
        <a:spcAft>
          <a:spcPct val="0"/>
        </a:spcAft>
        <a:defRPr sz="4400">
          <a:solidFill>
            <a:schemeClr val="tx2"/>
          </a:solidFill>
          <a:latin typeface="Arial"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t="-4266"/>
          <a:stretch>
            <a:fillRect/>
          </a:stretch>
        </p:blipFill>
        <p:spPr bwMode="auto">
          <a:xfrm>
            <a:off x="8707967" y="620713"/>
            <a:ext cx="266276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642F867-DD69-604F-0841-E0919F543606}"/>
              </a:ext>
            </a:extLst>
          </p:cNvPr>
          <p:cNvPicPr>
            <a:picLocks noChangeAspect="1"/>
          </p:cNvPicPr>
          <p:nvPr userDrawn="1"/>
        </p:nvPicPr>
        <p:blipFill>
          <a:blip r:embed="rId4"/>
          <a:stretch>
            <a:fillRect/>
          </a:stretch>
        </p:blipFill>
        <p:spPr>
          <a:xfrm>
            <a:off x="121919" y="116874"/>
            <a:ext cx="11956869" cy="6611650"/>
          </a:xfrm>
          <a:prstGeom prst="rect">
            <a:avLst/>
          </a:prstGeom>
        </p:spPr>
      </p:pic>
      <p:pic>
        <p:nvPicPr>
          <p:cNvPr id="3" name="Picture 2">
            <a:extLst>
              <a:ext uri="{FF2B5EF4-FFF2-40B4-BE49-F238E27FC236}">
                <a16:creationId xmlns:a16="http://schemas.microsoft.com/office/drawing/2014/main" id="{D096FBCB-2991-3D22-5365-C21AFE22F5E0}"/>
              </a:ext>
            </a:extLst>
          </p:cNvPr>
          <p:cNvPicPr>
            <a:picLocks noChangeAspect="1"/>
          </p:cNvPicPr>
          <p:nvPr userDrawn="1"/>
        </p:nvPicPr>
        <p:blipFill>
          <a:blip r:embed="rId5"/>
          <a:stretch>
            <a:fillRect/>
          </a:stretch>
        </p:blipFill>
        <p:spPr>
          <a:xfrm>
            <a:off x="341810" y="389092"/>
            <a:ext cx="2161903" cy="683431"/>
          </a:xfrm>
          <a:prstGeom prst="rect">
            <a:avLst/>
          </a:prstGeom>
        </p:spPr>
      </p:pic>
      <p:pic>
        <p:nvPicPr>
          <p:cNvPr id="4" name="Picture 3">
            <a:extLst>
              <a:ext uri="{FF2B5EF4-FFF2-40B4-BE49-F238E27FC236}">
                <a16:creationId xmlns:a16="http://schemas.microsoft.com/office/drawing/2014/main" id="{FAD8191E-DFD4-1269-CA10-C3CFC5995683}"/>
              </a:ext>
            </a:extLst>
          </p:cNvPr>
          <p:cNvPicPr>
            <a:picLocks noChangeAspect="1"/>
          </p:cNvPicPr>
          <p:nvPr userDrawn="1"/>
        </p:nvPicPr>
        <p:blipFill>
          <a:blip r:embed="rId6"/>
          <a:stretch>
            <a:fillRect/>
          </a:stretch>
        </p:blipFill>
        <p:spPr>
          <a:xfrm>
            <a:off x="9011194" y="5756207"/>
            <a:ext cx="2468037" cy="564545"/>
          </a:xfrm>
          <a:prstGeom prst="rect">
            <a:avLst/>
          </a:prstGeom>
        </p:spPr>
      </p:pic>
      <p:pic>
        <p:nvPicPr>
          <p:cNvPr id="5" name="Picture 4">
            <a:extLst>
              <a:ext uri="{FF2B5EF4-FFF2-40B4-BE49-F238E27FC236}">
                <a16:creationId xmlns:a16="http://schemas.microsoft.com/office/drawing/2014/main" id="{387AC368-0929-FD09-8A77-2D22BA850AC1}"/>
              </a:ext>
            </a:extLst>
          </p:cNvPr>
          <p:cNvPicPr>
            <a:picLocks noChangeAspect="1"/>
          </p:cNvPicPr>
          <p:nvPr userDrawn="1"/>
        </p:nvPicPr>
        <p:blipFill>
          <a:blip r:embed="rId7"/>
          <a:stretch>
            <a:fillRect/>
          </a:stretch>
        </p:blipFill>
        <p:spPr>
          <a:xfrm>
            <a:off x="3687644" y="3648891"/>
            <a:ext cx="2978575" cy="2107316"/>
          </a:xfrm>
          <a:prstGeom prst="rect">
            <a:avLst/>
          </a:prstGeom>
        </p:spPr>
      </p:pic>
      <p:pic>
        <p:nvPicPr>
          <p:cNvPr id="6" name="Picture 5">
            <a:extLst>
              <a:ext uri="{FF2B5EF4-FFF2-40B4-BE49-F238E27FC236}">
                <a16:creationId xmlns:a16="http://schemas.microsoft.com/office/drawing/2014/main" id="{E5AB74AB-10AF-92BF-1E4E-D23C1C1336BF}"/>
              </a:ext>
            </a:extLst>
          </p:cNvPr>
          <p:cNvPicPr>
            <a:picLocks noChangeAspect="1"/>
          </p:cNvPicPr>
          <p:nvPr userDrawn="1"/>
        </p:nvPicPr>
        <p:blipFill>
          <a:blip r:embed="rId8"/>
          <a:stretch>
            <a:fillRect/>
          </a:stretch>
        </p:blipFill>
        <p:spPr>
          <a:xfrm>
            <a:off x="9030788" y="402064"/>
            <a:ext cx="3030583" cy="2144111"/>
          </a:xfrm>
          <a:prstGeom prst="rect">
            <a:avLst/>
          </a:prstGeom>
        </p:spPr>
      </p:pic>
      <p:pic>
        <p:nvPicPr>
          <p:cNvPr id="7" name="Picture 6">
            <a:extLst>
              <a:ext uri="{FF2B5EF4-FFF2-40B4-BE49-F238E27FC236}">
                <a16:creationId xmlns:a16="http://schemas.microsoft.com/office/drawing/2014/main" id="{B74DFAFF-ADA8-FDD1-B0C5-155DF76492F5}"/>
              </a:ext>
            </a:extLst>
          </p:cNvPr>
          <p:cNvPicPr>
            <a:picLocks noChangeAspect="1"/>
          </p:cNvPicPr>
          <p:nvPr userDrawn="1"/>
        </p:nvPicPr>
        <p:blipFill>
          <a:blip r:embed="rId9"/>
          <a:stretch>
            <a:fillRect/>
          </a:stretch>
        </p:blipFill>
        <p:spPr>
          <a:xfrm>
            <a:off x="3023667" y="273230"/>
            <a:ext cx="3431177" cy="2427526"/>
          </a:xfrm>
          <a:prstGeom prst="rect">
            <a:avLst/>
          </a:prstGeom>
        </p:spPr>
      </p:pic>
      <p:pic>
        <p:nvPicPr>
          <p:cNvPr id="8" name="Picture 7">
            <a:extLst>
              <a:ext uri="{FF2B5EF4-FFF2-40B4-BE49-F238E27FC236}">
                <a16:creationId xmlns:a16="http://schemas.microsoft.com/office/drawing/2014/main" id="{C8598749-794B-EB42-26E8-B4786D40C922}"/>
              </a:ext>
            </a:extLst>
          </p:cNvPr>
          <p:cNvPicPr>
            <a:picLocks noChangeAspect="1"/>
          </p:cNvPicPr>
          <p:nvPr userDrawn="1"/>
        </p:nvPicPr>
        <p:blipFill>
          <a:blip r:embed="rId10"/>
          <a:stretch>
            <a:fillRect/>
          </a:stretch>
        </p:blipFill>
        <p:spPr>
          <a:xfrm>
            <a:off x="6490204" y="1602379"/>
            <a:ext cx="2380622" cy="1684269"/>
          </a:xfrm>
          <a:prstGeom prst="rect">
            <a:avLst/>
          </a:prstGeom>
        </p:spPr>
      </p:pic>
      <p:pic>
        <p:nvPicPr>
          <p:cNvPr id="9" name="Picture 8">
            <a:extLst>
              <a:ext uri="{FF2B5EF4-FFF2-40B4-BE49-F238E27FC236}">
                <a16:creationId xmlns:a16="http://schemas.microsoft.com/office/drawing/2014/main" id="{F3FFEA79-FE4D-B72B-CC1D-1D0161D6BEA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41991" y="1763766"/>
            <a:ext cx="4732055" cy="3347886"/>
          </a:xfrm>
          <a:prstGeom prst="rect">
            <a:avLst/>
          </a:prstGeom>
        </p:spPr>
      </p:pic>
    </p:spTree>
    <p:extLst>
      <p:ext uri="{BB962C8B-B14F-4D97-AF65-F5344CB8AC3E}">
        <p14:creationId xmlns:p14="http://schemas.microsoft.com/office/powerpoint/2010/main" val="285626839"/>
      </p:ext>
    </p:extLst>
  </p:cSld>
  <p:clrMap bg1="lt1" tx1="dk1" bg2="lt2" tx2="dk2" accent1="accent1" accent2="accent2" accent3="accent3" accent4="accent4" accent5="accent5" accent6="accent6" hlink="hlink" folHlink="folHlink"/>
  <p:sldLayoutIdLst>
    <p:sldLayoutId id="2147484075" r:id="rId1"/>
  </p:sldLayoutIdLst>
  <p:transition spd="med">
    <p:fade/>
  </p:transition>
  <p:hf hdr="0" ftr="0" dt="0"/>
  <p:txStyles>
    <p:titleStyle>
      <a:lvl1pPr algn="l" rtl="0" eaLnBrk="0" fontAlgn="base" hangingPunct="0">
        <a:lnSpc>
          <a:spcPct val="85000"/>
        </a:lnSpc>
        <a:spcBef>
          <a:spcPct val="0"/>
        </a:spcBef>
        <a:spcAft>
          <a:spcPct val="0"/>
        </a:spcAft>
        <a:defRPr sz="2600">
          <a:solidFill>
            <a:schemeClr val="bg1"/>
          </a:solidFill>
          <a:latin typeface="+mj-lt"/>
          <a:ea typeface="MS PGothic" pitchFamily="34" charset="-128"/>
          <a:cs typeface="+mj-cs"/>
        </a:defRPr>
      </a:lvl1pPr>
      <a:lvl2pPr algn="l" rtl="0" eaLnBrk="0" fontAlgn="base" hangingPunct="0">
        <a:lnSpc>
          <a:spcPct val="85000"/>
        </a:lnSpc>
        <a:spcBef>
          <a:spcPct val="0"/>
        </a:spcBef>
        <a:spcAft>
          <a:spcPct val="0"/>
        </a:spcAft>
        <a:defRPr sz="2600">
          <a:solidFill>
            <a:schemeClr val="bg1"/>
          </a:solidFill>
          <a:latin typeface="Arial" pitchFamily="1" charset="0"/>
          <a:ea typeface="MS PGothic" pitchFamily="34" charset="-128"/>
          <a:cs typeface="ＭＳ Ｐゴシック" pitchFamily="1" charset="-128"/>
        </a:defRPr>
      </a:lvl2pPr>
      <a:lvl3pPr algn="l" rtl="0" eaLnBrk="0" fontAlgn="base" hangingPunct="0">
        <a:lnSpc>
          <a:spcPct val="85000"/>
        </a:lnSpc>
        <a:spcBef>
          <a:spcPct val="0"/>
        </a:spcBef>
        <a:spcAft>
          <a:spcPct val="0"/>
        </a:spcAft>
        <a:defRPr sz="2600">
          <a:solidFill>
            <a:schemeClr val="bg1"/>
          </a:solidFill>
          <a:latin typeface="Arial" pitchFamily="1" charset="0"/>
          <a:ea typeface="MS PGothic" pitchFamily="34" charset="-128"/>
          <a:cs typeface="ＭＳ Ｐゴシック" pitchFamily="1" charset="-128"/>
        </a:defRPr>
      </a:lvl3pPr>
      <a:lvl4pPr algn="l" rtl="0" eaLnBrk="0" fontAlgn="base" hangingPunct="0">
        <a:lnSpc>
          <a:spcPct val="85000"/>
        </a:lnSpc>
        <a:spcBef>
          <a:spcPct val="0"/>
        </a:spcBef>
        <a:spcAft>
          <a:spcPct val="0"/>
        </a:spcAft>
        <a:defRPr sz="2600">
          <a:solidFill>
            <a:schemeClr val="bg1"/>
          </a:solidFill>
          <a:latin typeface="Arial" pitchFamily="1" charset="0"/>
          <a:ea typeface="MS PGothic" pitchFamily="34" charset="-128"/>
          <a:cs typeface="ＭＳ Ｐゴシック" pitchFamily="1" charset="-128"/>
        </a:defRPr>
      </a:lvl4pPr>
      <a:lvl5pPr algn="l" rtl="0" eaLnBrk="0" fontAlgn="base" hangingPunct="0">
        <a:lnSpc>
          <a:spcPct val="85000"/>
        </a:lnSpc>
        <a:spcBef>
          <a:spcPct val="0"/>
        </a:spcBef>
        <a:spcAft>
          <a:spcPct val="0"/>
        </a:spcAft>
        <a:defRPr sz="2600">
          <a:solidFill>
            <a:schemeClr val="bg1"/>
          </a:solidFill>
          <a:latin typeface="Arial" pitchFamily="1" charset="0"/>
          <a:ea typeface="MS PGothic" pitchFamily="34" charset="-128"/>
          <a:cs typeface="ＭＳ Ｐゴシック" pitchFamily="1" charset="-128"/>
        </a:defRPr>
      </a:lvl5pPr>
      <a:lvl6pPr marL="457200" algn="l" rtl="0" fontAlgn="base">
        <a:lnSpc>
          <a:spcPct val="85000"/>
        </a:lnSpc>
        <a:spcBef>
          <a:spcPct val="0"/>
        </a:spcBef>
        <a:spcAft>
          <a:spcPct val="0"/>
        </a:spcAft>
        <a:defRPr sz="2600">
          <a:solidFill>
            <a:schemeClr val="bg1"/>
          </a:solidFill>
          <a:latin typeface="Arial" pitchFamily="1" charset="0"/>
          <a:ea typeface="ＭＳ Ｐゴシック" pitchFamily="1" charset="-128"/>
          <a:cs typeface="ＭＳ Ｐゴシック" pitchFamily="1" charset="-128"/>
        </a:defRPr>
      </a:lvl6pPr>
      <a:lvl7pPr marL="914400" algn="l" rtl="0" fontAlgn="base">
        <a:lnSpc>
          <a:spcPct val="85000"/>
        </a:lnSpc>
        <a:spcBef>
          <a:spcPct val="0"/>
        </a:spcBef>
        <a:spcAft>
          <a:spcPct val="0"/>
        </a:spcAft>
        <a:defRPr sz="2600">
          <a:solidFill>
            <a:schemeClr val="bg1"/>
          </a:solidFill>
          <a:latin typeface="Arial" pitchFamily="1" charset="0"/>
          <a:ea typeface="ＭＳ Ｐゴシック" pitchFamily="1" charset="-128"/>
          <a:cs typeface="ＭＳ Ｐゴシック" pitchFamily="1" charset="-128"/>
        </a:defRPr>
      </a:lvl7pPr>
      <a:lvl8pPr marL="1371600" algn="l" rtl="0" fontAlgn="base">
        <a:lnSpc>
          <a:spcPct val="85000"/>
        </a:lnSpc>
        <a:spcBef>
          <a:spcPct val="0"/>
        </a:spcBef>
        <a:spcAft>
          <a:spcPct val="0"/>
        </a:spcAft>
        <a:defRPr sz="2600">
          <a:solidFill>
            <a:schemeClr val="bg1"/>
          </a:solidFill>
          <a:latin typeface="Arial" pitchFamily="1" charset="0"/>
          <a:ea typeface="ＭＳ Ｐゴシック" pitchFamily="1" charset="-128"/>
          <a:cs typeface="ＭＳ Ｐゴシック" pitchFamily="1" charset="-128"/>
        </a:defRPr>
      </a:lvl8pPr>
      <a:lvl9pPr marL="1828800" algn="l" rtl="0" fontAlgn="base">
        <a:lnSpc>
          <a:spcPct val="85000"/>
        </a:lnSpc>
        <a:spcBef>
          <a:spcPct val="0"/>
        </a:spcBef>
        <a:spcAft>
          <a:spcPct val="0"/>
        </a:spcAft>
        <a:defRPr sz="2600">
          <a:solidFill>
            <a:schemeClr val="bg1"/>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S PGothic" pitchFamily="34" charset="-128"/>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S PGothic" pitchFamily="34" charset="-128"/>
        </a:defRPr>
      </a:lvl2pPr>
      <a:lvl3pPr marL="1162050" indent="-282575" algn="l" rtl="0" eaLnBrk="0" fontAlgn="base" hangingPunct="0">
        <a:lnSpc>
          <a:spcPct val="90000"/>
        </a:lnSpc>
        <a:spcBef>
          <a:spcPct val="50000"/>
        </a:spcBef>
        <a:spcAft>
          <a:spcPct val="0"/>
        </a:spcAft>
        <a:buFont typeface="Arial" pitchFamily="34" charset="0"/>
        <a:buChar char="-"/>
        <a:tabLst>
          <a:tab pos="261938" algn="l"/>
        </a:tabLst>
        <a:defRPr sz="2000">
          <a:solidFill>
            <a:schemeClr val="tx1"/>
          </a:solidFill>
          <a:latin typeface="+mn-lt"/>
          <a:ea typeface="MS PGothic" pitchFamily="34" charset="-128"/>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S PGothic" pitchFamily="34" charset="-128"/>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S PGothic" pitchFamily="34" charset="-128"/>
        </a:defRPr>
      </a:lvl5pPr>
      <a:lvl6pPr marL="25447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1675809919"/>
      </p:ext>
    </p:extLst>
  </p:cSld>
  <p:clrMap bg1="lt1" tx1="dk1" bg2="dk2" tx2="lt2" accent1="accent1" accent2="accent2" accent3="accent3" accent4="accent4" accent5="accent5" accent6="accent6" hlink="hlink" folHlink="folHlink"/>
  <p:sldLayoutIdLst>
    <p:sldLayoutId id="2147484077" r:id="rId1"/>
    <p:sldLayoutId id="2147484078" r:id="rId2"/>
    <p:sldLayoutId id="2147484080" r:id="rId3"/>
    <p:sldLayoutId id="2147484085" r:id="rId4"/>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3849583117"/>
      </p:ext>
    </p:extLst>
  </p:cSld>
  <p:clrMap bg1="lt1" tx1="dk1" bg2="dk2" tx2="lt2" accent1="accent1" accent2="accent2" accent3="accent3" accent4="accent4" accent5="accent5" accent6="accent6" hlink="hlink" folHlink="folHlink"/>
  <p:sldLayoutIdLst>
    <p:sldLayoutId id="2147484082" r:id="rId1"/>
    <p:sldLayoutId id="2147484083" r:id="rId2"/>
    <p:sldLayoutId id="2147484084" r:id="rId3"/>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96E8-DFEC-4D88-8859-0FA44E5C5762}"/>
              </a:ext>
            </a:extLst>
          </p:cNvPr>
          <p:cNvSpPr>
            <a:spLocks noGrp="1"/>
          </p:cNvSpPr>
          <p:nvPr>
            <p:ph type="title"/>
          </p:nvPr>
        </p:nvSpPr>
        <p:spPr>
          <a:xfrm>
            <a:off x="503037" y="1240023"/>
            <a:ext cx="6799463" cy="1941959"/>
          </a:xfrm>
        </p:spPr>
        <p:txBody>
          <a:bodyPr lIns="121920" tIns="60960" rIns="121920" bIns="60960" anchor="t"/>
          <a:lstStyle/>
          <a:p>
            <a:r>
              <a:rPr lang="en-US" sz="5400" dirty="0">
                <a:solidFill>
                  <a:srgbClr val="5F2861"/>
                </a:solidFill>
                <a:ea typeface="+mj-lt"/>
                <a:cs typeface="Calibri"/>
              </a:rPr>
              <a:t>Home Care &amp; Community Care in England </a:t>
            </a:r>
            <a:endParaRPr lang="en-GB" sz="5400" dirty="0">
              <a:solidFill>
                <a:srgbClr val="5F2861"/>
              </a:solidFill>
            </a:endParaRPr>
          </a:p>
        </p:txBody>
      </p:sp>
      <p:sp>
        <p:nvSpPr>
          <p:cNvPr id="3" name="Text Placeholder 2">
            <a:extLst>
              <a:ext uri="{FF2B5EF4-FFF2-40B4-BE49-F238E27FC236}">
                <a16:creationId xmlns:a16="http://schemas.microsoft.com/office/drawing/2014/main" id="{21A68476-28AC-429D-A6B6-ED8065E8AC1B}"/>
              </a:ext>
            </a:extLst>
          </p:cNvPr>
          <p:cNvSpPr>
            <a:spLocks noGrp="1"/>
          </p:cNvSpPr>
          <p:nvPr>
            <p:ph type="body" sz="quarter" idx="10"/>
          </p:nvPr>
        </p:nvSpPr>
        <p:spPr>
          <a:xfrm>
            <a:off x="503037" y="4206622"/>
            <a:ext cx="11108740" cy="1752825"/>
          </a:xfrm>
        </p:spPr>
        <p:txBody>
          <a:bodyPr/>
          <a:lstStyle/>
          <a:p>
            <a:r>
              <a:rPr lang="en-GB" sz="3200" b="1" dirty="0"/>
              <a:t>Dave James, </a:t>
            </a:r>
            <a:r>
              <a:rPr lang="en-GB" sz="3200" dirty="0"/>
              <a:t>Deputy Director of Policy &amp; Strategy - Care Quality Commission</a:t>
            </a:r>
          </a:p>
          <a:p>
            <a:endParaRPr lang="en-GB" sz="3200" dirty="0"/>
          </a:p>
          <a:p>
            <a:r>
              <a:rPr lang="en-GB" sz="2400" dirty="0"/>
              <a:t>EPSO conference, December 2024 </a:t>
            </a:r>
          </a:p>
        </p:txBody>
      </p:sp>
      <p:pic>
        <p:nvPicPr>
          <p:cNvPr id="4" name="Picture 3" descr="A picture containing person, person, indoor&#10;&#10;Description automatically generated">
            <a:extLst>
              <a:ext uri="{FF2B5EF4-FFF2-40B4-BE49-F238E27FC236}">
                <a16:creationId xmlns:a16="http://schemas.microsoft.com/office/drawing/2014/main" id="{F4F94E9F-9C47-B167-12BC-6E6B228D85C6}"/>
              </a:ext>
            </a:extLst>
          </p:cNvPr>
          <p:cNvPicPr>
            <a:picLocks noChangeAspect="1"/>
          </p:cNvPicPr>
          <p:nvPr/>
        </p:nvPicPr>
        <p:blipFill>
          <a:blip r:embed="rId3"/>
          <a:stretch>
            <a:fillRect/>
          </a:stretch>
        </p:blipFill>
        <p:spPr>
          <a:xfrm>
            <a:off x="7589624" y="776004"/>
            <a:ext cx="4011203" cy="2652996"/>
          </a:xfrm>
          <a:prstGeom prst="rect">
            <a:avLst/>
          </a:prstGeom>
        </p:spPr>
      </p:pic>
    </p:spTree>
    <p:extLst>
      <p:ext uri="{BB962C8B-B14F-4D97-AF65-F5344CB8AC3E}">
        <p14:creationId xmlns:p14="http://schemas.microsoft.com/office/powerpoint/2010/main" val="412648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261941" y="2014251"/>
            <a:ext cx="11326944" cy="2426305"/>
          </a:xfrm>
          <a:prstGeom prst="rect">
            <a:avLst/>
          </a:prstGeom>
          <a:noFill/>
        </p:spPr>
        <p:txBody>
          <a:bodyPr wrap="square" lIns="91440" tIns="45720" rIns="91440" bIns="45720" rtlCol="0" anchor="t">
            <a:spAutoFit/>
          </a:bodyPr>
          <a:lstStyle/>
          <a:p>
            <a:pPr marL="342900" marR="0" lvl="0" indent="-342900" algn="l" defTabSz="457200" rtl="0" eaLnBrk="1" fontAlgn="auto" latinLnBrk="0" hangingPunct="1">
              <a:lnSpc>
                <a:spcPct val="100000"/>
              </a:lnSpc>
              <a:spcBef>
                <a:spcPts val="72"/>
              </a:spcBef>
              <a:spcAft>
                <a:spcPts val="1800"/>
              </a:spcAft>
              <a:buClrTx/>
              <a:buSzTx/>
              <a:buFont typeface="Arial" panose="020B0604020202020204" pitchFamily="34" charset="0"/>
              <a:buChar char="•"/>
              <a:tabLst/>
              <a:defRPr/>
            </a:pPr>
            <a:r>
              <a:rPr lang="en-US" sz="4000" dirty="0">
                <a:solidFill>
                  <a:srgbClr val="000000"/>
                </a:solidFill>
                <a:latin typeface="Arial" panose="020B0604020202020204"/>
                <a:ea typeface="ＭＳ Ｐゴシック"/>
              </a:rPr>
              <a:t>Quality of homecare</a:t>
            </a:r>
            <a:endParaRPr kumimoji="0" lang="en-US" sz="4000" b="0" i="0" u="none" strike="noStrike" kern="1200" cap="none" spc="0" normalizeH="0" baseline="0" noProof="0" dirty="0">
              <a:ln>
                <a:noFill/>
              </a:ln>
              <a:solidFill>
                <a:srgbClr val="000000"/>
              </a:solidFill>
              <a:effectLst/>
              <a:uLnTx/>
              <a:uFillTx/>
              <a:latin typeface="Arial" panose="020B0604020202020204"/>
              <a:ea typeface="ＭＳ Ｐゴシック"/>
              <a:cs typeface="+mn-cs"/>
            </a:endParaRPr>
          </a:p>
          <a:p>
            <a:pPr marL="342900" marR="0" lvl="0" indent="-342900" algn="l" defTabSz="457200" rtl="0" eaLnBrk="1" fontAlgn="auto" latinLnBrk="0" hangingPunct="1">
              <a:lnSpc>
                <a:spcPct val="100000"/>
              </a:lnSpc>
              <a:spcBef>
                <a:spcPts val="72"/>
              </a:spcBef>
              <a:spcAft>
                <a:spcPts val="18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Arial" panose="020B0604020202020204"/>
                <a:ea typeface="ＭＳ Ｐゴシック"/>
                <a:cs typeface="+mn-cs"/>
              </a:rPr>
              <a:t>Capacity and stability</a:t>
            </a:r>
          </a:p>
          <a:p>
            <a:pPr marL="342900" marR="0" lvl="0" indent="-342900" algn="l" defTabSz="457200" rtl="0" eaLnBrk="1" fontAlgn="auto" latinLnBrk="0" hangingPunct="1">
              <a:lnSpc>
                <a:spcPct val="100000"/>
              </a:lnSpc>
              <a:spcBef>
                <a:spcPts val="72"/>
              </a:spcBef>
              <a:spcAft>
                <a:spcPts val="1800"/>
              </a:spcAft>
              <a:buClrTx/>
              <a:buSzTx/>
              <a:buFont typeface="Arial" panose="020B0604020202020204" pitchFamily="34" charset="0"/>
              <a:buChar char="•"/>
              <a:tabLst/>
              <a:defRPr/>
            </a:pPr>
            <a:r>
              <a:rPr lang="en-US" sz="4000" dirty="0">
                <a:solidFill>
                  <a:srgbClr val="000000"/>
                </a:solidFill>
                <a:latin typeface="Arial" panose="020B0604020202020204"/>
                <a:ea typeface="ＭＳ Ｐゴシック"/>
              </a:rPr>
              <a:t>Role in wider system</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Overview</a:t>
            </a:r>
          </a:p>
        </p:txBody>
      </p:sp>
    </p:spTree>
    <p:extLst>
      <p:ext uri="{BB962C8B-B14F-4D97-AF65-F5344CB8AC3E}">
        <p14:creationId xmlns:p14="http://schemas.microsoft.com/office/powerpoint/2010/main" val="1305348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7095116" y="956345"/>
            <a:ext cx="4567137" cy="5075748"/>
          </a:xfrm>
          <a:prstGeom prst="rect">
            <a:avLst/>
          </a:prstGeom>
          <a:noFill/>
        </p:spPr>
        <p:txBody>
          <a:bodyPr wrap="square" lIns="91440" tIns="45720" rIns="91440" bIns="45720" rtlCol="0" anchor="t">
            <a:spAutoFit/>
          </a:bodyPr>
          <a:lstStyle/>
          <a:p>
            <a:pPr marL="342900" marR="0" lvl="0" indent="-342900" algn="l" defTabSz="457200" rtl="0" eaLnBrk="1" fontAlgn="auto" latinLnBrk="0" hangingPunct="1">
              <a:lnSpc>
                <a:spcPct val="100000"/>
              </a:lnSpc>
              <a:spcBef>
                <a:spcPts val="72"/>
              </a:spcBef>
              <a:spcAft>
                <a:spcPts val="1800"/>
              </a:spcAft>
              <a:buClrTx/>
              <a:buSzTx/>
              <a:buFont typeface="Arial" panose="020B0604020202020204" pitchFamily="34" charset="0"/>
              <a:buChar char="•"/>
              <a:tabLst/>
              <a:defRPr/>
            </a:pPr>
            <a:r>
              <a:rPr lang="en-US" sz="2800" dirty="0">
                <a:solidFill>
                  <a:srgbClr val="000000"/>
                </a:solidFill>
                <a:latin typeface="Arial" panose="020B0604020202020204"/>
                <a:ea typeface="ＭＳ Ｐゴシック"/>
              </a:rPr>
              <a:t>We have not completed many assessments using our new framework.</a:t>
            </a:r>
          </a:p>
          <a:p>
            <a:pPr marL="342900" marR="0" lvl="0" indent="-342900" algn="l" defTabSz="457200" rtl="0" eaLnBrk="1" fontAlgn="auto" latinLnBrk="0" hangingPunct="1">
              <a:lnSpc>
                <a:spcPct val="100000"/>
              </a:lnSpc>
              <a:spcBef>
                <a:spcPts val="72"/>
              </a:spcBef>
              <a:spcAft>
                <a:spcPts val="1800"/>
              </a:spcAft>
              <a:buClrTx/>
              <a:buSzTx/>
              <a:buFont typeface="Arial" panose="020B0604020202020204" pitchFamily="34" charset="0"/>
              <a:buChar char="•"/>
              <a:tabLst/>
              <a:defRPr/>
            </a:pPr>
            <a:r>
              <a:rPr lang="en-US" sz="2800" dirty="0">
                <a:solidFill>
                  <a:srgbClr val="000000"/>
                </a:solidFill>
                <a:latin typeface="Arial" panose="020B0604020202020204"/>
                <a:ea typeface="ＭＳ Ｐゴシック"/>
              </a:rPr>
              <a:t>We cannot draw firm conclusions from this comparison because our focus has been on risk. It is expected that our initial assessments show poorer performance than the established baseline.</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208200" y="117740"/>
            <a:ext cx="10972319" cy="838605"/>
          </a:xfrm>
        </p:spPr>
        <p:txBody>
          <a:bodyPr/>
          <a:lstStyle/>
          <a:p>
            <a:r>
              <a:rPr lang="en-GB" sz="4267" cap="none" dirty="0">
                <a:solidFill>
                  <a:srgbClr val="5F2861"/>
                </a:solidFill>
              </a:rPr>
              <a:t>Quality of homecare in England</a:t>
            </a:r>
          </a:p>
        </p:txBody>
      </p:sp>
      <p:graphicFrame>
        <p:nvGraphicFramePr>
          <p:cNvPr id="7" name="Table 6">
            <a:extLst>
              <a:ext uri="{FF2B5EF4-FFF2-40B4-BE49-F238E27FC236}">
                <a16:creationId xmlns:a16="http://schemas.microsoft.com/office/drawing/2014/main" id="{ED826FBF-01DA-5F8C-0EC7-6C5CF5131C22}"/>
              </a:ext>
            </a:extLst>
          </p:cNvPr>
          <p:cNvGraphicFramePr>
            <a:graphicFrameLocks noGrp="1"/>
          </p:cNvGraphicFramePr>
          <p:nvPr>
            <p:extLst>
              <p:ext uri="{D42A27DB-BD31-4B8C-83A1-F6EECF244321}">
                <p14:modId xmlns:p14="http://schemas.microsoft.com/office/powerpoint/2010/main" val="3689798221"/>
              </p:ext>
            </p:extLst>
          </p:nvPr>
        </p:nvGraphicFramePr>
        <p:xfrm>
          <a:off x="352579" y="956345"/>
          <a:ext cx="6598158" cy="4275557"/>
        </p:xfrm>
        <a:graphic>
          <a:graphicData uri="http://schemas.openxmlformats.org/drawingml/2006/table">
            <a:tbl>
              <a:tblPr>
                <a:tableStyleId>{5C22544A-7EE6-4342-B048-85BDC9FD1C3A}</a:tableStyleId>
              </a:tblPr>
              <a:tblGrid>
                <a:gridCol w="2160270">
                  <a:extLst>
                    <a:ext uri="{9D8B030D-6E8A-4147-A177-3AD203B41FA5}">
                      <a16:colId xmlns:a16="http://schemas.microsoft.com/office/drawing/2014/main" val="3018056853"/>
                    </a:ext>
                  </a:extLst>
                </a:gridCol>
                <a:gridCol w="2170176">
                  <a:extLst>
                    <a:ext uri="{9D8B030D-6E8A-4147-A177-3AD203B41FA5}">
                      <a16:colId xmlns:a16="http://schemas.microsoft.com/office/drawing/2014/main" val="246606561"/>
                    </a:ext>
                  </a:extLst>
                </a:gridCol>
                <a:gridCol w="2267712">
                  <a:extLst>
                    <a:ext uri="{9D8B030D-6E8A-4147-A177-3AD203B41FA5}">
                      <a16:colId xmlns:a16="http://schemas.microsoft.com/office/drawing/2014/main" val="522944993"/>
                    </a:ext>
                  </a:extLst>
                </a:gridCol>
              </a:tblGrid>
              <a:tr h="1457671">
                <a:tc>
                  <a:txBody>
                    <a:bodyPr/>
                    <a:lstStyle/>
                    <a:p>
                      <a:pPr algn="l" fontAlgn="b"/>
                      <a:endParaRPr lang="en-GB" sz="2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2400" b="1" u="none" strike="noStrike" dirty="0">
                          <a:effectLst/>
                        </a:rPr>
                        <a:t>New assessment framework</a:t>
                      </a:r>
                      <a:endParaRPr lang="en-GB" sz="2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GB" sz="2400" b="1" u="none" strike="noStrike" dirty="0">
                          <a:effectLst/>
                        </a:rPr>
                        <a:t>‘Baseline data’ - old framework</a:t>
                      </a:r>
                      <a:endParaRPr lang="en-GB" sz="24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28094953"/>
                  </a:ext>
                </a:extLst>
              </a:tr>
              <a:tr h="585839">
                <a:tc>
                  <a:txBody>
                    <a:bodyPr/>
                    <a:lstStyle/>
                    <a:p>
                      <a:pPr algn="l" fontAlgn="b"/>
                      <a:r>
                        <a:rPr lang="en-GB" sz="2400" b="1" u="none" strike="noStrike" dirty="0">
                          <a:effectLst/>
                        </a:rPr>
                        <a:t>Outstanding</a:t>
                      </a:r>
                      <a:endParaRPr lang="en-GB" sz="2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GB" sz="2400" u="none" strike="noStrike" dirty="0">
                          <a:effectLst/>
                        </a:rPr>
                        <a:t>4%</a:t>
                      </a:r>
                      <a:endParaRPr lang="en-GB"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GB" sz="2400" u="none" strike="noStrike" dirty="0">
                          <a:effectLst/>
                        </a:rPr>
                        <a:t>5%</a:t>
                      </a:r>
                      <a:endParaRPr lang="en-GB"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431662195"/>
                  </a:ext>
                </a:extLst>
              </a:tr>
              <a:tr h="585839">
                <a:tc>
                  <a:txBody>
                    <a:bodyPr/>
                    <a:lstStyle/>
                    <a:p>
                      <a:pPr algn="l" fontAlgn="b"/>
                      <a:r>
                        <a:rPr lang="en-GB" sz="2400" b="1" u="none" strike="noStrike" dirty="0">
                          <a:effectLst/>
                        </a:rPr>
                        <a:t>Good</a:t>
                      </a:r>
                      <a:endParaRPr lang="en-GB" sz="2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GB" sz="2400" u="none" strike="noStrike" dirty="0">
                          <a:effectLst/>
                        </a:rPr>
                        <a:t>70%</a:t>
                      </a:r>
                      <a:endParaRPr lang="en-GB"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GB" sz="2400" u="none" strike="noStrike" dirty="0">
                          <a:effectLst/>
                        </a:rPr>
                        <a:t>81%</a:t>
                      </a:r>
                      <a:endParaRPr lang="en-GB"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60457701"/>
                  </a:ext>
                </a:extLst>
              </a:tr>
              <a:tr h="1060369">
                <a:tc>
                  <a:txBody>
                    <a:bodyPr/>
                    <a:lstStyle/>
                    <a:p>
                      <a:pPr algn="l" fontAlgn="b"/>
                      <a:r>
                        <a:rPr lang="en-GB" sz="2400" b="1" u="none" strike="noStrike" dirty="0">
                          <a:effectLst/>
                        </a:rPr>
                        <a:t>Requires Improvement</a:t>
                      </a:r>
                      <a:endParaRPr lang="en-GB" sz="2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GB" sz="2400" u="none" strike="noStrike" dirty="0">
                          <a:effectLst/>
                        </a:rPr>
                        <a:t>22%</a:t>
                      </a:r>
                      <a:endParaRPr lang="en-GB"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GB" sz="2400" u="none" strike="noStrike" dirty="0">
                          <a:effectLst/>
                        </a:rPr>
                        <a:t>14%</a:t>
                      </a:r>
                      <a:endParaRPr lang="en-GB"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51144082"/>
                  </a:ext>
                </a:extLst>
              </a:tr>
              <a:tr h="585839">
                <a:tc>
                  <a:txBody>
                    <a:bodyPr/>
                    <a:lstStyle/>
                    <a:p>
                      <a:pPr algn="l" fontAlgn="b"/>
                      <a:r>
                        <a:rPr lang="en-GB" sz="2400" b="1" u="none" strike="noStrike" dirty="0">
                          <a:effectLst/>
                        </a:rPr>
                        <a:t>Inadequate</a:t>
                      </a:r>
                      <a:endParaRPr lang="en-GB" sz="2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GB" sz="2400" u="none" strike="noStrike" dirty="0">
                          <a:effectLst/>
                        </a:rPr>
                        <a:t>5%</a:t>
                      </a:r>
                      <a:endParaRPr lang="en-GB"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GB" sz="2400" u="none" strike="noStrike" dirty="0">
                          <a:effectLst/>
                        </a:rPr>
                        <a:t>1%</a:t>
                      </a:r>
                      <a:endParaRPr lang="en-GB"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92750783"/>
                  </a:ext>
                </a:extLst>
              </a:tr>
            </a:tbl>
          </a:graphicData>
        </a:graphic>
      </p:graphicFrame>
    </p:spTree>
    <p:extLst>
      <p:ext uri="{BB962C8B-B14F-4D97-AF65-F5344CB8AC3E}">
        <p14:creationId xmlns:p14="http://schemas.microsoft.com/office/powerpoint/2010/main" val="91770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207265" y="1102649"/>
            <a:ext cx="11777470" cy="4963154"/>
          </a:xfrm>
          <a:prstGeom prst="rect">
            <a:avLst/>
          </a:prstGeom>
          <a:noFill/>
        </p:spPr>
        <p:txBody>
          <a:bodyPr wrap="square" lIns="91440" tIns="45720" rIns="91440" bIns="45720" rtlCol="0" anchor="t">
            <a:spAutoFit/>
          </a:bodyPr>
          <a:lstStyle/>
          <a:p>
            <a:pPr>
              <a:lnSpc>
                <a:spcPct val="107000"/>
              </a:lnSpc>
              <a:spcAft>
                <a:spcPts val="800"/>
              </a:spcAft>
            </a:pPr>
            <a:r>
              <a:rPr lang="en-GB" sz="2300" b="1" kern="100" dirty="0">
                <a:solidFill>
                  <a:srgbClr val="743669"/>
                </a:solidFill>
                <a:latin typeface="Aptos" panose="020B0004020202020204" pitchFamily="34" charset="0"/>
                <a:ea typeface="Aptos" panose="020B0004020202020204" pitchFamily="34" charset="0"/>
                <a:cs typeface="Times New Roman" panose="02020603050405020304" pitchFamily="18" charset="0"/>
              </a:rPr>
              <a:t>Financial instability and sustainability of provision</a:t>
            </a:r>
            <a:endParaRPr lang="en-GB" sz="2300" b="1" kern="100" dirty="0">
              <a:solidFill>
                <a:srgbClr val="743669"/>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2300" kern="100" dirty="0">
                <a:effectLst/>
                <a:latin typeface="Aptos" panose="020B0004020202020204" pitchFamily="34" charset="0"/>
                <a:ea typeface="Aptos" panose="020B0004020202020204" pitchFamily="34" charset="0"/>
                <a:cs typeface="Times New Roman" panose="02020603050405020304" pitchFamily="18" charset="0"/>
              </a:rPr>
              <a:t>Still concerns around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sustainability of the adult social care </a:t>
            </a:r>
            <a:r>
              <a:rPr lang="en-GB" sz="2300" kern="100" dirty="0">
                <a:effectLst/>
                <a:latin typeface="Aptos" panose="020B0004020202020204" pitchFamily="34" charset="0"/>
                <a:ea typeface="Aptos" panose="020B0004020202020204" pitchFamily="34" charset="0"/>
                <a:cs typeface="Times New Roman" panose="02020603050405020304" pitchFamily="18" charset="0"/>
              </a:rPr>
              <a:t>market. Providers have faced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higher costs </a:t>
            </a:r>
            <a:r>
              <a:rPr lang="en-GB" sz="2300" kern="100" dirty="0">
                <a:effectLst/>
                <a:latin typeface="Aptos" panose="020B0004020202020204" pitchFamily="34" charset="0"/>
                <a:ea typeface="Aptos" panose="020B0004020202020204" pitchFamily="34" charset="0"/>
                <a:cs typeface="Times New Roman" panose="02020603050405020304" pitchFamily="18" charset="0"/>
              </a:rPr>
              <a:t>due to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inflation and workforce challenges</a:t>
            </a:r>
            <a:r>
              <a:rPr lang="en-GB" sz="2300"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230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2300" b="1" kern="100" dirty="0">
                <a:latin typeface="Aptos" panose="020B0004020202020204" pitchFamily="34" charset="0"/>
                <a:ea typeface="Aptos" panose="020B0004020202020204" pitchFamily="34" charset="0"/>
                <a:cs typeface="Times New Roman" panose="02020603050405020304" pitchFamily="18" charset="0"/>
              </a:rPr>
              <a:t>Reduces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resilience </a:t>
            </a:r>
            <a:r>
              <a:rPr lang="en-GB" sz="2300" kern="100" dirty="0">
                <a:effectLst/>
                <a:latin typeface="Aptos" panose="020B0004020202020204" pitchFamily="34" charset="0"/>
                <a:ea typeface="Aptos" panose="020B0004020202020204" pitchFamily="34" charset="0"/>
                <a:cs typeface="Times New Roman" panose="02020603050405020304" pitchFamily="18" charset="0"/>
              </a:rPr>
              <a:t>to deal with any future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financial and operational challenges </a:t>
            </a:r>
            <a:r>
              <a:rPr lang="en-GB" sz="2300" kern="100" dirty="0">
                <a:effectLst/>
                <a:latin typeface="Aptos" panose="020B0004020202020204" pitchFamily="34" charset="0"/>
                <a:ea typeface="Aptos" panose="020B0004020202020204" pitchFamily="34" charset="0"/>
                <a:cs typeface="Times New Roman" panose="02020603050405020304" pitchFamily="18" charset="0"/>
              </a:rPr>
              <a:t>–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clear risk to people who need these services.</a:t>
            </a:r>
          </a:p>
          <a:p>
            <a:pPr>
              <a:lnSpc>
                <a:spcPct val="107000"/>
              </a:lnSpc>
              <a:spcAft>
                <a:spcPts val="800"/>
              </a:spcAft>
            </a:pPr>
            <a:r>
              <a:rPr lang="en-GB" sz="2300" b="1" kern="100" dirty="0">
                <a:solidFill>
                  <a:srgbClr val="743669"/>
                </a:solidFill>
                <a:effectLst/>
                <a:latin typeface="Aptos" panose="020B0004020202020204" pitchFamily="34" charset="0"/>
                <a:ea typeface="Aptos" panose="020B0004020202020204" pitchFamily="34" charset="0"/>
                <a:cs typeface="Times New Roman" panose="02020603050405020304" pitchFamily="18" charset="0"/>
              </a:rPr>
              <a:t>Profitability</a:t>
            </a:r>
          </a:p>
          <a:p>
            <a:pPr marL="285750" indent="-285750">
              <a:lnSpc>
                <a:spcPct val="107000"/>
              </a:lnSpc>
              <a:spcAft>
                <a:spcPts val="800"/>
              </a:spcAft>
              <a:buFont typeface="Arial" panose="020B0604020202020204" pitchFamily="34" charset="0"/>
              <a:buChar char="•"/>
            </a:pPr>
            <a:r>
              <a:rPr lang="en-GB" sz="2300" kern="100" dirty="0">
                <a:effectLst/>
                <a:latin typeface="Aptos" panose="020B0004020202020204" pitchFamily="34" charset="0"/>
                <a:ea typeface="Aptos" panose="020B0004020202020204" pitchFamily="34" charset="0"/>
                <a:cs typeface="Times New Roman" panose="02020603050405020304" pitchFamily="18" charset="0"/>
              </a:rPr>
              <a:t>Homecare sector: 17% in March 2024, an improvement of over 4% in the last 12 months.</a:t>
            </a:r>
          </a:p>
          <a:p>
            <a:pPr>
              <a:lnSpc>
                <a:spcPct val="107000"/>
              </a:lnSpc>
              <a:spcAft>
                <a:spcPts val="800"/>
              </a:spcAft>
            </a:pPr>
            <a:r>
              <a:rPr lang="en-GB" sz="2300" b="1" kern="100" dirty="0">
                <a:solidFill>
                  <a:srgbClr val="743669"/>
                </a:solidFill>
                <a:effectLst/>
                <a:latin typeface="Aptos" panose="020B0004020202020204" pitchFamily="34" charset="0"/>
                <a:ea typeface="Aptos" panose="020B0004020202020204" pitchFamily="34" charset="0"/>
                <a:cs typeface="Times New Roman" panose="02020603050405020304" pitchFamily="18" charset="0"/>
              </a:rPr>
              <a:t>Impact of agency costs</a:t>
            </a:r>
          </a:p>
          <a:p>
            <a:pPr marL="285750" indent="-285750">
              <a:lnSpc>
                <a:spcPct val="107000"/>
              </a:lnSpc>
              <a:spcAft>
                <a:spcPts val="800"/>
              </a:spcAft>
              <a:buFont typeface="Arial" panose="020B0604020202020204" pitchFamily="34" charset="0"/>
              <a:buChar char="•"/>
            </a:pPr>
            <a:r>
              <a:rPr lang="en-GB" sz="2300" kern="100" dirty="0">
                <a:effectLst/>
                <a:latin typeface="Aptos" panose="020B0004020202020204" pitchFamily="34" charset="0"/>
                <a:ea typeface="Aptos" panose="020B0004020202020204" pitchFamily="34" charset="0"/>
                <a:cs typeface="Times New Roman" panose="02020603050405020304" pitchFamily="18" charset="0"/>
              </a:rPr>
              <a:t>Agency staff costs fell from 3.4% of total staffing costs to 2%.</a:t>
            </a:r>
          </a:p>
          <a:p>
            <a:pPr marL="285750" indent="-285750">
              <a:lnSpc>
                <a:spcPct val="107000"/>
              </a:lnSpc>
              <a:spcAft>
                <a:spcPts val="800"/>
              </a:spcAft>
              <a:buFont typeface="Arial" panose="020B0604020202020204" pitchFamily="34" charset="0"/>
              <a:buChar char="•"/>
            </a:pPr>
            <a:r>
              <a:rPr lang="en-GB" sz="2300" kern="100" dirty="0">
                <a:effectLst/>
                <a:latin typeface="Aptos" panose="020B0004020202020204" pitchFamily="34" charset="0"/>
                <a:ea typeface="Aptos" panose="020B0004020202020204" pitchFamily="34" charset="0"/>
                <a:cs typeface="Times New Roman" panose="02020603050405020304" pitchFamily="18" charset="0"/>
              </a:rPr>
              <a:t>Less use of agency enhances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consistency of care </a:t>
            </a:r>
            <a:r>
              <a:rPr lang="en-GB" sz="2300" kern="100" dirty="0">
                <a:effectLst/>
                <a:latin typeface="Aptos" panose="020B0004020202020204" pitchFamily="34" charset="0"/>
                <a:ea typeface="Aptos" panose="020B0004020202020204" pitchFamily="34" charset="0"/>
                <a:cs typeface="Times New Roman" panose="02020603050405020304" pitchFamily="18" charset="0"/>
              </a:rPr>
              <a:t>and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relationships</a:t>
            </a:r>
            <a:r>
              <a:rPr lang="en-GB" sz="2300" kern="100" dirty="0">
                <a:effectLst/>
                <a:latin typeface="Aptos" panose="020B0004020202020204" pitchFamily="34" charset="0"/>
                <a:ea typeface="Aptos" panose="020B0004020202020204" pitchFamily="34" charset="0"/>
                <a:cs typeface="Times New Roman" panose="02020603050405020304" pitchFamily="18" charset="0"/>
              </a:rPr>
              <a:t>, which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benefits the people </a:t>
            </a:r>
            <a:r>
              <a:rPr lang="en-GB" sz="2300" kern="100" dirty="0">
                <a:effectLst/>
                <a:latin typeface="Aptos" panose="020B0004020202020204" pitchFamily="34" charset="0"/>
                <a:ea typeface="Aptos" panose="020B0004020202020204" pitchFamily="34" charset="0"/>
                <a:cs typeface="Times New Roman" panose="02020603050405020304" pitchFamily="18" charset="0"/>
              </a:rPr>
              <a:t>using services and </a:t>
            </a:r>
            <a:r>
              <a:rPr lang="en-GB" sz="2300" b="1" kern="100" dirty="0">
                <a:effectLst/>
                <a:latin typeface="Aptos" panose="020B0004020202020204" pitchFamily="34" charset="0"/>
                <a:ea typeface="Aptos" panose="020B0004020202020204" pitchFamily="34" charset="0"/>
                <a:cs typeface="Times New Roman" panose="02020603050405020304" pitchFamily="18" charset="0"/>
              </a:rPr>
              <a:t>improves communication</a:t>
            </a:r>
            <a:r>
              <a:rPr lang="en-GB" sz="2300" kern="1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207265" y="117740"/>
            <a:ext cx="11632157" cy="838605"/>
          </a:xfrm>
        </p:spPr>
        <p:txBody>
          <a:bodyPr/>
          <a:lstStyle/>
          <a:p>
            <a:r>
              <a:rPr lang="en-GB" sz="4267" cap="none" dirty="0">
                <a:solidFill>
                  <a:srgbClr val="5F2861"/>
                </a:solidFill>
              </a:rPr>
              <a:t>Capacity and stability</a:t>
            </a:r>
          </a:p>
        </p:txBody>
      </p:sp>
    </p:spTree>
    <p:extLst>
      <p:ext uri="{BB962C8B-B14F-4D97-AF65-F5344CB8AC3E}">
        <p14:creationId xmlns:p14="http://schemas.microsoft.com/office/powerpoint/2010/main" val="362448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134608" y="1064689"/>
            <a:ext cx="11777470" cy="5055808"/>
          </a:xfrm>
          <a:prstGeom prst="rect">
            <a:avLst/>
          </a:prstGeom>
          <a:noFill/>
        </p:spPr>
        <p:txBody>
          <a:bodyPr wrap="square" lIns="91440" tIns="45720" rIns="91440" bIns="45720" rtlCol="0" anchor="t">
            <a:spAutoFit/>
          </a:bodyPr>
          <a:lstStyle/>
          <a:p>
            <a:pPr>
              <a:lnSpc>
                <a:spcPct val="107000"/>
              </a:lnSpc>
              <a:spcAft>
                <a:spcPts val="800"/>
              </a:spcAft>
            </a:pPr>
            <a:r>
              <a:rPr lang="en-GB" sz="2800" b="1" kern="100" dirty="0">
                <a:solidFill>
                  <a:srgbClr val="743669"/>
                </a:solidFill>
                <a:effectLst/>
                <a:latin typeface="Aptos" panose="020B0004020202020204" pitchFamily="34" charset="0"/>
                <a:ea typeface="Aptos" panose="020B0004020202020204" pitchFamily="34" charset="0"/>
                <a:cs typeface="Times New Roman" panose="02020603050405020304" pitchFamily="18" charset="0"/>
              </a:rPr>
              <a:t>Impact of central and local Government </a:t>
            </a:r>
          </a:p>
          <a:p>
            <a:pPr marL="342900" indent="-342900">
              <a:lnSpc>
                <a:spcPct val="107000"/>
              </a:lnSpc>
              <a:spcAft>
                <a:spcPts val="1200"/>
              </a:spcAft>
              <a:buFont typeface="Arial" panose="020B0604020202020204" pitchFamily="34" charset="0"/>
              <a:buChar char="•"/>
            </a:pPr>
            <a:r>
              <a:rPr lang="en-GB" kern="100" dirty="0">
                <a:effectLst/>
                <a:latin typeface="Aptos" panose="020B0004020202020204" pitchFamily="34" charset="0"/>
                <a:ea typeface="Aptos" panose="020B0004020202020204" pitchFamily="34" charset="0"/>
                <a:cs typeface="Times New Roman" panose="02020603050405020304" pitchFamily="18" charset="0"/>
              </a:rPr>
              <a:t>Increased </a:t>
            </a:r>
            <a:r>
              <a:rPr lang="en-GB" b="1" kern="100" dirty="0">
                <a:effectLst/>
                <a:latin typeface="Aptos" panose="020B0004020202020204" pitchFamily="34" charset="0"/>
                <a:ea typeface="Aptos" panose="020B0004020202020204" pitchFamily="34" charset="0"/>
                <a:cs typeface="Times New Roman" panose="02020603050405020304" pitchFamily="18" charset="0"/>
              </a:rPr>
              <a:t>fees paid by commissioners </a:t>
            </a:r>
            <a:r>
              <a:rPr lang="en-GB" kern="100" dirty="0">
                <a:effectLst/>
                <a:latin typeface="Aptos" panose="020B0004020202020204" pitchFamily="34" charset="0"/>
                <a:ea typeface="Aptos" panose="020B0004020202020204" pitchFamily="34" charset="0"/>
                <a:cs typeface="Times New Roman" panose="02020603050405020304" pitchFamily="18" charset="0"/>
              </a:rPr>
              <a:t>also contributed to </a:t>
            </a:r>
            <a:r>
              <a:rPr lang="en-GB" b="1" kern="100" dirty="0">
                <a:effectLst/>
                <a:latin typeface="Aptos" panose="020B0004020202020204" pitchFamily="34" charset="0"/>
                <a:ea typeface="Aptos" panose="020B0004020202020204" pitchFamily="34" charset="0"/>
                <a:cs typeface="Times New Roman" panose="02020603050405020304" pitchFamily="18" charset="0"/>
              </a:rPr>
              <a:t>improved profits. </a:t>
            </a:r>
            <a:r>
              <a:rPr lang="en-GB" kern="100" dirty="0">
                <a:effectLst/>
                <a:latin typeface="Aptos" panose="020B0004020202020204" pitchFamily="34" charset="0"/>
                <a:ea typeface="Aptos" panose="020B0004020202020204" pitchFamily="34" charset="0"/>
                <a:cs typeface="Times New Roman" panose="02020603050405020304" pitchFamily="18" charset="0"/>
              </a:rPr>
              <a:t>But providers say increases </a:t>
            </a:r>
            <a:r>
              <a:rPr lang="en-GB" b="1" kern="100" dirty="0">
                <a:effectLst/>
                <a:latin typeface="Aptos" panose="020B0004020202020204" pitchFamily="34" charset="0"/>
                <a:ea typeface="Aptos" panose="020B0004020202020204" pitchFamily="34" charset="0"/>
                <a:cs typeface="Times New Roman" panose="02020603050405020304" pitchFamily="18" charset="0"/>
              </a:rPr>
              <a:t>do not fully meet increased costs</a:t>
            </a:r>
            <a:r>
              <a:rPr lang="en-GB" kern="100" dirty="0">
                <a:effectLst/>
                <a:latin typeface="Aptos" panose="020B0004020202020204" pitchFamily="34" charset="0"/>
                <a:ea typeface="Aptos" panose="020B0004020202020204" pitchFamily="34" charset="0"/>
                <a:cs typeface="Times New Roman" panose="02020603050405020304" pitchFamily="18" charset="0"/>
              </a:rPr>
              <a:t>, for example increases in the National Living Wage.</a:t>
            </a:r>
          </a:p>
          <a:p>
            <a:pPr marL="342900" indent="-342900">
              <a:lnSpc>
                <a:spcPct val="107000"/>
              </a:lnSpc>
              <a:spcAft>
                <a:spcPts val="1200"/>
              </a:spcAft>
              <a:buFont typeface="Arial" panose="020B0604020202020204" pitchFamily="34" charset="0"/>
              <a:buChar char="•"/>
            </a:pPr>
            <a:r>
              <a:rPr lang="en-US" dirty="0">
                <a:solidFill>
                  <a:srgbClr val="000000"/>
                </a:solidFill>
                <a:latin typeface="Arial" panose="020B0604020202020204"/>
                <a:ea typeface="ＭＳ Ｐゴシック"/>
              </a:rPr>
              <a:t>Providers: </a:t>
            </a:r>
            <a:r>
              <a:rPr lang="en-US" b="1" dirty="0">
                <a:solidFill>
                  <a:srgbClr val="000000"/>
                </a:solidFill>
                <a:latin typeface="Arial" panose="020B0604020202020204"/>
                <a:ea typeface="ＭＳ Ｐゴシック"/>
              </a:rPr>
              <a:t>unsustainable fee rates </a:t>
            </a:r>
            <a:r>
              <a:rPr lang="en-US" dirty="0">
                <a:solidFill>
                  <a:srgbClr val="000000"/>
                </a:solidFill>
                <a:latin typeface="Arial" panose="020B0604020202020204"/>
                <a:ea typeface="ＭＳ Ｐゴシック"/>
              </a:rPr>
              <a:t>create longer-term effect of </a:t>
            </a:r>
            <a:r>
              <a:rPr lang="en-US" b="1" dirty="0">
                <a:solidFill>
                  <a:srgbClr val="000000"/>
                </a:solidFill>
                <a:latin typeface="Arial" panose="020B0604020202020204"/>
                <a:ea typeface="ＭＳ Ｐゴシック"/>
              </a:rPr>
              <a:t>“opportunity loss" </a:t>
            </a:r>
            <a:r>
              <a:rPr lang="en-US" dirty="0">
                <a:solidFill>
                  <a:srgbClr val="000000"/>
                </a:solidFill>
                <a:latin typeface="Arial" panose="020B0604020202020204"/>
                <a:ea typeface="ＭＳ Ｐゴシック"/>
              </a:rPr>
              <a:t>– impacts </a:t>
            </a:r>
            <a:r>
              <a:rPr lang="en-US" b="1" dirty="0">
                <a:solidFill>
                  <a:srgbClr val="000000"/>
                </a:solidFill>
                <a:latin typeface="Arial" panose="020B0604020202020204"/>
                <a:ea typeface="ＭＳ Ｐゴシック"/>
              </a:rPr>
              <a:t>improvement and innovation</a:t>
            </a:r>
            <a:r>
              <a:rPr lang="en-US" dirty="0">
                <a:solidFill>
                  <a:srgbClr val="000000"/>
                </a:solidFill>
                <a:latin typeface="Arial" panose="020B0604020202020204"/>
                <a:ea typeface="ＭＳ Ｐゴシック"/>
              </a:rPr>
              <a:t>. </a:t>
            </a:r>
          </a:p>
          <a:p>
            <a:pPr marL="342900" indent="-342900">
              <a:lnSpc>
                <a:spcPct val="107000"/>
              </a:lnSpc>
              <a:spcAft>
                <a:spcPts val="1200"/>
              </a:spcAft>
              <a:buFont typeface="Arial" panose="020B0604020202020204" pitchFamily="34" charset="0"/>
              <a:buChar char="•"/>
            </a:pPr>
            <a:r>
              <a:rPr lang="en-US" dirty="0">
                <a:solidFill>
                  <a:srgbClr val="000000"/>
                </a:solidFill>
                <a:latin typeface="Arial" panose="020B0604020202020204"/>
                <a:ea typeface="ＭＳ Ｐゴシック"/>
              </a:rPr>
              <a:t>Providers: impacts ability to support people in ways that </a:t>
            </a:r>
            <a:r>
              <a:rPr lang="en-US" b="1" dirty="0">
                <a:solidFill>
                  <a:srgbClr val="000000"/>
                </a:solidFill>
                <a:latin typeface="Arial" panose="020B0604020202020204"/>
                <a:ea typeface="ＭＳ Ｐゴシック"/>
              </a:rPr>
              <a:t>increase choice and control</a:t>
            </a:r>
            <a:r>
              <a:rPr lang="en-US" dirty="0">
                <a:solidFill>
                  <a:srgbClr val="000000"/>
                </a:solidFill>
                <a:latin typeface="Arial" panose="020B0604020202020204"/>
                <a:ea typeface="ＭＳ Ｐゴシック"/>
              </a:rPr>
              <a:t> in their lives, and which </a:t>
            </a:r>
            <a:r>
              <a:rPr lang="en-US" b="1" dirty="0">
                <a:solidFill>
                  <a:srgbClr val="000000"/>
                </a:solidFill>
                <a:latin typeface="Arial" panose="020B0604020202020204"/>
                <a:ea typeface="ＭＳ Ｐゴシック"/>
              </a:rPr>
              <a:t>promote their independence</a:t>
            </a:r>
            <a:r>
              <a:rPr lang="en-US" dirty="0">
                <a:solidFill>
                  <a:srgbClr val="000000"/>
                </a:solidFill>
                <a:latin typeface="Arial" panose="020B0604020202020204"/>
                <a:ea typeface="ＭＳ Ｐゴシック"/>
              </a:rPr>
              <a:t>.</a:t>
            </a: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1200"/>
              </a:spcAft>
              <a:buFont typeface="Arial" panose="020B0604020202020204" pitchFamily="34" charset="0"/>
              <a:buChar char="•"/>
            </a:pPr>
            <a:r>
              <a:rPr lang="en-GB" kern="100" dirty="0">
                <a:effectLst/>
                <a:latin typeface="Aptos" panose="020B0004020202020204" pitchFamily="34" charset="0"/>
                <a:ea typeface="Aptos" panose="020B0004020202020204" pitchFamily="34" charset="0"/>
                <a:cs typeface="Times New Roman" panose="02020603050405020304" pitchFamily="18" charset="0"/>
              </a:rPr>
              <a:t>Association of Directors of Adult Social Services: “The </a:t>
            </a:r>
            <a:r>
              <a:rPr lang="en-GB" b="1" kern="100" dirty="0">
                <a:effectLst/>
                <a:latin typeface="Aptos" panose="020B0004020202020204" pitchFamily="34" charset="0"/>
                <a:ea typeface="Aptos" panose="020B0004020202020204" pitchFamily="34" charset="0"/>
                <a:cs typeface="Times New Roman" panose="02020603050405020304" pitchFamily="18" charset="0"/>
              </a:rPr>
              <a:t>one-year funding settlements from Government </a:t>
            </a:r>
            <a:r>
              <a:rPr lang="en-GB" kern="100" dirty="0">
                <a:effectLst/>
                <a:latin typeface="Aptos" panose="020B0004020202020204" pitchFamily="34" charset="0"/>
                <a:ea typeface="Aptos" panose="020B0004020202020204" pitchFamily="34" charset="0"/>
                <a:cs typeface="Times New Roman" panose="02020603050405020304" pitchFamily="18" charset="0"/>
              </a:rPr>
              <a:t>…have </a:t>
            </a:r>
            <a:r>
              <a:rPr lang="en-GB" b="1" kern="100" dirty="0">
                <a:effectLst/>
                <a:latin typeface="Aptos" panose="020B0004020202020204" pitchFamily="34" charset="0"/>
                <a:ea typeface="Aptos" panose="020B0004020202020204" pitchFamily="34" charset="0"/>
                <a:cs typeface="Times New Roman" panose="02020603050405020304" pitchFamily="18" charset="0"/>
              </a:rPr>
              <a:t>failed to create the conditions for adult social care to thrive</a:t>
            </a:r>
            <a:r>
              <a:rPr lang="en-GB" kern="1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134608" y="105548"/>
            <a:ext cx="11632157" cy="838605"/>
          </a:xfrm>
        </p:spPr>
        <p:txBody>
          <a:bodyPr/>
          <a:lstStyle/>
          <a:p>
            <a:r>
              <a:rPr lang="en-GB" sz="4267" cap="none" dirty="0">
                <a:solidFill>
                  <a:srgbClr val="5F2861"/>
                </a:solidFill>
              </a:rPr>
              <a:t>Capacity and stability</a:t>
            </a:r>
          </a:p>
        </p:txBody>
      </p:sp>
    </p:spTree>
    <p:extLst>
      <p:ext uri="{BB962C8B-B14F-4D97-AF65-F5344CB8AC3E}">
        <p14:creationId xmlns:p14="http://schemas.microsoft.com/office/powerpoint/2010/main" val="115305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221762" y="1731370"/>
            <a:ext cx="11748476" cy="4180632"/>
          </a:xfrm>
          <a:prstGeom prst="rect">
            <a:avLst/>
          </a:prstGeom>
          <a:noFill/>
        </p:spPr>
        <p:txBody>
          <a:bodyPr wrap="square" lIns="91440" tIns="45720" rIns="91440" bIns="45720" rtlCol="0" anchor="t">
            <a:spAutoFit/>
          </a:bodyPr>
          <a:lstStyle/>
          <a:p>
            <a:pPr marL="342900" marR="0" lvl="0" indent="-342900" algn="l" defTabSz="457200" rtl="0" eaLnBrk="1" fontAlgn="auto" latinLnBrk="0" hangingPunct="1">
              <a:lnSpc>
                <a:spcPct val="100000"/>
              </a:lnSpc>
              <a:spcBef>
                <a:spcPts val="72"/>
              </a:spcBef>
              <a:spcAft>
                <a:spcPts val="600"/>
              </a:spcAft>
              <a:buClrTx/>
              <a:buSzTx/>
              <a:buFont typeface="Arial" panose="020B0604020202020204" pitchFamily="34" charset="0"/>
              <a:buChar char="•"/>
              <a:tabLst/>
              <a:defRPr/>
            </a:pPr>
            <a:r>
              <a:rPr lang="en-US" sz="2000" dirty="0">
                <a:solidFill>
                  <a:srgbClr val="000000"/>
                </a:solidFill>
                <a:latin typeface="Arial" panose="020B0604020202020204"/>
                <a:ea typeface="ＭＳ Ｐゴシック"/>
              </a:rPr>
              <a:t>In April 2024, waits for social care accounted for </a:t>
            </a:r>
            <a:r>
              <a:rPr lang="en-US" sz="2000" b="1" dirty="0">
                <a:solidFill>
                  <a:srgbClr val="000000"/>
                </a:solidFill>
                <a:latin typeface="Arial" panose="020B0604020202020204"/>
                <a:ea typeface="ＭＳ Ｐゴシック"/>
              </a:rPr>
              <a:t>45% of delays </a:t>
            </a:r>
            <a:r>
              <a:rPr lang="en-US" sz="2000" dirty="0">
                <a:solidFill>
                  <a:srgbClr val="000000"/>
                </a:solidFill>
                <a:latin typeface="Arial" panose="020B0604020202020204"/>
                <a:ea typeface="ＭＳ Ｐゴシック"/>
              </a:rPr>
              <a:t>in discharging </a:t>
            </a:r>
            <a:r>
              <a:rPr lang="en-US" sz="2000" b="1" dirty="0">
                <a:solidFill>
                  <a:srgbClr val="000000"/>
                </a:solidFill>
                <a:latin typeface="Arial" panose="020B0604020202020204"/>
                <a:ea typeface="ＭＳ Ｐゴシック"/>
              </a:rPr>
              <a:t>people who had been in hospital for 14 days or more.</a:t>
            </a:r>
          </a:p>
          <a:p>
            <a:pPr marR="0" lvl="0" algn="l" defTabSz="457200" rtl="0" eaLnBrk="1" fontAlgn="auto" latinLnBrk="0" hangingPunct="1">
              <a:lnSpc>
                <a:spcPct val="100000"/>
              </a:lnSpc>
              <a:spcBef>
                <a:spcPts val="72"/>
              </a:spcBef>
              <a:spcAft>
                <a:spcPts val="600"/>
              </a:spcAft>
              <a:buClrTx/>
              <a:buSzTx/>
              <a:tabLst/>
              <a:defRPr/>
            </a:pPr>
            <a:endParaRPr lang="en-US" sz="1700" dirty="0">
              <a:solidFill>
                <a:srgbClr val="000000"/>
              </a:solidFill>
              <a:latin typeface="Arial" panose="020B0604020202020204"/>
              <a:ea typeface="ＭＳ Ｐゴシック"/>
            </a:endParaRPr>
          </a:p>
          <a:p>
            <a:pPr marL="342900" marR="0" lvl="0" indent="-342900" algn="l" defTabSz="457200" rtl="0" eaLnBrk="1" fontAlgn="auto" latinLnBrk="0" hangingPunct="1">
              <a:lnSpc>
                <a:spcPct val="100000"/>
              </a:lnSpc>
              <a:spcBef>
                <a:spcPts val="72"/>
              </a:spcBef>
              <a:spcAft>
                <a:spcPts val="600"/>
              </a:spcAft>
              <a:buClrTx/>
              <a:buSzTx/>
              <a:buFont typeface="Arial" panose="020B0604020202020204" pitchFamily="34" charset="0"/>
              <a:buChar char="•"/>
              <a:tabLst/>
              <a:defRPr/>
            </a:pPr>
            <a:r>
              <a:rPr lang="en-US" sz="2000" dirty="0">
                <a:solidFill>
                  <a:srgbClr val="000000"/>
                </a:solidFill>
                <a:latin typeface="Arial" panose="020B0604020202020204"/>
                <a:ea typeface="ＭＳ Ｐゴシック"/>
              </a:rPr>
              <a:t>There is </a:t>
            </a:r>
            <a:r>
              <a:rPr lang="en-US" sz="2000" b="1" dirty="0">
                <a:solidFill>
                  <a:srgbClr val="000000"/>
                </a:solidFill>
                <a:latin typeface="Arial" panose="020B0604020202020204"/>
                <a:ea typeface="ＭＳ Ｐゴシック"/>
              </a:rPr>
              <a:t>regional variation in delayed discharge </a:t>
            </a:r>
            <a:r>
              <a:rPr lang="en-US" sz="2000" dirty="0">
                <a:solidFill>
                  <a:srgbClr val="000000"/>
                </a:solidFill>
                <a:latin typeface="Arial" panose="020B0604020202020204"/>
                <a:ea typeface="ＭＳ Ｐゴシック"/>
              </a:rPr>
              <a:t>due to waits for </a:t>
            </a:r>
            <a:r>
              <a:rPr lang="en-US" sz="2000" b="1" dirty="0">
                <a:solidFill>
                  <a:srgbClr val="000000"/>
                </a:solidFill>
                <a:latin typeface="Arial" panose="020B0604020202020204"/>
                <a:ea typeface="ＭＳ Ｐゴシック"/>
              </a:rPr>
              <a:t>homecare</a:t>
            </a:r>
            <a:r>
              <a:rPr lang="en-US" sz="2000" dirty="0">
                <a:solidFill>
                  <a:srgbClr val="000000"/>
                </a:solidFill>
                <a:latin typeface="Arial" panose="020B0604020202020204"/>
                <a:ea typeface="ＭＳ Ｐゴシック"/>
              </a:rPr>
              <a:t>.</a:t>
            </a:r>
          </a:p>
          <a:p>
            <a:pPr marL="800100" lvl="1" indent="-342900" defTabSz="457200" eaLnBrk="1" fontAlgn="auto" hangingPunct="1">
              <a:spcBef>
                <a:spcPts val="72"/>
              </a:spcBef>
              <a:spcAft>
                <a:spcPts val="600"/>
              </a:spcAft>
              <a:buFont typeface="Arial" panose="020B0604020202020204" pitchFamily="34" charset="0"/>
              <a:buChar char="•"/>
              <a:defRPr/>
            </a:pPr>
            <a:r>
              <a:rPr lang="en-US" sz="1700" dirty="0">
                <a:solidFill>
                  <a:srgbClr val="000000"/>
                </a:solidFill>
                <a:latin typeface="Arial" panose="020B0604020202020204"/>
                <a:ea typeface="ＭＳ Ｐゴシック"/>
              </a:rPr>
              <a:t>North East and Yorkshire region had highest proportion </a:t>
            </a:r>
            <a:r>
              <a:rPr lang="en-US" sz="1700" b="1" dirty="0">
                <a:solidFill>
                  <a:srgbClr val="000000"/>
                </a:solidFill>
                <a:latin typeface="Arial" panose="020B0604020202020204"/>
                <a:ea typeface="ＭＳ Ｐゴシック"/>
              </a:rPr>
              <a:t>- a third of delayed discharges (over 400 people).</a:t>
            </a:r>
          </a:p>
          <a:p>
            <a:pPr marL="800100" lvl="1" indent="-342900" defTabSz="457200" eaLnBrk="1" fontAlgn="auto" hangingPunct="1">
              <a:spcBef>
                <a:spcPts val="72"/>
              </a:spcBef>
              <a:spcAft>
                <a:spcPts val="600"/>
              </a:spcAft>
              <a:buFont typeface="Arial" panose="020B0604020202020204" pitchFamily="34" charset="0"/>
              <a:buChar char="•"/>
              <a:defRPr/>
            </a:pPr>
            <a:r>
              <a:rPr lang="en-US" sz="1700" b="1" dirty="0">
                <a:solidFill>
                  <a:srgbClr val="000000"/>
                </a:solidFill>
                <a:latin typeface="Arial" panose="020B0604020202020204"/>
                <a:ea typeface="ＭＳ Ｐゴシック"/>
              </a:rPr>
              <a:t>London had the lowest </a:t>
            </a:r>
            <a:r>
              <a:rPr lang="en-US" sz="1700" dirty="0">
                <a:solidFill>
                  <a:srgbClr val="000000"/>
                </a:solidFill>
                <a:latin typeface="Arial" panose="020B0604020202020204"/>
                <a:ea typeface="ＭＳ Ｐゴシック"/>
              </a:rPr>
              <a:t>(around </a:t>
            </a:r>
            <a:r>
              <a:rPr lang="en-US" sz="1700" b="1" dirty="0">
                <a:solidFill>
                  <a:srgbClr val="000000"/>
                </a:solidFill>
                <a:latin typeface="Arial" panose="020B0604020202020204"/>
                <a:ea typeface="ＭＳ Ｐゴシック"/>
              </a:rPr>
              <a:t>500 people </a:t>
            </a:r>
            <a:r>
              <a:rPr lang="en-US" sz="1700" dirty="0">
                <a:solidFill>
                  <a:srgbClr val="000000"/>
                </a:solidFill>
                <a:latin typeface="Arial" panose="020B0604020202020204"/>
                <a:ea typeface="ＭＳ Ｐゴシック"/>
              </a:rPr>
              <a:t>daily) </a:t>
            </a:r>
            <a:r>
              <a:rPr lang="en-US" sz="1700" b="1" dirty="0">
                <a:solidFill>
                  <a:srgbClr val="000000"/>
                </a:solidFill>
                <a:latin typeface="Arial" panose="020B0604020202020204"/>
                <a:ea typeface="ＭＳ Ｐゴシック"/>
              </a:rPr>
              <a:t>but </a:t>
            </a:r>
            <a:r>
              <a:rPr lang="en-US" sz="1700" dirty="0">
                <a:solidFill>
                  <a:srgbClr val="000000"/>
                </a:solidFill>
                <a:latin typeface="Arial" panose="020B0604020202020204"/>
                <a:ea typeface="ＭＳ Ｐゴシック"/>
              </a:rPr>
              <a:t>highest proportion of delays due to waits for </a:t>
            </a:r>
            <a:r>
              <a:rPr lang="en-US" sz="1700" b="1" dirty="0">
                <a:solidFill>
                  <a:srgbClr val="000000"/>
                </a:solidFill>
                <a:latin typeface="Arial" panose="020B0604020202020204"/>
                <a:ea typeface="ＭＳ Ｐゴシック"/>
              </a:rPr>
              <a:t>care home </a:t>
            </a:r>
            <a:r>
              <a:rPr lang="en-US" sz="1700" dirty="0">
                <a:solidFill>
                  <a:srgbClr val="000000"/>
                </a:solidFill>
                <a:latin typeface="Arial" panose="020B0604020202020204"/>
                <a:ea typeface="ＭＳ Ｐゴシック"/>
              </a:rPr>
              <a:t>provision </a:t>
            </a:r>
          </a:p>
          <a:p>
            <a:pPr marL="800100" lvl="1" indent="-342900" defTabSz="457200" eaLnBrk="1" fontAlgn="auto" hangingPunct="1">
              <a:spcBef>
                <a:spcPts val="72"/>
              </a:spcBef>
              <a:spcAft>
                <a:spcPts val="600"/>
              </a:spcAft>
              <a:buFont typeface="Arial" panose="020B0604020202020204" pitchFamily="34" charset="0"/>
              <a:buChar char="•"/>
              <a:defRPr/>
            </a:pPr>
            <a:endParaRPr lang="en-US" sz="1700" dirty="0">
              <a:solidFill>
                <a:srgbClr val="000000"/>
              </a:solidFill>
              <a:latin typeface="Arial" panose="020B0604020202020204"/>
              <a:ea typeface="ＭＳ Ｐゴシック"/>
            </a:endParaRPr>
          </a:p>
          <a:p>
            <a:pPr marL="354013" lvl="1" indent="-342900" defTabSz="457200" eaLnBrk="1" fontAlgn="auto" hangingPunct="1">
              <a:spcBef>
                <a:spcPts val="72"/>
              </a:spcBef>
              <a:spcAft>
                <a:spcPts val="600"/>
              </a:spcAft>
              <a:buFont typeface="Arial" panose="020B0604020202020204" pitchFamily="34" charset="0"/>
              <a:buChar char="•"/>
              <a:defRPr/>
            </a:pPr>
            <a:r>
              <a:rPr lang="en-US" sz="2000" dirty="0">
                <a:solidFill>
                  <a:srgbClr val="000000"/>
                </a:solidFill>
                <a:latin typeface="Arial" panose="020B0604020202020204"/>
                <a:ea typeface="ＭＳ Ｐゴシック"/>
              </a:rPr>
              <a:t>Differences partly explained by </a:t>
            </a:r>
            <a:r>
              <a:rPr lang="en-US" sz="2000" b="1" dirty="0">
                <a:solidFill>
                  <a:srgbClr val="000000"/>
                </a:solidFill>
                <a:latin typeface="Arial" panose="020B0604020202020204"/>
                <a:ea typeface="ＭＳ Ｐゴシック"/>
              </a:rPr>
              <a:t>regional variation in provision</a:t>
            </a:r>
            <a:r>
              <a:rPr lang="en-US" sz="2000" dirty="0">
                <a:solidFill>
                  <a:srgbClr val="000000"/>
                </a:solidFill>
                <a:latin typeface="Arial" panose="020B0604020202020204"/>
                <a:ea typeface="ＭＳ Ｐゴシック"/>
              </a:rPr>
              <a:t>. </a:t>
            </a:r>
            <a:r>
              <a:rPr lang="en-US" sz="2000" b="1" dirty="0">
                <a:solidFill>
                  <a:srgbClr val="000000"/>
                </a:solidFill>
                <a:latin typeface="Arial" panose="020B0604020202020204"/>
                <a:ea typeface="ＭＳ Ｐゴシック"/>
              </a:rPr>
              <a:t>For every 100,000 people aged 65 or over:</a:t>
            </a:r>
          </a:p>
          <a:p>
            <a:pPr marL="811213" lvl="2" indent="-342900" defTabSz="457200" eaLnBrk="1" fontAlgn="auto" hangingPunct="1">
              <a:spcBef>
                <a:spcPts val="72"/>
              </a:spcBef>
              <a:spcAft>
                <a:spcPts val="600"/>
              </a:spcAft>
              <a:buFont typeface="Arial" panose="020B0604020202020204" pitchFamily="34" charset="0"/>
              <a:buChar char="•"/>
              <a:defRPr/>
            </a:pPr>
            <a:r>
              <a:rPr lang="en-US" sz="1700" dirty="0">
                <a:solidFill>
                  <a:srgbClr val="000000"/>
                </a:solidFill>
                <a:latin typeface="Arial" panose="020B0604020202020204"/>
                <a:ea typeface="ＭＳ Ｐゴシック"/>
              </a:rPr>
              <a:t>London region has </a:t>
            </a:r>
            <a:r>
              <a:rPr lang="en-US" sz="1700" b="1" dirty="0">
                <a:solidFill>
                  <a:srgbClr val="000000"/>
                </a:solidFill>
                <a:latin typeface="Arial" panose="020B0604020202020204"/>
                <a:ea typeface="ＭＳ Ｐゴシック"/>
              </a:rPr>
              <a:t>by far the most homecare services </a:t>
            </a:r>
            <a:r>
              <a:rPr lang="en-US" sz="1700" dirty="0">
                <a:solidFill>
                  <a:srgbClr val="000000"/>
                </a:solidFill>
                <a:latin typeface="Arial" panose="020B0604020202020204"/>
                <a:ea typeface="ＭＳ Ｐゴシック"/>
              </a:rPr>
              <a:t>and the </a:t>
            </a:r>
            <a:r>
              <a:rPr lang="en-US" sz="1700" b="1" dirty="0">
                <a:solidFill>
                  <a:srgbClr val="000000"/>
                </a:solidFill>
                <a:latin typeface="Arial" panose="020B0604020202020204"/>
                <a:ea typeface="ＭＳ Ｐゴシック"/>
              </a:rPr>
              <a:t>fewest care home beds</a:t>
            </a:r>
            <a:r>
              <a:rPr lang="en-US" sz="1700" dirty="0">
                <a:solidFill>
                  <a:srgbClr val="000000"/>
                </a:solidFill>
                <a:latin typeface="Arial" panose="020B0604020202020204"/>
                <a:ea typeface="ＭＳ Ｐゴシック"/>
              </a:rPr>
              <a:t>. </a:t>
            </a:r>
          </a:p>
          <a:p>
            <a:pPr marL="800100" lvl="1" indent="-342900" defTabSz="457200" eaLnBrk="1" fontAlgn="auto" hangingPunct="1">
              <a:spcBef>
                <a:spcPts val="72"/>
              </a:spcBef>
              <a:spcAft>
                <a:spcPts val="600"/>
              </a:spcAft>
              <a:buFont typeface="Arial" panose="020B0604020202020204" pitchFamily="34" charset="0"/>
              <a:buChar char="•"/>
              <a:defRPr/>
            </a:pPr>
            <a:r>
              <a:rPr lang="en-US" sz="1700" dirty="0">
                <a:solidFill>
                  <a:srgbClr val="000000"/>
                </a:solidFill>
                <a:latin typeface="Arial" panose="020B0604020202020204"/>
                <a:ea typeface="ＭＳ Ｐゴシック"/>
              </a:rPr>
              <a:t>North East and Yorkshire has the fewest homecare services - just </a:t>
            </a:r>
            <a:r>
              <a:rPr lang="en-US" sz="1700" b="1" dirty="0">
                <a:solidFill>
                  <a:srgbClr val="000000"/>
                </a:solidFill>
                <a:latin typeface="Arial" panose="020B0604020202020204"/>
                <a:ea typeface="ＭＳ Ｐゴシック"/>
              </a:rPr>
              <a:t>over a third of the number for London</a:t>
            </a:r>
            <a:r>
              <a:rPr lang="en-US" sz="1700" dirty="0">
                <a:solidFill>
                  <a:srgbClr val="000000"/>
                </a:solidFill>
                <a:latin typeface="Arial" panose="020B0604020202020204"/>
                <a:ea typeface="ＭＳ Ｐゴシック"/>
              </a:rPr>
              <a:t>.</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System pressures – delayed discharge from hospital</a:t>
            </a:r>
          </a:p>
        </p:txBody>
      </p:sp>
      <p:sp>
        <p:nvSpPr>
          <p:cNvPr id="2" name="TextBox 1">
            <a:extLst>
              <a:ext uri="{FF2B5EF4-FFF2-40B4-BE49-F238E27FC236}">
                <a16:creationId xmlns:a16="http://schemas.microsoft.com/office/drawing/2014/main" id="{8C6BA523-3FE9-3ED1-3E63-17F8EC33BBB5}"/>
              </a:ext>
            </a:extLst>
          </p:cNvPr>
          <p:cNvSpPr txBox="1"/>
          <p:nvPr/>
        </p:nvSpPr>
        <p:spPr>
          <a:xfrm>
            <a:off x="133123" y="6376429"/>
            <a:ext cx="9474173" cy="430887"/>
          </a:xfrm>
          <a:prstGeom prst="rect">
            <a:avLst/>
          </a:prstGeom>
          <a:noFill/>
        </p:spPr>
        <p:txBody>
          <a:bodyPr wrap="square" rtlCol="0">
            <a:spAutoFit/>
          </a:bodyPr>
          <a:lstStyle/>
          <a:p>
            <a:r>
              <a:rPr lang="en-US" sz="1100" dirty="0">
                <a:solidFill>
                  <a:schemeClr val="bg1"/>
                </a:solidFill>
                <a:latin typeface="Arial" panose="020B0604020202020204"/>
                <a:ea typeface="ＭＳ Ｐゴシック"/>
              </a:rPr>
              <a:t>Source (2023/24 data) - https://www.england.nhs.uk/statistics/statistical-work-areas/discharge-delays-acute-data/</a:t>
            </a:r>
          </a:p>
          <a:p>
            <a:endParaRPr lang="en-GB" sz="1100" dirty="0">
              <a:solidFill>
                <a:schemeClr val="bg1"/>
              </a:solidFill>
            </a:endParaRPr>
          </a:p>
        </p:txBody>
      </p:sp>
    </p:spTree>
    <p:extLst>
      <p:ext uri="{BB962C8B-B14F-4D97-AF65-F5344CB8AC3E}">
        <p14:creationId xmlns:p14="http://schemas.microsoft.com/office/powerpoint/2010/main" val="2381733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FE54FD9-7D7C-4B83-8E4C-E8C16B7DEE7A}"/>
              </a:ext>
            </a:extLst>
          </p:cNvPr>
          <p:cNvSpPr/>
          <p:nvPr/>
        </p:nvSpPr>
        <p:spPr>
          <a:xfrm>
            <a:off x="413547" y="689837"/>
            <a:ext cx="11429406" cy="2064668"/>
          </a:xfrm>
          <a:prstGeom prst="rect">
            <a:avLst/>
          </a:prstGeom>
        </p:spPr>
        <p:txBody>
          <a:bodyPr wrap="square" lIns="121920" tIns="60960" rIns="121920" bIns="60960" anchor="t">
            <a:spAutoFit/>
          </a:bodyPr>
          <a:lstStyle/>
          <a:p>
            <a:pPr marL="0" marR="0" lvl="0" indent="0" algn="l" defTabSz="685783" rtl="0" eaLnBrk="1" fontAlgn="base" latinLnBrk="0" hangingPunct="1">
              <a:lnSpc>
                <a:spcPct val="100000"/>
              </a:lnSpc>
              <a:spcBef>
                <a:spcPct val="0"/>
              </a:spcBef>
              <a:spcAft>
                <a:spcPts val="451"/>
              </a:spcAft>
              <a:buClrTx/>
              <a:buSzPct val="100000"/>
              <a:buFontTx/>
              <a:buNone/>
              <a:tabLst/>
              <a:defRPr/>
            </a:pPr>
            <a:r>
              <a:rPr kumimoji="0" lang="en-GB" altLang="en-US" sz="4000" b="1" i="0" u="none" strike="noStrike" kern="1200" cap="none" spc="0" normalizeH="0" baseline="0" noProof="0" dirty="0">
                <a:ln>
                  <a:noFill/>
                </a:ln>
                <a:solidFill>
                  <a:srgbClr val="6C276A"/>
                </a:solidFill>
                <a:effectLst/>
                <a:uLnTx/>
                <a:uFillTx/>
                <a:latin typeface="Arial" panose="020B0604020202020204"/>
                <a:ea typeface="ＭＳ Ｐゴシック" charset="0"/>
                <a:cs typeface="+mn-cs"/>
              </a:rPr>
              <a:t>Thank you</a:t>
            </a:r>
          </a:p>
          <a:p>
            <a:pPr marL="0" marR="0" lvl="0" indent="0" algn="l" defTabSz="914354" rtl="0" eaLnBrk="1" fontAlgn="base" latinLnBrk="0" hangingPunct="1">
              <a:lnSpc>
                <a:spcPct val="100000"/>
              </a:lnSpc>
              <a:spcBef>
                <a:spcPct val="0"/>
              </a:spcBef>
              <a:spcAft>
                <a:spcPts val="601"/>
              </a:spcAft>
              <a:buClrTx/>
              <a:buSzPct val="100000"/>
              <a:buFontTx/>
              <a:buNone/>
              <a:tabLst/>
              <a:defRPr/>
            </a:pPr>
            <a:endParaRPr kumimoji="0" lang="en-US" altLang="en-US" sz="2400" b="0" i="1" u="none" strike="noStrike" kern="0" cap="none" spc="0" normalizeH="0" baseline="0" noProof="0" dirty="0">
              <a:ln>
                <a:noFill/>
              </a:ln>
              <a:solidFill>
                <a:srgbClr val="6C276A"/>
              </a:solidFill>
              <a:effectLst/>
              <a:uLnTx/>
              <a:uFillTx/>
              <a:latin typeface="Arial" panose="020B0604020202020204"/>
              <a:ea typeface="ＭＳ Ｐゴシック" charset="0"/>
              <a:cs typeface="Arial"/>
              <a:sym typeface="Arial"/>
              <a:rtl val="0"/>
            </a:endParaRPr>
          </a:p>
          <a:p>
            <a:pPr marL="0" marR="0" lvl="0" indent="0" algn="l" defTabSz="914354" rtl="0" eaLnBrk="1" fontAlgn="base" latinLnBrk="0" hangingPunct="1">
              <a:lnSpc>
                <a:spcPct val="100000"/>
              </a:lnSpc>
              <a:spcBef>
                <a:spcPct val="0"/>
              </a:spcBef>
              <a:spcAft>
                <a:spcPts val="601"/>
              </a:spcAft>
              <a:buClrTx/>
              <a:buSzPct val="100000"/>
              <a:buFontTx/>
              <a:buNone/>
              <a:tabLst/>
              <a:defRPr/>
            </a:pPr>
            <a:r>
              <a:rPr lang="en-US" altLang="en-US" i="1" kern="0" dirty="0">
                <a:solidFill>
                  <a:srgbClr val="6C276A"/>
                </a:solidFill>
                <a:latin typeface="Arial" panose="020B0604020202020204"/>
                <a:ea typeface="ＭＳ Ｐゴシック" charset="0"/>
                <a:cs typeface="Arial"/>
                <a:sym typeface="Arial"/>
                <a:rtl val="0"/>
              </a:rPr>
              <a:t>d</a:t>
            </a:r>
            <a:r>
              <a:rPr kumimoji="0" lang="en-US" altLang="en-US" sz="2400" b="0" i="1" u="none" strike="noStrike" kern="0" cap="none" spc="0" normalizeH="0" baseline="0" noProof="0" dirty="0">
                <a:ln>
                  <a:noFill/>
                </a:ln>
                <a:solidFill>
                  <a:srgbClr val="6C276A"/>
                </a:solidFill>
                <a:effectLst/>
                <a:uLnTx/>
                <a:uFillTx/>
                <a:latin typeface="Arial" panose="020B0604020202020204"/>
                <a:ea typeface="ＭＳ Ｐゴシック" charset="0"/>
                <a:cs typeface="Arial"/>
                <a:sym typeface="Arial"/>
                <a:rtl val="0"/>
              </a:rPr>
              <a:t>avid.james@cqc.org.uk</a:t>
            </a:r>
          </a:p>
          <a:p>
            <a:pPr marL="0" marR="0" lvl="0" indent="0" algn="l" defTabSz="914354" rtl="0" eaLnBrk="1" fontAlgn="base" latinLnBrk="0" hangingPunct="1">
              <a:lnSpc>
                <a:spcPct val="100000"/>
              </a:lnSpc>
              <a:spcBef>
                <a:spcPct val="0"/>
              </a:spcBef>
              <a:spcAft>
                <a:spcPts val="601"/>
              </a:spcAft>
              <a:buClrTx/>
              <a:buSzPct val="100000"/>
              <a:buFontTx/>
              <a:buNone/>
              <a:tabLst/>
              <a:defRPr/>
            </a:pPr>
            <a:r>
              <a:rPr kumimoji="0" lang="en-US" altLang="en-US" sz="2400" b="0" i="1" u="none" strike="noStrike" kern="0" cap="none" spc="0" normalizeH="0" baseline="0" noProof="0" dirty="0">
                <a:ln>
                  <a:noFill/>
                </a:ln>
                <a:solidFill>
                  <a:srgbClr val="6C276A"/>
                </a:solidFill>
                <a:effectLst/>
                <a:uLnTx/>
                <a:uFillTx/>
                <a:latin typeface="Arial" panose="020B0604020202020204"/>
                <a:ea typeface="ＭＳ Ｐゴシック" charset="0"/>
                <a:cs typeface="Arial"/>
                <a:sym typeface="Arial"/>
                <a:rtl val="0"/>
              </a:rPr>
              <a:t>www.cqc.org.uk</a:t>
            </a:r>
          </a:p>
        </p:txBody>
      </p:sp>
      <p:pic>
        <p:nvPicPr>
          <p:cNvPr id="19" name="Picture 2" descr="image of microphone">
            <a:extLst>
              <a:ext uri="{FF2B5EF4-FFF2-40B4-BE49-F238E27FC236}">
                <a16:creationId xmlns:a16="http://schemas.microsoft.com/office/drawing/2014/main" id="{788534D3-F1C7-4FEA-AD49-12F4E079D6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2061" y="2406810"/>
            <a:ext cx="3660892" cy="3660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BA40E96-C4E6-467A-840E-FA3657D95ED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368" y="4582448"/>
            <a:ext cx="556187" cy="453721"/>
          </a:xfrm>
          <a:prstGeom prst="rect">
            <a:avLst/>
          </a:prstGeom>
        </p:spPr>
      </p:pic>
      <p:pic>
        <p:nvPicPr>
          <p:cNvPr id="22" name="Picture 6" descr="Youtube Play Logo transparent PNG - StickPNG">
            <a:extLst>
              <a:ext uri="{FF2B5EF4-FFF2-40B4-BE49-F238E27FC236}">
                <a16:creationId xmlns:a16="http://schemas.microsoft.com/office/drawing/2014/main" id="{D6168EE9-BAE9-41E6-862F-4B24A11E5F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9512" y="5055836"/>
            <a:ext cx="443041" cy="4537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acebook Brand Resources">
            <a:extLst>
              <a:ext uri="{FF2B5EF4-FFF2-40B4-BE49-F238E27FC236}">
                <a16:creationId xmlns:a16="http://schemas.microsoft.com/office/drawing/2014/main" id="{872FB093-6504-45EC-AC77-2CBB763BB8F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1946" y="5470273"/>
            <a:ext cx="415525" cy="40010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FDA56687-8443-4473-A6B1-1BF7E97E46D9}"/>
              </a:ext>
            </a:extLst>
          </p:cNvPr>
          <p:cNvSpPr/>
          <p:nvPr/>
        </p:nvSpPr>
        <p:spPr>
          <a:xfrm>
            <a:off x="1060019" y="4101632"/>
            <a:ext cx="7009493" cy="1908408"/>
          </a:xfrm>
          <a:prstGeom prst="rect">
            <a:avLst/>
          </a:prstGeom>
        </p:spPr>
        <p:txBody>
          <a:bodyPr wrap="square">
            <a:spAutoFit/>
          </a:bodyPr>
          <a:lstStyle/>
          <a:p>
            <a:pPr marL="0" marR="0" lvl="0" indent="0" algn="l" defTabSz="914354" rtl="0" eaLnBrk="1" fontAlgn="base" latinLnBrk="0" hangingPunct="1">
              <a:lnSpc>
                <a:spcPct val="100000"/>
              </a:lnSpc>
              <a:spcBef>
                <a:spcPct val="0"/>
              </a:spcBef>
              <a:spcAft>
                <a:spcPts val="601"/>
              </a:spcAft>
              <a:buClrTx/>
              <a:buSzPct val="100000"/>
              <a:buFontTx/>
              <a:buNone/>
              <a:tabLst/>
              <a:defRPr/>
            </a:pPr>
            <a:endParaRPr kumimoji="0" lang="en-GB" altLang="en-US" sz="2667" b="0" i="0" u="none" strike="noStrike" kern="0" cap="none" spc="0" normalizeH="0" baseline="0" noProof="0" dirty="0">
              <a:ln>
                <a:noFill/>
              </a:ln>
              <a:solidFill>
                <a:srgbClr val="672861"/>
              </a:solidFill>
              <a:effectLst/>
              <a:uLnTx/>
              <a:uFillTx/>
              <a:latin typeface="Arial"/>
              <a:ea typeface="ヒラギノ角ゴ Pro W3" charset="-128"/>
              <a:cs typeface="Arial"/>
              <a:sym typeface="Arial"/>
              <a:rtl val="0"/>
            </a:endParaRPr>
          </a:p>
          <a:p>
            <a:pPr marL="0" marR="0" lvl="0" indent="0" algn="l" defTabSz="914354" rtl="0" eaLnBrk="1" fontAlgn="base" latinLnBrk="0" hangingPunct="1">
              <a:lnSpc>
                <a:spcPct val="100000"/>
              </a:lnSpc>
              <a:spcBef>
                <a:spcPct val="0"/>
              </a:spcBef>
              <a:spcAft>
                <a:spcPts val="601"/>
              </a:spcAft>
              <a:buClrTx/>
              <a:buSzPct val="100000"/>
              <a:buFontTx/>
              <a:buNone/>
              <a:tabLst/>
              <a:defRPr/>
            </a:pPr>
            <a:r>
              <a:rPr kumimoji="0" lang="en-GB" altLang="en-US" sz="2667" b="0" i="0" u="none" strike="noStrike" kern="0" cap="none" spc="0" normalizeH="0" baseline="0" noProof="0" dirty="0">
                <a:ln>
                  <a:noFill/>
                </a:ln>
                <a:solidFill>
                  <a:srgbClr val="672861"/>
                </a:solidFill>
                <a:effectLst/>
                <a:uLnTx/>
                <a:uFillTx/>
                <a:latin typeface="Arial"/>
                <a:ea typeface="ヒラギノ角ゴ Pro W3" charset="-128"/>
                <a:cs typeface="Arial"/>
                <a:sym typeface="Arial"/>
                <a:rtl val="0"/>
              </a:rPr>
              <a:t>@</a:t>
            </a:r>
            <a:r>
              <a:rPr kumimoji="0" lang="en-GB" altLang="en-US" sz="2667" b="0" i="0" u="none" strike="noStrike" kern="0" cap="none" spc="0" normalizeH="0" baseline="0" noProof="0" dirty="0" err="1">
                <a:ln>
                  <a:noFill/>
                </a:ln>
                <a:solidFill>
                  <a:srgbClr val="672861"/>
                </a:solidFill>
                <a:effectLst/>
                <a:uLnTx/>
                <a:uFillTx/>
                <a:latin typeface="Arial"/>
                <a:ea typeface="ヒラギノ角ゴ Pro W3" charset="-128"/>
                <a:cs typeface="Arial"/>
                <a:sym typeface="Arial"/>
                <a:rtl val="0"/>
              </a:rPr>
              <a:t>CQCProf</a:t>
            </a:r>
            <a:r>
              <a:rPr kumimoji="0" lang="en-GB" altLang="en-US" sz="2667" b="0" i="0" u="none" strike="noStrike" kern="0" cap="none" spc="0" normalizeH="0" baseline="0" noProof="0" dirty="0">
                <a:ln>
                  <a:noFill/>
                </a:ln>
                <a:solidFill>
                  <a:srgbClr val="672861"/>
                </a:solidFill>
                <a:effectLst/>
                <a:uLnTx/>
                <a:uFillTx/>
                <a:latin typeface="Arial"/>
                <a:ea typeface="ヒラギノ角ゴ Pro W3" charset="-128"/>
                <a:cs typeface="Arial"/>
                <a:sym typeface="Arial"/>
                <a:rtl val="0"/>
              </a:rPr>
              <a:t> </a:t>
            </a:r>
            <a:r>
              <a:rPr kumimoji="0" lang="en-GB" altLang="en-US" sz="2667" b="0" i="0" u="none" strike="noStrike" kern="0" cap="none" spc="0" normalizeH="0" baseline="0" noProof="0" dirty="0">
                <a:ln>
                  <a:noFill/>
                </a:ln>
                <a:solidFill>
                  <a:srgbClr val="672861"/>
                </a:solidFill>
                <a:effectLst/>
                <a:uLnTx/>
                <a:uFillTx/>
                <a:latin typeface="Arial" charset="0"/>
                <a:ea typeface="ヒラギノ角ゴ Pro W3" charset="-128"/>
                <a:cs typeface="Arial"/>
                <a:sym typeface="Arial"/>
                <a:rtl val="0"/>
              </a:rPr>
              <a:t>youtube.com/user/</a:t>
            </a:r>
            <a:r>
              <a:rPr kumimoji="0" lang="en-GB" altLang="en-US" sz="2667" b="0" i="0" u="none" strike="noStrike" kern="0" cap="none" spc="0" normalizeH="0" baseline="0" noProof="0" dirty="0" err="1">
                <a:ln>
                  <a:noFill/>
                </a:ln>
                <a:solidFill>
                  <a:srgbClr val="672861"/>
                </a:solidFill>
                <a:effectLst/>
                <a:uLnTx/>
                <a:uFillTx/>
                <a:latin typeface="Arial" charset="0"/>
                <a:ea typeface="ヒラギノ角ゴ Pro W3" charset="-128"/>
                <a:cs typeface="Arial"/>
                <a:sym typeface="Arial"/>
                <a:rtl val="0"/>
              </a:rPr>
              <a:t>cqcdigitalcomms</a:t>
            </a:r>
            <a:endParaRPr kumimoji="0" lang="en-GB" altLang="en-US" sz="2667" b="0" i="0" u="none" strike="noStrike" kern="0" cap="none" spc="0" normalizeH="0" baseline="0" noProof="0" dirty="0">
              <a:ln>
                <a:noFill/>
              </a:ln>
              <a:solidFill>
                <a:srgbClr val="672861"/>
              </a:solidFill>
              <a:effectLst/>
              <a:uLnTx/>
              <a:uFillTx/>
              <a:latin typeface="Arial" charset="0"/>
              <a:ea typeface="ヒラギノ角ゴ Pro W3" charset="-128"/>
              <a:cs typeface="Arial"/>
              <a:sym typeface="Arial"/>
              <a:rtl val="0"/>
            </a:endParaRPr>
          </a:p>
          <a:p>
            <a:pPr marL="0" marR="0" lvl="0" indent="0" algn="l" defTabSz="914354" rtl="0" eaLnBrk="1" fontAlgn="base" latinLnBrk="0" hangingPunct="1">
              <a:lnSpc>
                <a:spcPct val="100000"/>
              </a:lnSpc>
              <a:spcBef>
                <a:spcPct val="0"/>
              </a:spcBef>
              <a:spcAft>
                <a:spcPts val="601"/>
              </a:spcAft>
              <a:buClrTx/>
              <a:buSzPct val="100000"/>
              <a:buFontTx/>
              <a:buNone/>
              <a:tabLst/>
              <a:defRPr/>
            </a:pPr>
            <a:r>
              <a:rPr kumimoji="0" lang="en-GB" altLang="en-US" sz="2667" b="0" i="0" u="none" strike="noStrike" kern="0" cap="none" spc="0" normalizeH="0" baseline="0" noProof="0" dirty="0">
                <a:ln>
                  <a:noFill/>
                </a:ln>
                <a:solidFill>
                  <a:srgbClr val="672861"/>
                </a:solidFill>
                <a:effectLst/>
                <a:uLnTx/>
                <a:uFillTx/>
                <a:latin typeface="Arial" charset="0"/>
                <a:ea typeface="ヒラギノ角ゴ Pro W3" charset="-128"/>
                <a:cs typeface="Arial"/>
                <a:sym typeface="Arial"/>
                <a:rtl val="0"/>
              </a:rPr>
              <a:t>facebook.com/</a:t>
            </a:r>
            <a:r>
              <a:rPr kumimoji="0" lang="en-GB" altLang="en-US" sz="2667" b="0" i="0" u="none" strike="noStrike" kern="0" cap="none" spc="0" normalizeH="0" baseline="0" noProof="0" dirty="0" err="1">
                <a:ln>
                  <a:noFill/>
                </a:ln>
                <a:solidFill>
                  <a:srgbClr val="672861"/>
                </a:solidFill>
                <a:effectLst/>
                <a:uLnTx/>
                <a:uFillTx/>
                <a:latin typeface="Arial" charset="0"/>
                <a:ea typeface="ヒラギノ角ゴ Pro W3" charset="-128"/>
                <a:cs typeface="Arial"/>
                <a:sym typeface="Arial"/>
                <a:rtl val="0"/>
              </a:rPr>
              <a:t>CareQualityCommission</a:t>
            </a:r>
            <a:endParaRPr kumimoji="0" lang="en-GB" altLang="en-US" sz="2667" b="0" i="0" u="none" strike="noStrike" kern="0" cap="none" spc="0" normalizeH="0" baseline="0" noProof="0" dirty="0">
              <a:ln>
                <a:noFill/>
              </a:ln>
              <a:solidFill>
                <a:srgbClr val="672861"/>
              </a:solidFill>
              <a:effectLst/>
              <a:uLnTx/>
              <a:uFillTx/>
              <a:latin typeface="Arial" charset="0"/>
              <a:ea typeface="ヒラギノ角ゴ Pro W3" charset="-128"/>
              <a:cs typeface="Arial"/>
              <a:sym typeface="Arial"/>
              <a:rtl val="0"/>
            </a:endParaRPr>
          </a:p>
        </p:txBody>
      </p:sp>
    </p:spTree>
    <p:extLst>
      <p:ext uri="{BB962C8B-B14F-4D97-AF65-F5344CB8AC3E}">
        <p14:creationId xmlns:p14="http://schemas.microsoft.com/office/powerpoint/2010/main" val="384344703"/>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ヒラギノ角ゴ Pro W3" pitchFamily="1" charset="-128"/>
            <a:cs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ヒラギノ角ゴ Pro W3" pitchFamily="1" charset="-128"/>
            <a:cs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20205_CQC_Template">
  <a:themeElements>
    <a:clrScheme name="20205_CQ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205_CQC_Templa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ヒラギノ角ゴ Pro W3" pitchFamily="1" charset="-128"/>
            <a:cs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ヒラギノ角ゴ Pro W3" pitchFamily="1" charset="-128"/>
            <a:cs typeface="ヒラギノ角ゴ Pro W3" pitchFamily="1" charset="-128"/>
          </a:defRPr>
        </a:defPPr>
      </a:lstStyle>
    </a:lnDef>
  </a:objectDefaults>
  <a:extraClrSchemeLst>
    <a:extraClrScheme>
      <a:clrScheme name="20205_CQ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205_CQ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205_CQ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205_CQ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205_CQ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205_CQ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205_CQC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205_CQ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205_CQ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205_CQ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205_CQ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205_CQ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4.xml><?xml version="1.0" encoding="utf-8"?>
<a:theme xmlns:a="http://schemas.openxmlformats.org/drawingml/2006/main" name="1_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1" ma:contentTypeDescription="Create a new document." ma:contentTypeScope="" ma:versionID="556d2ff436b5a00df0c24e1246e1b041">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b337aa701844263103590dd39c16e9f9"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be9de70-3bb9-4864-877c-d3d820d641ed}"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d162527-c308-4a98-98b8-9e726c57dd8b">
      <UserInfo>
        <DisplayName>Day, Chris</DisplayName>
        <AccountId>29</AccountId>
        <AccountType/>
      </UserInfo>
      <UserInfo>
        <DisplayName>Ostoja-Starzewski, Maria</DisplayName>
        <AccountId>180</AccountId>
        <AccountType/>
      </UserInfo>
      <UserInfo>
        <DisplayName>Hannaford, Kirstin</DisplayName>
        <AccountId>124</AccountId>
        <AccountType/>
      </UserInfo>
    </SharedWithUsers>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86B0E0-FDAC-4BEA-A915-B105364AFF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325EE8-FF02-4C37-BEFC-9EDCD0240342}">
  <ds:schemaRefs>
    <ds:schemaRef ds:uri="c497441b-d3fe-4788-8629-aff52d38f515"/>
    <ds:schemaRef ds:uri="http://www.w3.org/XML/1998/namespace"/>
    <ds:schemaRef ds:uri="1d162527-c308-4a98-98b8-9e726c57dd8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789BB060-4A66-4C32-B3CF-AA1958773A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Munich:Applications:Microsoft Office 2004:Templates:My Templates:20205_CQC_Template.pot</Template>
  <TotalTime>1632</TotalTime>
  <Words>857</Words>
  <Application>Microsoft Office PowerPoint</Application>
  <PresentationFormat>Widescreen</PresentationFormat>
  <Paragraphs>75</Paragraphs>
  <Slides>7</Slides>
  <Notes>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vt:i4>
      </vt:variant>
    </vt:vector>
  </HeadingPairs>
  <TitlesOfParts>
    <vt:vector size="16" baseType="lpstr">
      <vt:lpstr>Aptos</vt:lpstr>
      <vt:lpstr>Aptos Narrow</vt:lpstr>
      <vt:lpstr>Arial</vt:lpstr>
      <vt:lpstr>Calibri</vt:lpstr>
      <vt:lpstr>Wingdings 2</vt:lpstr>
      <vt:lpstr>Custom Design</vt:lpstr>
      <vt:lpstr>3_20205_CQC_Template</vt:lpstr>
      <vt:lpstr>GDS style presentation template (letterbox version)</vt:lpstr>
      <vt:lpstr>1_GDS style presentation template (letterbox version)</vt:lpstr>
      <vt:lpstr>Home Care &amp; Community Care in England </vt:lpstr>
      <vt:lpstr>Overview</vt:lpstr>
      <vt:lpstr>Quality of homecare in England</vt:lpstr>
      <vt:lpstr>Capacity and stability</vt:lpstr>
      <vt:lpstr>Capacity and stability</vt:lpstr>
      <vt:lpstr>System pressures – delayed discharge from hospital</vt:lpstr>
      <vt:lpstr>PowerPoint Presentation</vt:lpstr>
    </vt:vector>
  </TitlesOfParts>
  <Company>CQC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Care</dc:title>
  <dc:creator>Sophie Ure Martin</dc:creator>
  <cp:keywords>State of Care</cp:keywords>
  <cp:lastModifiedBy>David James</cp:lastModifiedBy>
  <cp:revision>10</cp:revision>
  <cp:lastPrinted>2022-10-19T09:38:30Z</cp:lastPrinted>
  <dcterms:created xsi:type="dcterms:W3CDTF">2012-02-13T09:51:06Z</dcterms:created>
  <dcterms:modified xsi:type="dcterms:W3CDTF">2024-12-06T16:46:12Z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Order">
    <vt:r8>100</vt:r8>
  </property>
  <property fmtid="{D5CDD505-2E9C-101B-9397-08002B2CF9AE}" pid="4" name="MediaServiceImageTags">
    <vt:lpwstr/>
  </property>
</Properties>
</file>