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4"/>
    <p:sldMasterId id="2147484074" r:id="rId5"/>
    <p:sldMasterId id="2147484076" r:id="rId6"/>
    <p:sldMasterId id="2147484081" r:id="rId7"/>
  </p:sldMasterIdLst>
  <p:notesMasterIdLst>
    <p:notesMasterId r:id="rId17"/>
  </p:notesMasterIdLst>
  <p:handoutMasterIdLst>
    <p:handoutMasterId r:id="rId18"/>
  </p:handoutMasterIdLst>
  <p:sldIdLst>
    <p:sldId id="256" r:id="rId8"/>
    <p:sldId id="2171" r:id="rId9"/>
    <p:sldId id="2147468732" r:id="rId10"/>
    <p:sldId id="2146847978" r:id="rId11"/>
    <p:sldId id="2147468733" r:id="rId12"/>
    <p:sldId id="2147468662" r:id="rId13"/>
    <p:sldId id="2145706655" r:id="rId14"/>
    <p:sldId id="2145706400" r:id="rId15"/>
    <p:sldId id="2145706393" r:id="rId16"/>
  </p:sldIdLst>
  <p:sldSz cx="12192000" cy="6858000"/>
  <p:notesSz cx="6888163" cy="10018713"/>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5pPr>
    <a:lvl6pPr marL="2286000" algn="l" defTabSz="914400" rtl="0" eaLnBrk="1" latinLnBrk="0" hangingPunct="1">
      <a:defRPr sz="2400" kern="1200">
        <a:solidFill>
          <a:schemeClr val="tx1"/>
        </a:solidFill>
        <a:latin typeface="Arial" pitchFamily="34" charset="0"/>
        <a:ea typeface="ヒラギノ角ゴ Pro W3" charset="-128"/>
        <a:cs typeface="+mn-cs"/>
      </a:defRPr>
    </a:lvl6pPr>
    <a:lvl7pPr marL="2743200" algn="l" defTabSz="914400" rtl="0" eaLnBrk="1" latinLnBrk="0" hangingPunct="1">
      <a:defRPr sz="2400" kern="1200">
        <a:solidFill>
          <a:schemeClr val="tx1"/>
        </a:solidFill>
        <a:latin typeface="Arial" pitchFamily="34" charset="0"/>
        <a:ea typeface="ヒラギノ角ゴ Pro W3" charset="-128"/>
        <a:cs typeface="+mn-cs"/>
      </a:defRPr>
    </a:lvl7pPr>
    <a:lvl8pPr marL="3200400" algn="l" defTabSz="914400" rtl="0" eaLnBrk="1" latinLnBrk="0" hangingPunct="1">
      <a:defRPr sz="2400" kern="1200">
        <a:solidFill>
          <a:schemeClr val="tx1"/>
        </a:solidFill>
        <a:latin typeface="Arial" pitchFamily="34" charset="0"/>
        <a:ea typeface="ヒラギノ角ゴ Pro W3" charset="-128"/>
        <a:cs typeface="+mn-cs"/>
      </a:defRPr>
    </a:lvl8pPr>
    <a:lvl9pPr marL="3657600" algn="l" defTabSz="914400" rtl="0" eaLnBrk="1" latinLnBrk="0" hangingPunct="1">
      <a:defRPr sz="2400" kern="1200">
        <a:solidFill>
          <a:schemeClr val="tx1"/>
        </a:solidFill>
        <a:latin typeface="Arial" pitchFamily="34" charset="0"/>
        <a:ea typeface="ヒラギノ角ゴ Pro W3" charset="-128"/>
        <a:cs typeface="+mn-cs"/>
      </a:defRPr>
    </a:lvl9pPr>
  </p:defaultTextStyle>
  <p:extLst>
    <p:ext uri="{521415D9-36F7-43E2-AB2F-B90AF26B5E84}">
      <p14:sectionLst xmlns:p14="http://schemas.microsoft.com/office/powerpoint/2010/main">
        <p14:section name="Default Section" id="{87CDB7B5-94B5-4248-8655-03550C97722D}">
          <p14:sldIdLst>
            <p14:sldId id="256"/>
            <p14:sldId id="2171"/>
            <p14:sldId id="2147468732"/>
            <p14:sldId id="2146847978"/>
            <p14:sldId id="2147468733"/>
            <p14:sldId id="2147468662"/>
            <p14:sldId id="2145706655"/>
            <p14:sldId id="2145706400"/>
            <p14:sldId id="214570639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9129" userDrawn="1">
          <p15:clr>
            <a:srgbClr val="A4A3A4"/>
          </p15:clr>
        </p15:guide>
        <p15:guide id="2" pos="30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mer, Ayse" initials="OA" lastIdx="6" clrIdx="0"/>
  <p:cmAuthor id="1" name="Ayse Omer" initials="AO" lastIdx="1" clrIdx="1"/>
  <p:cmAuthor id="2" name="Trenholm, Ian" initials="TI" lastIdx="17" clrIdx="2">
    <p:extLst>
      <p:ext uri="{19B8F6BF-5375-455C-9EA6-DF929625EA0E}">
        <p15:presenceInfo xmlns:p15="http://schemas.microsoft.com/office/powerpoint/2012/main" userId="S-1-5-21-597545548-1168997572-679101248-1663902" providerId="AD"/>
      </p:ext>
    </p:extLst>
  </p:cmAuthor>
  <p:cmAuthor id="3" name="Dobres, Elisabeth" initials="DE" lastIdx="2" clrIdx="3">
    <p:extLst>
      <p:ext uri="{19B8F6BF-5375-455C-9EA6-DF929625EA0E}">
        <p15:presenceInfo xmlns:p15="http://schemas.microsoft.com/office/powerpoint/2012/main" userId="S-1-5-21-597545548-1168997572-679101248-1616875" providerId="AD"/>
      </p:ext>
    </p:extLst>
  </p:cmAuthor>
  <p:cmAuthor id="4" name="Stacey, Duncan" initials="SD" lastIdx="10" clrIdx="4">
    <p:extLst>
      <p:ext uri="{19B8F6BF-5375-455C-9EA6-DF929625EA0E}">
        <p15:presenceInfo xmlns:p15="http://schemas.microsoft.com/office/powerpoint/2012/main" userId="S-1-5-21-597545548-1168997572-679101248-57992" providerId="AD"/>
      </p:ext>
    </p:extLst>
  </p:cmAuthor>
  <p:cmAuthor id="5" name="Duggan, Sarah" initials="DS" lastIdx="21" clrIdx="5">
    <p:extLst>
      <p:ext uri="{19B8F6BF-5375-455C-9EA6-DF929625EA0E}">
        <p15:presenceInfo xmlns:p15="http://schemas.microsoft.com/office/powerpoint/2012/main" userId="S::sarah.duggan@cqc.org.uk::9af8e941-e104-44f6-8194-cd3187ca97b6" providerId="AD"/>
      </p:ext>
    </p:extLst>
  </p:cmAuthor>
  <p:cmAuthor id="6" name="Trenholm, Ian" initials="TI [2]" lastIdx="30" clrIdx="6">
    <p:extLst>
      <p:ext uri="{19B8F6BF-5375-455C-9EA6-DF929625EA0E}">
        <p15:presenceInfo xmlns:p15="http://schemas.microsoft.com/office/powerpoint/2012/main" userId="S::ian.trenholm@cqc.org.uk::cc6bc488-99d8-40a6-98f7-ed99324a2384" providerId="AD"/>
      </p:ext>
    </p:extLst>
  </p:cmAuthor>
  <p:cmAuthor id="7" name="Day, Chris" initials="DC" lastIdx="5" clrIdx="7">
    <p:extLst>
      <p:ext uri="{19B8F6BF-5375-455C-9EA6-DF929625EA0E}">
        <p15:presenceInfo xmlns:p15="http://schemas.microsoft.com/office/powerpoint/2012/main" userId="S::chris.day@cqc.org.uk::0f2b434a-e630-4a38-b1ae-b9d0fe10e369" providerId="AD"/>
      </p:ext>
    </p:extLst>
  </p:cmAuthor>
  <p:cmAuthor id="8" name="UreMartin, Sophie" initials="US" lastIdx="7" clrIdx="8">
    <p:extLst>
      <p:ext uri="{19B8F6BF-5375-455C-9EA6-DF929625EA0E}">
        <p15:presenceInfo xmlns:p15="http://schemas.microsoft.com/office/powerpoint/2012/main" userId="S-1-5-21-597545548-1168997572-679101248-59825" providerId="AD"/>
      </p:ext>
    </p:extLst>
  </p:cmAuthor>
  <p:cmAuthor id="9" name="UreMartin, Sophie" initials="US [2]" lastIdx="3" clrIdx="9">
    <p:extLst>
      <p:ext uri="{19B8F6BF-5375-455C-9EA6-DF929625EA0E}">
        <p15:presenceInfo xmlns:p15="http://schemas.microsoft.com/office/powerpoint/2012/main" userId="S::sophie.uremartin@cqc.org.uk::eb797a37-f013-4fee-a890-06b68ad0b643" providerId="AD"/>
      </p:ext>
    </p:extLst>
  </p:cmAuthor>
  <p:cmAuthor id="10" name="Ure Martin, Sophie" initials="SUM" lastIdx="47" clrIdx="10">
    <p:extLst>
      <p:ext uri="{19B8F6BF-5375-455C-9EA6-DF929625EA0E}">
        <p15:presenceInfo xmlns:p15="http://schemas.microsoft.com/office/powerpoint/2012/main" userId="Ure Martin, Sophie" providerId="None"/>
      </p:ext>
    </p:extLst>
  </p:cmAuthor>
  <p:cmAuthor id="11" name="Stacey, Duncan" initials="SD [2]" lastIdx="12" clrIdx="11">
    <p:extLst>
      <p:ext uri="{19B8F6BF-5375-455C-9EA6-DF929625EA0E}">
        <p15:presenceInfo xmlns:p15="http://schemas.microsoft.com/office/powerpoint/2012/main" userId="S::Duncan.Stacey@cqc.org.uk::6186fd0d-eafe-4ec9-a41b-21319d12574d" providerId="AD"/>
      </p:ext>
    </p:extLst>
  </p:cmAuthor>
  <p:cmAuthor id="12" name="Jefferson, Anna" initials="JA" lastIdx="33" clrIdx="12">
    <p:extLst>
      <p:ext uri="{19B8F6BF-5375-455C-9EA6-DF929625EA0E}">
        <p15:presenceInfo xmlns:p15="http://schemas.microsoft.com/office/powerpoint/2012/main" userId="S::anna.jefferson@cqc.org.uk::61c21419-a7c7-4891-81e4-6d8c3ed56e60" providerId="AD"/>
      </p:ext>
    </p:extLst>
  </p:cmAuthor>
  <p:cmAuthor id="13" name="Wyman, Peter" initials="WP" lastIdx="1" clrIdx="13">
    <p:extLst>
      <p:ext uri="{19B8F6BF-5375-455C-9EA6-DF929625EA0E}">
        <p15:presenceInfo xmlns:p15="http://schemas.microsoft.com/office/powerpoint/2012/main" userId="S::peter.wyman@cqc.org.uk::fde9fa3e-aaab-41f7-ac03-2fffb8e8dc15" providerId="AD"/>
      </p:ext>
    </p:extLst>
  </p:cmAuthor>
  <p:cmAuthor id="14" name="Benneyworth, Rosie" initials="BR" lastIdx="7" clrIdx="14">
    <p:extLst>
      <p:ext uri="{19B8F6BF-5375-455C-9EA6-DF929625EA0E}">
        <p15:presenceInfo xmlns:p15="http://schemas.microsoft.com/office/powerpoint/2012/main" userId="S::rosie.benneyworth@cqc.org.uk::7ffe6752-d944-4328-a376-00b7068d0cb7" providerId="AD"/>
      </p:ext>
    </p:extLst>
  </p:cmAuthor>
  <p:cmAuthor id="15" name="Terroni, Kate" initials="TK" lastIdx="1" clrIdx="15">
    <p:extLst>
      <p:ext uri="{19B8F6BF-5375-455C-9EA6-DF929625EA0E}">
        <p15:presenceInfo xmlns:p15="http://schemas.microsoft.com/office/powerpoint/2012/main" userId="S::kate.terroni@cqc.org.uk::b0f18212-302a-49b8-9fa5-90ba047037cb" providerId="AD"/>
      </p:ext>
    </p:extLst>
  </p:cmAuthor>
  <p:cmAuthor id="16" name="Sema, Ayse" initials="SA" lastIdx="30" clrIdx="16">
    <p:extLst>
      <p:ext uri="{19B8F6BF-5375-455C-9EA6-DF929625EA0E}">
        <p15:presenceInfo xmlns:p15="http://schemas.microsoft.com/office/powerpoint/2012/main" userId="S::Ayse.Sema@cqc.org.uk::3c613111-aee0-4e60-aa86-e223aff8f3b2" providerId="AD"/>
      </p:ext>
    </p:extLst>
  </p:cmAuthor>
  <p:cmAuthor id="17" name="Watts, Nigel" initials="WN" lastIdx="10" clrIdx="17">
    <p:extLst>
      <p:ext uri="{19B8F6BF-5375-455C-9EA6-DF929625EA0E}">
        <p15:presenceInfo xmlns:p15="http://schemas.microsoft.com/office/powerpoint/2012/main" userId="S::Nigel.Watts@cqc.org.uk::07602ffb-519c-4772-95d7-093af8180307" providerId="AD"/>
      </p:ext>
    </p:extLst>
  </p:cmAuthor>
  <p:cmAuthor id="18" name="Dodds, Ian" initials="ID" lastIdx="4" clrIdx="18">
    <p:extLst>
      <p:ext uri="{19B8F6BF-5375-455C-9EA6-DF929625EA0E}">
        <p15:presenceInfo xmlns:p15="http://schemas.microsoft.com/office/powerpoint/2012/main" userId="Dodds, Ian" providerId="None"/>
      </p:ext>
    </p:extLst>
  </p:cmAuthor>
  <p:cmAuthor id="19" name="Dwyer, Jennifer" initials="DJ" lastIdx="2" clrIdx="19">
    <p:extLst>
      <p:ext uri="{19B8F6BF-5375-455C-9EA6-DF929625EA0E}">
        <p15:presenceInfo xmlns:p15="http://schemas.microsoft.com/office/powerpoint/2012/main" userId="S::Jennifer.Dwyer@cqc.org.uk::9e38b290-5db5-4c6c-8289-fc01667fbc00" providerId="AD"/>
      </p:ext>
    </p:extLst>
  </p:cmAuthor>
  <p:cmAuthor id="20" name="Bennett, Christine" initials="BC" lastIdx="7" clrIdx="20">
    <p:extLst>
      <p:ext uri="{19B8F6BF-5375-455C-9EA6-DF929625EA0E}">
        <p15:presenceInfo xmlns:p15="http://schemas.microsoft.com/office/powerpoint/2012/main" userId="S::Christine.bennett2@cqc.org.uk::79081c52-f626-4ea4-b12d-4a98ee08d42a" providerId="AD"/>
      </p:ext>
    </p:extLst>
  </p:cmAuthor>
  <p:cmAuthor id="21" name="Clapton, Fiona" initials="CF" lastIdx="6" clrIdx="21">
    <p:extLst>
      <p:ext uri="{19B8F6BF-5375-455C-9EA6-DF929625EA0E}">
        <p15:presenceInfo xmlns:p15="http://schemas.microsoft.com/office/powerpoint/2012/main" userId="S::Fiona.Clapton@cqc.org.uk::a9f82044-47c5-40ec-8257-a920e49a0c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743669"/>
    <a:srgbClr val="283583"/>
    <a:srgbClr val="E51582"/>
    <a:srgbClr val="D5D9DE"/>
    <a:srgbClr val="DD0068"/>
    <a:srgbClr val="B3A700"/>
    <a:srgbClr val="78C7C9"/>
    <a:srgbClr val="EE7D23"/>
    <a:srgbClr val="D0BDD0"/>
    <a:srgbClr val="FD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3DD17-4C36-435A-818B-13462336D653}" v="460" dt="2024-12-06T16:44:55.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918" autoAdjust="0"/>
  </p:normalViewPr>
  <p:slideViewPr>
    <p:cSldViewPr snapToGrid="0">
      <p:cViewPr varScale="1">
        <p:scale>
          <a:sx n="79" d="100"/>
          <a:sy n="79" d="100"/>
        </p:scale>
        <p:origin x="96" y="282"/>
      </p:cViewPr>
      <p:guideLst>
        <p:guide orient="horz" pos="2160"/>
        <p:guide pos="3840"/>
      </p:guideLst>
    </p:cSldViewPr>
  </p:slideViewPr>
  <p:notesTextViewPr>
    <p:cViewPr>
      <p:scale>
        <a:sx n="1" d="1"/>
        <a:sy n="1" d="1"/>
      </p:scale>
      <p:origin x="0" y="0"/>
    </p:cViewPr>
  </p:notesTextViewPr>
  <p:sorterViewPr>
    <p:cViewPr>
      <p:scale>
        <a:sx n="100" d="100"/>
        <a:sy n="100" d="100"/>
      </p:scale>
      <p:origin x="0" y="-4392"/>
    </p:cViewPr>
  </p:sorterViewPr>
  <p:notesViewPr>
    <p:cSldViewPr snapToGrid="0">
      <p:cViewPr varScale="1">
        <p:scale>
          <a:sx n="66" d="100"/>
          <a:sy n="66" d="100"/>
        </p:scale>
        <p:origin x="0" y="0"/>
      </p:cViewPr>
      <p:guideLst>
        <p:guide orient="horz" pos="9129"/>
        <p:guide pos="302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James" userId="ab515000-713e-4a88-8d64-d09b24243366" providerId="ADAL" clId="{2F23DD17-4C36-435A-818B-13462336D653}"/>
    <pc:docChg chg="undo redo custSel addSld delSld modSld sldOrd delSection modSection">
      <pc:chgData name="David James" userId="ab515000-713e-4a88-8d64-d09b24243366" providerId="ADAL" clId="{2F23DD17-4C36-435A-818B-13462336D653}" dt="2024-12-06T16:45:09.356" v="2983" actId="404"/>
      <pc:docMkLst>
        <pc:docMk/>
      </pc:docMkLst>
      <pc:sldChg chg="modSp mod">
        <pc:chgData name="David James" userId="ab515000-713e-4a88-8d64-d09b24243366" providerId="ADAL" clId="{2F23DD17-4C36-435A-818B-13462336D653}" dt="2024-12-05T11:41:55.010" v="126" actId="20577"/>
        <pc:sldMkLst>
          <pc:docMk/>
          <pc:sldMk cId="4126488310" sldId="256"/>
        </pc:sldMkLst>
        <pc:spChg chg="mod">
          <ac:chgData name="David James" userId="ab515000-713e-4a88-8d64-d09b24243366" providerId="ADAL" clId="{2F23DD17-4C36-435A-818B-13462336D653}" dt="2024-12-05T11:40:25.058" v="1" actId="14100"/>
          <ac:spMkLst>
            <pc:docMk/>
            <pc:sldMk cId="4126488310" sldId="256"/>
            <ac:spMk id="2" creationId="{5C0396E8-DFEC-4D88-8859-0FA44E5C5762}"/>
          </ac:spMkLst>
        </pc:spChg>
        <pc:spChg chg="mod">
          <ac:chgData name="David James" userId="ab515000-713e-4a88-8d64-d09b24243366" providerId="ADAL" clId="{2F23DD17-4C36-435A-818B-13462336D653}" dt="2024-12-05T11:41:55.010" v="126" actId="20577"/>
          <ac:spMkLst>
            <pc:docMk/>
            <pc:sldMk cId="4126488310" sldId="256"/>
            <ac:spMk id="3" creationId="{21A68476-28AC-429D-A6B6-ED8065E8AC1B}"/>
          </ac:spMkLst>
        </pc:spChg>
      </pc:sldChg>
      <pc:sldChg chg="delSp modSp add del mod">
        <pc:chgData name="David James" userId="ab515000-713e-4a88-8d64-d09b24243366" providerId="ADAL" clId="{2F23DD17-4C36-435A-818B-13462336D653}" dt="2024-12-05T15:03:03.417" v="1003" actId="47"/>
        <pc:sldMkLst>
          <pc:docMk/>
          <pc:sldMk cId="3662647599" sldId="1170"/>
        </pc:sldMkLst>
        <pc:spChg chg="mod">
          <ac:chgData name="David James" userId="ab515000-713e-4a88-8d64-d09b24243366" providerId="ADAL" clId="{2F23DD17-4C36-435A-818B-13462336D653}" dt="2024-12-05T11:55:07.639" v="449" actId="1076"/>
          <ac:spMkLst>
            <pc:docMk/>
            <pc:sldMk cId="3662647599" sldId="1170"/>
            <ac:spMk id="8" creationId="{C7B347BB-8E6C-4A16-8C7C-F93A585E3641}"/>
          </ac:spMkLst>
        </pc:spChg>
        <pc:picChg chg="del">
          <ac:chgData name="David James" userId="ab515000-713e-4a88-8d64-d09b24243366" providerId="ADAL" clId="{2F23DD17-4C36-435A-818B-13462336D653}" dt="2024-12-05T11:54:55.664" v="446" actId="478"/>
          <ac:picMkLst>
            <pc:docMk/>
            <pc:sldMk cId="3662647599" sldId="1170"/>
            <ac:picMk id="10" creationId="{41C918F1-3891-4955-883F-F31FFDBB4419}"/>
          </ac:picMkLst>
        </pc:picChg>
        <pc:picChg chg="del">
          <ac:chgData name="David James" userId="ab515000-713e-4a88-8d64-d09b24243366" providerId="ADAL" clId="{2F23DD17-4C36-435A-818B-13462336D653}" dt="2024-12-05T11:54:57.684" v="447" actId="478"/>
          <ac:picMkLst>
            <pc:docMk/>
            <pc:sldMk cId="3662647599" sldId="1170"/>
            <ac:picMk id="11" creationId="{611553B5-1289-4887-8E52-87BF4956F4C2}"/>
          </ac:picMkLst>
        </pc:picChg>
      </pc:sldChg>
      <pc:sldChg chg="modSp add del mod">
        <pc:chgData name="David James" userId="ab515000-713e-4a88-8d64-d09b24243366" providerId="ADAL" clId="{2F23DD17-4C36-435A-818B-13462336D653}" dt="2024-12-05T12:00:32.325" v="460"/>
        <pc:sldMkLst>
          <pc:docMk/>
          <pc:sldMk cId="0" sldId="1775"/>
        </pc:sldMkLst>
        <pc:spChg chg="mod">
          <ac:chgData name="David James" userId="ab515000-713e-4a88-8d64-d09b24243366" providerId="ADAL" clId="{2F23DD17-4C36-435A-818B-13462336D653}" dt="2024-12-05T12:00:31.771" v="459" actId="20577"/>
          <ac:spMkLst>
            <pc:docMk/>
            <pc:sldMk cId="0" sldId="1775"/>
            <ac:spMk id="10243" creationId="{6C6C1245-064A-4751-83C9-8013E5918A52}"/>
          </ac:spMkLst>
        </pc:spChg>
      </pc:sldChg>
      <pc:sldChg chg="modSp mod">
        <pc:chgData name="David James" userId="ab515000-713e-4a88-8d64-d09b24243366" providerId="ADAL" clId="{2F23DD17-4C36-435A-818B-13462336D653}" dt="2024-12-05T15:05:37.376" v="1158" actId="20577"/>
        <pc:sldMkLst>
          <pc:docMk/>
          <pc:sldMk cId="91770606" sldId="2171"/>
        </pc:sldMkLst>
        <pc:spChg chg="mod">
          <ac:chgData name="David James" userId="ab515000-713e-4a88-8d64-d09b24243366" providerId="ADAL" clId="{2F23DD17-4C36-435A-818B-13462336D653}" dt="2024-12-05T15:05:27.457" v="1146" actId="1076"/>
          <ac:spMkLst>
            <pc:docMk/>
            <pc:sldMk cId="91770606" sldId="2171"/>
            <ac:spMk id="6" creationId="{9D6D43E4-1DCB-46CE-8818-6AD3F707B140}"/>
          </ac:spMkLst>
        </pc:spChg>
        <pc:spChg chg="mod">
          <ac:chgData name="David James" userId="ab515000-713e-4a88-8d64-d09b24243366" providerId="ADAL" clId="{2F23DD17-4C36-435A-818B-13462336D653}" dt="2024-12-05T15:05:37.376" v="1158" actId="20577"/>
          <ac:spMkLst>
            <pc:docMk/>
            <pc:sldMk cId="91770606" sldId="2171"/>
            <ac:spMk id="11" creationId="{EF14325D-FD8E-439A-BB5A-4A9887D579B5}"/>
          </ac:spMkLst>
        </pc:spChg>
      </pc:sldChg>
      <pc:sldChg chg="modSp mod">
        <pc:chgData name="David James" userId="ab515000-713e-4a88-8d64-d09b24243366" providerId="ADAL" clId="{2F23DD17-4C36-435A-818B-13462336D653}" dt="2024-12-05T11:42:58.135" v="162" actId="20577"/>
        <pc:sldMkLst>
          <pc:docMk/>
          <pc:sldMk cId="384344703" sldId="2145706393"/>
        </pc:sldMkLst>
        <pc:spChg chg="mod">
          <ac:chgData name="David James" userId="ab515000-713e-4a88-8d64-d09b24243366" providerId="ADAL" clId="{2F23DD17-4C36-435A-818B-13462336D653}" dt="2024-12-05T11:42:58.135" v="162" actId="20577"/>
          <ac:spMkLst>
            <pc:docMk/>
            <pc:sldMk cId="384344703" sldId="2145706393"/>
            <ac:spMk id="21" creationId="{0FE54FD9-7D7C-4B83-8E4C-E8C16B7DEE7A}"/>
          </ac:spMkLst>
        </pc:spChg>
      </pc:sldChg>
      <pc:sldChg chg="del">
        <pc:chgData name="David James" userId="ab515000-713e-4a88-8d64-d09b24243366" providerId="ADAL" clId="{2F23DD17-4C36-435A-818B-13462336D653}" dt="2024-12-05T11:48:22.503" v="413" actId="47"/>
        <pc:sldMkLst>
          <pc:docMk/>
          <pc:sldMk cId="4287524966" sldId="2145706397"/>
        </pc:sldMkLst>
      </pc:sldChg>
      <pc:sldChg chg="del">
        <pc:chgData name="David James" userId="ab515000-713e-4a88-8d64-d09b24243366" providerId="ADAL" clId="{2F23DD17-4C36-435A-818B-13462336D653}" dt="2024-12-05T15:56:09.008" v="2533" actId="47"/>
        <pc:sldMkLst>
          <pc:docMk/>
          <pc:sldMk cId="2194418839" sldId="2145706398"/>
        </pc:sldMkLst>
      </pc:sldChg>
      <pc:sldChg chg="del">
        <pc:chgData name="David James" userId="ab515000-713e-4a88-8d64-d09b24243366" providerId="ADAL" clId="{2F23DD17-4C36-435A-818B-13462336D653}" dt="2024-12-05T15:56:11.011" v="2534" actId="47"/>
        <pc:sldMkLst>
          <pc:docMk/>
          <pc:sldMk cId="3925050726" sldId="2145706399"/>
        </pc:sldMkLst>
      </pc:sldChg>
      <pc:sldChg chg="addSp delSp modSp mod">
        <pc:chgData name="David James" userId="ab515000-713e-4a88-8d64-d09b24243366" providerId="ADAL" clId="{2F23DD17-4C36-435A-818B-13462336D653}" dt="2024-12-06T16:45:09.356" v="2983" actId="404"/>
        <pc:sldMkLst>
          <pc:docMk/>
          <pc:sldMk cId="2176647855" sldId="2145706400"/>
        </pc:sldMkLst>
        <pc:spChg chg="add mod">
          <ac:chgData name="David James" userId="ab515000-713e-4a88-8d64-d09b24243366" providerId="ADAL" clId="{2F23DD17-4C36-435A-818B-13462336D653}" dt="2024-12-06T16:40:42.973" v="2903" actId="1038"/>
          <ac:spMkLst>
            <pc:docMk/>
            <pc:sldMk cId="2176647855" sldId="2145706400"/>
            <ac:spMk id="3" creationId="{87B636A1-CD25-0959-F47C-9359C872D58E}"/>
          </ac:spMkLst>
        </pc:spChg>
        <pc:spChg chg="add mod">
          <ac:chgData name="David James" userId="ab515000-713e-4a88-8d64-d09b24243366" providerId="ADAL" clId="{2F23DD17-4C36-435A-818B-13462336D653}" dt="2024-12-06T16:40:42.973" v="2903" actId="1038"/>
          <ac:spMkLst>
            <pc:docMk/>
            <pc:sldMk cId="2176647855" sldId="2145706400"/>
            <ac:spMk id="4" creationId="{E5620012-F0C6-7525-692B-8EEE7007A09A}"/>
          </ac:spMkLst>
        </pc:spChg>
        <pc:spChg chg="del">
          <ac:chgData name="David James" userId="ab515000-713e-4a88-8d64-d09b24243366" providerId="ADAL" clId="{2F23DD17-4C36-435A-818B-13462336D653}" dt="2024-12-05T15:17:16.420" v="1198" actId="478"/>
          <ac:spMkLst>
            <pc:docMk/>
            <pc:sldMk cId="2176647855" sldId="2145706400"/>
            <ac:spMk id="6" creationId="{9D6D43E4-1DCB-46CE-8818-6AD3F707B140}"/>
          </ac:spMkLst>
        </pc:spChg>
        <pc:spChg chg="add mod">
          <ac:chgData name="David James" userId="ab515000-713e-4a88-8d64-d09b24243366" providerId="ADAL" clId="{2F23DD17-4C36-435A-818B-13462336D653}" dt="2024-12-06T16:40:42.973" v="2903" actId="1038"/>
          <ac:spMkLst>
            <pc:docMk/>
            <pc:sldMk cId="2176647855" sldId="2145706400"/>
            <ac:spMk id="7" creationId="{E0C9B4FB-0B3B-3499-D061-BD73D867AA12}"/>
          </ac:spMkLst>
        </pc:spChg>
        <pc:spChg chg="add mod">
          <ac:chgData name="David James" userId="ab515000-713e-4a88-8d64-d09b24243366" providerId="ADAL" clId="{2F23DD17-4C36-435A-818B-13462336D653}" dt="2024-12-06T16:40:42.973" v="2903" actId="1038"/>
          <ac:spMkLst>
            <pc:docMk/>
            <pc:sldMk cId="2176647855" sldId="2145706400"/>
            <ac:spMk id="8" creationId="{50F09E63-8EC4-0C60-7962-03A822B5F797}"/>
          </ac:spMkLst>
        </pc:spChg>
        <pc:spChg chg="add mod">
          <ac:chgData name="David James" userId="ab515000-713e-4a88-8d64-d09b24243366" providerId="ADAL" clId="{2F23DD17-4C36-435A-818B-13462336D653}" dt="2024-12-06T16:40:42.973" v="2903" actId="1038"/>
          <ac:spMkLst>
            <pc:docMk/>
            <pc:sldMk cId="2176647855" sldId="2145706400"/>
            <ac:spMk id="9" creationId="{39C8DE0F-F9C8-AF26-1C79-E722D610B6BE}"/>
          </ac:spMkLst>
        </pc:spChg>
        <pc:spChg chg="add mod">
          <ac:chgData name="David James" userId="ab515000-713e-4a88-8d64-d09b24243366" providerId="ADAL" clId="{2F23DD17-4C36-435A-818B-13462336D653}" dt="2024-12-06T16:40:42.973" v="2903" actId="1038"/>
          <ac:spMkLst>
            <pc:docMk/>
            <pc:sldMk cId="2176647855" sldId="2145706400"/>
            <ac:spMk id="10" creationId="{2483147C-CC77-C6C3-A828-51194A6D90B9}"/>
          </ac:spMkLst>
        </pc:spChg>
        <pc:spChg chg="mod">
          <ac:chgData name="David James" userId="ab515000-713e-4a88-8d64-d09b24243366" providerId="ADAL" clId="{2F23DD17-4C36-435A-818B-13462336D653}" dt="2024-12-06T16:40:48.366" v="2904" actId="1076"/>
          <ac:spMkLst>
            <pc:docMk/>
            <pc:sldMk cId="2176647855" sldId="2145706400"/>
            <ac:spMk id="11" creationId="{EF14325D-FD8E-439A-BB5A-4A9887D579B5}"/>
          </ac:spMkLst>
        </pc:spChg>
        <pc:spChg chg="add mod">
          <ac:chgData name="David James" userId="ab515000-713e-4a88-8d64-d09b24243366" providerId="ADAL" clId="{2F23DD17-4C36-435A-818B-13462336D653}" dt="2024-12-06T16:40:42.973" v="2903" actId="1038"/>
          <ac:spMkLst>
            <pc:docMk/>
            <pc:sldMk cId="2176647855" sldId="2145706400"/>
            <ac:spMk id="12" creationId="{D8C1D6ED-03EC-E439-C842-FD9CEC538225}"/>
          </ac:spMkLst>
        </pc:spChg>
        <pc:spChg chg="add del mod">
          <ac:chgData name="David James" userId="ab515000-713e-4a88-8d64-d09b24243366" providerId="ADAL" clId="{2F23DD17-4C36-435A-818B-13462336D653}" dt="2024-12-06T16:37:23.032" v="2705"/>
          <ac:spMkLst>
            <pc:docMk/>
            <pc:sldMk cId="2176647855" sldId="2145706400"/>
            <ac:spMk id="13" creationId="{8764DDE5-B30A-CBBB-24DD-0460DCB8DF0C}"/>
          </ac:spMkLst>
        </pc:spChg>
        <pc:spChg chg="add del mod">
          <ac:chgData name="David James" userId="ab515000-713e-4a88-8d64-d09b24243366" providerId="ADAL" clId="{2F23DD17-4C36-435A-818B-13462336D653}" dt="2024-12-06T16:37:23.032" v="2707"/>
          <ac:spMkLst>
            <pc:docMk/>
            <pc:sldMk cId="2176647855" sldId="2145706400"/>
            <ac:spMk id="14" creationId="{B43EBD27-FBAE-B7A1-914E-911F2E7A0797}"/>
          </ac:spMkLst>
        </pc:spChg>
        <pc:spChg chg="add mod">
          <ac:chgData name="David James" userId="ab515000-713e-4a88-8d64-d09b24243366" providerId="ADAL" clId="{2F23DD17-4C36-435A-818B-13462336D653}" dt="2024-12-06T16:40:42.973" v="2903" actId="1038"/>
          <ac:spMkLst>
            <pc:docMk/>
            <pc:sldMk cId="2176647855" sldId="2145706400"/>
            <ac:spMk id="15" creationId="{671B3F4D-5083-A6DD-B4F8-9455CD97B985}"/>
          </ac:spMkLst>
        </pc:spChg>
        <pc:spChg chg="add mod">
          <ac:chgData name="David James" userId="ab515000-713e-4a88-8d64-d09b24243366" providerId="ADAL" clId="{2F23DD17-4C36-435A-818B-13462336D653}" dt="2024-12-06T16:44:19.909" v="2960" actId="1076"/>
          <ac:spMkLst>
            <pc:docMk/>
            <pc:sldMk cId="2176647855" sldId="2145706400"/>
            <ac:spMk id="16" creationId="{99166020-DCAE-6936-EE1A-234C2B9DAAAB}"/>
          </ac:spMkLst>
        </pc:spChg>
        <pc:graphicFrameChg chg="add mod modGraphic">
          <ac:chgData name="David James" userId="ab515000-713e-4a88-8d64-d09b24243366" providerId="ADAL" clId="{2F23DD17-4C36-435A-818B-13462336D653}" dt="2024-12-06T16:40:42.973" v="2903" actId="1038"/>
          <ac:graphicFrameMkLst>
            <pc:docMk/>
            <pc:sldMk cId="2176647855" sldId="2145706400"/>
            <ac:graphicFrameMk id="2" creationId="{78C0AA25-111A-C748-522C-B349A6FFDD3C}"/>
          </ac:graphicFrameMkLst>
        </pc:graphicFrameChg>
        <pc:graphicFrameChg chg="add mod">
          <ac:chgData name="David James" userId="ab515000-713e-4a88-8d64-d09b24243366" providerId="ADAL" clId="{2F23DD17-4C36-435A-818B-13462336D653}" dt="2024-12-06T16:40:42.973" v="2903" actId="1038"/>
          <ac:graphicFrameMkLst>
            <pc:docMk/>
            <pc:sldMk cId="2176647855" sldId="2145706400"/>
            <ac:graphicFrameMk id="5" creationId="{1A6FCB50-920A-ED72-B6F4-3E5B982BB757}"/>
          </ac:graphicFrameMkLst>
        </pc:graphicFrameChg>
        <pc:graphicFrameChg chg="add del mod modGraphic">
          <ac:chgData name="David James" userId="ab515000-713e-4a88-8d64-d09b24243366" providerId="ADAL" clId="{2F23DD17-4C36-435A-818B-13462336D653}" dt="2024-12-06T16:42:50.148" v="2920" actId="478"/>
          <ac:graphicFrameMkLst>
            <pc:docMk/>
            <pc:sldMk cId="2176647855" sldId="2145706400"/>
            <ac:graphicFrameMk id="6" creationId="{0D93A13B-EEE2-98B3-5883-B0700DB1FE29}"/>
          </ac:graphicFrameMkLst>
        </pc:graphicFrameChg>
        <pc:graphicFrameChg chg="add mod modGraphic">
          <ac:chgData name="David James" userId="ab515000-713e-4a88-8d64-d09b24243366" providerId="ADAL" clId="{2F23DD17-4C36-435A-818B-13462336D653}" dt="2024-12-06T16:45:09.356" v="2983" actId="404"/>
          <ac:graphicFrameMkLst>
            <pc:docMk/>
            <pc:sldMk cId="2176647855" sldId="2145706400"/>
            <ac:graphicFrameMk id="17" creationId="{4D5F30FF-992E-F8DB-6639-36B1AF7CA70C}"/>
          </ac:graphicFrameMkLst>
        </pc:graphicFrameChg>
      </pc:sldChg>
      <pc:sldChg chg="del">
        <pc:chgData name="David James" userId="ab515000-713e-4a88-8d64-d09b24243366" providerId="ADAL" clId="{2F23DD17-4C36-435A-818B-13462336D653}" dt="2024-12-05T15:56:04.551" v="2531" actId="47"/>
        <pc:sldMkLst>
          <pc:docMk/>
          <pc:sldMk cId="891651324" sldId="2145706401"/>
        </pc:sldMkLst>
      </pc:sldChg>
      <pc:sldChg chg="del">
        <pc:chgData name="David James" userId="ab515000-713e-4a88-8d64-d09b24243366" providerId="ADAL" clId="{2F23DD17-4C36-435A-818B-13462336D653}" dt="2024-12-05T15:56:05.580" v="2532" actId="47"/>
        <pc:sldMkLst>
          <pc:docMk/>
          <pc:sldMk cId="1646119749" sldId="2145706402"/>
        </pc:sldMkLst>
      </pc:sldChg>
      <pc:sldChg chg="del">
        <pc:chgData name="David James" userId="ab515000-713e-4a88-8d64-d09b24243366" providerId="ADAL" clId="{2F23DD17-4C36-435A-818B-13462336D653}" dt="2024-12-05T11:43:14.185" v="163" actId="18676"/>
        <pc:sldMkLst>
          <pc:docMk/>
          <pc:sldMk cId="2970889563" sldId="2145706404"/>
        </pc:sldMkLst>
      </pc:sldChg>
      <pc:sldChg chg="del">
        <pc:chgData name="David James" userId="ab515000-713e-4a88-8d64-d09b24243366" providerId="ADAL" clId="{2F23DD17-4C36-435A-818B-13462336D653}" dt="2024-12-05T11:43:14.185" v="163" actId="18676"/>
        <pc:sldMkLst>
          <pc:docMk/>
          <pc:sldMk cId="3809221277" sldId="2145706405"/>
        </pc:sldMkLst>
      </pc:sldChg>
      <pc:sldChg chg="del">
        <pc:chgData name="David James" userId="ab515000-713e-4a88-8d64-d09b24243366" providerId="ADAL" clId="{2F23DD17-4C36-435A-818B-13462336D653}" dt="2024-12-05T11:43:14.185" v="163" actId="18676"/>
        <pc:sldMkLst>
          <pc:docMk/>
          <pc:sldMk cId="2185539476" sldId="2145706406"/>
        </pc:sldMkLst>
      </pc:sldChg>
      <pc:sldChg chg="del">
        <pc:chgData name="David James" userId="ab515000-713e-4a88-8d64-d09b24243366" providerId="ADAL" clId="{2F23DD17-4C36-435A-818B-13462336D653}" dt="2024-12-05T11:43:14.185" v="163" actId="18676"/>
        <pc:sldMkLst>
          <pc:docMk/>
          <pc:sldMk cId="3535818654" sldId="2145706407"/>
        </pc:sldMkLst>
      </pc:sldChg>
      <pc:sldChg chg="del">
        <pc:chgData name="David James" userId="ab515000-713e-4a88-8d64-d09b24243366" providerId="ADAL" clId="{2F23DD17-4C36-435A-818B-13462336D653}" dt="2024-12-05T11:43:14.185" v="163" actId="18676"/>
        <pc:sldMkLst>
          <pc:docMk/>
          <pc:sldMk cId="2876739176" sldId="2145706408"/>
        </pc:sldMkLst>
      </pc:sldChg>
      <pc:sldChg chg="del">
        <pc:chgData name="David James" userId="ab515000-713e-4a88-8d64-d09b24243366" providerId="ADAL" clId="{2F23DD17-4C36-435A-818B-13462336D653}" dt="2024-12-05T11:43:14.185" v="163" actId="18676"/>
        <pc:sldMkLst>
          <pc:docMk/>
          <pc:sldMk cId="2411794065" sldId="2145706409"/>
        </pc:sldMkLst>
      </pc:sldChg>
      <pc:sldChg chg="del">
        <pc:chgData name="David James" userId="ab515000-713e-4a88-8d64-d09b24243366" providerId="ADAL" clId="{2F23DD17-4C36-435A-818B-13462336D653}" dt="2024-12-05T11:43:14.185" v="163" actId="18676"/>
        <pc:sldMkLst>
          <pc:docMk/>
          <pc:sldMk cId="1868461785" sldId="2145706410"/>
        </pc:sldMkLst>
      </pc:sldChg>
      <pc:sldChg chg="del">
        <pc:chgData name="David James" userId="ab515000-713e-4a88-8d64-d09b24243366" providerId="ADAL" clId="{2F23DD17-4C36-435A-818B-13462336D653}" dt="2024-12-05T11:43:14.185" v="163" actId="18676"/>
        <pc:sldMkLst>
          <pc:docMk/>
          <pc:sldMk cId="732962370" sldId="2145706411"/>
        </pc:sldMkLst>
      </pc:sldChg>
      <pc:sldChg chg="addSp delSp modSp add mod">
        <pc:chgData name="David James" userId="ab515000-713e-4a88-8d64-d09b24243366" providerId="ADAL" clId="{2F23DD17-4C36-435A-818B-13462336D653}" dt="2024-12-05T14:59:53.083" v="1002" actId="692"/>
        <pc:sldMkLst>
          <pc:docMk/>
          <pc:sldMk cId="1154808621" sldId="2145706655"/>
        </pc:sldMkLst>
        <pc:spChg chg="add mod">
          <ac:chgData name="David James" userId="ab515000-713e-4a88-8d64-d09b24243366" providerId="ADAL" clId="{2F23DD17-4C36-435A-818B-13462336D653}" dt="2024-12-05T14:59:53.083" v="1002" actId="692"/>
          <ac:spMkLst>
            <pc:docMk/>
            <pc:sldMk cId="1154808621" sldId="2145706655"/>
            <ac:spMk id="4" creationId="{849175D9-B281-1194-C0A1-53BD9820E0C9}"/>
          </ac:spMkLst>
        </pc:spChg>
        <pc:spChg chg="mod">
          <ac:chgData name="David James" userId="ab515000-713e-4a88-8d64-d09b24243366" providerId="ADAL" clId="{2F23DD17-4C36-435A-818B-13462336D653}" dt="2024-12-05T14:59:39.355" v="996" actId="1076"/>
          <ac:spMkLst>
            <pc:docMk/>
            <pc:sldMk cId="1154808621" sldId="2145706655"/>
            <ac:spMk id="6" creationId="{E26EA158-0865-35DD-1984-D5781B3C73C2}"/>
          </ac:spMkLst>
        </pc:spChg>
        <pc:spChg chg="mod">
          <ac:chgData name="David James" userId="ab515000-713e-4a88-8d64-d09b24243366" providerId="ADAL" clId="{2F23DD17-4C36-435A-818B-13462336D653}" dt="2024-12-05T14:59:20.091" v="990" actId="14100"/>
          <ac:spMkLst>
            <pc:docMk/>
            <pc:sldMk cId="1154808621" sldId="2145706655"/>
            <ac:spMk id="7" creationId="{2B52B848-CACE-0B9C-D95A-8C0F256C4F66}"/>
          </ac:spMkLst>
        </pc:spChg>
        <pc:spChg chg="del mod">
          <ac:chgData name="David James" userId="ab515000-713e-4a88-8d64-d09b24243366" providerId="ADAL" clId="{2F23DD17-4C36-435A-818B-13462336D653}" dt="2024-12-05T14:52:20.636" v="918" actId="478"/>
          <ac:spMkLst>
            <pc:docMk/>
            <pc:sldMk cId="1154808621" sldId="2145706655"/>
            <ac:spMk id="10" creationId="{646752AF-22C7-52AB-9A9C-0C8265A249CD}"/>
          </ac:spMkLst>
        </pc:spChg>
        <pc:spChg chg="del mod">
          <ac:chgData name="David James" userId="ab515000-713e-4a88-8d64-d09b24243366" providerId="ADAL" clId="{2F23DD17-4C36-435A-818B-13462336D653}" dt="2024-12-05T14:52:14.164" v="916" actId="478"/>
          <ac:spMkLst>
            <pc:docMk/>
            <pc:sldMk cId="1154808621" sldId="2145706655"/>
            <ac:spMk id="14" creationId="{D909A08A-64AE-7C7A-2882-0594B3F4F989}"/>
          </ac:spMkLst>
        </pc:spChg>
        <pc:spChg chg="del mod">
          <ac:chgData name="David James" userId="ab515000-713e-4a88-8d64-d09b24243366" providerId="ADAL" clId="{2F23DD17-4C36-435A-818B-13462336D653}" dt="2024-12-05T14:52:18.486" v="917" actId="478"/>
          <ac:spMkLst>
            <pc:docMk/>
            <pc:sldMk cId="1154808621" sldId="2145706655"/>
            <ac:spMk id="18" creationId="{0DEF4464-EADB-8A23-BC53-47F1BB45EAB0}"/>
          </ac:spMkLst>
        </pc:spChg>
        <pc:picChg chg="del">
          <ac:chgData name="David James" userId="ab515000-713e-4a88-8d64-d09b24243366" providerId="ADAL" clId="{2F23DD17-4C36-435A-818B-13462336D653}" dt="2024-12-05T11:54:23.813" v="444" actId="478"/>
          <ac:picMkLst>
            <pc:docMk/>
            <pc:sldMk cId="1154808621" sldId="2145706655"/>
            <ac:picMk id="8" creationId="{4C75000F-2B19-F47A-B702-CCD16B7131E8}"/>
          </ac:picMkLst>
        </pc:picChg>
      </pc:sldChg>
      <pc:sldChg chg="delSp modSp add del mod">
        <pc:chgData name="David James" userId="ab515000-713e-4a88-8d64-d09b24243366" providerId="ADAL" clId="{2F23DD17-4C36-435A-818B-13462336D653}" dt="2024-12-05T14:58:50.438" v="983" actId="47"/>
        <pc:sldMkLst>
          <pc:docMk/>
          <pc:sldMk cId="3891153045" sldId="2145706656"/>
        </pc:sldMkLst>
        <pc:spChg chg="del mod">
          <ac:chgData name="David James" userId="ab515000-713e-4a88-8d64-d09b24243366" providerId="ADAL" clId="{2F23DD17-4C36-435A-818B-13462336D653}" dt="2024-12-05T11:53:13.694" v="433" actId="404"/>
          <ac:spMkLst>
            <pc:docMk/>
            <pc:sldMk cId="3891153045" sldId="2145706656"/>
            <ac:spMk id="6" creationId="{E26EA158-0865-35DD-1984-D5781B3C73C2}"/>
          </ac:spMkLst>
        </pc:spChg>
        <pc:spChg chg="del mod">
          <ac:chgData name="David James" userId="ab515000-713e-4a88-8d64-d09b24243366" providerId="ADAL" clId="{2F23DD17-4C36-435A-818B-13462336D653}" dt="2024-12-05T11:53:13.694" v="433" actId="404"/>
          <ac:spMkLst>
            <pc:docMk/>
            <pc:sldMk cId="3891153045" sldId="2145706656"/>
            <ac:spMk id="10" creationId="{646752AF-22C7-52AB-9A9C-0C8265A249CD}"/>
          </ac:spMkLst>
        </pc:spChg>
        <pc:spChg chg="del mod">
          <ac:chgData name="David James" userId="ab515000-713e-4a88-8d64-d09b24243366" providerId="ADAL" clId="{2F23DD17-4C36-435A-818B-13462336D653}" dt="2024-12-05T11:53:13.694" v="433" actId="404"/>
          <ac:spMkLst>
            <pc:docMk/>
            <pc:sldMk cId="3891153045" sldId="2145706656"/>
            <ac:spMk id="14" creationId="{D909A08A-64AE-7C7A-2882-0594B3F4F989}"/>
          </ac:spMkLst>
        </pc:spChg>
        <pc:spChg chg="del mod">
          <ac:chgData name="David James" userId="ab515000-713e-4a88-8d64-d09b24243366" providerId="ADAL" clId="{2F23DD17-4C36-435A-818B-13462336D653}" dt="2024-12-05T11:53:13.694" v="433" actId="404"/>
          <ac:spMkLst>
            <pc:docMk/>
            <pc:sldMk cId="3891153045" sldId="2145706656"/>
            <ac:spMk id="18" creationId="{0DEF4464-EADB-8A23-BC53-47F1BB45EAB0}"/>
          </ac:spMkLst>
        </pc:spChg>
      </pc:sldChg>
      <pc:sldChg chg="add ord">
        <pc:chgData name="David James" userId="ab515000-713e-4a88-8d64-d09b24243366" providerId="ADAL" clId="{2F23DD17-4C36-435A-818B-13462336D653}" dt="2024-12-05T14:45:50.688" v="835"/>
        <pc:sldMkLst>
          <pc:docMk/>
          <pc:sldMk cId="2261242320" sldId="2146847978"/>
        </pc:sldMkLst>
      </pc:sldChg>
      <pc:sldChg chg="addSp delSp modSp add mod">
        <pc:chgData name="David James" userId="ab515000-713e-4a88-8d64-d09b24243366" providerId="ADAL" clId="{2F23DD17-4C36-435A-818B-13462336D653}" dt="2024-12-05T14:52:42.227" v="922" actId="1076"/>
        <pc:sldMkLst>
          <pc:docMk/>
          <pc:sldMk cId="3145710205" sldId="2147468662"/>
        </pc:sldMkLst>
        <pc:spChg chg="add del mod">
          <ac:chgData name="David James" userId="ab515000-713e-4a88-8d64-d09b24243366" providerId="ADAL" clId="{2F23DD17-4C36-435A-818B-13462336D653}" dt="2024-12-05T14:52:38.984" v="921" actId="478"/>
          <ac:spMkLst>
            <pc:docMk/>
            <pc:sldMk cId="3145710205" sldId="2147468662"/>
            <ac:spMk id="3" creationId="{54E8750C-EA35-B893-4D48-8A232AAC5F1B}"/>
          </ac:spMkLst>
        </pc:spChg>
        <pc:spChg chg="mod">
          <ac:chgData name="David James" userId="ab515000-713e-4a88-8d64-d09b24243366" providerId="ADAL" clId="{2F23DD17-4C36-435A-818B-13462336D653}" dt="2024-12-05T14:47:44.397" v="849" actId="20577"/>
          <ac:spMkLst>
            <pc:docMk/>
            <pc:sldMk cId="3145710205" sldId="2147468662"/>
            <ac:spMk id="4" creationId="{CF1BFD23-39B1-0D40-0E81-26B53A6FAD3C}"/>
          </ac:spMkLst>
        </pc:spChg>
        <pc:spChg chg="mod">
          <ac:chgData name="David James" userId="ab515000-713e-4a88-8d64-d09b24243366" providerId="ADAL" clId="{2F23DD17-4C36-435A-818B-13462336D653}" dt="2024-12-05T11:54:06.455" v="441" actId="1076"/>
          <ac:spMkLst>
            <pc:docMk/>
            <pc:sldMk cId="3145710205" sldId="2147468662"/>
            <ac:spMk id="6" creationId="{C13F8D8A-F5F2-0A6A-1451-E18D4D1AC7BC}"/>
          </ac:spMkLst>
        </pc:spChg>
        <pc:spChg chg="add mod">
          <ac:chgData name="David James" userId="ab515000-713e-4a88-8d64-d09b24243366" providerId="ADAL" clId="{2F23DD17-4C36-435A-818B-13462336D653}" dt="2024-12-05T14:52:42.227" v="922" actId="1076"/>
          <ac:spMkLst>
            <pc:docMk/>
            <pc:sldMk cId="3145710205" sldId="2147468662"/>
            <ac:spMk id="7" creationId="{D39FD557-ACFA-AA94-47D2-17AA04F18E6C}"/>
          </ac:spMkLst>
        </pc:spChg>
        <pc:picChg chg="del">
          <ac:chgData name="David James" userId="ab515000-713e-4a88-8d64-d09b24243366" providerId="ADAL" clId="{2F23DD17-4C36-435A-818B-13462336D653}" dt="2024-12-05T11:54:12.717" v="442" actId="478"/>
          <ac:picMkLst>
            <pc:docMk/>
            <pc:sldMk cId="3145710205" sldId="2147468662"/>
            <ac:picMk id="5" creationId="{7EC83FB2-4E3F-2172-998D-55BAD3170F72}"/>
          </ac:picMkLst>
        </pc:picChg>
      </pc:sldChg>
      <pc:sldChg chg="delSp modSp add del mod modNotesTx">
        <pc:chgData name="David James" userId="ab515000-713e-4a88-8d64-d09b24243366" providerId="ADAL" clId="{2F23DD17-4C36-435A-818B-13462336D653}" dt="2024-12-05T15:03:04.086" v="1004" actId="47"/>
        <pc:sldMkLst>
          <pc:docMk/>
          <pc:sldMk cId="4160550378" sldId="2147468722"/>
        </pc:sldMkLst>
        <pc:spChg chg="del">
          <ac:chgData name="David James" userId="ab515000-713e-4a88-8d64-d09b24243366" providerId="ADAL" clId="{2F23DD17-4C36-435A-818B-13462336D653}" dt="2024-12-05T11:55:18.618" v="450" actId="478"/>
          <ac:spMkLst>
            <pc:docMk/>
            <pc:sldMk cId="4160550378" sldId="2147468722"/>
            <ac:spMk id="12" creationId="{96B0A862-D0E8-09E5-ABC2-60DA355FA75D}"/>
          </ac:spMkLst>
        </pc:spChg>
        <pc:picChg chg="mod">
          <ac:chgData name="David James" userId="ab515000-713e-4a88-8d64-d09b24243366" providerId="ADAL" clId="{2F23DD17-4C36-435A-818B-13462336D653}" dt="2024-12-05T11:55:24.347" v="451" actId="1076"/>
          <ac:picMkLst>
            <pc:docMk/>
            <pc:sldMk cId="4160550378" sldId="2147468722"/>
            <ac:picMk id="3" creationId="{C6096574-8611-279E-EB12-6FDB3E533ED9}"/>
          </ac:picMkLst>
        </pc:picChg>
      </pc:sldChg>
      <pc:sldChg chg="modSp add ord">
        <pc:chgData name="David James" userId="ab515000-713e-4a88-8d64-d09b24243366" providerId="ADAL" clId="{2F23DD17-4C36-435A-818B-13462336D653}" dt="2024-12-05T14:45:53.079" v="837"/>
        <pc:sldMkLst>
          <pc:docMk/>
          <pc:sldMk cId="1599748241" sldId="2147468732"/>
        </pc:sldMkLst>
        <pc:graphicFrameChg chg="mod">
          <ac:chgData name="David James" userId="ab515000-713e-4a88-8d64-d09b24243366" providerId="ADAL" clId="{2F23DD17-4C36-435A-818B-13462336D653}" dt="2024-12-05T14:43:53.659" v="780" actId="692"/>
          <ac:graphicFrameMkLst>
            <pc:docMk/>
            <pc:sldMk cId="1599748241" sldId="2147468732"/>
            <ac:graphicFrameMk id="12" creationId="{63387D99-9D9C-8DB4-10EE-7BD9181EA474}"/>
          </ac:graphicFrameMkLst>
        </pc:graphicFrameChg>
      </pc:sldChg>
      <pc:sldChg chg="addSp delSp modSp add mod">
        <pc:chgData name="David James" userId="ab515000-713e-4a88-8d64-d09b24243366" providerId="ADAL" clId="{2F23DD17-4C36-435A-818B-13462336D653}" dt="2024-12-05T14:45:32.920" v="833" actId="1076"/>
        <pc:sldMkLst>
          <pc:docMk/>
          <pc:sldMk cId="641898880" sldId="2147468733"/>
        </pc:sldMkLst>
        <pc:spChg chg="add mod">
          <ac:chgData name="David James" userId="ab515000-713e-4a88-8d64-d09b24243366" providerId="ADAL" clId="{2F23DD17-4C36-435A-818B-13462336D653}" dt="2024-12-05T14:45:32.920" v="833" actId="1076"/>
          <ac:spMkLst>
            <pc:docMk/>
            <pc:sldMk cId="641898880" sldId="2147468733"/>
            <ac:spMk id="2" creationId="{70AF826C-D655-94E8-2FA1-027EADC56217}"/>
          </ac:spMkLst>
        </pc:spChg>
        <pc:spChg chg="del">
          <ac:chgData name="David James" userId="ab515000-713e-4a88-8d64-d09b24243366" providerId="ADAL" clId="{2F23DD17-4C36-435A-818B-13462336D653}" dt="2024-12-05T11:57:32.015" v="454" actId="478"/>
          <ac:spMkLst>
            <pc:docMk/>
            <pc:sldMk cId="641898880" sldId="2147468733"/>
            <ac:spMk id="6" creationId="{9D6D43E4-1DCB-46CE-8818-6AD3F707B140}"/>
          </ac:spMkLst>
        </pc:spChg>
        <pc:spChg chg="mod">
          <ac:chgData name="David James" userId="ab515000-713e-4a88-8d64-d09b24243366" providerId="ADAL" clId="{2F23DD17-4C36-435A-818B-13462336D653}" dt="2024-12-05T12:02:32.292" v="507" actId="20577"/>
          <ac:spMkLst>
            <pc:docMk/>
            <pc:sldMk cId="641898880" sldId="2147468733"/>
            <ac:spMk id="11" creationId="{EF14325D-FD8E-439A-BB5A-4A9887D579B5}"/>
          </ac:spMkLst>
        </pc:spChg>
        <pc:picChg chg="add del mod">
          <ac:chgData name="David James" userId="ab515000-713e-4a88-8d64-d09b24243366" providerId="ADAL" clId="{2F23DD17-4C36-435A-818B-13462336D653}" dt="2024-12-05T12:02:11.491" v="482" actId="478"/>
          <ac:picMkLst>
            <pc:docMk/>
            <pc:sldMk cId="641898880" sldId="2147468733"/>
            <ac:picMk id="3" creationId="{8159794B-437E-086B-58B7-AD451FAFEFF8}"/>
          </ac:picMkLst>
        </pc:picChg>
        <pc:picChg chg="add del mod">
          <ac:chgData name="David James" userId="ab515000-713e-4a88-8d64-d09b24243366" providerId="ADAL" clId="{2F23DD17-4C36-435A-818B-13462336D653}" dt="2024-12-05T12:02:10.889" v="481" actId="478"/>
          <ac:picMkLst>
            <pc:docMk/>
            <pc:sldMk cId="641898880" sldId="2147468733"/>
            <ac:picMk id="4" creationId="{0CE0ECA1-7B36-13D3-765B-3AD4381E89B6}"/>
          </ac:picMkLst>
        </pc:picChg>
        <pc:picChg chg="add del mod">
          <ac:chgData name="David James" userId="ab515000-713e-4a88-8d64-d09b24243366" providerId="ADAL" clId="{2F23DD17-4C36-435A-818B-13462336D653}" dt="2024-12-05T12:02:10.326" v="480" actId="478"/>
          <ac:picMkLst>
            <pc:docMk/>
            <pc:sldMk cId="641898880" sldId="2147468733"/>
            <ac:picMk id="5" creationId="{EF18D12E-4E6A-B36F-4978-BAD656835479}"/>
          </ac:picMkLst>
        </pc:picChg>
        <pc:picChg chg="add del mod">
          <ac:chgData name="David James" userId="ab515000-713e-4a88-8d64-d09b24243366" providerId="ADAL" clId="{2F23DD17-4C36-435A-818B-13462336D653}" dt="2024-12-05T12:02:12.160" v="483" actId="478"/>
          <ac:picMkLst>
            <pc:docMk/>
            <pc:sldMk cId="641898880" sldId="2147468733"/>
            <ac:picMk id="7" creationId="{08297A93-0CCE-7E73-AEBB-CC09CBC079CB}"/>
          </ac:picMkLst>
        </pc:picChg>
        <pc:picChg chg="add del mod">
          <ac:chgData name="David James" userId="ab515000-713e-4a88-8d64-d09b24243366" providerId="ADAL" clId="{2F23DD17-4C36-435A-818B-13462336D653}" dt="2024-12-05T12:02:09.855" v="479" actId="478"/>
          <ac:picMkLst>
            <pc:docMk/>
            <pc:sldMk cId="641898880" sldId="2147468733"/>
            <ac:picMk id="8" creationId="{3D787A91-B4C6-10BB-AF2D-2B2B051CC4F2}"/>
          </ac:picMkLst>
        </pc:picChg>
        <pc:picChg chg="add mod">
          <ac:chgData name="David James" userId="ab515000-713e-4a88-8d64-d09b24243366" providerId="ADAL" clId="{2F23DD17-4C36-435A-818B-13462336D653}" dt="2024-12-05T14:45:27.659" v="832" actId="1076"/>
          <ac:picMkLst>
            <pc:docMk/>
            <pc:sldMk cId="641898880" sldId="2147468733"/>
            <ac:picMk id="10" creationId="{78077FE3-EE59-894F-F2F6-40B81C88464B}"/>
          </ac:picMkLst>
        </pc:picChg>
      </pc:sldChg>
      <pc:sldChg chg="add del">
        <pc:chgData name="David James" userId="ab515000-713e-4a88-8d64-d09b24243366" providerId="ADAL" clId="{2F23DD17-4C36-435A-818B-13462336D653}" dt="2024-12-05T11:52:51.651" v="430" actId="47"/>
        <pc:sldMkLst>
          <pc:docMk/>
          <pc:sldMk cId="1099531870" sldId="2147468733"/>
        </pc:sldMkLst>
      </pc:sldChg>
      <pc:sldMasterChg chg="delSldLayout">
        <pc:chgData name="David James" userId="ab515000-713e-4a88-8d64-d09b24243366" providerId="ADAL" clId="{2F23DD17-4C36-435A-818B-13462336D653}" dt="2024-12-05T15:03:04.086" v="1004" actId="47"/>
        <pc:sldMasterMkLst>
          <pc:docMk/>
          <pc:sldMasterMk cId="3849583117" sldId="2147484081"/>
        </pc:sldMasterMkLst>
        <pc:sldLayoutChg chg="del">
          <pc:chgData name="David James" userId="ab515000-713e-4a88-8d64-d09b24243366" providerId="ADAL" clId="{2F23DD17-4C36-435A-818B-13462336D653}" dt="2024-12-05T15:03:04.086" v="1004" actId="47"/>
          <pc:sldLayoutMkLst>
            <pc:docMk/>
            <pc:sldMasterMk cId="3849583117" sldId="2147484081"/>
            <pc:sldLayoutMk cId="1045947038" sldId="214748408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03271B-DDD2-4608-AC6B-2DA374FF1876}" type="doc">
      <dgm:prSet loTypeId="urn:microsoft.com/office/officeart/2008/layout/VerticalCurvedList" loCatId="list" qsTypeId="urn:microsoft.com/office/officeart/2005/8/quickstyle/simple3" qsCatId="simple" csTypeId="urn:microsoft.com/office/officeart/2005/8/colors/colorful3" csCatId="colorful" phldr="1"/>
      <dgm:spPr/>
      <dgm:t>
        <a:bodyPr/>
        <a:lstStyle/>
        <a:p>
          <a:endParaRPr lang="en-GB"/>
        </a:p>
      </dgm:t>
    </dgm:pt>
    <dgm:pt modelId="{6391D067-C39E-4DC1-99E3-72EA65693EAF}">
      <dgm:prSet phldrT="[Text]" custT="1"/>
      <dgm:spPr>
        <a:xfrm>
          <a:off x="886783" y="1205609"/>
          <a:ext cx="7326965" cy="603045"/>
        </a:xfrm>
        <a:prstGeom prst="rect">
          <a:avLst/>
        </a:prstGeom>
        <a:solidFill>
          <a:srgbClr val="F4C8D0"/>
        </a:solidFill>
        <a:ln w="66675">
          <a:solidFill>
            <a:schemeClr val="accent3"/>
          </a:solid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altLang="en-US" sz="2200">
              <a:solidFill>
                <a:srgbClr val="000000"/>
              </a:solidFill>
              <a:latin typeface="Arial"/>
              <a:ea typeface="ヒラギノ角ゴ Pro W3" pitchFamily="-16" charset="-128"/>
              <a:cs typeface="+mn-cs"/>
            </a:rPr>
            <a:t>Providers – culture, organisation, expectations</a:t>
          </a:r>
          <a:endParaRPr lang="en-GB" sz="2200">
            <a:solidFill>
              <a:srgbClr val="000000"/>
            </a:solidFill>
            <a:latin typeface="Arial"/>
            <a:ea typeface="ＭＳ Ｐゴシック"/>
            <a:cs typeface="+mn-cs"/>
          </a:endParaRPr>
        </a:p>
      </dgm:t>
    </dgm:pt>
    <dgm:pt modelId="{D0750081-5154-4A00-AA81-946622CD0A4A}" type="parTrans" cxnId="{B7EF78E7-D9F1-4848-80E0-9AF66E8DE81D}">
      <dgm:prSet/>
      <dgm:spPr/>
      <dgm:t>
        <a:bodyPr/>
        <a:lstStyle/>
        <a:p>
          <a:endParaRPr lang="en-GB"/>
        </a:p>
      </dgm:t>
    </dgm:pt>
    <dgm:pt modelId="{478E6681-525A-4640-B6DD-D68B0177FE92}" type="sibTrans" cxnId="{B7EF78E7-D9F1-4848-80E0-9AF66E8DE81D}">
      <dgm:prSet/>
      <dgm:spPr/>
      <dgm:t>
        <a:bodyPr/>
        <a:lstStyle/>
        <a:p>
          <a:endParaRPr lang="en-GB"/>
        </a:p>
      </dgm:t>
    </dgm:pt>
    <dgm:pt modelId="{C2095A06-2BCA-467B-B9C3-85E27E340EB5}">
      <dgm:prSet phldrT="[Text]" custT="1"/>
      <dgm:spPr>
        <a:xfrm>
          <a:off x="1019410" y="2109889"/>
          <a:ext cx="7194337" cy="603045"/>
        </a:xfrm>
        <a:prstGeom prst="rect">
          <a:avLst/>
        </a:prstGeom>
        <a:solidFill>
          <a:srgbClr val="F4C8D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GB" altLang="en-US" sz="2200">
            <a:solidFill>
              <a:srgbClr val="000000"/>
            </a:solidFill>
            <a:latin typeface="Arial"/>
            <a:ea typeface="ヒラギノ角ゴ Pro W3" pitchFamily="-16" charset="-128"/>
            <a:cs typeface="+mn-cs"/>
          </a:endParaRPr>
        </a:p>
        <a:p>
          <a:pPr marL="0" marR="0" indent="0" defTabSz="914400" eaLnBrk="1" fontAlgn="auto" latinLnBrk="0" hangingPunct="1">
            <a:lnSpc>
              <a:spcPct val="100000"/>
            </a:lnSpc>
            <a:spcBef>
              <a:spcPts val="0"/>
            </a:spcBef>
            <a:spcAft>
              <a:spcPts val="0"/>
            </a:spcAft>
            <a:buClrTx/>
            <a:buSzTx/>
            <a:buFontTx/>
            <a:buNone/>
            <a:tabLst/>
            <a:defRPr/>
          </a:pPr>
          <a:r>
            <a:rPr lang="en-GB" altLang="en-US" sz="2200">
              <a:solidFill>
                <a:srgbClr val="000000"/>
              </a:solidFill>
              <a:latin typeface="Arial"/>
              <a:ea typeface="ヒラギノ角ゴ Pro W3" pitchFamily="-16" charset="-128"/>
              <a:cs typeface="+mn-cs"/>
            </a:rPr>
            <a:t>Professionals – c</a:t>
          </a:r>
          <a:r>
            <a:rPr lang="en-GB" sz="2200">
              <a:solidFill>
                <a:srgbClr val="000000"/>
              </a:solidFill>
              <a:latin typeface="Arial"/>
              <a:ea typeface="ＭＳ Ｐゴシック"/>
              <a:cs typeface="+mn-cs"/>
            </a:rPr>
            <a:t>apable, confident and supported</a:t>
          </a:r>
        </a:p>
        <a:p>
          <a:pPr>
            <a:buNone/>
          </a:pPr>
          <a:endParaRPr lang="en-GB" sz="2200">
            <a:solidFill>
              <a:srgbClr val="000000"/>
            </a:solidFill>
            <a:latin typeface="Arial"/>
            <a:ea typeface="ＭＳ Ｐゴシック"/>
            <a:cs typeface="+mn-cs"/>
          </a:endParaRPr>
        </a:p>
      </dgm:t>
    </dgm:pt>
    <dgm:pt modelId="{B1812551-58F1-478C-845B-1DD4A1583D6D}" type="parTrans" cxnId="{C6F21085-3BA9-41EC-B6D6-0D4EBCA78B31}">
      <dgm:prSet/>
      <dgm:spPr/>
      <dgm:t>
        <a:bodyPr/>
        <a:lstStyle/>
        <a:p>
          <a:endParaRPr lang="en-GB"/>
        </a:p>
      </dgm:t>
    </dgm:pt>
    <dgm:pt modelId="{3E9D053F-7DFB-4D11-B56B-C8295701A3AB}" type="sibTrans" cxnId="{C6F21085-3BA9-41EC-B6D6-0D4EBCA78B31}">
      <dgm:prSet/>
      <dgm:spPr/>
      <dgm:t>
        <a:bodyPr/>
        <a:lstStyle/>
        <a:p>
          <a:endParaRPr lang="en-GB"/>
        </a:p>
      </dgm:t>
    </dgm:pt>
    <dgm:pt modelId="{CC6367BD-CE86-4C5F-B241-C9461810F8E2}">
      <dgm:prSet phldrT="[Text]" custT="1"/>
      <dgm:spPr>
        <a:xfrm>
          <a:off x="886783" y="3014168"/>
          <a:ext cx="7326965" cy="603045"/>
        </a:xfrm>
        <a:prstGeom prst="rect">
          <a:avLst/>
        </a:prstGeom>
        <a:solidFill>
          <a:srgbClr val="F4C8D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GB" altLang="en-US" sz="1600">
            <a:solidFill>
              <a:srgbClr val="000000"/>
            </a:solidFill>
            <a:latin typeface="Arial"/>
            <a:ea typeface="ヒラギノ角ゴ Pro W3" pitchFamily="-16" charset="-128"/>
            <a:cs typeface="+mn-cs"/>
          </a:endParaRPr>
        </a:p>
        <a:p>
          <a:pPr marL="0" marR="0" indent="0" defTabSz="914400" eaLnBrk="1" fontAlgn="auto" latinLnBrk="0" hangingPunct="1">
            <a:lnSpc>
              <a:spcPct val="100000"/>
            </a:lnSpc>
            <a:spcBef>
              <a:spcPts val="0"/>
            </a:spcBef>
            <a:spcAft>
              <a:spcPts val="0"/>
            </a:spcAft>
            <a:buClrTx/>
            <a:buSzTx/>
            <a:buFontTx/>
            <a:buNone/>
            <a:tabLst/>
            <a:defRPr/>
          </a:pPr>
          <a:r>
            <a:rPr lang="en-GB" altLang="en-US" sz="2200">
              <a:solidFill>
                <a:srgbClr val="000000"/>
              </a:solidFill>
              <a:latin typeface="Arial"/>
              <a:ea typeface="ヒラギノ角ゴ Pro W3" pitchFamily="-16" charset="-128"/>
              <a:cs typeface="+mn-cs"/>
            </a:rPr>
            <a:t>Regulators – monitor, inspect, rate, act, celebrate</a:t>
          </a:r>
          <a:endParaRPr lang="en-GB" sz="2200">
            <a:solidFill>
              <a:srgbClr val="000000"/>
            </a:solidFill>
            <a:latin typeface="Arial"/>
            <a:ea typeface="ＭＳ Ｐゴシック"/>
            <a:cs typeface="+mn-cs"/>
          </a:endParaRPr>
        </a:p>
        <a:p>
          <a:pPr defTabSz="977900">
            <a:lnSpc>
              <a:spcPct val="90000"/>
            </a:lnSpc>
            <a:spcBef>
              <a:spcPct val="0"/>
            </a:spcBef>
            <a:spcAft>
              <a:spcPct val="35000"/>
            </a:spcAft>
            <a:buNone/>
          </a:pPr>
          <a:endParaRPr lang="en-GB" sz="2200">
            <a:solidFill>
              <a:srgbClr val="000000"/>
            </a:solidFill>
            <a:latin typeface="Arial"/>
            <a:ea typeface="ＭＳ Ｐゴシック"/>
            <a:cs typeface="+mn-cs"/>
          </a:endParaRPr>
        </a:p>
      </dgm:t>
    </dgm:pt>
    <dgm:pt modelId="{4ED7D3CA-7846-40E7-B180-5376FFE3FE15}" type="parTrans" cxnId="{ABF6AF61-0858-4CD4-B16E-A3F65545A653}">
      <dgm:prSet/>
      <dgm:spPr/>
      <dgm:t>
        <a:bodyPr/>
        <a:lstStyle/>
        <a:p>
          <a:endParaRPr lang="en-GB"/>
        </a:p>
      </dgm:t>
    </dgm:pt>
    <dgm:pt modelId="{9B19E602-5A90-4A56-A53E-9777EE2DD005}" type="sibTrans" cxnId="{ABF6AF61-0858-4CD4-B16E-A3F65545A653}">
      <dgm:prSet/>
      <dgm:spPr/>
      <dgm:t>
        <a:bodyPr/>
        <a:lstStyle/>
        <a:p>
          <a:endParaRPr lang="en-GB"/>
        </a:p>
      </dgm:t>
    </dgm:pt>
    <dgm:pt modelId="{49221EAE-1BEF-45FF-A512-ED023B9F3F57}">
      <dgm:prSet phldrT="[Text]" custT="1"/>
      <dgm:spPr>
        <a:xfrm>
          <a:off x="454658" y="3918448"/>
          <a:ext cx="7759090" cy="603045"/>
        </a:xfrm>
        <a:prstGeom prst="rect">
          <a:avLst/>
        </a:prstGeom>
        <a:solidFill>
          <a:srgbClr val="F4C8D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GB" sz="2200">
            <a:solidFill>
              <a:srgbClr val="000000"/>
            </a:solidFill>
            <a:latin typeface="Arial"/>
            <a:ea typeface="ＭＳ Ｐゴシック"/>
            <a:cs typeface="+mn-cs"/>
          </a:endParaRPr>
        </a:p>
        <a:p>
          <a:pPr marL="0" marR="0" indent="0" defTabSz="914400" eaLnBrk="1" fontAlgn="auto" latinLnBrk="0" hangingPunct="1">
            <a:lnSpc>
              <a:spcPct val="100000"/>
            </a:lnSpc>
            <a:spcBef>
              <a:spcPts val="0"/>
            </a:spcBef>
            <a:spcAft>
              <a:spcPts val="0"/>
            </a:spcAft>
            <a:buClrTx/>
            <a:buSzTx/>
            <a:buFontTx/>
            <a:buNone/>
            <a:tabLst/>
            <a:defRPr/>
          </a:pPr>
          <a:r>
            <a:rPr lang="en-GB" sz="2200">
              <a:solidFill>
                <a:srgbClr val="000000"/>
              </a:solidFill>
              <a:latin typeface="Arial"/>
              <a:ea typeface="ＭＳ Ｐゴシック"/>
              <a:cs typeface="+mn-cs"/>
            </a:rPr>
            <a:t>The public – people who use services, families and carers</a:t>
          </a:r>
        </a:p>
        <a:p>
          <a:pPr>
            <a:buNone/>
          </a:pPr>
          <a:endParaRPr lang="en-GB" sz="2200">
            <a:solidFill>
              <a:srgbClr val="000000"/>
            </a:solidFill>
            <a:latin typeface="Arial"/>
            <a:ea typeface="ＭＳ Ｐゴシック"/>
            <a:cs typeface="+mn-cs"/>
          </a:endParaRPr>
        </a:p>
      </dgm:t>
    </dgm:pt>
    <dgm:pt modelId="{621E46EC-4CFE-4F59-B42D-703141FA4387}" type="parTrans" cxnId="{64640FFD-7454-4AC0-9F7B-0FF2AEFD8262}">
      <dgm:prSet/>
      <dgm:spPr/>
      <dgm:t>
        <a:bodyPr/>
        <a:lstStyle/>
        <a:p>
          <a:endParaRPr lang="en-GB"/>
        </a:p>
      </dgm:t>
    </dgm:pt>
    <dgm:pt modelId="{315EE6D3-5492-48A8-B851-7EC6D705A9F1}" type="sibTrans" cxnId="{64640FFD-7454-4AC0-9F7B-0FF2AEFD8262}">
      <dgm:prSet/>
      <dgm:spPr/>
      <dgm:t>
        <a:bodyPr/>
        <a:lstStyle/>
        <a:p>
          <a:endParaRPr lang="en-GB"/>
        </a:p>
      </dgm:t>
    </dgm:pt>
    <dgm:pt modelId="{1B153439-E3B0-43FF-9E3B-48DD96A16A4E}">
      <dgm:prSet phldrT="[Text]" custT="1"/>
      <dgm:spPr>
        <a:xfrm>
          <a:off x="454658" y="301330"/>
          <a:ext cx="7759090" cy="603045"/>
        </a:xfrm>
        <a:prstGeom prst="rect">
          <a:avLst/>
        </a:prstGeom>
        <a:solidFill>
          <a:srgbClr val="F4C8D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altLang="en-US" sz="2200">
              <a:solidFill>
                <a:srgbClr val="000000"/>
              </a:solidFill>
              <a:latin typeface="Arial"/>
              <a:ea typeface="ヒラギノ角ゴ Pro W3" pitchFamily="-16" charset="-128"/>
              <a:cs typeface="+mn-cs"/>
            </a:rPr>
            <a:t>Commissioners and funders – expectations of quality</a:t>
          </a:r>
          <a:endParaRPr lang="en-GB" sz="2200">
            <a:solidFill>
              <a:srgbClr val="000000"/>
            </a:solidFill>
            <a:latin typeface="Arial"/>
            <a:ea typeface="ＭＳ Ｐゴシック"/>
            <a:cs typeface="+mn-cs"/>
          </a:endParaRPr>
        </a:p>
      </dgm:t>
    </dgm:pt>
    <dgm:pt modelId="{EDD1E14B-A9F6-468F-AED4-7EA6A597CA96}" type="parTrans" cxnId="{667E7671-7690-4AF7-A7D9-63AA1B79C597}">
      <dgm:prSet/>
      <dgm:spPr/>
      <dgm:t>
        <a:bodyPr/>
        <a:lstStyle/>
        <a:p>
          <a:endParaRPr lang="en-GB"/>
        </a:p>
      </dgm:t>
    </dgm:pt>
    <dgm:pt modelId="{7C4CE7A9-9328-47CA-9C5B-9D46966A12E6}" type="sibTrans" cxnId="{667E7671-7690-4AF7-A7D9-63AA1B79C597}">
      <dgm:prSet/>
      <dgm:spPr>
        <a:xfrm>
          <a:off x="-5452855" y="-834925"/>
          <a:ext cx="6492675" cy="6492675"/>
        </a:xfrm>
        <a:prstGeom prst="blockArc">
          <a:avLst>
            <a:gd name="adj1" fmla="val 18900000"/>
            <a:gd name="adj2" fmla="val 2700000"/>
            <a:gd name="adj3" fmla="val 333"/>
          </a:avLst>
        </a:prstGeom>
        <a:noFill/>
        <a:ln w="25400" cap="flat" cmpd="sng" algn="ctr">
          <a:solidFill>
            <a:srgbClr val="000000">
              <a:hueOff val="0"/>
              <a:satOff val="0"/>
              <a:lumOff val="0"/>
              <a:alphaOff val="0"/>
            </a:srgbClr>
          </a:solidFill>
          <a:prstDash val="solid"/>
        </a:ln>
        <a:effectLst/>
      </dgm:spPr>
      <dgm:t>
        <a:bodyPr/>
        <a:lstStyle/>
        <a:p>
          <a:endParaRPr lang="en-GB"/>
        </a:p>
      </dgm:t>
    </dgm:pt>
    <dgm:pt modelId="{D04E0E37-F7B5-43AD-9B5B-6FB883DB02BD}" type="pres">
      <dgm:prSet presAssocID="{1C03271B-DDD2-4608-AC6B-2DA374FF1876}" presName="Name0" presStyleCnt="0">
        <dgm:presLayoutVars>
          <dgm:chMax val="7"/>
          <dgm:chPref val="7"/>
          <dgm:dir/>
        </dgm:presLayoutVars>
      </dgm:prSet>
      <dgm:spPr/>
    </dgm:pt>
    <dgm:pt modelId="{995FC2E9-C03E-4FEE-896A-BFCE29718C4A}" type="pres">
      <dgm:prSet presAssocID="{1C03271B-DDD2-4608-AC6B-2DA374FF1876}" presName="Name1" presStyleCnt="0"/>
      <dgm:spPr/>
    </dgm:pt>
    <dgm:pt modelId="{A1E2C94A-3D83-4458-B103-4745061B64FD}" type="pres">
      <dgm:prSet presAssocID="{1C03271B-DDD2-4608-AC6B-2DA374FF1876}" presName="cycle" presStyleCnt="0"/>
      <dgm:spPr/>
    </dgm:pt>
    <dgm:pt modelId="{0A9FFA8C-7A66-4E13-83FC-594E03AA2073}" type="pres">
      <dgm:prSet presAssocID="{1C03271B-DDD2-4608-AC6B-2DA374FF1876}" presName="srcNode" presStyleLbl="node1" presStyleIdx="0" presStyleCnt="5"/>
      <dgm:spPr/>
    </dgm:pt>
    <dgm:pt modelId="{20CF9900-E096-4150-835D-815753A5DE1E}" type="pres">
      <dgm:prSet presAssocID="{1C03271B-DDD2-4608-AC6B-2DA374FF1876}" presName="conn" presStyleLbl="parChTrans1D2" presStyleIdx="0" presStyleCnt="1"/>
      <dgm:spPr/>
    </dgm:pt>
    <dgm:pt modelId="{EAD5D1F7-6B5E-4925-865C-EB111CF193A3}" type="pres">
      <dgm:prSet presAssocID="{1C03271B-DDD2-4608-AC6B-2DA374FF1876}" presName="extraNode" presStyleLbl="node1" presStyleIdx="0" presStyleCnt="5"/>
      <dgm:spPr/>
    </dgm:pt>
    <dgm:pt modelId="{12C54634-AC41-43C1-8AB4-EC736B0073E5}" type="pres">
      <dgm:prSet presAssocID="{1C03271B-DDD2-4608-AC6B-2DA374FF1876}" presName="dstNode" presStyleLbl="node1" presStyleIdx="0" presStyleCnt="5"/>
      <dgm:spPr/>
    </dgm:pt>
    <dgm:pt modelId="{F2A50FB3-C02E-403E-BAE7-D4FD326EA9B8}" type="pres">
      <dgm:prSet presAssocID="{1B153439-E3B0-43FF-9E3B-48DD96A16A4E}" presName="text_1" presStyleLbl="node1" presStyleIdx="0" presStyleCnt="5">
        <dgm:presLayoutVars>
          <dgm:bulletEnabled val="1"/>
        </dgm:presLayoutVars>
      </dgm:prSet>
      <dgm:spPr/>
    </dgm:pt>
    <dgm:pt modelId="{FDB36624-A4E5-40E1-9B46-86E7AF678741}" type="pres">
      <dgm:prSet presAssocID="{1B153439-E3B0-43FF-9E3B-48DD96A16A4E}" presName="accent_1" presStyleCnt="0"/>
      <dgm:spPr/>
    </dgm:pt>
    <dgm:pt modelId="{487B5CB2-C53D-4BDD-8A6D-A79F92CDF160}" type="pres">
      <dgm:prSet presAssocID="{1B153439-E3B0-43FF-9E3B-48DD96A16A4E}" presName="accentRepeatNode" presStyleLbl="solidFgAcc1" presStyleIdx="0" presStyleCnt="5"/>
      <dgm:spPr>
        <a:xfrm>
          <a:off x="77754" y="225949"/>
          <a:ext cx="753807" cy="753807"/>
        </a:xfrm>
        <a:prstGeom prst="ellipse">
          <a:avLst/>
        </a:prstGeo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743669"/>
          </a:solidFill>
          <a:prstDash val="solid"/>
        </a:ln>
        <a:effectLst/>
      </dgm:spPr>
    </dgm:pt>
    <dgm:pt modelId="{AFD233C5-69E6-42E7-B1F6-E60728744ACC}" type="pres">
      <dgm:prSet presAssocID="{6391D067-C39E-4DC1-99E3-72EA65693EAF}" presName="text_2" presStyleLbl="node1" presStyleIdx="1" presStyleCnt="5">
        <dgm:presLayoutVars>
          <dgm:bulletEnabled val="1"/>
        </dgm:presLayoutVars>
      </dgm:prSet>
      <dgm:spPr/>
    </dgm:pt>
    <dgm:pt modelId="{FB97990B-14E7-4ACB-8557-F10E8A85B635}" type="pres">
      <dgm:prSet presAssocID="{6391D067-C39E-4DC1-99E3-72EA65693EAF}" presName="accent_2" presStyleCnt="0"/>
      <dgm:spPr/>
    </dgm:pt>
    <dgm:pt modelId="{A26AA76F-6D4D-40BD-BBCC-6F2039EB8C52}" type="pres">
      <dgm:prSet presAssocID="{6391D067-C39E-4DC1-99E3-72EA65693EAF}" presName="accentRepeatNode" presStyleLbl="solidFgAcc1" presStyleIdx="1" presStyleCnt="5"/>
      <dgm:spPr>
        <a:xfrm>
          <a:off x="509879" y="1130228"/>
          <a:ext cx="753807" cy="753807"/>
        </a:xfrm>
        <a:prstGeom prst="ellipse">
          <a:avLst/>
        </a:prstGeom>
        <a:solidFill>
          <a:schemeClr val="accent3"/>
        </a:solidFill>
        <a:ln w="9525" cap="flat" cmpd="sng" algn="ctr">
          <a:solidFill>
            <a:srgbClr val="743669"/>
          </a:solidFill>
          <a:prstDash val="solid"/>
        </a:ln>
        <a:effectLst/>
      </dgm:spPr>
    </dgm:pt>
    <dgm:pt modelId="{67EB8FDF-1DC8-49A9-87A4-8765C2D32256}" type="pres">
      <dgm:prSet presAssocID="{C2095A06-2BCA-467B-B9C3-85E27E340EB5}" presName="text_3" presStyleLbl="node1" presStyleIdx="2" presStyleCnt="5">
        <dgm:presLayoutVars>
          <dgm:bulletEnabled val="1"/>
        </dgm:presLayoutVars>
      </dgm:prSet>
      <dgm:spPr/>
    </dgm:pt>
    <dgm:pt modelId="{03FFA422-3543-428A-A360-E6432C6354DC}" type="pres">
      <dgm:prSet presAssocID="{C2095A06-2BCA-467B-B9C3-85E27E340EB5}" presName="accent_3" presStyleCnt="0"/>
      <dgm:spPr/>
    </dgm:pt>
    <dgm:pt modelId="{B70CF980-3038-4C04-A014-0DF56453A445}" type="pres">
      <dgm:prSet presAssocID="{C2095A06-2BCA-467B-B9C3-85E27E340EB5}" presName="accentRepeatNode" presStyleLbl="solidFgAcc1" presStyleIdx="2" presStyleCnt="5"/>
      <dgm:spPr>
        <a:xfrm>
          <a:off x="642507" y="2034508"/>
          <a:ext cx="753807" cy="753807"/>
        </a:xfrm>
        <a:prstGeom prst="ellipse">
          <a:avLst/>
        </a:prstGeo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743669"/>
          </a:solidFill>
          <a:prstDash val="solid"/>
        </a:ln>
        <a:effectLst/>
      </dgm:spPr>
    </dgm:pt>
    <dgm:pt modelId="{1589F22F-55FA-44D2-A44D-8B990CB8CA67}" type="pres">
      <dgm:prSet presAssocID="{CC6367BD-CE86-4C5F-B241-C9461810F8E2}" presName="text_4" presStyleLbl="node1" presStyleIdx="3" presStyleCnt="5">
        <dgm:presLayoutVars>
          <dgm:bulletEnabled val="1"/>
        </dgm:presLayoutVars>
      </dgm:prSet>
      <dgm:spPr/>
    </dgm:pt>
    <dgm:pt modelId="{39D71DA5-D9C2-40DC-855A-24B8C5A641E8}" type="pres">
      <dgm:prSet presAssocID="{CC6367BD-CE86-4C5F-B241-C9461810F8E2}" presName="accent_4" presStyleCnt="0"/>
      <dgm:spPr/>
    </dgm:pt>
    <dgm:pt modelId="{391C1B12-8EB4-4E6B-A844-D609E5CF8968}" type="pres">
      <dgm:prSet presAssocID="{CC6367BD-CE86-4C5F-B241-C9461810F8E2}" presName="accentRepeatNode" presStyleLbl="solidFgAcc1" presStyleIdx="3" presStyleCnt="5"/>
      <dgm:spPr>
        <a:xfrm>
          <a:off x="509879" y="2938787"/>
          <a:ext cx="753807" cy="753807"/>
        </a:xfrm>
        <a:prstGeom prst="ellipse">
          <a:avLst/>
        </a:prstGeo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743669"/>
          </a:solidFill>
          <a:prstDash val="solid"/>
        </a:ln>
        <a:effectLst/>
      </dgm:spPr>
    </dgm:pt>
    <dgm:pt modelId="{689ACF01-289D-4E7B-9E86-2980C77B91D0}" type="pres">
      <dgm:prSet presAssocID="{49221EAE-1BEF-45FF-A512-ED023B9F3F57}" presName="text_5" presStyleLbl="node1" presStyleIdx="4" presStyleCnt="5">
        <dgm:presLayoutVars>
          <dgm:bulletEnabled val="1"/>
        </dgm:presLayoutVars>
      </dgm:prSet>
      <dgm:spPr/>
    </dgm:pt>
    <dgm:pt modelId="{4E36ED80-E47E-4FF4-9167-3ED7B6C9C472}" type="pres">
      <dgm:prSet presAssocID="{49221EAE-1BEF-45FF-A512-ED023B9F3F57}" presName="accent_5" presStyleCnt="0"/>
      <dgm:spPr/>
    </dgm:pt>
    <dgm:pt modelId="{BAC4FC04-F0DD-4E48-8753-C2B91F6708EF}" type="pres">
      <dgm:prSet presAssocID="{49221EAE-1BEF-45FF-A512-ED023B9F3F57}" presName="accentRepeatNode" presStyleLbl="solidFgAcc1" presStyleIdx="4" presStyleCnt="5"/>
      <dgm:spPr>
        <a:xfrm>
          <a:off x="77754" y="3843067"/>
          <a:ext cx="753807" cy="753807"/>
        </a:xfrm>
        <a:prstGeom prst="ellipse">
          <a:avLst/>
        </a:prstGeo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743669"/>
          </a:solidFill>
          <a:prstDash val="solid"/>
        </a:ln>
        <a:effectLst/>
      </dgm:spPr>
    </dgm:pt>
  </dgm:ptLst>
  <dgm:cxnLst>
    <dgm:cxn modelId="{F0812F1C-B4BC-4213-9AC7-BF9602712992}" type="presOf" srcId="{1B153439-E3B0-43FF-9E3B-48DD96A16A4E}" destId="{F2A50FB3-C02E-403E-BAE7-D4FD326EA9B8}" srcOrd="0" destOrd="0" presId="urn:microsoft.com/office/officeart/2008/layout/VerticalCurvedList"/>
    <dgm:cxn modelId="{A33A4723-AF32-41C4-AAE1-B8C794500090}" type="presOf" srcId="{1C03271B-DDD2-4608-AC6B-2DA374FF1876}" destId="{D04E0E37-F7B5-43AD-9B5B-6FB883DB02BD}" srcOrd="0" destOrd="0" presId="urn:microsoft.com/office/officeart/2008/layout/VerticalCurvedList"/>
    <dgm:cxn modelId="{ABF6AF61-0858-4CD4-B16E-A3F65545A653}" srcId="{1C03271B-DDD2-4608-AC6B-2DA374FF1876}" destId="{CC6367BD-CE86-4C5F-B241-C9461810F8E2}" srcOrd="3" destOrd="0" parTransId="{4ED7D3CA-7846-40E7-B180-5376FFE3FE15}" sibTransId="{9B19E602-5A90-4A56-A53E-9777EE2DD005}"/>
    <dgm:cxn modelId="{E5B8AA63-362B-481F-B603-2EEC0A38A888}" type="presOf" srcId="{6391D067-C39E-4DC1-99E3-72EA65693EAF}" destId="{AFD233C5-69E6-42E7-B1F6-E60728744ACC}" srcOrd="0" destOrd="0" presId="urn:microsoft.com/office/officeart/2008/layout/VerticalCurvedList"/>
    <dgm:cxn modelId="{667E7671-7690-4AF7-A7D9-63AA1B79C597}" srcId="{1C03271B-DDD2-4608-AC6B-2DA374FF1876}" destId="{1B153439-E3B0-43FF-9E3B-48DD96A16A4E}" srcOrd="0" destOrd="0" parTransId="{EDD1E14B-A9F6-468F-AED4-7EA6A597CA96}" sibTransId="{7C4CE7A9-9328-47CA-9C5B-9D46966A12E6}"/>
    <dgm:cxn modelId="{C6F21085-3BA9-41EC-B6D6-0D4EBCA78B31}" srcId="{1C03271B-DDD2-4608-AC6B-2DA374FF1876}" destId="{C2095A06-2BCA-467B-B9C3-85E27E340EB5}" srcOrd="2" destOrd="0" parTransId="{B1812551-58F1-478C-845B-1DD4A1583D6D}" sibTransId="{3E9D053F-7DFB-4D11-B56B-C8295701A3AB}"/>
    <dgm:cxn modelId="{D84F898E-6CA5-4BA3-9D67-461FF83E4FAF}" type="presOf" srcId="{49221EAE-1BEF-45FF-A512-ED023B9F3F57}" destId="{689ACF01-289D-4E7B-9E86-2980C77B91D0}" srcOrd="0" destOrd="0" presId="urn:microsoft.com/office/officeart/2008/layout/VerticalCurvedList"/>
    <dgm:cxn modelId="{EBF9799F-6F30-48CD-814C-99D90ABD31C4}" type="presOf" srcId="{CC6367BD-CE86-4C5F-B241-C9461810F8E2}" destId="{1589F22F-55FA-44D2-A44D-8B990CB8CA67}" srcOrd="0" destOrd="0" presId="urn:microsoft.com/office/officeart/2008/layout/VerticalCurvedList"/>
    <dgm:cxn modelId="{BECFB0A9-CCDF-4F0C-9A96-1A7BB860C2D5}" type="presOf" srcId="{7C4CE7A9-9328-47CA-9C5B-9D46966A12E6}" destId="{20CF9900-E096-4150-835D-815753A5DE1E}" srcOrd="0" destOrd="0" presId="urn:microsoft.com/office/officeart/2008/layout/VerticalCurvedList"/>
    <dgm:cxn modelId="{BE18A9B0-95A8-4F93-B064-146031CFB48F}" type="presOf" srcId="{C2095A06-2BCA-467B-B9C3-85E27E340EB5}" destId="{67EB8FDF-1DC8-49A9-87A4-8765C2D32256}" srcOrd="0" destOrd="0" presId="urn:microsoft.com/office/officeart/2008/layout/VerticalCurvedList"/>
    <dgm:cxn modelId="{B7EF78E7-D9F1-4848-80E0-9AF66E8DE81D}" srcId="{1C03271B-DDD2-4608-AC6B-2DA374FF1876}" destId="{6391D067-C39E-4DC1-99E3-72EA65693EAF}" srcOrd="1" destOrd="0" parTransId="{D0750081-5154-4A00-AA81-946622CD0A4A}" sibTransId="{478E6681-525A-4640-B6DD-D68B0177FE92}"/>
    <dgm:cxn modelId="{64640FFD-7454-4AC0-9F7B-0FF2AEFD8262}" srcId="{1C03271B-DDD2-4608-AC6B-2DA374FF1876}" destId="{49221EAE-1BEF-45FF-A512-ED023B9F3F57}" srcOrd="4" destOrd="0" parTransId="{621E46EC-4CFE-4F59-B42D-703141FA4387}" sibTransId="{315EE6D3-5492-48A8-B851-7EC6D705A9F1}"/>
    <dgm:cxn modelId="{0F8AF51D-8199-4AD9-8B1A-E9EDEDEF9411}" type="presParOf" srcId="{D04E0E37-F7B5-43AD-9B5B-6FB883DB02BD}" destId="{995FC2E9-C03E-4FEE-896A-BFCE29718C4A}" srcOrd="0" destOrd="0" presId="urn:microsoft.com/office/officeart/2008/layout/VerticalCurvedList"/>
    <dgm:cxn modelId="{4EC0D0B9-EB7C-4ED5-AE53-E6B8AAB9F6A2}" type="presParOf" srcId="{995FC2E9-C03E-4FEE-896A-BFCE29718C4A}" destId="{A1E2C94A-3D83-4458-B103-4745061B64FD}" srcOrd="0" destOrd="0" presId="urn:microsoft.com/office/officeart/2008/layout/VerticalCurvedList"/>
    <dgm:cxn modelId="{816E5159-6ADF-432A-8887-CE3B6DFC6D83}" type="presParOf" srcId="{A1E2C94A-3D83-4458-B103-4745061B64FD}" destId="{0A9FFA8C-7A66-4E13-83FC-594E03AA2073}" srcOrd="0" destOrd="0" presId="urn:microsoft.com/office/officeart/2008/layout/VerticalCurvedList"/>
    <dgm:cxn modelId="{EB389563-3ED5-42E0-AADB-A42B762766A8}" type="presParOf" srcId="{A1E2C94A-3D83-4458-B103-4745061B64FD}" destId="{20CF9900-E096-4150-835D-815753A5DE1E}" srcOrd="1" destOrd="0" presId="urn:microsoft.com/office/officeart/2008/layout/VerticalCurvedList"/>
    <dgm:cxn modelId="{637210C2-4254-443F-AE81-BBEFC9934D51}" type="presParOf" srcId="{A1E2C94A-3D83-4458-B103-4745061B64FD}" destId="{EAD5D1F7-6B5E-4925-865C-EB111CF193A3}" srcOrd="2" destOrd="0" presId="urn:microsoft.com/office/officeart/2008/layout/VerticalCurvedList"/>
    <dgm:cxn modelId="{B2104265-BC54-43B6-813A-6FAA1F475ECC}" type="presParOf" srcId="{A1E2C94A-3D83-4458-B103-4745061B64FD}" destId="{12C54634-AC41-43C1-8AB4-EC736B0073E5}" srcOrd="3" destOrd="0" presId="urn:microsoft.com/office/officeart/2008/layout/VerticalCurvedList"/>
    <dgm:cxn modelId="{C7ECDB81-416D-436C-BC8C-224BF2CD5CFE}" type="presParOf" srcId="{995FC2E9-C03E-4FEE-896A-BFCE29718C4A}" destId="{F2A50FB3-C02E-403E-BAE7-D4FD326EA9B8}" srcOrd="1" destOrd="0" presId="urn:microsoft.com/office/officeart/2008/layout/VerticalCurvedList"/>
    <dgm:cxn modelId="{2EE801E6-B7BC-4E57-9360-053F8C0C2954}" type="presParOf" srcId="{995FC2E9-C03E-4FEE-896A-BFCE29718C4A}" destId="{FDB36624-A4E5-40E1-9B46-86E7AF678741}" srcOrd="2" destOrd="0" presId="urn:microsoft.com/office/officeart/2008/layout/VerticalCurvedList"/>
    <dgm:cxn modelId="{2AA7CF08-3C40-442A-8119-9CA5BB0238F9}" type="presParOf" srcId="{FDB36624-A4E5-40E1-9B46-86E7AF678741}" destId="{487B5CB2-C53D-4BDD-8A6D-A79F92CDF160}" srcOrd="0" destOrd="0" presId="urn:microsoft.com/office/officeart/2008/layout/VerticalCurvedList"/>
    <dgm:cxn modelId="{0F7CA641-6AA4-4AF4-BF1B-2A944870852A}" type="presParOf" srcId="{995FC2E9-C03E-4FEE-896A-BFCE29718C4A}" destId="{AFD233C5-69E6-42E7-B1F6-E60728744ACC}" srcOrd="3" destOrd="0" presId="urn:microsoft.com/office/officeart/2008/layout/VerticalCurvedList"/>
    <dgm:cxn modelId="{F284A08A-1160-4864-B053-97641EC4EA06}" type="presParOf" srcId="{995FC2E9-C03E-4FEE-896A-BFCE29718C4A}" destId="{FB97990B-14E7-4ACB-8557-F10E8A85B635}" srcOrd="4" destOrd="0" presId="urn:microsoft.com/office/officeart/2008/layout/VerticalCurvedList"/>
    <dgm:cxn modelId="{7FB99F0F-5F2D-4935-A30A-0E4838241CE7}" type="presParOf" srcId="{FB97990B-14E7-4ACB-8557-F10E8A85B635}" destId="{A26AA76F-6D4D-40BD-BBCC-6F2039EB8C52}" srcOrd="0" destOrd="0" presId="urn:microsoft.com/office/officeart/2008/layout/VerticalCurvedList"/>
    <dgm:cxn modelId="{B201CDCD-E65C-4C84-A53C-6A083E1562C8}" type="presParOf" srcId="{995FC2E9-C03E-4FEE-896A-BFCE29718C4A}" destId="{67EB8FDF-1DC8-49A9-87A4-8765C2D32256}" srcOrd="5" destOrd="0" presId="urn:microsoft.com/office/officeart/2008/layout/VerticalCurvedList"/>
    <dgm:cxn modelId="{39EA540E-0D22-4AD7-8EE5-D2F9C9BE75F8}" type="presParOf" srcId="{995FC2E9-C03E-4FEE-896A-BFCE29718C4A}" destId="{03FFA422-3543-428A-A360-E6432C6354DC}" srcOrd="6" destOrd="0" presId="urn:microsoft.com/office/officeart/2008/layout/VerticalCurvedList"/>
    <dgm:cxn modelId="{6DD489E8-86A2-40E7-90A7-A756862AD195}" type="presParOf" srcId="{03FFA422-3543-428A-A360-E6432C6354DC}" destId="{B70CF980-3038-4C04-A014-0DF56453A445}" srcOrd="0" destOrd="0" presId="urn:microsoft.com/office/officeart/2008/layout/VerticalCurvedList"/>
    <dgm:cxn modelId="{55C6B32B-AE3C-47B7-B867-5408E5995679}" type="presParOf" srcId="{995FC2E9-C03E-4FEE-896A-BFCE29718C4A}" destId="{1589F22F-55FA-44D2-A44D-8B990CB8CA67}" srcOrd="7" destOrd="0" presId="urn:microsoft.com/office/officeart/2008/layout/VerticalCurvedList"/>
    <dgm:cxn modelId="{6E4288A9-603C-433B-99BE-72BB009E9925}" type="presParOf" srcId="{995FC2E9-C03E-4FEE-896A-BFCE29718C4A}" destId="{39D71DA5-D9C2-40DC-855A-24B8C5A641E8}" srcOrd="8" destOrd="0" presId="urn:microsoft.com/office/officeart/2008/layout/VerticalCurvedList"/>
    <dgm:cxn modelId="{25AC2522-62F6-4349-BDF9-1AB34B0499E8}" type="presParOf" srcId="{39D71DA5-D9C2-40DC-855A-24B8C5A641E8}" destId="{391C1B12-8EB4-4E6B-A844-D609E5CF8968}" srcOrd="0" destOrd="0" presId="urn:microsoft.com/office/officeart/2008/layout/VerticalCurvedList"/>
    <dgm:cxn modelId="{35915EAA-8D31-42FD-92B5-7F3A72B8F1C3}" type="presParOf" srcId="{995FC2E9-C03E-4FEE-896A-BFCE29718C4A}" destId="{689ACF01-289D-4E7B-9E86-2980C77B91D0}" srcOrd="9" destOrd="0" presId="urn:microsoft.com/office/officeart/2008/layout/VerticalCurvedList"/>
    <dgm:cxn modelId="{1DC19CD3-B8F1-4BEB-9BF4-4E55030491CB}" type="presParOf" srcId="{995FC2E9-C03E-4FEE-896A-BFCE29718C4A}" destId="{4E36ED80-E47E-4FF4-9167-3ED7B6C9C472}" srcOrd="10" destOrd="0" presId="urn:microsoft.com/office/officeart/2008/layout/VerticalCurvedList"/>
    <dgm:cxn modelId="{12112553-4A9B-421D-942E-0009092DBD3A}" type="presParOf" srcId="{4E36ED80-E47E-4FF4-9167-3ED7B6C9C472}" destId="{BAC4FC04-F0DD-4E48-8753-C2B91F6708EF}"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7AD4CEF-27BF-4A08-AEF9-5CF8BCD36374}"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GB"/>
        </a:p>
      </dgm:t>
    </dgm:pt>
    <dgm:pt modelId="{42239222-31CD-4310-AAC9-14CADD0D1B18}">
      <dgm:prSet phldrT="[Text]"/>
      <dgm:spPr/>
      <dgm:t>
        <a:bodyPr/>
        <a:lstStyle/>
        <a:p>
          <a:r>
            <a:rPr lang="en-US" dirty="0"/>
            <a:t>Provider</a:t>
          </a:r>
          <a:endParaRPr lang="en-GB" dirty="0"/>
        </a:p>
      </dgm:t>
    </dgm:pt>
    <dgm:pt modelId="{34FF49F9-1A43-4110-8C79-7E748E1D0140}" type="parTrans" cxnId="{96BF19E2-398A-4B16-A5AD-B3C500FEE120}">
      <dgm:prSet/>
      <dgm:spPr/>
      <dgm:t>
        <a:bodyPr/>
        <a:lstStyle/>
        <a:p>
          <a:endParaRPr lang="en-GB"/>
        </a:p>
      </dgm:t>
    </dgm:pt>
    <dgm:pt modelId="{8FF8BD3B-8F5D-4695-9616-F3E0B801FD94}" type="sibTrans" cxnId="{96BF19E2-398A-4B16-A5AD-B3C500FEE120}">
      <dgm:prSet/>
      <dgm:spPr/>
      <dgm:t>
        <a:bodyPr/>
        <a:lstStyle/>
        <a:p>
          <a:endParaRPr lang="en-GB"/>
        </a:p>
      </dgm:t>
    </dgm:pt>
    <dgm:pt modelId="{95EEF14F-1DAB-4F45-90B8-B3E8C58A3BAE}">
      <dgm:prSet phldrT="[Text]"/>
      <dgm:spPr/>
      <dgm:t>
        <a:bodyPr/>
        <a:lstStyle/>
        <a:p>
          <a:r>
            <a:rPr lang="en-US" dirty="0"/>
            <a:t>Service</a:t>
          </a:r>
          <a:endParaRPr lang="en-GB" dirty="0"/>
        </a:p>
      </dgm:t>
    </dgm:pt>
    <dgm:pt modelId="{A38F7F06-4F79-45EB-966D-641B43B34DC2}" type="parTrans" cxnId="{E267817C-4FAD-40D1-BA95-7B4DCE8D3E99}">
      <dgm:prSet/>
      <dgm:spPr/>
      <dgm:t>
        <a:bodyPr/>
        <a:lstStyle/>
        <a:p>
          <a:endParaRPr lang="en-GB"/>
        </a:p>
      </dgm:t>
    </dgm:pt>
    <dgm:pt modelId="{F2ECF29F-7970-416C-AD62-EF4FDE0BA821}" type="sibTrans" cxnId="{E267817C-4FAD-40D1-BA95-7B4DCE8D3E99}">
      <dgm:prSet/>
      <dgm:spPr/>
      <dgm:t>
        <a:bodyPr/>
        <a:lstStyle/>
        <a:p>
          <a:endParaRPr lang="en-GB"/>
        </a:p>
      </dgm:t>
    </dgm:pt>
    <dgm:pt modelId="{19B1A622-6AC7-46C3-B2EA-BE5F91669C69}">
      <dgm:prSet phldrT="[Text]"/>
      <dgm:spPr/>
      <dgm:t>
        <a:bodyPr/>
        <a:lstStyle/>
        <a:p>
          <a:r>
            <a:rPr lang="en-US" dirty="0"/>
            <a:t>Service</a:t>
          </a:r>
          <a:endParaRPr lang="en-GB" dirty="0"/>
        </a:p>
      </dgm:t>
    </dgm:pt>
    <dgm:pt modelId="{56E1841C-3BE2-4509-8775-5781C1F39F11}" type="parTrans" cxnId="{1A225BF2-BA93-4F4A-897D-75B04E775698}">
      <dgm:prSet/>
      <dgm:spPr/>
      <dgm:t>
        <a:bodyPr/>
        <a:lstStyle/>
        <a:p>
          <a:endParaRPr lang="en-GB"/>
        </a:p>
      </dgm:t>
    </dgm:pt>
    <dgm:pt modelId="{C2929C77-5D7D-41FC-92A3-9AB04DD4510C}" type="sibTrans" cxnId="{1A225BF2-BA93-4F4A-897D-75B04E775698}">
      <dgm:prSet/>
      <dgm:spPr/>
      <dgm:t>
        <a:bodyPr/>
        <a:lstStyle/>
        <a:p>
          <a:endParaRPr lang="en-GB"/>
        </a:p>
      </dgm:t>
    </dgm:pt>
    <dgm:pt modelId="{46091695-CAB4-416C-88EA-2EF85F1788F4}">
      <dgm:prSet phldrT="[Text]"/>
      <dgm:spPr/>
      <dgm:t>
        <a:bodyPr/>
        <a:lstStyle/>
        <a:p>
          <a:r>
            <a:rPr lang="en-US" dirty="0"/>
            <a:t>Service</a:t>
          </a:r>
          <a:endParaRPr lang="en-GB" dirty="0"/>
        </a:p>
      </dgm:t>
    </dgm:pt>
    <dgm:pt modelId="{E90AEDAB-18E5-4DFF-97E8-835D417C9542}" type="parTrans" cxnId="{314EF2CC-63C7-42BE-8DE0-5739CB84624A}">
      <dgm:prSet/>
      <dgm:spPr/>
      <dgm:t>
        <a:bodyPr/>
        <a:lstStyle/>
        <a:p>
          <a:endParaRPr lang="en-GB"/>
        </a:p>
      </dgm:t>
    </dgm:pt>
    <dgm:pt modelId="{9DBC1FCF-2C60-4130-8674-080EAC8FA073}" type="sibTrans" cxnId="{314EF2CC-63C7-42BE-8DE0-5739CB84624A}">
      <dgm:prSet/>
      <dgm:spPr/>
      <dgm:t>
        <a:bodyPr/>
        <a:lstStyle/>
        <a:p>
          <a:endParaRPr lang="en-GB"/>
        </a:p>
      </dgm:t>
    </dgm:pt>
    <dgm:pt modelId="{2B3327A3-8436-43CB-A30F-A3BB65D854ED}" type="pres">
      <dgm:prSet presAssocID="{27AD4CEF-27BF-4A08-AEF9-5CF8BCD36374}" presName="hierChild1" presStyleCnt="0">
        <dgm:presLayoutVars>
          <dgm:orgChart val="1"/>
          <dgm:chPref val="1"/>
          <dgm:dir/>
          <dgm:animOne val="branch"/>
          <dgm:animLvl val="lvl"/>
          <dgm:resizeHandles/>
        </dgm:presLayoutVars>
      </dgm:prSet>
      <dgm:spPr/>
    </dgm:pt>
    <dgm:pt modelId="{F974B9CA-C58D-47A6-8821-5EAFFB06A55A}" type="pres">
      <dgm:prSet presAssocID="{42239222-31CD-4310-AAC9-14CADD0D1B18}" presName="hierRoot1" presStyleCnt="0">
        <dgm:presLayoutVars>
          <dgm:hierBranch val="init"/>
        </dgm:presLayoutVars>
      </dgm:prSet>
      <dgm:spPr/>
    </dgm:pt>
    <dgm:pt modelId="{B3C6EA67-0F61-4712-A751-6F0C3EB48391}" type="pres">
      <dgm:prSet presAssocID="{42239222-31CD-4310-AAC9-14CADD0D1B18}" presName="rootComposite1" presStyleCnt="0"/>
      <dgm:spPr/>
    </dgm:pt>
    <dgm:pt modelId="{39B48B67-2CF9-4607-B476-6835D363358E}" type="pres">
      <dgm:prSet presAssocID="{42239222-31CD-4310-AAC9-14CADD0D1B18}" presName="rootText1" presStyleLbl="node0" presStyleIdx="0" presStyleCnt="1">
        <dgm:presLayoutVars>
          <dgm:chPref val="3"/>
        </dgm:presLayoutVars>
      </dgm:prSet>
      <dgm:spPr/>
    </dgm:pt>
    <dgm:pt modelId="{C0928287-21D2-480B-9D7D-BA38934D40C0}" type="pres">
      <dgm:prSet presAssocID="{42239222-31CD-4310-AAC9-14CADD0D1B18}" presName="rootConnector1" presStyleLbl="node1" presStyleIdx="0" presStyleCnt="0"/>
      <dgm:spPr/>
    </dgm:pt>
    <dgm:pt modelId="{85DCA5F9-2CF9-4368-AB33-DF735541557B}" type="pres">
      <dgm:prSet presAssocID="{42239222-31CD-4310-AAC9-14CADD0D1B18}" presName="hierChild2" presStyleCnt="0"/>
      <dgm:spPr/>
    </dgm:pt>
    <dgm:pt modelId="{E8648B51-810A-44FE-B54C-39D98F72CB94}" type="pres">
      <dgm:prSet presAssocID="{A38F7F06-4F79-45EB-966D-641B43B34DC2}" presName="Name37" presStyleLbl="parChTrans1D2" presStyleIdx="0" presStyleCnt="3"/>
      <dgm:spPr/>
    </dgm:pt>
    <dgm:pt modelId="{5CEFB029-F27C-49E3-B7CC-402FBDF5A25C}" type="pres">
      <dgm:prSet presAssocID="{95EEF14F-1DAB-4F45-90B8-B3E8C58A3BAE}" presName="hierRoot2" presStyleCnt="0">
        <dgm:presLayoutVars>
          <dgm:hierBranch val="init"/>
        </dgm:presLayoutVars>
      </dgm:prSet>
      <dgm:spPr/>
    </dgm:pt>
    <dgm:pt modelId="{BA5482C8-342A-4B09-A7D9-86F874779338}" type="pres">
      <dgm:prSet presAssocID="{95EEF14F-1DAB-4F45-90B8-B3E8C58A3BAE}" presName="rootComposite" presStyleCnt="0"/>
      <dgm:spPr/>
    </dgm:pt>
    <dgm:pt modelId="{057373BE-3675-403B-A708-FEFD474A95A5}" type="pres">
      <dgm:prSet presAssocID="{95EEF14F-1DAB-4F45-90B8-B3E8C58A3BAE}" presName="rootText" presStyleLbl="node2" presStyleIdx="0" presStyleCnt="3">
        <dgm:presLayoutVars>
          <dgm:chPref val="3"/>
        </dgm:presLayoutVars>
      </dgm:prSet>
      <dgm:spPr/>
    </dgm:pt>
    <dgm:pt modelId="{4E0E6497-6BCF-4302-8BB9-4526497E7142}" type="pres">
      <dgm:prSet presAssocID="{95EEF14F-1DAB-4F45-90B8-B3E8C58A3BAE}" presName="rootConnector" presStyleLbl="node2" presStyleIdx="0" presStyleCnt="3"/>
      <dgm:spPr/>
    </dgm:pt>
    <dgm:pt modelId="{93A61840-6739-4559-91C2-6E03BA37E45A}" type="pres">
      <dgm:prSet presAssocID="{95EEF14F-1DAB-4F45-90B8-B3E8C58A3BAE}" presName="hierChild4" presStyleCnt="0"/>
      <dgm:spPr/>
    </dgm:pt>
    <dgm:pt modelId="{4885340E-436B-46F7-995E-98C3B021CECF}" type="pres">
      <dgm:prSet presAssocID="{95EEF14F-1DAB-4F45-90B8-B3E8C58A3BAE}" presName="hierChild5" presStyleCnt="0"/>
      <dgm:spPr/>
    </dgm:pt>
    <dgm:pt modelId="{DF4EB53E-D5E4-4E07-974E-60AEA1A7A779}" type="pres">
      <dgm:prSet presAssocID="{56E1841C-3BE2-4509-8775-5781C1F39F11}" presName="Name37" presStyleLbl="parChTrans1D2" presStyleIdx="1" presStyleCnt="3"/>
      <dgm:spPr/>
    </dgm:pt>
    <dgm:pt modelId="{075DEE97-D71D-4B8E-9981-23D146A25DBF}" type="pres">
      <dgm:prSet presAssocID="{19B1A622-6AC7-46C3-B2EA-BE5F91669C69}" presName="hierRoot2" presStyleCnt="0">
        <dgm:presLayoutVars>
          <dgm:hierBranch val="init"/>
        </dgm:presLayoutVars>
      </dgm:prSet>
      <dgm:spPr/>
    </dgm:pt>
    <dgm:pt modelId="{CB443B18-9DA7-4F39-90A4-B366592E6A35}" type="pres">
      <dgm:prSet presAssocID="{19B1A622-6AC7-46C3-B2EA-BE5F91669C69}" presName="rootComposite" presStyleCnt="0"/>
      <dgm:spPr/>
    </dgm:pt>
    <dgm:pt modelId="{287C551B-1052-4501-9AC5-FD15549A441A}" type="pres">
      <dgm:prSet presAssocID="{19B1A622-6AC7-46C3-B2EA-BE5F91669C69}" presName="rootText" presStyleLbl="node2" presStyleIdx="1" presStyleCnt="3">
        <dgm:presLayoutVars>
          <dgm:chPref val="3"/>
        </dgm:presLayoutVars>
      </dgm:prSet>
      <dgm:spPr/>
    </dgm:pt>
    <dgm:pt modelId="{6C2C71B2-F4F6-4F2F-95D6-65E83698F6AA}" type="pres">
      <dgm:prSet presAssocID="{19B1A622-6AC7-46C3-B2EA-BE5F91669C69}" presName="rootConnector" presStyleLbl="node2" presStyleIdx="1" presStyleCnt="3"/>
      <dgm:spPr/>
    </dgm:pt>
    <dgm:pt modelId="{77D221FB-E8FC-42AD-8234-44276FD94B3A}" type="pres">
      <dgm:prSet presAssocID="{19B1A622-6AC7-46C3-B2EA-BE5F91669C69}" presName="hierChild4" presStyleCnt="0"/>
      <dgm:spPr/>
    </dgm:pt>
    <dgm:pt modelId="{5A40470C-1DDC-4CB6-8FCB-A1B99507D586}" type="pres">
      <dgm:prSet presAssocID="{19B1A622-6AC7-46C3-B2EA-BE5F91669C69}" presName="hierChild5" presStyleCnt="0"/>
      <dgm:spPr/>
    </dgm:pt>
    <dgm:pt modelId="{ED52CE23-B69B-4A24-8543-D5922AE522F2}" type="pres">
      <dgm:prSet presAssocID="{E90AEDAB-18E5-4DFF-97E8-835D417C9542}" presName="Name37" presStyleLbl="parChTrans1D2" presStyleIdx="2" presStyleCnt="3"/>
      <dgm:spPr/>
    </dgm:pt>
    <dgm:pt modelId="{879DEE0C-96B8-4F02-B9C6-C724192D1E53}" type="pres">
      <dgm:prSet presAssocID="{46091695-CAB4-416C-88EA-2EF85F1788F4}" presName="hierRoot2" presStyleCnt="0">
        <dgm:presLayoutVars>
          <dgm:hierBranch val="init"/>
        </dgm:presLayoutVars>
      </dgm:prSet>
      <dgm:spPr/>
    </dgm:pt>
    <dgm:pt modelId="{609C82F4-18B8-4C4C-83AF-CA160669ADB5}" type="pres">
      <dgm:prSet presAssocID="{46091695-CAB4-416C-88EA-2EF85F1788F4}" presName="rootComposite" presStyleCnt="0"/>
      <dgm:spPr/>
    </dgm:pt>
    <dgm:pt modelId="{99D17EB8-ED93-4AF2-9460-9F9B683BE3C2}" type="pres">
      <dgm:prSet presAssocID="{46091695-CAB4-416C-88EA-2EF85F1788F4}" presName="rootText" presStyleLbl="node2" presStyleIdx="2" presStyleCnt="3">
        <dgm:presLayoutVars>
          <dgm:chPref val="3"/>
        </dgm:presLayoutVars>
      </dgm:prSet>
      <dgm:spPr/>
    </dgm:pt>
    <dgm:pt modelId="{F1EDDED1-6898-430B-B266-EDEDC6E1C61D}" type="pres">
      <dgm:prSet presAssocID="{46091695-CAB4-416C-88EA-2EF85F1788F4}" presName="rootConnector" presStyleLbl="node2" presStyleIdx="2" presStyleCnt="3"/>
      <dgm:spPr/>
    </dgm:pt>
    <dgm:pt modelId="{E2BAE64B-F528-4FA2-B005-5F3736889C21}" type="pres">
      <dgm:prSet presAssocID="{46091695-CAB4-416C-88EA-2EF85F1788F4}" presName="hierChild4" presStyleCnt="0"/>
      <dgm:spPr/>
    </dgm:pt>
    <dgm:pt modelId="{14FF0F43-545C-407C-B76F-0ABDD97C3FE3}" type="pres">
      <dgm:prSet presAssocID="{46091695-CAB4-416C-88EA-2EF85F1788F4}" presName="hierChild5" presStyleCnt="0"/>
      <dgm:spPr/>
    </dgm:pt>
    <dgm:pt modelId="{C44456A2-77E3-4783-9587-89A1AB960182}" type="pres">
      <dgm:prSet presAssocID="{42239222-31CD-4310-AAC9-14CADD0D1B18}" presName="hierChild3" presStyleCnt="0"/>
      <dgm:spPr/>
    </dgm:pt>
  </dgm:ptLst>
  <dgm:cxnLst>
    <dgm:cxn modelId="{9FC2480B-5C53-4A6A-BE5E-0164F4C9905D}" type="presOf" srcId="{19B1A622-6AC7-46C3-B2EA-BE5F91669C69}" destId="{287C551B-1052-4501-9AC5-FD15549A441A}" srcOrd="0" destOrd="0" presId="urn:microsoft.com/office/officeart/2005/8/layout/orgChart1"/>
    <dgm:cxn modelId="{8DA86A5F-CF50-4C01-B1D2-8BF2823768B8}" type="presOf" srcId="{E90AEDAB-18E5-4DFF-97E8-835D417C9542}" destId="{ED52CE23-B69B-4A24-8543-D5922AE522F2}" srcOrd="0" destOrd="0" presId="urn:microsoft.com/office/officeart/2005/8/layout/orgChart1"/>
    <dgm:cxn modelId="{EEB5BD43-F400-4DCB-AE15-9BCBE234C2B7}" type="presOf" srcId="{42239222-31CD-4310-AAC9-14CADD0D1B18}" destId="{39B48B67-2CF9-4607-B476-6835D363358E}" srcOrd="0" destOrd="0" presId="urn:microsoft.com/office/officeart/2005/8/layout/orgChart1"/>
    <dgm:cxn modelId="{9A4A6C50-F285-40FF-9692-365EF8B048D5}" type="presOf" srcId="{95EEF14F-1DAB-4F45-90B8-B3E8C58A3BAE}" destId="{4E0E6497-6BCF-4302-8BB9-4526497E7142}" srcOrd="1" destOrd="0" presId="urn:microsoft.com/office/officeart/2005/8/layout/orgChart1"/>
    <dgm:cxn modelId="{4819E557-2D4F-45E4-8735-EA79B6BF741E}" type="presOf" srcId="{42239222-31CD-4310-AAC9-14CADD0D1B18}" destId="{C0928287-21D2-480B-9D7D-BA38934D40C0}" srcOrd="1" destOrd="0" presId="urn:microsoft.com/office/officeart/2005/8/layout/orgChart1"/>
    <dgm:cxn modelId="{18519758-5B0B-4F99-A866-E7E280E52438}" type="presOf" srcId="{46091695-CAB4-416C-88EA-2EF85F1788F4}" destId="{99D17EB8-ED93-4AF2-9460-9F9B683BE3C2}" srcOrd="0" destOrd="0" presId="urn:microsoft.com/office/officeart/2005/8/layout/orgChart1"/>
    <dgm:cxn modelId="{E267817C-4FAD-40D1-BA95-7B4DCE8D3E99}" srcId="{42239222-31CD-4310-AAC9-14CADD0D1B18}" destId="{95EEF14F-1DAB-4F45-90B8-B3E8C58A3BAE}" srcOrd="0" destOrd="0" parTransId="{A38F7F06-4F79-45EB-966D-641B43B34DC2}" sibTransId="{F2ECF29F-7970-416C-AD62-EF4FDE0BA821}"/>
    <dgm:cxn modelId="{0ECBEC96-819F-4A71-AD14-E5E07D094F3C}" type="presOf" srcId="{27AD4CEF-27BF-4A08-AEF9-5CF8BCD36374}" destId="{2B3327A3-8436-43CB-A30F-A3BB65D854ED}" srcOrd="0" destOrd="0" presId="urn:microsoft.com/office/officeart/2005/8/layout/orgChart1"/>
    <dgm:cxn modelId="{CD0303BF-4E75-4E05-91C1-BD3420CDC747}" type="presOf" srcId="{56E1841C-3BE2-4509-8775-5781C1F39F11}" destId="{DF4EB53E-D5E4-4E07-974E-60AEA1A7A779}" srcOrd="0" destOrd="0" presId="urn:microsoft.com/office/officeart/2005/8/layout/orgChart1"/>
    <dgm:cxn modelId="{7A5E4DC2-0BA2-4606-B8F0-E0D1E8A79227}" type="presOf" srcId="{A38F7F06-4F79-45EB-966D-641B43B34DC2}" destId="{E8648B51-810A-44FE-B54C-39D98F72CB94}" srcOrd="0" destOrd="0" presId="urn:microsoft.com/office/officeart/2005/8/layout/orgChart1"/>
    <dgm:cxn modelId="{314EF2CC-63C7-42BE-8DE0-5739CB84624A}" srcId="{42239222-31CD-4310-AAC9-14CADD0D1B18}" destId="{46091695-CAB4-416C-88EA-2EF85F1788F4}" srcOrd="2" destOrd="0" parTransId="{E90AEDAB-18E5-4DFF-97E8-835D417C9542}" sibTransId="{9DBC1FCF-2C60-4130-8674-080EAC8FA073}"/>
    <dgm:cxn modelId="{96BF19E2-398A-4B16-A5AD-B3C500FEE120}" srcId="{27AD4CEF-27BF-4A08-AEF9-5CF8BCD36374}" destId="{42239222-31CD-4310-AAC9-14CADD0D1B18}" srcOrd="0" destOrd="0" parTransId="{34FF49F9-1A43-4110-8C79-7E748E1D0140}" sibTransId="{8FF8BD3B-8F5D-4695-9616-F3E0B801FD94}"/>
    <dgm:cxn modelId="{9BBEA0E7-B484-47F2-9E4A-EBD12F766E95}" type="presOf" srcId="{46091695-CAB4-416C-88EA-2EF85F1788F4}" destId="{F1EDDED1-6898-430B-B266-EDEDC6E1C61D}" srcOrd="1" destOrd="0" presId="urn:microsoft.com/office/officeart/2005/8/layout/orgChart1"/>
    <dgm:cxn modelId="{1A225BF2-BA93-4F4A-897D-75B04E775698}" srcId="{42239222-31CD-4310-AAC9-14CADD0D1B18}" destId="{19B1A622-6AC7-46C3-B2EA-BE5F91669C69}" srcOrd="1" destOrd="0" parTransId="{56E1841C-3BE2-4509-8775-5781C1F39F11}" sibTransId="{C2929C77-5D7D-41FC-92A3-9AB04DD4510C}"/>
    <dgm:cxn modelId="{95F805F3-81AA-4B50-856D-DC5CF0583524}" type="presOf" srcId="{19B1A622-6AC7-46C3-B2EA-BE5F91669C69}" destId="{6C2C71B2-F4F6-4F2F-95D6-65E83698F6AA}" srcOrd="1" destOrd="0" presId="urn:microsoft.com/office/officeart/2005/8/layout/orgChart1"/>
    <dgm:cxn modelId="{2C25D3FD-96B1-445E-BB62-C5387A0E7438}" type="presOf" srcId="{95EEF14F-1DAB-4F45-90B8-B3E8C58A3BAE}" destId="{057373BE-3675-403B-A708-FEFD474A95A5}" srcOrd="0" destOrd="0" presId="urn:microsoft.com/office/officeart/2005/8/layout/orgChart1"/>
    <dgm:cxn modelId="{49D73DA3-6663-447C-857A-E1CB4AD68633}" type="presParOf" srcId="{2B3327A3-8436-43CB-A30F-A3BB65D854ED}" destId="{F974B9CA-C58D-47A6-8821-5EAFFB06A55A}" srcOrd="0" destOrd="0" presId="urn:microsoft.com/office/officeart/2005/8/layout/orgChart1"/>
    <dgm:cxn modelId="{C979B229-E251-4A0E-8062-11DA3ACD487D}" type="presParOf" srcId="{F974B9CA-C58D-47A6-8821-5EAFFB06A55A}" destId="{B3C6EA67-0F61-4712-A751-6F0C3EB48391}" srcOrd="0" destOrd="0" presId="urn:microsoft.com/office/officeart/2005/8/layout/orgChart1"/>
    <dgm:cxn modelId="{9B029526-EA4E-49E4-A79D-39BB772FCA12}" type="presParOf" srcId="{B3C6EA67-0F61-4712-A751-6F0C3EB48391}" destId="{39B48B67-2CF9-4607-B476-6835D363358E}" srcOrd="0" destOrd="0" presId="urn:microsoft.com/office/officeart/2005/8/layout/orgChart1"/>
    <dgm:cxn modelId="{1E0F3518-F768-4147-8E88-B62EF3EE69E9}" type="presParOf" srcId="{B3C6EA67-0F61-4712-A751-6F0C3EB48391}" destId="{C0928287-21D2-480B-9D7D-BA38934D40C0}" srcOrd="1" destOrd="0" presId="urn:microsoft.com/office/officeart/2005/8/layout/orgChart1"/>
    <dgm:cxn modelId="{DE9D4708-DACF-42FF-B923-0ACF8B0B359A}" type="presParOf" srcId="{F974B9CA-C58D-47A6-8821-5EAFFB06A55A}" destId="{85DCA5F9-2CF9-4368-AB33-DF735541557B}" srcOrd="1" destOrd="0" presId="urn:microsoft.com/office/officeart/2005/8/layout/orgChart1"/>
    <dgm:cxn modelId="{8F8016ED-E941-4962-9473-2B4079F118C8}" type="presParOf" srcId="{85DCA5F9-2CF9-4368-AB33-DF735541557B}" destId="{E8648B51-810A-44FE-B54C-39D98F72CB94}" srcOrd="0" destOrd="0" presId="urn:microsoft.com/office/officeart/2005/8/layout/orgChart1"/>
    <dgm:cxn modelId="{28391E63-F36F-487E-9B50-EDAC1E33134B}" type="presParOf" srcId="{85DCA5F9-2CF9-4368-AB33-DF735541557B}" destId="{5CEFB029-F27C-49E3-B7CC-402FBDF5A25C}" srcOrd="1" destOrd="0" presId="urn:microsoft.com/office/officeart/2005/8/layout/orgChart1"/>
    <dgm:cxn modelId="{750446D7-E9E0-48D4-B144-956E5D69ED28}" type="presParOf" srcId="{5CEFB029-F27C-49E3-B7CC-402FBDF5A25C}" destId="{BA5482C8-342A-4B09-A7D9-86F874779338}" srcOrd="0" destOrd="0" presId="urn:microsoft.com/office/officeart/2005/8/layout/orgChart1"/>
    <dgm:cxn modelId="{78F0C15F-5589-4AC0-BAA1-DFF1F60D3F2B}" type="presParOf" srcId="{BA5482C8-342A-4B09-A7D9-86F874779338}" destId="{057373BE-3675-403B-A708-FEFD474A95A5}" srcOrd="0" destOrd="0" presId="urn:microsoft.com/office/officeart/2005/8/layout/orgChart1"/>
    <dgm:cxn modelId="{EE7E4173-EAB8-45DF-B7C3-E5D760F3730B}" type="presParOf" srcId="{BA5482C8-342A-4B09-A7D9-86F874779338}" destId="{4E0E6497-6BCF-4302-8BB9-4526497E7142}" srcOrd="1" destOrd="0" presId="urn:microsoft.com/office/officeart/2005/8/layout/orgChart1"/>
    <dgm:cxn modelId="{EB226C35-1E37-4920-A491-BEC808327D9B}" type="presParOf" srcId="{5CEFB029-F27C-49E3-B7CC-402FBDF5A25C}" destId="{93A61840-6739-4559-91C2-6E03BA37E45A}" srcOrd="1" destOrd="0" presId="urn:microsoft.com/office/officeart/2005/8/layout/orgChart1"/>
    <dgm:cxn modelId="{19996D3D-B043-4CFB-92A1-E15AA20E6C25}" type="presParOf" srcId="{5CEFB029-F27C-49E3-B7CC-402FBDF5A25C}" destId="{4885340E-436B-46F7-995E-98C3B021CECF}" srcOrd="2" destOrd="0" presId="urn:microsoft.com/office/officeart/2005/8/layout/orgChart1"/>
    <dgm:cxn modelId="{B3968E33-0996-4513-9C06-B0B17036DEC7}" type="presParOf" srcId="{85DCA5F9-2CF9-4368-AB33-DF735541557B}" destId="{DF4EB53E-D5E4-4E07-974E-60AEA1A7A779}" srcOrd="2" destOrd="0" presId="urn:microsoft.com/office/officeart/2005/8/layout/orgChart1"/>
    <dgm:cxn modelId="{5CB83C05-7E75-4936-888C-E27CE3632DD4}" type="presParOf" srcId="{85DCA5F9-2CF9-4368-AB33-DF735541557B}" destId="{075DEE97-D71D-4B8E-9981-23D146A25DBF}" srcOrd="3" destOrd="0" presId="urn:microsoft.com/office/officeart/2005/8/layout/orgChart1"/>
    <dgm:cxn modelId="{FF8AEE98-7EED-4544-B1FD-92BDAE2EB3C6}" type="presParOf" srcId="{075DEE97-D71D-4B8E-9981-23D146A25DBF}" destId="{CB443B18-9DA7-4F39-90A4-B366592E6A35}" srcOrd="0" destOrd="0" presId="urn:microsoft.com/office/officeart/2005/8/layout/orgChart1"/>
    <dgm:cxn modelId="{58C20D02-17EB-43F7-9985-C054D4D32F9A}" type="presParOf" srcId="{CB443B18-9DA7-4F39-90A4-B366592E6A35}" destId="{287C551B-1052-4501-9AC5-FD15549A441A}" srcOrd="0" destOrd="0" presId="urn:microsoft.com/office/officeart/2005/8/layout/orgChart1"/>
    <dgm:cxn modelId="{AEDF9F87-30C2-4542-94E8-0D0C864C3BF5}" type="presParOf" srcId="{CB443B18-9DA7-4F39-90A4-B366592E6A35}" destId="{6C2C71B2-F4F6-4F2F-95D6-65E83698F6AA}" srcOrd="1" destOrd="0" presId="urn:microsoft.com/office/officeart/2005/8/layout/orgChart1"/>
    <dgm:cxn modelId="{EEAD454C-73E7-4A46-928C-E5BA03430467}" type="presParOf" srcId="{075DEE97-D71D-4B8E-9981-23D146A25DBF}" destId="{77D221FB-E8FC-42AD-8234-44276FD94B3A}" srcOrd="1" destOrd="0" presId="urn:microsoft.com/office/officeart/2005/8/layout/orgChart1"/>
    <dgm:cxn modelId="{0DBA556D-40F5-4235-9A0D-46F0F54E6B7F}" type="presParOf" srcId="{075DEE97-D71D-4B8E-9981-23D146A25DBF}" destId="{5A40470C-1DDC-4CB6-8FCB-A1B99507D586}" srcOrd="2" destOrd="0" presId="urn:microsoft.com/office/officeart/2005/8/layout/orgChart1"/>
    <dgm:cxn modelId="{BF826FA8-AEC1-4BC3-B807-CFA8F5D104E7}" type="presParOf" srcId="{85DCA5F9-2CF9-4368-AB33-DF735541557B}" destId="{ED52CE23-B69B-4A24-8543-D5922AE522F2}" srcOrd="4" destOrd="0" presId="urn:microsoft.com/office/officeart/2005/8/layout/orgChart1"/>
    <dgm:cxn modelId="{1E8B6A9B-169A-4FFF-8345-1CF3FB4C3071}" type="presParOf" srcId="{85DCA5F9-2CF9-4368-AB33-DF735541557B}" destId="{879DEE0C-96B8-4F02-B9C6-C724192D1E53}" srcOrd="5" destOrd="0" presId="urn:microsoft.com/office/officeart/2005/8/layout/orgChart1"/>
    <dgm:cxn modelId="{27DFB305-A1CC-4291-811C-C8356F764B6B}" type="presParOf" srcId="{879DEE0C-96B8-4F02-B9C6-C724192D1E53}" destId="{609C82F4-18B8-4C4C-83AF-CA160669ADB5}" srcOrd="0" destOrd="0" presId="urn:microsoft.com/office/officeart/2005/8/layout/orgChart1"/>
    <dgm:cxn modelId="{35AAB22A-28BF-44AB-8E8E-9368137C999D}" type="presParOf" srcId="{609C82F4-18B8-4C4C-83AF-CA160669ADB5}" destId="{99D17EB8-ED93-4AF2-9460-9F9B683BE3C2}" srcOrd="0" destOrd="0" presId="urn:microsoft.com/office/officeart/2005/8/layout/orgChart1"/>
    <dgm:cxn modelId="{C1668E04-ECAC-43DB-BDE0-91297D5A96C1}" type="presParOf" srcId="{609C82F4-18B8-4C4C-83AF-CA160669ADB5}" destId="{F1EDDED1-6898-430B-B266-EDEDC6E1C61D}" srcOrd="1" destOrd="0" presId="urn:microsoft.com/office/officeart/2005/8/layout/orgChart1"/>
    <dgm:cxn modelId="{8678C529-E9EF-4046-B98D-B5EC088C2261}" type="presParOf" srcId="{879DEE0C-96B8-4F02-B9C6-C724192D1E53}" destId="{E2BAE64B-F528-4FA2-B005-5F3736889C21}" srcOrd="1" destOrd="0" presId="urn:microsoft.com/office/officeart/2005/8/layout/orgChart1"/>
    <dgm:cxn modelId="{1141E634-9EC1-439C-8514-F95FEB417EC0}" type="presParOf" srcId="{879DEE0C-96B8-4F02-B9C6-C724192D1E53}" destId="{14FF0F43-545C-407C-B76F-0ABDD97C3FE3}" srcOrd="2" destOrd="0" presId="urn:microsoft.com/office/officeart/2005/8/layout/orgChart1"/>
    <dgm:cxn modelId="{44C7F458-3563-48D4-9D47-073E13649D72}" type="presParOf" srcId="{F974B9CA-C58D-47A6-8821-5EAFFB06A55A}" destId="{C44456A2-77E3-4783-9587-89A1AB96018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AD4CEF-27BF-4A08-AEF9-5CF8BCD36374}"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GB"/>
        </a:p>
      </dgm:t>
    </dgm:pt>
    <dgm:pt modelId="{42239222-31CD-4310-AAC9-14CADD0D1B18}">
      <dgm:prSet phldrT="[Text]"/>
      <dgm:spPr/>
      <dgm:t>
        <a:bodyPr/>
        <a:lstStyle/>
        <a:p>
          <a:r>
            <a:rPr lang="en-US" dirty="0"/>
            <a:t>Provider that directs/controls</a:t>
          </a:r>
          <a:endParaRPr lang="en-GB" dirty="0"/>
        </a:p>
      </dgm:t>
    </dgm:pt>
    <dgm:pt modelId="{34FF49F9-1A43-4110-8C79-7E748E1D0140}" type="parTrans" cxnId="{96BF19E2-398A-4B16-A5AD-B3C500FEE120}">
      <dgm:prSet/>
      <dgm:spPr/>
      <dgm:t>
        <a:bodyPr/>
        <a:lstStyle/>
        <a:p>
          <a:endParaRPr lang="en-GB"/>
        </a:p>
      </dgm:t>
    </dgm:pt>
    <dgm:pt modelId="{8FF8BD3B-8F5D-4695-9616-F3E0B801FD94}" type="sibTrans" cxnId="{96BF19E2-398A-4B16-A5AD-B3C500FEE120}">
      <dgm:prSet/>
      <dgm:spPr/>
      <dgm:t>
        <a:bodyPr/>
        <a:lstStyle/>
        <a:p>
          <a:endParaRPr lang="en-GB"/>
        </a:p>
      </dgm:t>
    </dgm:pt>
    <dgm:pt modelId="{49E1D968-01F0-4AB6-8B9D-C7FA003D2B19}">
      <dgm:prSet phldrT="[Text]"/>
      <dgm:spPr/>
      <dgm:t>
        <a:bodyPr/>
        <a:lstStyle/>
        <a:p>
          <a:r>
            <a:rPr lang="en-US" dirty="0"/>
            <a:t>Provider</a:t>
          </a:r>
          <a:endParaRPr lang="en-GB" dirty="0"/>
        </a:p>
      </dgm:t>
    </dgm:pt>
    <dgm:pt modelId="{161054B0-9BAC-43ED-817F-0F647DFC9E9D}" type="parTrans" cxnId="{C70ED9AA-E7C5-4922-A972-B3EE0E5F56BD}">
      <dgm:prSet/>
      <dgm:spPr/>
      <dgm:t>
        <a:bodyPr/>
        <a:lstStyle/>
        <a:p>
          <a:endParaRPr lang="en-GB"/>
        </a:p>
      </dgm:t>
    </dgm:pt>
    <dgm:pt modelId="{8950C082-A3DD-4854-AFB0-0E035EF35C09}" type="sibTrans" cxnId="{C70ED9AA-E7C5-4922-A972-B3EE0E5F56BD}">
      <dgm:prSet/>
      <dgm:spPr/>
      <dgm:t>
        <a:bodyPr/>
        <a:lstStyle/>
        <a:p>
          <a:endParaRPr lang="en-GB"/>
        </a:p>
      </dgm:t>
    </dgm:pt>
    <dgm:pt modelId="{FA590602-10B3-4931-AA49-B10962311A83}">
      <dgm:prSet phldrT="[Text]"/>
      <dgm:spPr/>
      <dgm:t>
        <a:bodyPr/>
        <a:lstStyle/>
        <a:p>
          <a:r>
            <a:rPr lang="en-US" dirty="0"/>
            <a:t>Provider</a:t>
          </a:r>
          <a:endParaRPr lang="en-GB" dirty="0"/>
        </a:p>
      </dgm:t>
    </dgm:pt>
    <dgm:pt modelId="{7E520F41-3503-4A97-907D-8C2CABD29119}" type="parTrans" cxnId="{224351DB-491E-4CB5-B583-0343A7BB6699}">
      <dgm:prSet/>
      <dgm:spPr/>
      <dgm:t>
        <a:bodyPr/>
        <a:lstStyle/>
        <a:p>
          <a:endParaRPr lang="en-GB"/>
        </a:p>
      </dgm:t>
    </dgm:pt>
    <dgm:pt modelId="{16201A78-9047-4B81-849A-5086D0035128}" type="sibTrans" cxnId="{224351DB-491E-4CB5-B583-0343A7BB6699}">
      <dgm:prSet/>
      <dgm:spPr/>
      <dgm:t>
        <a:bodyPr/>
        <a:lstStyle/>
        <a:p>
          <a:endParaRPr lang="en-GB"/>
        </a:p>
      </dgm:t>
    </dgm:pt>
    <dgm:pt modelId="{094B36A4-81E7-4E8F-8816-D37B0DEF869F}">
      <dgm:prSet phldrT="[Text]"/>
      <dgm:spPr/>
      <dgm:t>
        <a:bodyPr/>
        <a:lstStyle/>
        <a:p>
          <a:r>
            <a:rPr lang="en-US" dirty="0"/>
            <a:t>1 or more services</a:t>
          </a:r>
          <a:endParaRPr lang="en-GB" dirty="0"/>
        </a:p>
      </dgm:t>
    </dgm:pt>
    <dgm:pt modelId="{533AC75F-6262-4A41-AECE-E1DF32CE80D3}" type="parTrans" cxnId="{45EFC0BD-48DB-45B0-B3F2-C4B018E73585}">
      <dgm:prSet/>
      <dgm:spPr/>
      <dgm:t>
        <a:bodyPr/>
        <a:lstStyle/>
        <a:p>
          <a:endParaRPr lang="en-GB"/>
        </a:p>
      </dgm:t>
    </dgm:pt>
    <dgm:pt modelId="{A4EAB8CF-E465-4BE1-9E54-BC204D1DF76C}" type="sibTrans" cxnId="{45EFC0BD-48DB-45B0-B3F2-C4B018E73585}">
      <dgm:prSet/>
      <dgm:spPr/>
      <dgm:t>
        <a:bodyPr/>
        <a:lstStyle/>
        <a:p>
          <a:endParaRPr lang="en-GB"/>
        </a:p>
      </dgm:t>
    </dgm:pt>
    <dgm:pt modelId="{527A07CF-E4AD-4A18-9CC2-2490E0B249E1}">
      <dgm:prSet phldrT="[Text]"/>
      <dgm:spPr/>
      <dgm:t>
        <a:bodyPr/>
        <a:lstStyle/>
        <a:p>
          <a:r>
            <a:rPr lang="en-US"/>
            <a:t>1 or more services</a:t>
          </a:r>
          <a:endParaRPr lang="en-GB" dirty="0"/>
        </a:p>
      </dgm:t>
    </dgm:pt>
    <dgm:pt modelId="{FAE1EB36-7896-42F9-B4F0-8FCA165F0958}" type="parTrans" cxnId="{2970DF26-F236-43D0-BCFF-A882436F545B}">
      <dgm:prSet/>
      <dgm:spPr/>
      <dgm:t>
        <a:bodyPr/>
        <a:lstStyle/>
        <a:p>
          <a:endParaRPr lang="en-GB"/>
        </a:p>
      </dgm:t>
    </dgm:pt>
    <dgm:pt modelId="{EE8C4D9C-9C17-4428-8DC6-5828DB69ECFA}" type="sibTrans" cxnId="{2970DF26-F236-43D0-BCFF-A882436F545B}">
      <dgm:prSet/>
      <dgm:spPr/>
      <dgm:t>
        <a:bodyPr/>
        <a:lstStyle/>
        <a:p>
          <a:endParaRPr lang="en-GB"/>
        </a:p>
      </dgm:t>
    </dgm:pt>
    <dgm:pt modelId="{D0CFEE45-4ACD-4816-A9C7-047B78ACCF7D}">
      <dgm:prSet phldrT="[Text]"/>
      <dgm:spPr/>
      <dgm:t>
        <a:bodyPr/>
        <a:lstStyle/>
        <a:p>
          <a:r>
            <a:rPr lang="en-US"/>
            <a:t>1 or more services</a:t>
          </a:r>
          <a:endParaRPr lang="en-GB" dirty="0"/>
        </a:p>
      </dgm:t>
    </dgm:pt>
    <dgm:pt modelId="{1FECFBBC-6945-44B6-AE88-27148D7A6055}" type="parTrans" cxnId="{A760D1A6-4AC9-470C-926F-276AE2CC11F1}">
      <dgm:prSet/>
      <dgm:spPr/>
      <dgm:t>
        <a:bodyPr/>
        <a:lstStyle/>
        <a:p>
          <a:endParaRPr lang="en-GB"/>
        </a:p>
      </dgm:t>
    </dgm:pt>
    <dgm:pt modelId="{7E52B33D-D654-4363-B3A3-11EDC67EE4E1}" type="sibTrans" cxnId="{A760D1A6-4AC9-470C-926F-276AE2CC11F1}">
      <dgm:prSet/>
      <dgm:spPr/>
      <dgm:t>
        <a:bodyPr/>
        <a:lstStyle/>
        <a:p>
          <a:endParaRPr lang="en-GB"/>
        </a:p>
      </dgm:t>
    </dgm:pt>
    <dgm:pt modelId="{29583435-B9A4-4F3B-9A69-62C0C73DBB42}">
      <dgm:prSet phldrT="[Text]"/>
      <dgm:spPr/>
      <dgm:t>
        <a:bodyPr/>
        <a:lstStyle/>
        <a:p>
          <a:r>
            <a:rPr lang="en-US"/>
            <a:t>Provider</a:t>
          </a:r>
          <a:endParaRPr lang="en-GB" dirty="0"/>
        </a:p>
      </dgm:t>
    </dgm:pt>
    <dgm:pt modelId="{1405C2E7-428E-4CEF-829C-0E625C282302}" type="parTrans" cxnId="{2D8DA4CD-96B6-406B-87D4-9FBFAD1E5596}">
      <dgm:prSet/>
      <dgm:spPr/>
      <dgm:t>
        <a:bodyPr/>
        <a:lstStyle/>
        <a:p>
          <a:endParaRPr lang="en-GB"/>
        </a:p>
      </dgm:t>
    </dgm:pt>
    <dgm:pt modelId="{8C93040A-6FF2-4BD0-8D00-A9D185BCD969}" type="sibTrans" cxnId="{2D8DA4CD-96B6-406B-87D4-9FBFAD1E5596}">
      <dgm:prSet/>
      <dgm:spPr/>
      <dgm:t>
        <a:bodyPr/>
        <a:lstStyle/>
        <a:p>
          <a:endParaRPr lang="en-GB"/>
        </a:p>
      </dgm:t>
    </dgm:pt>
    <dgm:pt modelId="{2B3327A3-8436-43CB-A30F-A3BB65D854ED}" type="pres">
      <dgm:prSet presAssocID="{27AD4CEF-27BF-4A08-AEF9-5CF8BCD36374}" presName="hierChild1" presStyleCnt="0">
        <dgm:presLayoutVars>
          <dgm:orgChart val="1"/>
          <dgm:chPref val="1"/>
          <dgm:dir/>
          <dgm:animOne val="branch"/>
          <dgm:animLvl val="lvl"/>
          <dgm:resizeHandles/>
        </dgm:presLayoutVars>
      </dgm:prSet>
      <dgm:spPr/>
    </dgm:pt>
    <dgm:pt modelId="{F974B9CA-C58D-47A6-8821-5EAFFB06A55A}" type="pres">
      <dgm:prSet presAssocID="{42239222-31CD-4310-AAC9-14CADD0D1B18}" presName="hierRoot1" presStyleCnt="0">
        <dgm:presLayoutVars>
          <dgm:hierBranch val="init"/>
        </dgm:presLayoutVars>
      </dgm:prSet>
      <dgm:spPr/>
    </dgm:pt>
    <dgm:pt modelId="{B3C6EA67-0F61-4712-A751-6F0C3EB48391}" type="pres">
      <dgm:prSet presAssocID="{42239222-31CD-4310-AAC9-14CADD0D1B18}" presName="rootComposite1" presStyleCnt="0"/>
      <dgm:spPr/>
    </dgm:pt>
    <dgm:pt modelId="{39B48B67-2CF9-4607-B476-6835D363358E}" type="pres">
      <dgm:prSet presAssocID="{42239222-31CD-4310-AAC9-14CADD0D1B18}" presName="rootText1" presStyleLbl="node0" presStyleIdx="0" presStyleCnt="1">
        <dgm:presLayoutVars>
          <dgm:chPref val="3"/>
        </dgm:presLayoutVars>
      </dgm:prSet>
      <dgm:spPr/>
    </dgm:pt>
    <dgm:pt modelId="{C0928287-21D2-480B-9D7D-BA38934D40C0}" type="pres">
      <dgm:prSet presAssocID="{42239222-31CD-4310-AAC9-14CADD0D1B18}" presName="rootConnector1" presStyleLbl="node1" presStyleIdx="0" presStyleCnt="0"/>
      <dgm:spPr/>
    </dgm:pt>
    <dgm:pt modelId="{85DCA5F9-2CF9-4368-AB33-DF735541557B}" type="pres">
      <dgm:prSet presAssocID="{42239222-31CD-4310-AAC9-14CADD0D1B18}" presName="hierChild2" presStyleCnt="0"/>
      <dgm:spPr/>
    </dgm:pt>
    <dgm:pt modelId="{1B6CD6C8-8083-4450-B260-4C561553E05D}" type="pres">
      <dgm:prSet presAssocID="{1405C2E7-428E-4CEF-829C-0E625C282302}" presName="Name37" presStyleLbl="parChTrans1D2" presStyleIdx="0" presStyleCnt="3"/>
      <dgm:spPr/>
    </dgm:pt>
    <dgm:pt modelId="{1F0C0C51-0E4A-4841-8C20-59D441A20C82}" type="pres">
      <dgm:prSet presAssocID="{29583435-B9A4-4F3B-9A69-62C0C73DBB42}" presName="hierRoot2" presStyleCnt="0">
        <dgm:presLayoutVars>
          <dgm:hierBranch val="init"/>
        </dgm:presLayoutVars>
      </dgm:prSet>
      <dgm:spPr/>
    </dgm:pt>
    <dgm:pt modelId="{EAB7BCA0-A5D6-402A-BAB3-3084D166259B}" type="pres">
      <dgm:prSet presAssocID="{29583435-B9A4-4F3B-9A69-62C0C73DBB42}" presName="rootComposite" presStyleCnt="0"/>
      <dgm:spPr/>
    </dgm:pt>
    <dgm:pt modelId="{4CC4F70E-9759-426C-94DC-A50A32DAF028}" type="pres">
      <dgm:prSet presAssocID="{29583435-B9A4-4F3B-9A69-62C0C73DBB42}" presName="rootText" presStyleLbl="node2" presStyleIdx="0" presStyleCnt="3">
        <dgm:presLayoutVars>
          <dgm:chPref val="3"/>
        </dgm:presLayoutVars>
      </dgm:prSet>
      <dgm:spPr/>
    </dgm:pt>
    <dgm:pt modelId="{12A77724-BB52-4C66-86AD-EC58081BB562}" type="pres">
      <dgm:prSet presAssocID="{29583435-B9A4-4F3B-9A69-62C0C73DBB42}" presName="rootConnector" presStyleLbl="node2" presStyleIdx="0" presStyleCnt="3"/>
      <dgm:spPr/>
    </dgm:pt>
    <dgm:pt modelId="{50346BBA-8F06-4667-80FA-22BAF528E882}" type="pres">
      <dgm:prSet presAssocID="{29583435-B9A4-4F3B-9A69-62C0C73DBB42}" presName="hierChild4" presStyleCnt="0"/>
      <dgm:spPr/>
    </dgm:pt>
    <dgm:pt modelId="{1DEBA5AA-A821-4435-8059-85302D8AFABD}" type="pres">
      <dgm:prSet presAssocID="{533AC75F-6262-4A41-AECE-E1DF32CE80D3}" presName="Name37" presStyleLbl="parChTrans1D3" presStyleIdx="0" presStyleCnt="3"/>
      <dgm:spPr/>
    </dgm:pt>
    <dgm:pt modelId="{36B0EA71-1FAE-4AD3-8889-EBDA23CD9011}" type="pres">
      <dgm:prSet presAssocID="{094B36A4-81E7-4E8F-8816-D37B0DEF869F}" presName="hierRoot2" presStyleCnt="0">
        <dgm:presLayoutVars>
          <dgm:hierBranch val="init"/>
        </dgm:presLayoutVars>
      </dgm:prSet>
      <dgm:spPr/>
    </dgm:pt>
    <dgm:pt modelId="{6BA297A0-D8DA-40D9-A2D6-DFD037B3899B}" type="pres">
      <dgm:prSet presAssocID="{094B36A4-81E7-4E8F-8816-D37B0DEF869F}" presName="rootComposite" presStyleCnt="0"/>
      <dgm:spPr/>
    </dgm:pt>
    <dgm:pt modelId="{34024736-01F1-4141-BF99-8AD15D8A0D83}" type="pres">
      <dgm:prSet presAssocID="{094B36A4-81E7-4E8F-8816-D37B0DEF869F}" presName="rootText" presStyleLbl="node3" presStyleIdx="0" presStyleCnt="3">
        <dgm:presLayoutVars>
          <dgm:chPref val="3"/>
        </dgm:presLayoutVars>
      </dgm:prSet>
      <dgm:spPr/>
    </dgm:pt>
    <dgm:pt modelId="{B7C3BA91-115B-44D6-A4A5-062FA32CC6E0}" type="pres">
      <dgm:prSet presAssocID="{094B36A4-81E7-4E8F-8816-D37B0DEF869F}" presName="rootConnector" presStyleLbl="node3" presStyleIdx="0" presStyleCnt="3"/>
      <dgm:spPr/>
    </dgm:pt>
    <dgm:pt modelId="{090973F5-E299-4C35-981A-97148D7BD042}" type="pres">
      <dgm:prSet presAssocID="{094B36A4-81E7-4E8F-8816-D37B0DEF869F}" presName="hierChild4" presStyleCnt="0"/>
      <dgm:spPr/>
    </dgm:pt>
    <dgm:pt modelId="{B1BE464E-DFD1-4985-AB5D-0F43F34B49CD}" type="pres">
      <dgm:prSet presAssocID="{094B36A4-81E7-4E8F-8816-D37B0DEF869F}" presName="hierChild5" presStyleCnt="0"/>
      <dgm:spPr/>
    </dgm:pt>
    <dgm:pt modelId="{19D64303-120A-4B31-8BCC-99D0446B2C40}" type="pres">
      <dgm:prSet presAssocID="{29583435-B9A4-4F3B-9A69-62C0C73DBB42}" presName="hierChild5" presStyleCnt="0"/>
      <dgm:spPr/>
    </dgm:pt>
    <dgm:pt modelId="{A098186D-979E-4E71-8D02-9FC92BE96FD4}" type="pres">
      <dgm:prSet presAssocID="{161054B0-9BAC-43ED-817F-0F647DFC9E9D}" presName="Name37" presStyleLbl="parChTrans1D2" presStyleIdx="1" presStyleCnt="3"/>
      <dgm:spPr/>
    </dgm:pt>
    <dgm:pt modelId="{C5EF1B57-D27D-4614-B2C1-3C20641E5642}" type="pres">
      <dgm:prSet presAssocID="{49E1D968-01F0-4AB6-8B9D-C7FA003D2B19}" presName="hierRoot2" presStyleCnt="0">
        <dgm:presLayoutVars>
          <dgm:hierBranch val="init"/>
        </dgm:presLayoutVars>
      </dgm:prSet>
      <dgm:spPr/>
    </dgm:pt>
    <dgm:pt modelId="{F70731DC-1FA8-415C-8465-8112367EE97A}" type="pres">
      <dgm:prSet presAssocID="{49E1D968-01F0-4AB6-8B9D-C7FA003D2B19}" presName="rootComposite" presStyleCnt="0"/>
      <dgm:spPr/>
    </dgm:pt>
    <dgm:pt modelId="{AD70CEFE-8E6A-41BA-BAE4-8C7335CD9C3F}" type="pres">
      <dgm:prSet presAssocID="{49E1D968-01F0-4AB6-8B9D-C7FA003D2B19}" presName="rootText" presStyleLbl="node2" presStyleIdx="1" presStyleCnt="3">
        <dgm:presLayoutVars>
          <dgm:chPref val="3"/>
        </dgm:presLayoutVars>
      </dgm:prSet>
      <dgm:spPr/>
    </dgm:pt>
    <dgm:pt modelId="{B8009D1E-6619-42A6-8E2C-6B7373C900F9}" type="pres">
      <dgm:prSet presAssocID="{49E1D968-01F0-4AB6-8B9D-C7FA003D2B19}" presName="rootConnector" presStyleLbl="node2" presStyleIdx="1" presStyleCnt="3"/>
      <dgm:spPr/>
    </dgm:pt>
    <dgm:pt modelId="{A12D5002-922B-4C49-A13E-8E8B41877FA7}" type="pres">
      <dgm:prSet presAssocID="{49E1D968-01F0-4AB6-8B9D-C7FA003D2B19}" presName="hierChild4" presStyleCnt="0"/>
      <dgm:spPr/>
    </dgm:pt>
    <dgm:pt modelId="{14731249-45E0-4223-ACA5-6902699EECC6}" type="pres">
      <dgm:prSet presAssocID="{FAE1EB36-7896-42F9-B4F0-8FCA165F0958}" presName="Name37" presStyleLbl="parChTrans1D3" presStyleIdx="1" presStyleCnt="3"/>
      <dgm:spPr/>
    </dgm:pt>
    <dgm:pt modelId="{234D3FE8-C785-4A27-855D-022A4E31FC16}" type="pres">
      <dgm:prSet presAssocID="{527A07CF-E4AD-4A18-9CC2-2490E0B249E1}" presName="hierRoot2" presStyleCnt="0">
        <dgm:presLayoutVars>
          <dgm:hierBranch val="init"/>
        </dgm:presLayoutVars>
      </dgm:prSet>
      <dgm:spPr/>
    </dgm:pt>
    <dgm:pt modelId="{F5D57EDA-67E6-40A9-9EFE-C5984C87A79F}" type="pres">
      <dgm:prSet presAssocID="{527A07CF-E4AD-4A18-9CC2-2490E0B249E1}" presName="rootComposite" presStyleCnt="0"/>
      <dgm:spPr/>
    </dgm:pt>
    <dgm:pt modelId="{9363E535-7099-4084-88E0-1FE7E3809194}" type="pres">
      <dgm:prSet presAssocID="{527A07CF-E4AD-4A18-9CC2-2490E0B249E1}" presName="rootText" presStyleLbl="node3" presStyleIdx="1" presStyleCnt="3">
        <dgm:presLayoutVars>
          <dgm:chPref val="3"/>
        </dgm:presLayoutVars>
      </dgm:prSet>
      <dgm:spPr/>
    </dgm:pt>
    <dgm:pt modelId="{297514F6-52B7-4E22-ABF9-09483A26EAC7}" type="pres">
      <dgm:prSet presAssocID="{527A07CF-E4AD-4A18-9CC2-2490E0B249E1}" presName="rootConnector" presStyleLbl="node3" presStyleIdx="1" presStyleCnt="3"/>
      <dgm:spPr/>
    </dgm:pt>
    <dgm:pt modelId="{289030D1-7520-4AF8-8AF1-97AF890F21CA}" type="pres">
      <dgm:prSet presAssocID="{527A07CF-E4AD-4A18-9CC2-2490E0B249E1}" presName="hierChild4" presStyleCnt="0"/>
      <dgm:spPr/>
    </dgm:pt>
    <dgm:pt modelId="{F0D68D48-A6ED-4AAD-BFC0-3FA0F55D74A4}" type="pres">
      <dgm:prSet presAssocID="{527A07CF-E4AD-4A18-9CC2-2490E0B249E1}" presName="hierChild5" presStyleCnt="0"/>
      <dgm:spPr/>
    </dgm:pt>
    <dgm:pt modelId="{76C30FF9-5BE8-4B0C-8F0F-D3645E277615}" type="pres">
      <dgm:prSet presAssocID="{49E1D968-01F0-4AB6-8B9D-C7FA003D2B19}" presName="hierChild5" presStyleCnt="0"/>
      <dgm:spPr/>
    </dgm:pt>
    <dgm:pt modelId="{5CAFF04B-9FA5-43E4-B380-4EF081C9292D}" type="pres">
      <dgm:prSet presAssocID="{7E520F41-3503-4A97-907D-8C2CABD29119}" presName="Name37" presStyleLbl="parChTrans1D2" presStyleIdx="2" presStyleCnt="3"/>
      <dgm:spPr/>
    </dgm:pt>
    <dgm:pt modelId="{16FD2E9E-5A42-44DB-A6FA-F3DFF63FD61D}" type="pres">
      <dgm:prSet presAssocID="{FA590602-10B3-4931-AA49-B10962311A83}" presName="hierRoot2" presStyleCnt="0">
        <dgm:presLayoutVars>
          <dgm:hierBranch val="init"/>
        </dgm:presLayoutVars>
      </dgm:prSet>
      <dgm:spPr/>
    </dgm:pt>
    <dgm:pt modelId="{ED50456C-6E43-487E-8417-DC73A5D4FABF}" type="pres">
      <dgm:prSet presAssocID="{FA590602-10B3-4931-AA49-B10962311A83}" presName="rootComposite" presStyleCnt="0"/>
      <dgm:spPr/>
    </dgm:pt>
    <dgm:pt modelId="{29A67C4E-13B4-479F-B542-3C945C77F6C1}" type="pres">
      <dgm:prSet presAssocID="{FA590602-10B3-4931-AA49-B10962311A83}" presName="rootText" presStyleLbl="node2" presStyleIdx="2" presStyleCnt="3">
        <dgm:presLayoutVars>
          <dgm:chPref val="3"/>
        </dgm:presLayoutVars>
      </dgm:prSet>
      <dgm:spPr/>
    </dgm:pt>
    <dgm:pt modelId="{895B28A4-6F6B-4EB6-B2D7-7219BB8B321B}" type="pres">
      <dgm:prSet presAssocID="{FA590602-10B3-4931-AA49-B10962311A83}" presName="rootConnector" presStyleLbl="node2" presStyleIdx="2" presStyleCnt="3"/>
      <dgm:spPr/>
    </dgm:pt>
    <dgm:pt modelId="{19FB253C-9E08-4430-89F8-04967FB36136}" type="pres">
      <dgm:prSet presAssocID="{FA590602-10B3-4931-AA49-B10962311A83}" presName="hierChild4" presStyleCnt="0"/>
      <dgm:spPr/>
    </dgm:pt>
    <dgm:pt modelId="{5C625400-C07D-4BC9-9A16-1E60E22C82D0}" type="pres">
      <dgm:prSet presAssocID="{1FECFBBC-6945-44B6-AE88-27148D7A6055}" presName="Name37" presStyleLbl="parChTrans1D3" presStyleIdx="2" presStyleCnt="3"/>
      <dgm:spPr/>
    </dgm:pt>
    <dgm:pt modelId="{A475A793-CDD3-4D25-9172-A4BEC46EBCF6}" type="pres">
      <dgm:prSet presAssocID="{D0CFEE45-4ACD-4816-A9C7-047B78ACCF7D}" presName="hierRoot2" presStyleCnt="0">
        <dgm:presLayoutVars>
          <dgm:hierBranch val="init"/>
        </dgm:presLayoutVars>
      </dgm:prSet>
      <dgm:spPr/>
    </dgm:pt>
    <dgm:pt modelId="{7BF212BE-AD51-410E-A4B0-789EBE6B18E2}" type="pres">
      <dgm:prSet presAssocID="{D0CFEE45-4ACD-4816-A9C7-047B78ACCF7D}" presName="rootComposite" presStyleCnt="0"/>
      <dgm:spPr/>
    </dgm:pt>
    <dgm:pt modelId="{4552B8CD-7643-488D-869B-12073BE4842F}" type="pres">
      <dgm:prSet presAssocID="{D0CFEE45-4ACD-4816-A9C7-047B78ACCF7D}" presName="rootText" presStyleLbl="node3" presStyleIdx="2" presStyleCnt="3">
        <dgm:presLayoutVars>
          <dgm:chPref val="3"/>
        </dgm:presLayoutVars>
      </dgm:prSet>
      <dgm:spPr/>
    </dgm:pt>
    <dgm:pt modelId="{820788B5-91E3-4735-A5C6-CCB19850FBB6}" type="pres">
      <dgm:prSet presAssocID="{D0CFEE45-4ACD-4816-A9C7-047B78ACCF7D}" presName="rootConnector" presStyleLbl="node3" presStyleIdx="2" presStyleCnt="3"/>
      <dgm:spPr/>
    </dgm:pt>
    <dgm:pt modelId="{64695D79-42E5-4DA9-9059-7728773ABEAF}" type="pres">
      <dgm:prSet presAssocID="{D0CFEE45-4ACD-4816-A9C7-047B78ACCF7D}" presName="hierChild4" presStyleCnt="0"/>
      <dgm:spPr/>
    </dgm:pt>
    <dgm:pt modelId="{9AB49CD0-7F06-403B-B6FA-60289BFD7856}" type="pres">
      <dgm:prSet presAssocID="{D0CFEE45-4ACD-4816-A9C7-047B78ACCF7D}" presName="hierChild5" presStyleCnt="0"/>
      <dgm:spPr/>
    </dgm:pt>
    <dgm:pt modelId="{21DEC76D-3E47-4B2F-82A4-29DAE3378287}" type="pres">
      <dgm:prSet presAssocID="{FA590602-10B3-4931-AA49-B10962311A83}" presName="hierChild5" presStyleCnt="0"/>
      <dgm:spPr/>
    </dgm:pt>
    <dgm:pt modelId="{C44456A2-77E3-4783-9587-89A1AB960182}" type="pres">
      <dgm:prSet presAssocID="{42239222-31CD-4310-AAC9-14CADD0D1B18}" presName="hierChild3" presStyleCnt="0"/>
      <dgm:spPr/>
    </dgm:pt>
  </dgm:ptLst>
  <dgm:cxnLst>
    <dgm:cxn modelId="{5BEC8E04-BAFA-45D8-918E-2BBD233B40A8}" type="presOf" srcId="{094B36A4-81E7-4E8F-8816-D37B0DEF869F}" destId="{34024736-01F1-4141-BF99-8AD15D8A0D83}" srcOrd="0" destOrd="0" presId="urn:microsoft.com/office/officeart/2005/8/layout/orgChart1"/>
    <dgm:cxn modelId="{DE400C0B-44AD-4ED1-A823-8999EA30BECC}" type="presOf" srcId="{FA590602-10B3-4931-AA49-B10962311A83}" destId="{29A67C4E-13B4-479F-B542-3C945C77F6C1}" srcOrd="0" destOrd="0" presId="urn:microsoft.com/office/officeart/2005/8/layout/orgChart1"/>
    <dgm:cxn modelId="{9644AD17-B7B4-40F4-BDC0-712E5C697BB9}" type="presOf" srcId="{29583435-B9A4-4F3B-9A69-62C0C73DBB42}" destId="{12A77724-BB52-4C66-86AD-EC58081BB562}" srcOrd="1" destOrd="0" presId="urn:microsoft.com/office/officeart/2005/8/layout/orgChart1"/>
    <dgm:cxn modelId="{67A49123-1A67-4D8F-B7E4-0401D2397B78}" type="presOf" srcId="{29583435-B9A4-4F3B-9A69-62C0C73DBB42}" destId="{4CC4F70E-9759-426C-94DC-A50A32DAF028}" srcOrd="0" destOrd="0" presId="urn:microsoft.com/office/officeart/2005/8/layout/orgChart1"/>
    <dgm:cxn modelId="{2970DF26-F236-43D0-BCFF-A882436F545B}" srcId="{49E1D968-01F0-4AB6-8B9D-C7FA003D2B19}" destId="{527A07CF-E4AD-4A18-9CC2-2490E0B249E1}" srcOrd="0" destOrd="0" parTransId="{FAE1EB36-7896-42F9-B4F0-8FCA165F0958}" sibTransId="{EE8C4D9C-9C17-4428-8DC6-5828DB69ECFA}"/>
    <dgm:cxn modelId="{1251F234-9C05-47D1-8D14-E78DAA2CE861}" type="presOf" srcId="{49E1D968-01F0-4AB6-8B9D-C7FA003D2B19}" destId="{B8009D1E-6619-42A6-8E2C-6B7373C900F9}" srcOrd="1" destOrd="0" presId="urn:microsoft.com/office/officeart/2005/8/layout/orgChart1"/>
    <dgm:cxn modelId="{5C68103B-1B0D-44CA-B93D-925F387DAF3A}" type="presOf" srcId="{49E1D968-01F0-4AB6-8B9D-C7FA003D2B19}" destId="{AD70CEFE-8E6A-41BA-BAE4-8C7335CD9C3F}" srcOrd="0" destOrd="0" presId="urn:microsoft.com/office/officeart/2005/8/layout/orgChart1"/>
    <dgm:cxn modelId="{E547EF60-9575-4EAA-B141-84E30EA48AD3}" type="presOf" srcId="{FA590602-10B3-4931-AA49-B10962311A83}" destId="{895B28A4-6F6B-4EB6-B2D7-7219BB8B321B}" srcOrd="1" destOrd="0" presId="urn:microsoft.com/office/officeart/2005/8/layout/orgChart1"/>
    <dgm:cxn modelId="{EEB5BD43-F400-4DCB-AE15-9BCBE234C2B7}" type="presOf" srcId="{42239222-31CD-4310-AAC9-14CADD0D1B18}" destId="{39B48B67-2CF9-4607-B476-6835D363358E}" srcOrd="0" destOrd="0" presId="urn:microsoft.com/office/officeart/2005/8/layout/orgChart1"/>
    <dgm:cxn modelId="{4819E557-2D4F-45E4-8735-EA79B6BF741E}" type="presOf" srcId="{42239222-31CD-4310-AAC9-14CADD0D1B18}" destId="{C0928287-21D2-480B-9D7D-BA38934D40C0}" srcOrd="1" destOrd="0" presId="urn:microsoft.com/office/officeart/2005/8/layout/orgChart1"/>
    <dgm:cxn modelId="{1AAA527B-F14D-41F4-AE99-54716B78B6C1}" type="presOf" srcId="{1FECFBBC-6945-44B6-AE88-27148D7A6055}" destId="{5C625400-C07D-4BC9-9A16-1E60E22C82D0}" srcOrd="0" destOrd="0" presId="urn:microsoft.com/office/officeart/2005/8/layout/orgChart1"/>
    <dgm:cxn modelId="{D8F13687-EFF2-407D-9B35-5EC94830D3E3}" type="presOf" srcId="{527A07CF-E4AD-4A18-9CC2-2490E0B249E1}" destId="{9363E535-7099-4084-88E0-1FE7E3809194}" srcOrd="0" destOrd="0" presId="urn:microsoft.com/office/officeart/2005/8/layout/orgChart1"/>
    <dgm:cxn modelId="{FB74CD8B-7C80-4716-9F10-863376661DEB}" type="presOf" srcId="{D0CFEE45-4ACD-4816-A9C7-047B78ACCF7D}" destId="{4552B8CD-7643-488D-869B-12073BE4842F}" srcOrd="0" destOrd="0" presId="urn:microsoft.com/office/officeart/2005/8/layout/orgChart1"/>
    <dgm:cxn modelId="{0B813294-E800-4F69-8AD7-5370F06F5141}" type="presOf" srcId="{094B36A4-81E7-4E8F-8816-D37B0DEF869F}" destId="{B7C3BA91-115B-44D6-A4A5-062FA32CC6E0}" srcOrd="1" destOrd="0" presId="urn:microsoft.com/office/officeart/2005/8/layout/orgChart1"/>
    <dgm:cxn modelId="{0ECBEC96-819F-4A71-AD14-E5E07D094F3C}" type="presOf" srcId="{27AD4CEF-27BF-4A08-AEF9-5CF8BCD36374}" destId="{2B3327A3-8436-43CB-A30F-A3BB65D854ED}" srcOrd="0" destOrd="0" presId="urn:microsoft.com/office/officeart/2005/8/layout/orgChart1"/>
    <dgm:cxn modelId="{11F53DA5-C8C2-49C8-8B7E-D8B512AB4003}" type="presOf" srcId="{161054B0-9BAC-43ED-817F-0F647DFC9E9D}" destId="{A098186D-979E-4E71-8D02-9FC92BE96FD4}" srcOrd="0" destOrd="0" presId="urn:microsoft.com/office/officeart/2005/8/layout/orgChart1"/>
    <dgm:cxn modelId="{A760D1A6-4AC9-470C-926F-276AE2CC11F1}" srcId="{FA590602-10B3-4931-AA49-B10962311A83}" destId="{D0CFEE45-4ACD-4816-A9C7-047B78ACCF7D}" srcOrd="0" destOrd="0" parTransId="{1FECFBBC-6945-44B6-AE88-27148D7A6055}" sibTransId="{7E52B33D-D654-4363-B3A3-11EDC67EE4E1}"/>
    <dgm:cxn modelId="{C70ED9AA-E7C5-4922-A972-B3EE0E5F56BD}" srcId="{42239222-31CD-4310-AAC9-14CADD0D1B18}" destId="{49E1D968-01F0-4AB6-8B9D-C7FA003D2B19}" srcOrd="1" destOrd="0" parTransId="{161054B0-9BAC-43ED-817F-0F647DFC9E9D}" sibTransId="{8950C082-A3DD-4854-AFB0-0E035EF35C09}"/>
    <dgm:cxn modelId="{7320A3AE-67A4-41BF-AA65-0298C7568DD7}" type="presOf" srcId="{1405C2E7-428E-4CEF-829C-0E625C282302}" destId="{1B6CD6C8-8083-4450-B260-4C561553E05D}" srcOrd="0" destOrd="0" presId="urn:microsoft.com/office/officeart/2005/8/layout/orgChart1"/>
    <dgm:cxn modelId="{3BBFE0B3-E0CF-4A39-AC08-BF371E3C3F48}" type="presOf" srcId="{D0CFEE45-4ACD-4816-A9C7-047B78ACCF7D}" destId="{820788B5-91E3-4735-A5C6-CCB19850FBB6}" srcOrd="1" destOrd="0" presId="urn:microsoft.com/office/officeart/2005/8/layout/orgChart1"/>
    <dgm:cxn modelId="{45EFC0BD-48DB-45B0-B3F2-C4B018E73585}" srcId="{29583435-B9A4-4F3B-9A69-62C0C73DBB42}" destId="{094B36A4-81E7-4E8F-8816-D37B0DEF869F}" srcOrd="0" destOrd="0" parTransId="{533AC75F-6262-4A41-AECE-E1DF32CE80D3}" sibTransId="{A4EAB8CF-E465-4BE1-9E54-BC204D1DF76C}"/>
    <dgm:cxn modelId="{3E03C1CC-3C9C-43BB-83FE-D4E08A104BCF}" type="presOf" srcId="{7E520F41-3503-4A97-907D-8C2CABD29119}" destId="{5CAFF04B-9FA5-43E4-B380-4EF081C9292D}" srcOrd="0" destOrd="0" presId="urn:microsoft.com/office/officeart/2005/8/layout/orgChart1"/>
    <dgm:cxn modelId="{2D8DA4CD-96B6-406B-87D4-9FBFAD1E5596}" srcId="{42239222-31CD-4310-AAC9-14CADD0D1B18}" destId="{29583435-B9A4-4F3B-9A69-62C0C73DBB42}" srcOrd="0" destOrd="0" parTransId="{1405C2E7-428E-4CEF-829C-0E625C282302}" sibTransId="{8C93040A-6FF2-4BD0-8D00-A9D185BCD969}"/>
    <dgm:cxn modelId="{797371D6-3C9C-43C8-A448-E3FD44D3845C}" type="presOf" srcId="{FAE1EB36-7896-42F9-B4F0-8FCA165F0958}" destId="{14731249-45E0-4223-ACA5-6902699EECC6}" srcOrd="0" destOrd="0" presId="urn:microsoft.com/office/officeart/2005/8/layout/orgChart1"/>
    <dgm:cxn modelId="{224351DB-491E-4CB5-B583-0343A7BB6699}" srcId="{42239222-31CD-4310-AAC9-14CADD0D1B18}" destId="{FA590602-10B3-4931-AA49-B10962311A83}" srcOrd="2" destOrd="0" parTransId="{7E520F41-3503-4A97-907D-8C2CABD29119}" sibTransId="{16201A78-9047-4B81-849A-5086D0035128}"/>
    <dgm:cxn modelId="{96BF19E2-398A-4B16-A5AD-B3C500FEE120}" srcId="{27AD4CEF-27BF-4A08-AEF9-5CF8BCD36374}" destId="{42239222-31CD-4310-AAC9-14CADD0D1B18}" srcOrd="0" destOrd="0" parTransId="{34FF49F9-1A43-4110-8C79-7E748E1D0140}" sibTransId="{8FF8BD3B-8F5D-4695-9616-F3E0B801FD94}"/>
    <dgm:cxn modelId="{6F5F6FF1-20E8-43CB-862B-A93A76236CC0}" type="presOf" srcId="{527A07CF-E4AD-4A18-9CC2-2490E0B249E1}" destId="{297514F6-52B7-4E22-ABF9-09483A26EAC7}" srcOrd="1" destOrd="0" presId="urn:microsoft.com/office/officeart/2005/8/layout/orgChart1"/>
    <dgm:cxn modelId="{658FF0F7-66A2-4DA2-94C1-77EE86447A1A}" type="presOf" srcId="{533AC75F-6262-4A41-AECE-E1DF32CE80D3}" destId="{1DEBA5AA-A821-4435-8059-85302D8AFABD}" srcOrd="0" destOrd="0" presId="urn:microsoft.com/office/officeart/2005/8/layout/orgChart1"/>
    <dgm:cxn modelId="{49D73DA3-6663-447C-857A-E1CB4AD68633}" type="presParOf" srcId="{2B3327A3-8436-43CB-A30F-A3BB65D854ED}" destId="{F974B9CA-C58D-47A6-8821-5EAFFB06A55A}" srcOrd="0" destOrd="0" presId="urn:microsoft.com/office/officeart/2005/8/layout/orgChart1"/>
    <dgm:cxn modelId="{C979B229-E251-4A0E-8062-11DA3ACD487D}" type="presParOf" srcId="{F974B9CA-C58D-47A6-8821-5EAFFB06A55A}" destId="{B3C6EA67-0F61-4712-A751-6F0C3EB48391}" srcOrd="0" destOrd="0" presId="urn:microsoft.com/office/officeart/2005/8/layout/orgChart1"/>
    <dgm:cxn modelId="{9B029526-EA4E-49E4-A79D-39BB772FCA12}" type="presParOf" srcId="{B3C6EA67-0F61-4712-A751-6F0C3EB48391}" destId="{39B48B67-2CF9-4607-B476-6835D363358E}" srcOrd="0" destOrd="0" presId="urn:microsoft.com/office/officeart/2005/8/layout/orgChart1"/>
    <dgm:cxn modelId="{1E0F3518-F768-4147-8E88-B62EF3EE69E9}" type="presParOf" srcId="{B3C6EA67-0F61-4712-A751-6F0C3EB48391}" destId="{C0928287-21D2-480B-9D7D-BA38934D40C0}" srcOrd="1" destOrd="0" presId="urn:microsoft.com/office/officeart/2005/8/layout/orgChart1"/>
    <dgm:cxn modelId="{DE9D4708-DACF-42FF-B923-0ACF8B0B359A}" type="presParOf" srcId="{F974B9CA-C58D-47A6-8821-5EAFFB06A55A}" destId="{85DCA5F9-2CF9-4368-AB33-DF735541557B}" srcOrd="1" destOrd="0" presId="urn:microsoft.com/office/officeart/2005/8/layout/orgChart1"/>
    <dgm:cxn modelId="{C7009C5C-ACA8-4770-98C8-44AFCE4E6C6E}" type="presParOf" srcId="{85DCA5F9-2CF9-4368-AB33-DF735541557B}" destId="{1B6CD6C8-8083-4450-B260-4C561553E05D}" srcOrd="0" destOrd="0" presId="urn:microsoft.com/office/officeart/2005/8/layout/orgChart1"/>
    <dgm:cxn modelId="{451A70DC-527D-4153-9CED-CC465C99D914}" type="presParOf" srcId="{85DCA5F9-2CF9-4368-AB33-DF735541557B}" destId="{1F0C0C51-0E4A-4841-8C20-59D441A20C82}" srcOrd="1" destOrd="0" presId="urn:microsoft.com/office/officeart/2005/8/layout/orgChart1"/>
    <dgm:cxn modelId="{24E3437E-6369-4AE5-8AAE-545AFB995E74}" type="presParOf" srcId="{1F0C0C51-0E4A-4841-8C20-59D441A20C82}" destId="{EAB7BCA0-A5D6-402A-BAB3-3084D166259B}" srcOrd="0" destOrd="0" presId="urn:microsoft.com/office/officeart/2005/8/layout/orgChart1"/>
    <dgm:cxn modelId="{DF001CC9-7AAB-4B78-8F43-7360327F6269}" type="presParOf" srcId="{EAB7BCA0-A5D6-402A-BAB3-3084D166259B}" destId="{4CC4F70E-9759-426C-94DC-A50A32DAF028}" srcOrd="0" destOrd="0" presId="urn:microsoft.com/office/officeart/2005/8/layout/orgChart1"/>
    <dgm:cxn modelId="{C41736C5-FCEA-43CA-A80A-807B58AA1291}" type="presParOf" srcId="{EAB7BCA0-A5D6-402A-BAB3-3084D166259B}" destId="{12A77724-BB52-4C66-86AD-EC58081BB562}" srcOrd="1" destOrd="0" presId="urn:microsoft.com/office/officeart/2005/8/layout/orgChart1"/>
    <dgm:cxn modelId="{71FEDA8B-6E62-4682-835E-9CFECEFF8D4D}" type="presParOf" srcId="{1F0C0C51-0E4A-4841-8C20-59D441A20C82}" destId="{50346BBA-8F06-4667-80FA-22BAF528E882}" srcOrd="1" destOrd="0" presId="urn:microsoft.com/office/officeart/2005/8/layout/orgChart1"/>
    <dgm:cxn modelId="{90031D99-E861-4C72-BED8-426C4F9EB3EB}" type="presParOf" srcId="{50346BBA-8F06-4667-80FA-22BAF528E882}" destId="{1DEBA5AA-A821-4435-8059-85302D8AFABD}" srcOrd="0" destOrd="0" presId="urn:microsoft.com/office/officeart/2005/8/layout/orgChart1"/>
    <dgm:cxn modelId="{4D6B69FB-B039-428E-9C43-847943FBF9B3}" type="presParOf" srcId="{50346BBA-8F06-4667-80FA-22BAF528E882}" destId="{36B0EA71-1FAE-4AD3-8889-EBDA23CD9011}" srcOrd="1" destOrd="0" presId="urn:microsoft.com/office/officeart/2005/8/layout/orgChart1"/>
    <dgm:cxn modelId="{5651CF04-272B-4D4C-97FD-238ACB8814A1}" type="presParOf" srcId="{36B0EA71-1FAE-4AD3-8889-EBDA23CD9011}" destId="{6BA297A0-D8DA-40D9-A2D6-DFD037B3899B}" srcOrd="0" destOrd="0" presId="urn:microsoft.com/office/officeart/2005/8/layout/orgChart1"/>
    <dgm:cxn modelId="{9BFAC704-279E-4CFC-BB4E-0FB30CC35455}" type="presParOf" srcId="{6BA297A0-D8DA-40D9-A2D6-DFD037B3899B}" destId="{34024736-01F1-4141-BF99-8AD15D8A0D83}" srcOrd="0" destOrd="0" presId="urn:microsoft.com/office/officeart/2005/8/layout/orgChart1"/>
    <dgm:cxn modelId="{5AECFCB0-FED8-4C78-BBB4-F0E3B3B20C49}" type="presParOf" srcId="{6BA297A0-D8DA-40D9-A2D6-DFD037B3899B}" destId="{B7C3BA91-115B-44D6-A4A5-062FA32CC6E0}" srcOrd="1" destOrd="0" presId="urn:microsoft.com/office/officeart/2005/8/layout/orgChart1"/>
    <dgm:cxn modelId="{1A11A574-61A5-456B-9957-4D560E79F739}" type="presParOf" srcId="{36B0EA71-1FAE-4AD3-8889-EBDA23CD9011}" destId="{090973F5-E299-4C35-981A-97148D7BD042}" srcOrd="1" destOrd="0" presId="urn:microsoft.com/office/officeart/2005/8/layout/orgChart1"/>
    <dgm:cxn modelId="{CAF4D8E0-E6E2-4E7D-8979-20593C128ABB}" type="presParOf" srcId="{36B0EA71-1FAE-4AD3-8889-EBDA23CD9011}" destId="{B1BE464E-DFD1-4985-AB5D-0F43F34B49CD}" srcOrd="2" destOrd="0" presId="urn:microsoft.com/office/officeart/2005/8/layout/orgChart1"/>
    <dgm:cxn modelId="{826100F6-D745-4CC8-BBCD-E1801C88D97F}" type="presParOf" srcId="{1F0C0C51-0E4A-4841-8C20-59D441A20C82}" destId="{19D64303-120A-4B31-8BCC-99D0446B2C40}" srcOrd="2" destOrd="0" presId="urn:microsoft.com/office/officeart/2005/8/layout/orgChart1"/>
    <dgm:cxn modelId="{7A833C66-843C-4513-B16F-0BE9552DD1E5}" type="presParOf" srcId="{85DCA5F9-2CF9-4368-AB33-DF735541557B}" destId="{A098186D-979E-4E71-8D02-9FC92BE96FD4}" srcOrd="2" destOrd="0" presId="urn:microsoft.com/office/officeart/2005/8/layout/orgChart1"/>
    <dgm:cxn modelId="{6B4D6F36-5027-467C-90F9-8EA6A1C1D8EE}" type="presParOf" srcId="{85DCA5F9-2CF9-4368-AB33-DF735541557B}" destId="{C5EF1B57-D27D-4614-B2C1-3C20641E5642}" srcOrd="3" destOrd="0" presId="urn:microsoft.com/office/officeart/2005/8/layout/orgChart1"/>
    <dgm:cxn modelId="{ADB8DB88-88C9-47C1-ACB5-DF3EC748EBB3}" type="presParOf" srcId="{C5EF1B57-D27D-4614-B2C1-3C20641E5642}" destId="{F70731DC-1FA8-415C-8465-8112367EE97A}" srcOrd="0" destOrd="0" presId="urn:microsoft.com/office/officeart/2005/8/layout/orgChart1"/>
    <dgm:cxn modelId="{C9E759EE-6D12-4EF3-B84D-E688AE2EA926}" type="presParOf" srcId="{F70731DC-1FA8-415C-8465-8112367EE97A}" destId="{AD70CEFE-8E6A-41BA-BAE4-8C7335CD9C3F}" srcOrd="0" destOrd="0" presId="urn:microsoft.com/office/officeart/2005/8/layout/orgChart1"/>
    <dgm:cxn modelId="{5EDE8D47-01C2-478B-AAB6-D36055DDB5C0}" type="presParOf" srcId="{F70731DC-1FA8-415C-8465-8112367EE97A}" destId="{B8009D1E-6619-42A6-8E2C-6B7373C900F9}" srcOrd="1" destOrd="0" presId="urn:microsoft.com/office/officeart/2005/8/layout/orgChart1"/>
    <dgm:cxn modelId="{9078935E-2E32-4B05-A545-6651D4E5B9CB}" type="presParOf" srcId="{C5EF1B57-D27D-4614-B2C1-3C20641E5642}" destId="{A12D5002-922B-4C49-A13E-8E8B41877FA7}" srcOrd="1" destOrd="0" presId="urn:microsoft.com/office/officeart/2005/8/layout/orgChart1"/>
    <dgm:cxn modelId="{38E6EB20-7C6F-4B76-A01A-B2AD34448A8C}" type="presParOf" srcId="{A12D5002-922B-4C49-A13E-8E8B41877FA7}" destId="{14731249-45E0-4223-ACA5-6902699EECC6}" srcOrd="0" destOrd="0" presId="urn:microsoft.com/office/officeart/2005/8/layout/orgChart1"/>
    <dgm:cxn modelId="{8612BFD3-D865-46DA-B0D9-C75088450EB4}" type="presParOf" srcId="{A12D5002-922B-4C49-A13E-8E8B41877FA7}" destId="{234D3FE8-C785-4A27-855D-022A4E31FC16}" srcOrd="1" destOrd="0" presId="urn:microsoft.com/office/officeart/2005/8/layout/orgChart1"/>
    <dgm:cxn modelId="{A45C6117-8EF0-4593-8FBA-F192BF546B4D}" type="presParOf" srcId="{234D3FE8-C785-4A27-855D-022A4E31FC16}" destId="{F5D57EDA-67E6-40A9-9EFE-C5984C87A79F}" srcOrd="0" destOrd="0" presId="urn:microsoft.com/office/officeart/2005/8/layout/orgChart1"/>
    <dgm:cxn modelId="{0C08720A-8F92-4E1F-A70D-C0821267EA03}" type="presParOf" srcId="{F5D57EDA-67E6-40A9-9EFE-C5984C87A79F}" destId="{9363E535-7099-4084-88E0-1FE7E3809194}" srcOrd="0" destOrd="0" presId="urn:microsoft.com/office/officeart/2005/8/layout/orgChart1"/>
    <dgm:cxn modelId="{2BDAD575-6857-417F-81DB-AE5AC837A2ED}" type="presParOf" srcId="{F5D57EDA-67E6-40A9-9EFE-C5984C87A79F}" destId="{297514F6-52B7-4E22-ABF9-09483A26EAC7}" srcOrd="1" destOrd="0" presId="urn:microsoft.com/office/officeart/2005/8/layout/orgChart1"/>
    <dgm:cxn modelId="{2DA48AE8-2C51-4481-9C8D-2BCD414267DF}" type="presParOf" srcId="{234D3FE8-C785-4A27-855D-022A4E31FC16}" destId="{289030D1-7520-4AF8-8AF1-97AF890F21CA}" srcOrd="1" destOrd="0" presId="urn:microsoft.com/office/officeart/2005/8/layout/orgChart1"/>
    <dgm:cxn modelId="{5AD82427-C91E-4F82-A7B8-273E091F1290}" type="presParOf" srcId="{234D3FE8-C785-4A27-855D-022A4E31FC16}" destId="{F0D68D48-A6ED-4AAD-BFC0-3FA0F55D74A4}" srcOrd="2" destOrd="0" presId="urn:microsoft.com/office/officeart/2005/8/layout/orgChart1"/>
    <dgm:cxn modelId="{10381D94-5348-465D-A246-65C3F51DF3B0}" type="presParOf" srcId="{C5EF1B57-D27D-4614-B2C1-3C20641E5642}" destId="{76C30FF9-5BE8-4B0C-8F0F-D3645E277615}" srcOrd="2" destOrd="0" presId="urn:microsoft.com/office/officeart/2005/8/layout/orgChart1"/>
    <dgm:cxn modelId="{D6E39AB7-C475-417F-918F-90CB9D391C64}" type="presParOf" srcId="{85DCA5F9-2CF9-4368-AB33-DF735541557B}" destId="{5CAFF04B-9FA5-43E4-B380-4EF081C9292D}" srcOrd="4" destOrd="0" presId="urn:microsoft.com/office/officeart/2005/8/layout/orgChart1"/>
    <dgm:cxn modelId="{AFA67DB1-3365-4300-B58C-26FB0E10FB00}" type="presParOf" srcId="{85DCA5F9-2CF9-4368-AB33-DF735541557B}" destId="{16FD2E9E-5A42-44DB-A6FA-F3DFF63FD61D}" srcOrd="5" destOrd="0" presId="urn:microsoft.com/office/officeart/2005/8/layout/orgChart1"/>
    <dgm:cxn modelId="{30A7D567-5443-4A21-9F28-75E1E08E475D}" type="presParOf" srcId="{16FD2E9E-5A42-44DB-A6FA-F3DFF63FD61D}" destId="{ED50456C-6E43-487E-8417-DC73A5D4FABF}" srcOrd="0" destOrd="0" presId="urn:microsoft.com/office/officeart/2005/8/layout/orgChart1"/>
    <dgm:cxn modelId="{48203D6E-900A-4A79-B689-1FD6C2A6C196}" type="presParOf" srcId="{ED50456C-6E43-487E-8417-DC73A5D4FABF}" destId="{29A67C4E-13B4-479F-B542-3C945C77F6C1}" srcOrd="0" destOrd="0" presId="urn:microsoft.com/office/officeart/2005/8/layout/orgChart1"/>
    <dgm:cxn modelId="{F2E7B840-EB22-4901-AB24-61B2C7E88633}" type="presParOf" srcId="{ED50456C-6E43-487E-8417-DC73A5D4FABF}" destId="{895B28A4-6F6B-4EB6-B2D7-7219BB8B321B}" srcOrd="1" destOrd="0" presId="urn:microsoft.com/office/officeart/2005/8/layout/orgChart1"/>
    <dgm:cxn modelId="{D83AE032-C31A-46AB-90BC-B8B2AE672A9B}" type="presParOf" srcId="{16FD2E9E-5A42-44DB-A6FA-F3DFF63FD61D}" destId="{19FB253C-9E08-4430-89F8-04967FB36136}" srcOrd="1" destOrd="0" presId="urn:microsoft.com/office/officeart/2005/8/layout/orgChart1"/>
    <dgm:cxn modelId="{F3BFCEF9-E003-40C8-ABC3-3DFFBF065140}" type="presParOf" srcId="{19FB253C-9E08-4430-89F8-04967FB36136}" destId="{5C625400-C07D-4BC9-9A16-1E60E22C82D0}" srcOrd="0" destOrd="0" presId="urn:microsoft.com/office/officeart/2005/8/layout/orgChart1"/>
    <dgm:cxn modelId="{F5140FD3-114A-4449-8319-DC60DB491DC3}" type="presParOf" srcId="{19FB253C-9E08-4430-89F8-04967FB36136}" destId="{A475A793-CDD3-4D25-9172-A4BEC46EBCF6}" srcOrd="1" destOrd="0" presId="urn:microsoft.com/office/officeart/2005/8/layout/orgChart1"/>
    <dgm:cxn modelId="{BF0FC457-7858-484F-AAF7-92A9D29E360E}" type="presParOf" srcId="{A475A793-CDD3-4D25-9172-A4BEC46EBCF6}" destId="{7BF212BE-AD51-410E-A4B0-789EBE6B18E2}" srcOrd="0" destOrd="0" presId="urn:microsoft.com/office/officeart/2005/8/layout/orgChart1"/>
    <dgm:cxn modelId="{566BEEC7-C579-4B94-9A14-6129B521CC4F}" type="presParOf" srcId="{7BF212BE-AD51-410E-A4B0-789EBE6B18E2}" destId="{4552B8CD-7643-488D-869B-12073BE4842F}" srcOrd="0" destOrd="0" presId="urn:microsoft.com/office/officeart/2005/8/layout/orgChart1"/>
    <dgm:cxn modelId="{0C43F975-81B2-435B-8157-85A30F28700B}" type="presParOf" srcId="{7BF212BE-AD51-410E-A4B0-789EBE6B18E2}" destId="{820788B5-91E3-4735-A5C6-CCB19850FBB6}" srcOrd="1" destOrd="0" presId="urn:microsoft.com/office/officeart/2005/8/layout/orgChart1"/>
    <dgm:cxn modelId="{8715BA9E-65E9-467C-896A-564AD45EABB8}" type="presParOf" srcId="{A475A793-CDD3-4D25-9172-A4BEC46EBCF6}" destId="{64695D79-42E5-4DA9-9059-7728773ABEAF}" srcOrd="1" destOrd="0" presId="urn:microsoft.com/office/officeart/2005/8/layout/orgChart1"/>
    <dgm:cxn modelId="{DFE084D8-AC95-43D9-B6C2-C57FD6345271}" type="presParOf" srcId="{A475A793-CDD3-4D25-9172-A4BEC46EBCF6}" destId="{9AB49CD0-7F06-403B-B6FA-60289BFD7856}" srcOrd="2" destOrd="0" presId="urn:microsoft.com/office/officeart/2005/8/layout/orgChart1"/>
    <dgm:cxn modelId="{15CDBB4F-5AB7-411E-A249-BD0DB0C1A74F}" type="presParOf" srcId="{16FD2E9E-5A42-44DB-A6FA-F3DFF63FD61D}" destId="{21DEC76D-3E47-4B2F-82A4-29DAE3378287}" srcOrd="2" destOrd="0" presId="urn:microsoft.com/office/officeart/2005/8/layout/orgChart1"/>
    <dgm:cxn modelId="{44C7F458-3563-48D4-9D47-073E13649D72}" type="presParOf" srcId="{F974B9CA-C58D-47A6-8821-5EAFFB06A55A}" destId="{C44456A2-77E3-4783-9587-89A1AB960182}"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E05DD1-220C-4F61-9F53-37EA73A081B2}" type="doc">
      <dgm:prSet loTypeId="urn:microsoft.com/office/officeart/2005/8/layout/venn2" loCatId="relationship" qsTypeId="urn:microsoft.com/office/officeart/2005/8/quickstyle/simple1" qsCatId="simple" csTypeId="urn:microsoft.com/office/officeart/2005/8/colors/accent0_3" csCatId="mainScheme" phldr="1"/>
      <dgm:spPr/>
      <dgm:t>
        <a:bodyPr/>
        <a:lstStyle/>
        <a:p>
          <a:endParaRPr lang="en-GB"/>
        </a:p>
      </dgm:t>
    </dgm:pt>
    <dgm:pt modelId="{CAD5764A-5E67-431C-B5B0-225F35317A13}">
      <dgm:prSet phldrT="[Text]" custT="1"/>
      <dgm:spPr/>
      <dgm:t>
        <a:bodyPr/>
        <a:lstStyle/>
        <a:p>
          <a:r>
            <a:rPr lang="en-US" sz="1000" dirty="0"/>
            <a:t>ICB &amp; ICP</a:t>
          </a:r>
          <a:endParaRPr lang="en-GB" sz="1000" dirty="0"/>
        </a:p>
      </dgm:t>
    </dgm:pt>
    <dgm:pt modelId="{91E70CE1-68D7-4811-8709-BC4AFC47EDB1}" type="parTrans" cxnId="{04ADA0B7-2EF2-48E5-84B8-B8DC00B4811F}">
      <dgm:prSet/>
      <dgm:spPr/>
      <dgm:t>
        <a:bodyPr/>
        <a:lstStyle/>
        <a:p>
          <a:endParaRPr lang="en-GB" sz="2800"/>
        </a:p>
      </dgm:t>
    </dgm:pt>
    <dgm:pt modelId="{438ABA9E-D02A-4265-B5C2-CB00CC17C41E}" type="sibTrans" cxnId="{04ADA0B7-2EF2-48E5-84B8-B8DC00B4811F}">
      <dgm:prSet/>
      <dgm:spPr/>
      <dgm:t>
        <a:bodyPr/>
        <a:lstStyle/>
        <a:p>
          <a:endParaRPr lang="en-GB" sz="2800"/>
        </a:p>
      </dgm:t>
    </dgm:pt>
    <dgm:pt modelId="{DA83A802-6FA5-43D5-AB9A-44D1DCAFCB4F}">
      <dgm:prSet phldrT="[Text]" custT="1"/>
      <dgm:spPr/>
      <dgm:t>
        <a:bodyPr/>
        <a:lstStyle/>
        <a:p>
          <a:r>
            <a:rPr lang="en-US" sz="800" dirty="0"/>
            <a:t>Providers collaboratives</a:t>
          </a:r>
          <a:endParaRPr lang="en-GB" sz="800" dirty="0"/>
        </a:p>
      </dgm:t>
    </dgm:pt>
    <dgm:pt modelId="{B3C5838F-C648-4F69-97E7-784E687159CE}" type="parTrans" cxnId="{52080CEE-8360-4BE3-9274-4AC215661A12}">
      <dgm:prSet/>
      <dgm:spPr/>
      <dgm:t>
        <a:bodyPr/>
        <a:lstStyle/>
        <a:p>
          <a:endParaRPr lang="en-GB" sz="2800"/>
        </a:p>
      </dgm:t>
    </dgm:pt>
    <dgm:pt modelId="{4DB17C3E-0B16-4716-A244-8B24854C9DD2}" type="sibTrans" cxnId="{52080CEE-8360-4BE3-9274-4AC215661A12}">
      <dgm:prSet/>
      <dgm:spPr/>
      <dgm:t>
        <a:bodyPr/>
        <a:lstStyle/>
        <a:p>
          <a:endParaRPr lang="en-GB" sz="2800"/>
        </a:p>
      </dgm:t>
    </dgm:pt>
    <dgm:pt modelId="{72965E19-ADA8-4416-9100-14A2A91FE610}">
      <dgm:prSet phldrT="[Text]" custT="1"/>
      <dgm:spPr/>
      <dgm:t>
        <a:bodyPr/>
        <a:lstStyle/>
        <a:p>
          <a:r>
            <a:rPr lang="en-US" sz="1000" dirty="0"/>
            <a:t>HWBs</a:t>
          </a:r>
          <a:endParaRPr lang="en-GB" sz="1000" dirty="0"/>
        </a:p>
      </dgm:t>
    </dgm:pt>
    <dgm:pt modelId="{58047416-F460-4C6C-8862-1CA1373DFE65}" type="parTrans" cxnId="{1BB3BBED-A3E0-4E21-9E60-F5BFBE4FCE07}">
      <dgm:prSet/>
      <dgm:spPr/>
      <dgm:t>
        <a:bodyPr/>
        <a:lstStyle/>
        <a:p>
          <a:endParaRPr lang="en-GB" sz="2800"/>
        </a:p>
      </dgm:t>
    </dgm:pt>
    <dgm:pt modelId="{5FE45AC0-B2BA-4C0E-9EB0-8E74BE7A54E7}" type="sibTrans" cxnId="{1BB3BBED-A3E0-4E21-9E60-F5BFBE4FCE07}">
      <dgm:prSet/>
      <dgm:spPr/>
      <dgm:t>
        <a:bodyPr/>
        <a:lstStyle/>
        <a:p>
          <a:endParaRPr lang="en-GB" sz="2800"/>
        </a:p>
      </dgm:t>
    </dgm:pt>
    <dgm:pt modelId="{B3F21EFF-B5C5-444A-9285-E023FE5DCA4C}">
      <dgm:prSet phldrT="[Text]" custT="1"/>
      <dgm:spPr/>
      <dgm:t>
        <a:bodyPr/>
        <a:lstStyle/>
        <a:p>
          <a:r>
            <a:rPr lang="en-US" sz="700" dirty="0"/>
            <a:t>Partnerships</a:t>
          </a:r>
          <a:endParaRPr lang="en-GB" sz="700" dirty="0"/>
        </a:p>
      </dgm:t>
    </dgm:pt>
    <dgm:pt modelId="{39B2420D-ADD0-4963-BA26-9FB3C9F368D8}" type="parTrans" cxnId="{07057189-BF8D-4B2F-BD9D-572D1857AEC0}">
      <dgm:prSet/>
      <dgm:spPr/>
      <dgm:t>
        <a:bodyPr/>
        <a:lstStyle/>
        <a:p>
          <a:endParaRPr lang="en-GB" sz="2800"/>
        </a:p>
      </dgm:t>
    </dgm:pt>
    <dgm:pt modelId="{0B2803B1-DA93-4B50-98F6-16A0A4C08291}" type="sibTrans" cxnId="{07057189-BF8D-4B2F-BD9D-572D1857AEC0}">
      <dgm:prSet/>
      <dgm:spPr/>
      <dgm:t>
        <a:bodyPr/>
        <a:lstStyle/>
        <a:p>
          <a:endParaRPr lang="en-GB" sz="2800"/>
        </a:p>
      </dgm:t>
    </dgm:pt>
    <dgm:pt modelId="{2A49B9C3-6845-4B1F-8DAA-4A889644A4EB}">
      <dgm:prSet phldrT="[Text]" custT="1"/>
      <dgm:spPr/>
      <dgm:t>
        <a:bodyPr/>
        <a:lstStyle/>
        <a:p>
          <a:r>
            <a:rPr lang="en-US" sz="900" dirty="0"/>
            <a:t>Primary care networks</a:t>
          </a:r>
          <a:endParaRPr lang="en-GB" sz="900" dirty="0"/>
        </a:p>
      </dgm:t>
    </dgm:pt>
    <dgm:pt modelId="{ACEA3BE7-208E-4960-8027-97B838674A82}" type="parTrans" cxnId="{DDCF9768-DC5F-4181-B773-777CBEE6F5AE}">
      <dgm:prSet/>
      <dgm:spPr/>
      <dgm:t>
        <a:bodyPr/>
        <a:lstStyle/>
        <a:p>
          <a:endParaRPr lang="en-GB" sz="2800"/>
        </a:p>
      </dgm:t>
    </dgm:pt>
    <dgm:pt modelId="{0EA989AF-4F64-46A2-BDB3-FE6C88D2A73E}" type="sibTrans" cxnId="{DDCF9768-DC5F-4181-B773-777CBEE6F5AE}">
      <dgm:prSet/>
      <dgm:spPr/>
      <dgm:t>
        <a:bodyPr/>
        <a:lstStyle/>
        <a:p>
          <a:endParaRPr lang="en-GB" sz="2800"/>
        </a:p>
      </dgm:t>
    </dgm:pt>
    <dgm:pt modelId="{F982F835-15A3-4887-ABDC-68584669AB16}" type="pres">
      <dgm:prSet presAssocID="{BAE05DD1-220C-4F61-9F53-37EA73A081B2}" presName="Name0" presStyleCnt="0">
        <dgm:presLayoutVars>
          <dgm:chMax val="7"/>
          <dgm:resizeHandles val="exact"/>
        </dgm:presLayoutVars>
      </dgm:prSet>
      <dgm:spPr/>
    </dgm:pt>
    <dgm:pt modelId="{8CC594A4-6C05-4D25-B69F-34769CB0D74C}" type="pres">
      <dgm:prSet presAssocID="{BAE05DD1-220C-4F61-9F53-37EA73A081B2}" presName="comp1" presStyleCnt="0"/>
      <dgm:spPr/>
    </dgm:pt>
    <dgm:pt modelId="{92B6C27F-3127-4440-82C3-1C10B7442179}" type="pres">
      <dgm:prSet presAssocID="{BAE05DD1-220C-4F61-9F53-37EA73A081B2}" presName="circle1" presStyleLbl="node1" presStyleIdx="0" presStyleCnt="5"/>
      <dgm:spPr/>
    </dgm:pt>
    <dgm:pt modelId="{A9AC69C8-97CD-47BA-8A4F-A4403BAE305E}" type="pres">
      <dgm:prSet presAssocID="{BAE05DD1-220C-4F61-9F53-37EA73A081B2}" presName="c1text" presStyleLbl="node1" presStyleIdx="0" presStyleCnt="5">
        <dgm:presLayoutVars>
          <dgm:bulletEnabled val="1"/>
        </dgm:presLayoutVars>
      </dgm:prSet>
      <dgm:spPr/>
    </dgm:pt>
    <dgm:pt modelId="{167072AA-5F21-4B51-A79E-0098D7969173}" type="pres">
      <dgm:prSet presAssocID="{BAE05DD1-220C-4F61-9F53-37EA73A081B2}" presName="comp2" presStyleCnt="0"/>
      <dgm:spPr/>
    </dgm:pt>
    <dgm:pt modelId="{0DDD4178-2232-4943-B48B-5FC62DEC2313}" type="pres">
      <dgm:prSet presAssocID="{BAE05DD1-220C-4F61-9F53-37EA73A081B2}" presName="circle2" presStyleLbl="node1" presStyleIdx="1" presStyleCnt="5"/>
      <dgm:spPr/>
    </dgm:pt>
    <dgm:pt modelId="{619AA658-C762-4277-AB75-E4B75684911C}" type="pres">
      <dgm:prSet presAssocID="{BAE05DD1-220C-4F61-9F53-37EA73A081B2}" presName="c2text" presStyleLbl="node1" presStyleIdx="1" presStyleCnt="5">
        <dgm:presLayoutVars>
          <dgm:bulletEnabled val="1"/>
        </dgm:presLayoutVars>
      </dgm:prSet>
      <dgm:spPr/>
    </dgm:pt>
    <dgm:pt modelId="{46672414-FB89-4EC5-A87E-5C1A6B954EE0}" type="pres">
      <dgm:prSet presAssocID="{BAE05DD1-220C-4F61-9F53-37EA73A081B2}" presName="comp3" presStyleCnt="0"/>
      <dgm:spPr/>
    </dgm:pt>
    <dgm:pt modelId="{5B3B37D9-9BC2-408F-AD72-073A7095C955}" type="pres">
      <dgm:prSet presAssocID="{BAE05DD1-220C-4F61-9F53-37EA73A081B2}" presName="circle3" presStyleLbl="node1" presStyleIdx="2" presStyleCnt="5"/>
      <dgm:spPr/>
    </dgm:pt>
    <dgm:pt modelId="{3AA53DE9-11C6-499F-8F67-BE0C136BF5FB}" type="pres">
      <dgm:prSet presAssocID="{BAE05DD1-220C-4F61-9F53-37EA73A081B2}" presName="c3text" presStyleLbl="node1" presStyleIdx="2" presStyleCnt="5">
        <dgm:presLayoutVars>
          <dgm:bulletEnabled val="1"/>
        </dgm:presLayoutVars>
      </dgm:prSet>
      <dgm:spPr/>
    </dgm:pt>
    <dgm:pt modelId="{4E41ABD4-933B-4D01-ABBD-BEDF5BA46319}" type="pres">
      <dgm:prSet presAssocID="{BAE05DD1-220C-4F61-9F53-37EA73A081B2}" presName="comp4" presStyleCnt="0"/>
      <dgm:spPr/>
    </dgm:pt>
    <dgm:pt modelId="{5127E44E-57E5-46B5-B209-7B8E7713FF66}" type="pres">
      <dgm:prSet presAssocID="{BAE05DD1-220C-4F61-9F53-37EA73A081B2}" presName="circle4" presStyleLbl="node1" presStyleIdx="3" presStyleCnt="5"/>
      <dgm:spPr/>
    </dgm:pt>
    <dgm:pt modelId="{ABDF03AF-6F27-43A4-BE3F-1186013EE211}" type="pres">
      <dgm:prSet presAssocID="{BAE05DD1-220C-4F61-9F53-37EA73A081B2}" presName="c4text" presStyleLbl="node1" presStyleIdx="3" presStyleCnt="5">
        <dgm:presLayoutVars>
          <dgm:bulletEnabled val="1"/>
        </dgm:presLayoutVars>
      </dgm:prSet>
      <dgm:spPr/>
    </dgm:pt>
    <dgm:pt modelId="{4674564E-DD3B-45E1-A7BA-823551AFF33F}" type="pres">
      <dgm:prSet presAssocID="{BAE05DD1-220C-4F61-9F53-37EA73A081B2}" presName="comp5" presStyleCnt="0"/>
      <dgm:spPr/>
    </dgm:pt>
    <dgm:pt modelId="{8D2183E0-39AD-471E-82D4-A0419D99EAC2}" type="pres">
      <dgm:prSet presAssocID="{BAE05DD1-220C-4F61-9F53-37EA73A081B2}" presName="circle5" presStyleLbl="node1" presStyleIdx="4" presStyleCnt="5"/>
      <dgm:spPr/>
    </dgm:pt>
    <dgm:pt modelId="{652AD90F-4DEB-468B-AA71-067AD68127B0}" type="pres">
      <dgm:prSet presAssocID="{BAE05DD1-220C-4F61-9F53-37EA73A081B2}" presName="c5text" presStyleLbl="node1" presStyleIdx="4" presStyleCnt="5">
        <dgm:presLayoutVars>
          <dgm:bulletEnabled val="1"/>
        </dgm:presLayoutVars>
      </dgm:prSet>
      <dgm:spPr/>
    </dgm:pt>
  </dgm:ptLst>
  <dgm:cxnLst>
    <dgm:cxn modelId="{C57F0828-51DE-4638-8708-455BB629161D}" type="presOf" srcId="{2A49B9C3-6845-4B1F-8DAA-4A889644A4EB}" destId="{652AD90F-4DEB-468B-AA71-067AD68127B0}" srcOrd="1" destOrd="0" presId="urn:microsoft.com/office/officeart/2005/8/layout/venn2"/>
    <dgm:cxn modelId="{96109333-13AB-4A2C-A942-B5C19E74CDE4}" type="presOf" srcId="{B3F21EFF-B5C5-444A-9285-E023FE5DCA4C}" destId="{5127E44E-57E5-46B5-B209-7B8E7713FF66}" srcOrd="0" destOrd="0" presId="urn:microsoft.com/office/officeart/2005/8/layout/venn2"/>
    <dgm:cxn modelId="{7ADE895B-1D50-4078-A304-3193CD206C50}" type="presOf" srcId="{CAD5764A-5E67-431C-B5B0-225F35317A13}" destId="{92B6C27F-3127-4440-82C3-1C10B7442179}" srcOrd="0" destOrd="0" presId="urn:microsoft.com/office/officeart/2005/8/layout/venn2"/>
    <dgm:cxn modelId="{BD7F9443-27A0-4B54-8DE2-F7C1DDBC27BD}" type="presOf" srcId="{CAD5764A-5E67-431C-B5B0-225F35317A13}" destId="{A9AC69C8-97CD-47BA-8A4F-A4403BAE305E}" srcOrd="1" destOrd="0" presId="urn:microsoft.com/office/officeart/2005/8/layout/venn2"/>
    <dgm:cxn modelId="{DDCF9768-DC5F-4181-B773-777CBEE6F5AE}" srcId="{BAE05DD1-220C-4F61-9F53-37EA73A081B2}" destId="{2A49B9C3-6845-4B1F-8DAA-4A889644A4EB}" srcOrd="4" destOrd="0" parTransId="{ACEA3BE7-208E-4960-8027-97B838674A82}" sibTransId="{0EA989AF-4F64-46A2-BDB3-FE6C88D2A73E}"/>
    <dgm:cxn modelId="{7D6EA955-B1F9-453B-BA79-2A7C3BB65377}" type="presOf" srcId="{B3F21EFF-B5C5-444A-9285-E023FE5DCA4C}" destId="{ABDF03AF-6F27-43A4-BE3F-1186013EE211}" srcOrd="1" destOrd="0" presId="urn:microsoft.com/office/officeart/2005/8/layout/venn2"/>
    <dgm:cxn modelId="{DD73B277-E22D-482C-8BB4-CB121E3E9A8A}" type="presOf" srcId="{72965E19-ADA8-4416-9100-14A2A91FE610}" destId="{3AA53DE9-11C6-499F-8F67-BE0C136BF5FB}" srcOrd="1" destOrd="0" presId="urn:microsoft.com/office/officeart/2005/8/layout/venn2"/>
    <dgm:cxn modelId="{07057189-BF8D-4B2F-BD9D-572D1857AEC0}" srcId="{BAE05DD1-220C-4F61-9F53-37EA73A081B2}" destId="{B3F21EFF-B5C5-444A-9285-E023FE5DCA4C}" srcOrd="3" destOrd="0" parTransId="{39B2420D-ADD0-4963-BA26-9FB3C9F368D8}" sibTransId="{0B2803B1-DA93-4B50-98F6-16A0A4C08291}"/>
    <dgm:cxn modelId="{A683C498-3D7B-49AC-81F0-2CDCCB5DDACA}" type="presOf" srcId="{DA83A802-6FA5-43D5-AB9A-44D1DCAFCB4F}" destId="{619AA658-C762-4277-AB75-E4B75684911C}" srcOrd="1" destOrd="0" presId="urn:microsoft.com/office/officeart/2005/8/layout/venn2"/>
    <dgm:cxn modelId="{27D72E9B-A395-4076-B1D0-EC203853C7B4}" type="presOf" srcId="{DA83A802-6FA5-43D5-AB9A-44D1DCAFCB4F}" destId="{0DDD4178-2232-4943-B48B-5FC62DEC2313}" srcOrd="0" destOrd="0" presId="urn:microsoft.com/office/officeart/2005/8/layout/venn2"/>
    <dgm:cxn modelId="{61B25AB7-F8CA-48CB-94CF-33A099033B53}" type="presOf" srcId="{2A49B9C3-6845-4B1F-8DAA-4A889644A4EB}" destId="{8D2183E0-39AD-471E-82D4-A0419D99EAC2}" srcOrd="0" destOrd="0" presId="urn:microsoft.com/office/officeart/2005/8/layout/venn2"/>
    <dgm:cxn modelId="{04ADA0B7-2EF2-48E5-84B8-B8DC00B4811F}" srcId="{BAE05DD1-220C-4F61-9F53-37EA73A081B2}" destId="{CAD5764A-5E67-431C-B5B0-225F35317A13}" srcOrd="0" destOrd="0" parTransId="{91E70CE1-68D7-4811-8709-BC4AFC47EDB1}" sibTransId="{438ABA9E-D02A-4265-B5C2-CB00CC17C41E}"/>
    <dgm:cxn modelId="{D96DE4CC-E91E-4B3D-8F55-F0BB4929D457}" type="presOf" srcId="{BAE05DD1-220C-4F61-9F53-37EA73A081B2}" destId="{F982F835-15A3-4887-ABDC-68584669AB16}" srcOrd="0" destOrd="0" presId="urn:microsoft.com/office/officeart/2005/8/layout/venn2"/>
    <dgm:cxn modelId="{AF44A1DD-F423-4310-8640-827D25D16133}" type="presOf" srcId="{72965E19-ADA8-4416-9100-14A2A91FE610}" destId="{5B3B37D9-9BC2-408F-AD72-073A7095C955}" srcOrd="0" destOrd="0" presId="urn:microsoft.com/office/officeart/2005/8/layout/venn2"/>
    <dgm:cxn modelId="{1BB3BBED-A3E0-4E21-9E60-F5BFBE4FCE07}" srcId="{BAE05DD1-220C-4F61-9F53-37EA73A081B2}" destId="{72965E19-ADA8-4416-9100-14A2A91FE610}" srcOrd="2" destOrd="0" parTransId="{58047416-F460-4C6C-8862-1CA1373DFE65}" sibTransId="{5FE45AC0-B2BA-4C0E-9EB0-8E74BE7A54E7}"/>
    <dgm:cxn modelId="{52080CEE-8360-4BE3-9274-4AC215661A12}" srcId="{BAE05DD1-220C-4F61-9F53-37EA73A081B2}" destId="{DA83A802-6FA5-43D5-AB9A-44D1DCAFCB4F}" srcOrd="1" destOrd="0" parTransId="{B3C5838F-C648-4F69-97E7-784E687159CE}" sibTransId="{4DB17C3E-0B16-4716-A244-8B24854C9DD2}"/>
    <dgm:cxn modelId="{949AA554-2ED6-46B5-AA0F-2A6E13FF36E7}" type="presParOf" srcId="{F982F835-15A3-4887-ABDC-68584669AB16}" destId="{8CC594A4-6C05-4D25-B69F-34769CB0D74C}" srcOrd="0" destOrd="0" presId="urn:microsoft.com/office/officeart/2005/8/layout/venn2"/>
    <dgm:cxn modelId="{9CA2DE36-1A75-4C5E-B55B-C815FEA870E1}" type="presParOf" srcId="{8CC594A4-6C05-4D25-B69F-34769CB0D74C}" destId="{92B6C27F-3127-4440-82C3-1C10B7442179}" srcOrd="0" destOrd="0" presId="urn:microsoft.com/office/officeart/2005/8/layout/venn2"/>
    <dgm:cxn modelId="{A2975FBF-9B05-477C-9CE2-4D790BE7D70C}" type="presParOf" srcId="{8CC594A4-6C05-4D25-B69F-34769CB0D74C}" destId="{A9AC69C8-97CD-47BA-8A4F-A4403BAE305E}" srcOrd="1" destOrd="0" presId="urn:microsoft.com/office/officeart/2005/8/layout/venn2"/>
    <dgm:cxn modelId="{BAB37FBA-94EB-404C-8269-4A51D792F593}" type="presParOf" srcId="{F982F835-15A3-4887-ABDC-68584669AB16}" destId="{167072AA-5F21-4B51-A79E-0098D7969173}" srcOrd="1" destOrd="0" presId="urn:microsoft.com/office/officeart/2005/8/layout/venn2"/>
    <dgm:cxn modelId="{BBD9CEDF-2619-43C8-8DAB-734E65C7E589}" type="presParOf" srcId="{167072AA-5F21-4B51-A79E-0098D7969173}" destId="{0DDD4178-2232-4943-B48B-5FC62DEC2313}" srcOrd="0" destOrd="0" presId="urn:microsoft.com/office/officeart/2005/8/layout/venn2"/>
    <dgm:cxn modelId="{5015AC40-5E0C-4284-A643-FB3B8B7ADD02}" type="presParOf" srcId="{167072AA-5F21-4B51-A79E-0098D7969173}" destId="{619AA658-C762-4277-AB75-E4B75684911C}" srcOrd="1" destOrd="0" presId="urn:microsoft.com/office/officeart/2005/8/layout/venn2"/>
    <dgm:cxn modelId="{BC0376F7-21E1-4A99-B8CC-4BCFF3235B65}" type="presParOf" srcId="{F982F835-15A3-4887-ABDC-68584669AB16}" destId="{46672414-FB89-4EC5-A87E-5C1A6B954EE0}" srcOrd="2" destOrd="0" presId="urn:microsoft.com/office/officeart/2005/8/layout/venn2"/>
    <dgm:cxn modelId="{F6B1DA24-262C-49F3-9CE3-C62A939BDEF2}" type="presParOf" srcId="{46672414-FB89-4EC5-A87E-5C1A6B954EE0}" destId="{5B3B37D9-9BC2-408F-AD72-073A7095C955}" srcOrd="0" destOrd="0" presId="urn:microsoft.com/office/officeart/2005/8/layout/venn2"/>
    <dgm:cxn modelId="{8EA592E8-9590-4379-B029-3CD842339B77}" type="presParOf" srcId="{46672414-FB89-4EC5-A87E-5C1A6B954EE0}" destId="{3AA53DE9-11C6-499F-8F67-BE0C136BF5FB}" srcOrd="1" destOrd="0" presId="urn:microsoft.com/office/officeart/2005/8/layout/venn2"/>
    <dgm:cxn modelId="{C85E60E0-224A-495F-968A-A5BE00E08273}" type="presParOf" srcId="{F982F835-15A3-4887-ABDC-68584669AB16}" destId="{4E41ABD4-933B-4D01-ABBD-BEDF5BA46319}" srcOrd="3" destOrd="0" presId="urn:microsoft.com/office/officeart/2005/8/layout/venn2"/>
    <dgm:cxn modelId="{24050B81-70A2-4E35-9E72-B4E06059CF77}" type="presParOf" srcId="{4E41ABD4-933B-4D01-ABBD-BEDF5BA46319}" destId="{5127E44E-57E5-46B5-B209-7B8E7713FF66}" srcOrd="0" destOrd="0" presId="urn:microsoft.com/office/officeart/2005/8/layout/venn2"/>
    <dgm:cxn modelId="{4BD60D81-7F26-4D89-A2F7-0CD16BDD2D81}" type="presParOf" srcId="{4E41ABD4-933B-4D01-ABBD-BEDF5BA46319}" destId="{ABDF03AF-6F27-43A4-BE3F-1186013EE211}" srcOrd="1" destOrd="0" presId="urn:microsoft.com/office/officeart/2005/8/layout/venn2"/>
    <dgm:cxn modelId="{836F844C-2C63-49C7-9DF9-9D88292417B2}" type="presParOf" srcId="{F982F835-15A3-4887-ABDC-68584669AB16}" destId="{4674564E-DD3B-45E1-A7BA-823551AFF33F}" srcOrd="4" destOrd="0" presId="urn:microsoft.com/office/officeart/2005/8/layout/venn2"/>
    <dgm:cxn modelId="{51C75C0E-07C8-4420-9F5A-80A35BE6EBF4}" type="presParOf" srcId="{4674564E-DD3B-45E1-A7BA-823551AFF33F}" destId="{8D2183E0-39AD-471E-82D4-A0419D99EAC2}" srcOrd="0" destOrd="0" presId="urn:microsoft.com/office/officeart/2005/8/layout/venn2"/>
    <dgm:cxn modelId="{3DD43FA9-BEAB-4ABC-82FB-AEF16A98FB05}" type="presParOf" srcId="{4674564E-DD3B-45E1-A7BA-823551AFF33F}" destId="{652AD90F-4DEB-468B-AA71-067AD68127B0}" srcOrd="1" destOrd="0" presId="urn:microsoft.com/office/officeart/2005/8/layout/venn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F9900-E096-4150-835D-815753A5DE1E}">
      <dsp:nvSpPr>
        <dsp:cNvPr id="0" name=""/>
        <dsp:cNvSpPr/>
      </dsp:nvSpPr>
      <dsp:spPr>
        <a:xfrm>
          <a:off x="-5452855" y="-834925"/>
          <a:ext cx="6492675" cy="6492675"/>
        </a:xfrm>
        <a:prstGeom prst="blockArc">
          <a:avLst>
            <a:gd name="adj1" fmla="val 18900000"/>
            <a:gd name="adj2" fmla="val 2700000"/>
            <a:gd name="adj3" fmla="val 333"/>
          </a:avLst>
        </a:prstGeom>
        <a:noFill/>
        <a:ln w="25400" cap="flat" cmpd="sng" algn="ctr">
          <a:solidFill>
            <a:srgbClr val="00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2A50FB3-C02E-403E-BAE7-D4FD326EA9B8}">
      <dsp:nvSpPr>
        <dsp:cNvPr id="0" name=""/>
        <dsp:cNvSpPr/>
      </dsp:nvSpPr>
      <dsp:spPr>
        <a:xfrm>
          <a:off x="454658" y="301330"/>
          <a:ext cx="7759090" cy="603045"/>
        </a:xfrm>
        <a:prstGeom prst="rect">
          <a:avLst/>
        </a:prstGeom>
        <a:solidFill>
          <a:srgbClr val="F4C8D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78668" tIns="55880" rIns="55880" bIns="558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altLang="en-US" sz="2200" kern="1200">
              <a:solidFill>
                <a:srgbClr val="000000"/>
              </a:solidFill>
              <a:latin typeface="Arial"/>
              <a:ea typeface="ヒラギノ角ゴ Pro W3" pitchFamily="-16" charset="-128"/>
              <a:cs typeface="+mn-cs"/>
            </a:rPr>
            <a:t>Commissioners and funders – expectations of quality</a:t>
          </a:r>
          <a:endParaRPr lang="en-GB" sz="2200" kern="1200">
            <a:solidFill>
              <a:srgbClr val="000000"/>
            </a:solidFill>
            <a:latin typeface="Arial"/>
            <a:ea typeface="ＭＳ Ｐゴシック"/>
            <a:cs typeface="+mn-cs"/>
          </a:endParaRPr>
        </a:p>
      </dsp:txBody>
      <dsp:txXfrm>
        <a:off x="454658" y="301330"/>
        <a:ext cx="7759090" cy="603045"/>
      </dsp:txXfrm>
    </dsp:sp>
    <dsp:sp modelId="{487B5CB2-C53D-4BDD-8A6D-A79F92CDF160}">
      <dsp:nvSpPr>
        <dsp:cNvPr id="0" name=""/>
        <dsp:cNvSpPr/>
      </dsp:nvSpPr>
      <dsp:spPr>
        <a:xfrm>
          <a:off x="77754" y="225949"/>
          <a:ext cx="753807" cy="753807"/>
        </a:xfrm>
        <a:prstGeom prst="ellipse">
          <a:avLst/>
        </a:prstGeo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743669"/>
          </a:solidFill>
          <a:prstDash val="solid"/>
        </a:ln>
        <a:effectLst/>
      </dsp:spPr>
      <dsp:style>
        <a:lnRef idx="1">
          <a:scrgbClr r="0" g="0" b="0"/>
        </a:lnRef>
        <a:fillRef idx="2">
          <a:scrgbClr r="0" g="0" b="0"/>
        </a:fillRef>
        <a:effectRef idx="0">
          <a:scrgbClr r="0" g="0" b="0"/>
        </a:effectRef>
        <a:fontRef idx="minor"/>
      </dsp:style>
    </dsp:sp>
    <dsp:sp modelId="{AFD233C5-69E6-42E7-B1F6-E60728744ACC}">
      <dsp:nvSpPr>
        <dsp:cNvPr id="0" name=""/>
        <dsp:cNvSpPr/>
      </dsp:nvSpPr>
      <dsp:spPr>
        <a:xfrm>
          <a:off x="886783" y="1205609"/>
          <a:ext cx="7326965" cy="603045"/>
        </a:xfrm>
        <a:prstGeom prst="rect">
          <a:avLst/>
        </a:prstGeom>
        <a:solidFill>
          <a:srgbClr val="F4C8D0"/>
        </a:solidFill>
        <a:ln w="66675">
          <a:solidFill>
            <a:schemeClr val="accent3"/>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78668" tIns="55880" rIns="55880" bIns="558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altLang="en-US" sz="2200" kern="1200">
              <a:solidFill>
                <a:srgbClr val="000000"/>
              </a:solidFill>
              <a:latin typeface="Arial"/>
              <a:ea typeface="ヒラギノ角ゴ Pro W3" pitchFamily="-16" charset="-128"/>
              <a:cs typeface="+mn-cs"/>
            </a:rPr>
            <a:t>Providers – culture, organisation, expectations</a:t>
          </a:r>
          <a:endParaRPr lang="en-GB" sz="2200" kern="1200">
            <a:solidFill>
              <a:srgbClr val="000000"/>
            </a:solidFill>
            <a:latin typeface="Arial"/>
            <a:ea typeface="ＭＳ Ｐゴシック"/>
            <a:cs typeface="+mn-cs"/>
          </a:endParaRPr>
        </a:p>
      </dsp:txBody>
      <dsp:txXfrm>
        <a:off x="886783" y="1205609"/>
        <a:ext cx="7326965" cy="603045"/>
      </dsp:txXfrm>
    </dsp:sp>
    <dsp:sp modelId="{A26AA76F-6D4D-40BD-BBCC-6F2039EB8C52}">
      <dsp:nvSpPr>
        <dsp:cNvPr id="0" name=""/>
        <dsp:cNvSpPr/>
      </dsp:nvSpPr>
      <dsp:spPr>
        <a:xfrm>
          <a:off x="509879" y="1130228"/>
          <a:ext cx="753807" cy="753807"/>
        </a:xfrm>
        <a:prstGeom prst="ellipse">
          <a:avLst/>
        </a:prstGeom>
        <a:solidFill>
          <a:schemeClr val="accent3"/>
        </a:solidFill>
        <a:ln w="9525" cap="flat" cmpd="sng" algn="ctr">
          <a:solidFill>
            <a:srgbClr val="743669"/>
          </a:solidFill>
          <a:prstDash val="solid"/>
        </a:ln>
        <a:effectLst/>
      </dsp:spPr>
      <dsp:style>
        <a:lnRef idx="1">
          <a:scrgbClr r="0" g="0" b="0"/>
        </a:lnRef>
        <a:fillRef idx="2">
          <a:scrgbClr r="0" g="0" b="0"/>
        </a:fillRef>
        <a:effectRef idx="0">
          <a:scrgbClr r="0" g="0" b="0"/>
        </a:effectRef>
        <a:fontRef idx="minor"/>
      </dsp:style>
    </dsp:sp>
    <dsp:sp modelId="{67EB8FDF-1DC8-49A9-87A4-8765C2D32256}">
      <dsp:nvSpPr>
        <dsp:cNvPr id="0" name=""/>
        <dsp:cNvSpPr/>
      </dsp:nvSpPr>
      <dsp:spPr>
        <a:xfrm>
          <a:off x="1019410" y="2109889"/>
          <a:ext cx="7194337" cy="603045"/>
        </a:xfrm>
        <a:prstGeom prst="rect">
          <a:avLst/>
        </a:prstGeom>
        <a:solidFill>
          <a:srgbClr val="F4C8D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78668" tIns="55880" rIns="55880" bIns="558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GB" altLang="en-US" sz="2200" kern="1200">
            <a:solidFill>
              <a:srgbClr val="000000"/>
            </a:solidFill>
            <a:latin typeface="Arial"/>
            <a:ea typeface="ヒラギノ角ゴ Pro W3" pitchFamily="-16" charset="-128"/>
            <a:cs typeface="+mn-cs"/>
          </a:endParaRPr>
        </a:p>
        <a:p>
          <a:pPr marL="0" marR="0" lvl="0" indent="0" algn="l" defTabSz="914400" eaLnBrk="1" fontAlgn="auto" latinLnBrk="0" hangingPunct="1">
            <a:lnSpc>
              <a:spcPct val="100000"/>
            </a:lnSpc>
            <a:spcBef>
              <a:spcPct val="0"/>
            </a:spcBef>
            <a:spcAft>
              <a:spcPts val="0"/>
            </a:spcAft>
            <a:buClrTx/>
            <a:buSzTx/>
            <a:buFontTx/>
            <a:buNone/>
            <a:tabLst/>
            <a:defRPr/>
          </a:pPr>
          <a:r>
            <a:rPr lang="en-GB" altLang="en-US" sz="2200" kern="1200">
              <a:solidFill>
                <a:srgbClr val="000000"/>
              </a:solidFill>
              <a:latin typeface="Arial"/>
              <a:ea typeface="ヒラギノ角ゴ Pro W3" pitchFamily="-16" charset="-128"/>
              <a:cs typeface="+mn-cs"/>
            </a:rPr>
            <a:t>Professionals – c</a:t>
          </a:r>
          <a:r>
            <a:rPr lang="en-GB" sz="2200" kern="1200">
              <a:solidFill>
                <a:srgbClr val="000000"/>
              </a:solidFill>
              <a:latin typeface="Arial"/>
              <a:ea typeface="ＭＳ Ｐゴシック"/>
              <a:cs typeface="+mn-cs"/>
            </a:rPr>
            <a:t>apable, confident and supported</a:t>
          </a:r>
        </a:p>
        <a:p>
          <a:pPr lvl="0" algn="l">
            <a:spcBef>
              <a:spcPct val="0"/>
            </a:spcBef>
            <a:buNone/>
          </a:pPr>
          <a:endParaRPr lang="en-GB" sz="2200" kern="1200">
            <a:solidFill>
              <a:srgbClr val="000000"/>
            </a:solidFill>
            <a:latin typeface="Arial"/>
            <a:ea typeface="ＭＳ Ｐゴシック"/>
            <a:cs typeface="+mn-cs"/>
          </a:endParaRPr>
        </a:p>
      </dsp:txBody>
      <dsp:txXfrm>
        <a:off x="1019410" y="2109889"/>
        <a:ext cx="7194337" cy="603045"/>
      </dsp:txXfrm>
    </dsp:sp>
    <dsp:sp modelId="{B70CF980-3038-4C04-A014-0DF56453A445}">
      <dsp:nvSpPr>
        <dsp:cNvPr id="0" name=""/>
        <dsp:cNvSpPr/>
      </dsp:nvSpPr>
      <dsp:spPr>
        <a:xfrm>
          <a:off x="642507" y="2034508"/>
          <a:ext cx="753807" cy="753807"/>
        </a:xfrm>
        <a:prstGeom prst="ellipse">
          <a:avLst/>
        </a:prstGeo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743669"/>
          </a:solidFill>
          <a:prstDash val="solid"/>
        </a:ln>
        <a:effectLst/>
      </dsp:spPr>
      <dsp:style>
        <a:lnRef idx="1">
          <a:scrgbClr r="0" g="0" b="0"/>
        </a:lnRef>
        <a:fillRef idx="2">
          <a:scrgbClr r="0" g="0" b="0"/>
        </a:fillRef>
        <a:effectRef idx="0">
          <a:scrgbClr r="0" g="0" b="0"/>
        </a:effectRef>
        <a:fontRef idx="minor"/>
      </dsp:style>
    </dsp:sp>
    <dsp:sp modelId="{1589F22F-55FA-44D2-A44D-8B990CB8CA67}">
      <dsp:nvSpPr>
        <dsp:cNvPr id="0" name=""/>
        <dsp:cNvSpPr/>
      </dsp:nvSpPr>
      <dsp:spPr>
        <a:xfrm>
          <a:off x="886783" y="3014168"/>
          <a:ext cx="7326965" cy="603045"/>
        </a:xfrm>
        <a:prstGeom prst="rect">
          <a:avLst/>
        </a:prstGeom>
        <a:solidFill>
          <a:srgbClr val="F4C8D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78668" tIns="40640" rIns="40640" bIns="406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GB" altLang="en-US" sz="1600" kern="1200">
            <a:solidFill>
              <a:srgbClr val="000000"/>
            </a:solidFill>
            <a:latin typeface="Arial"/>
            <a:ea typeface="ヒラギノ角ゴ Pro W3" pitchFamily="-16" charset="-128"/>
            <a:cs typeface="+mn-cs"/>
          </a:endParaRPr>
        </a:p>
        <a:p>
          <a:pPr marL="0" marR="0" lvl="0" indent="0" algn="l" defTabSz="914400" eaLnBrk="1" fontAlgn="auto" latinLnBrk="0" hangingPunct="1">
            <a:lnSpc>
              <a:spcPct val="100000"/>
            </a:lnSpc>
            <a:spcBef>
              <a:spcPct val="0"/>
            </a:spcBef>
            <a:spcAft>
              <a:spcPts val="0"/>
            </a:spcAft>
            <a:buClrTx/>
            <a:buSzTx/>
            <a:buFontTx/>
            <a:buNone/>
            <a:tabLst/>
            <a:defRPr/>
          </a:pPr>
          <a:r>
            <a:rPr lang="en-GB" altLang="en-US" sz="2200" kern="1200">
              <a:solidFill>
                <a:srgbClr val="000000"/>
              </a:solidFill>
              <a:latin typeface="Arial"/>
              <a:ea typeface="ヒラギノ角ゴ Pro W3" pitchFamily="-16" charset="-128"/>
              <a:cs typeface="+mn-cs"/>
            </a:rPr>
            <a:t>Regulators – monitor, inspect, rate, act, celebrate</a:t>
          </a:r>
          <a:endParaRPr lang="en-GB" sz="2200" kern="1200">
            <a:solidFill>
              <a:srgbClr val="000000"/>
            </a:solidFill>
            <a:latin typeface="Arial"/>
            <a:ea typeface="ＭＳ Ｐゴシック"/>
            <a:cs typeface="+mn-cs"/>
          </a:endParaRPr>
        </a:p>
        <a:p>
          <a:pPr lvl="0" algn="l" defTabSz="977900">
            <a:lnSpc>
              <a:spcPct val="90000"/>
            </a:lnSpc>
            <a:spcBef>
              <a:spcPct val="0"/>
            </a:spcBef>
            <a:spcAft>
              <a:spcPct val="35000"/>
            </a:spcAft>
            <a:buNone/>
          </a:pPr>
          <a:endParaRPr lang="en-GB" sz="2200" kern="1200">
            <a:solidFill>
              <a:srgbClr val="000000"/>
            </a:solidFill>
            <a:latin typeface="Arial"/>
            <a:ea typeface="ＭＳ Ｐゴシック"/>
            <a:cs typeface="+mn-cs"/>
          </a:endParaRPr>
        </a:p>
      </dsp:txBody>
      <dsp:txXfrm>
        <a:off x="886783" y="3014168"/>
        <a:ext cx="7326965" cy="603045"/>
      </dsp:txXfrm>
    </dsp:sp>
    <dsp:sp modelId="{391C1B12-8EB4-4E6B-A844-D609E5CF8968}">
      <dsp:nvSpPr>
        <dsp:cNvPr id="0" name=""/>
        <dsp:cNvSpPr/>
      </dsp:nvSpPr>
      <dsp:spPr>
        <a:xfrm>
          <a:off x="509879" y="2938787"/>
          <a:ext cx="753807" cy="753807"/>
        </a:xfrm>
        <a:prstGeom prst="ellipse">
          <a:avLst/>
        </a:prstGeo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743669"/>
          </a:solidFill>
          <a:prstDash val="solid"/>
        </a:ln>
        <a:effectLst/>
      </dsp:spPr>
      <dsp:style>
        <a:lnRef idx="1">
          <a:scrgbClr r="0" g="0" b="0"/>
        </a:lnRef>
        <a:fillRef idx="2">
          <a:scrgbClr r="0" g="0" b="0"/>
        </a:fillRef>
        <a:effectRef idx="0">
          <a:scrgbClr r="0" g="0" b="0"/>
        </a:effectRef>
        <a:fontRef idx="minor"/>
      </dsp:style>
    </dsp:sp>
    <dsp:sp modelId="{689ACF01-289D-4E7B-9E86-2980C77B91D0}">
      <dsp:nvSpPr>
        <dsp:cNvPr id="0" name=""/>
        <dsp:cNvSpPr/>
      </dsp:nvSpPr>
      <dsp:spPr>
        <a:xfrm>
          <a:off x="454658" y="3918448"/>
          <a:ext cx="7759090" cy="603045"/>
        </a:xfrm>
        <a:prstGeom prst="rect">
          <a:avLst/>
        </a:prstGeom>
        <a:solidFill>
          <a:srgbClr val="F4C8D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78668" tIns="55880" rIns="55880" bIns="558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GB" sz="2200" kern="1200">
            <a:solidFill>
              <a:srgbClr val="000000"/>
            </a:solidFill>
            <a:latin typeface="Arial"/>
            <a:ea typeface="ＭＳ Ｐゴシック"/>
            <a:cs typeface="+mn-cs"/>
          </a:endParaRPr>
        </a:p>
        <a:p>
          <a:pPr marL="0" marR="0" lvl="0" indent="0" algn="l" defTabSz="914400" eaLnBrk="1" fontAlgn="auto" latinLnBrk="0" hangingPunct="1">
            <a:lnSpc>
              <a:spcPct val="100000"/>
            </a:lnSpc>
            <a:spcBef>
              <a:spcPct val="0"/>
            </a:spcBef>
            <a:spcAft>
              <a:spcPts val="0"/>
            </a:spcAft>
            <a:buClrTx/>
            <a:buSzTx/>
            <a:buFontTx/>
            <a:buNone/>
            <a:tabLst/>
            <a:defRPr/>
          </a:pPr>
          <a:r>
            <a:rPr lang="en-GB" sz="2200" kern="1200">
              <a:solidFill>
                <a:srgbClr val="000000"/>
              </a:solidFill>
              <a:latin typeface="Arial"/>
              <a:ea typeface="ＭＳ Ｐゴシック"/>
              <a:cs typeface="+mn-cs"/>
            </a:rPr>
            <a:t>The public – people who use services, families and carers</a:t>
          </a:r>
        </a:p>
        <a:p>
          <a:pPr lvl="0" algn="l">
            <a:spcBef>
              <a:spcPct val="0"/>
            </a:spcBef>
            <a:buNone/>
          </a:pPr>
          <a:endParaRPr lang="en-GB" sz="2200" kern="1200">
            <a:solidFill>
              <a:srgbClr val="000000"/>
            </a:solidFill>
            <a:latin typeface="Arial"/>
            <a:ea typeface="ＭＳ Ｐゴシック"/>
            <a:cs typeface="+mn-cs"/>
          </a:endParaRPr>
        </a:p>
      </dsp:txBody>
      <dsp:txXfrm>
        <a:off x="454658" y="3918448"/>
        <a:ext cx="7759090" cy="603045"/>
      </dsp:txXfrm>
    </dsp:sp>
    <dsp:sp modelId="{BAC4FC04-F0DD-4E48-8753-C2B91F6708EF}">
      <dsp:nvSpPr>
        <dsp:cNvPr id="0" name=""/>
        <dsp:cNvSpPr/>
      </dsp:nvSpPr>
      <dsp:spPr>
        <a:xfrm>
          <a:off x="77754" y="3843067"/>
          <a:ext cx="753807" cy="753807"/>
        </a:xfrm>
        <a:prstGeom prst="ellipse">
          <a:avLst/>
        </a:prstGeo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743669"/>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2CE23-B69B-4A24-8543-D5922AE522F2}">
      <dsp:nvSpPr>
        <dsp:cNvPr id="0" name=""/>
        <dsp:cNvSpPr/>
      </dsp:nvSpPr>
      <dsp:spPr>
        <a:xfrm>
          <a:off x="1372094" y="869867"/>
          <a:ext cx="970766" cy="168480"/>
        </a:xfrm>
        <a:custGeom>
          <a:avLst/>
          <a:gdLst/>
          <a:ahLst/>
          <a:cxnLst/>
          <a:rect l="0" t="0" r="0" b="0"/>
          <a:pathLst>
            <a:path>
              <a:moveTo>
                <a:pt x="0" y="0"/>
              </a:moveTo>
              <a:lnTo>
                <a:pt x="0" y="84240"/>
              </a:lnTo>
              <a:lnTo>
                <a:pt x="970766" y="84240"/>
              </a:lnTo>
              <a:lnTo>
                <a:pt x="970766" y="16848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4EB53E-D5E4-4E07-974E-60AEA1A7A779}">
      <dsp:nvSpPr>
        <dsp:cNvPr id="0" name=""/>
        <dsp:cNvSpPr/>
      </dsp:nvSpPr>
      <dsp:spPr>
        <a:xfrm>
          <a:off x="1326374" y="869867"/>
          <a:ext cx="91440" cy="168480"/>
        </a:xfrm>
        <a:custGeom>
          <a:avLst/>
          <a:gdLst/>
          <a:ahLst/>
          <a:cxnLst/>
          <a:rect l="0" t="0" r="0" b="0"/>
          <a:pathLst>
            <a:path>
              <a:moveTo>
                <a:pt x="45720" y="0"/>
              </a:moveTo>
              <a:lnTo>
                <a:pt x="45720" y="16848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648B51-810A-44FE-B54C-39D98F72CB94}">
      <dsp:nvSpPr>
        <dsp:cNvPr id="0" name=""/>
        <dsp:cNvSpPr/>
      </dsp:nvSpPr>
      <dsp:spPr>
        <a:xfrm>
          <a:off x="401327" y="869867"/>
          <a:ext cx="970766" cy="168480"/>
        </a:xfrm>
        <a:custGeom>
          <a:avLst/>
          <a:gdLst/>
          <a:ahLst/>
          <a:cxnLst/>
          <a:rect l="0" t="0" r="0" b="0"/>
          <a:pathLst>
            <a:path>
              <a:moveTo>
                <a:pt x="970766" y="0"/>
              </a:moveTo>
              <a:lnTo>
                <a:pt x="970766" y="84240"/>
              </a:lnTo>
              <a:lnTo>
                <a:pt x="0" y="84240"/>
              </a:lnTo>
              <a:lnTo>
                <a:pt x="0" y="16848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B48B67-2CF9-4607-B476-6835D363358E}">
      <dsp:nvSpPr>
        <dsp:cNvPr id="0" name=""/>
        <dsp:cNvSpPr/>
      </dsp:nvSpPr>
      <dsp:spPr>
        <a:xfrm>
          <a:off x="970951" y="468724"/>
          <a:ext cx="802286" cy="40114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Provider</a:t>
          </a:r>
          <a:endParaRPr lang="en-GB" sz="1600" kern="1200" dirty="0"/>
        </a:p>
      </dsp:txBody>
      <dsp:txXfrm>
        <a:off x="970951" y="468724"/>
        <a:ext cx="802286" cy="401143"/>
      </dsp:txXfrm>
    </dsp:sp>
    <dsp:sp modelId="{057373BE-3675-403B-A708-FEFD474A95A5}">
      <dsp:nvSpPr>
        <dsp:cNvPr id="0" name=""/>
        <dsp:cNvSpPr/>
      </dsp:nvSpPr>
      <dsp:spPr>
        <a:xfrm>
          <a:off x="184" y="1038347"/>
          <a:ext cx="802286" cy="40114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Service</a:t>
          </a:r>
          <a:endParaRPr lang="en-GB" sz="1600" kern="1200" dirty="0"/>
        </a:p>
      </dsp:txBody>
      <dsp:txXfrm>
        <a:off x="184" y="1038347"/>
        <a:ext cx="802286" cy="401143"/>
      </dsp:txXfrm>
    </dsp:sp>
    <dsp:sp modelId="{287C551B-1052-4501-9AC5-FD15549A441A}">
      <dsp:nvSpPr>
        <dsp:cNvPr id="0" name=""/>
        <dsp:cNvSpPr/>
      </dsp:nvSpPr>
      <dsp:spPr>
        <a:xfrm>
          <a:off x="970951" y="1038347"/>
          <a:ext cx="802286" cy="40114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Service</a:t>
          </a:r>
          <a:endParaRPr lang="en-GB" sz="1600" kern="1200" dirty="0"/>
        </a:p>
      </dsp:txBody>
      <dsp:txXfrm>
        <a:off x="970951" y="1038347"/>
        <a:ext cx="802286" cy="401143"/>
      </dsp:txXfrm>
    </dsp:sp>
    <dsp:sp modelId="{99D17EB8-ED93-4AF2-9460-9F9B683BE3C2}">
      <dsp:nvSpPr>
        <dsp:cNvPr id="0" name=""/>
        <dsp:cNvSpPr/>
      </dsp:nvSpPr>
      <dsp:spPr>
        <a:xfrm>
          <a:off x="1941718" y="1038347"/>
          <a:ext cx="802286" cy="40114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Service</a:t>
          </a:r>
          <a:endParaRPr lang="en-GB" sz="1600" kern="1200" dirty="0"/>
        </a:p>
      </dsp:txBody>
      <dsp:txXfrm>
        <a:off x="1941718" y="1038347"/>
        <a:ext cx="802286" cy="401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25400-C07D-4BC9-9A16-1E60E22C82D0}">
      <dsp:nvSpPr>
        <dsp:cNvPr id="0" name=""/>
        <dsp:cNvSpPr/>
      </dsp:nvSpPr>
      <dsp:spPr>
        <a:xfrm>
          <a:off x="1883799" y="1140861"/>
          <a:ext cx="112052" cy="343626"/>
        </a:xfrm>
        <a:custGeom>
          <a:avLst/>
          <a:gdLst/>
          <a:ahLst/>
          <a:cxnLst/>
          <a:rect l="0" t="0" r="0" b="0"/>
          <a:pathLst>
            <a:path>
              <a:moveTo>
                <a:pt x="0" y="0"/>
              </a:moveTo>
              <a:lnTo>
                <a:pt x="0" y="343626"/>
              </a:lnTo>
              <a:lnTo>
                <a:pt x="112052" y="34362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AFF04B-9FA5-43E4-B380-4EF081C9292D}">
      <dsp:nvSpPr>
        <dsp:cNvPr id="0" name=""/>
        <dsp:cNvSpPr/>
      </dsp:nvSpPr>
      <dsp:spPr>
        <a:xfrm>
          <a:off x="1278717" y="610480"/>
          <a:ext cx="903887" cy="156873"/>
        </a:xfrm>
        <a:custGeom>
          <a:avLst/>
          <a:gdLst/>
          <a:ahLst/>
          <a:cxnLst/>
          <a:rect l="0" t="0" r="0" b="0"/>
          <a:pathLst>
            <a:path>
              <a:moveTo>
                <a:pt x="0" y="0"/>
              </a:moveTo>
              <a:lnTo>
                <a:pt x="0" y="78436"/>
              </a:lnTo>
              <a:lnTo>
                <a:pt x="903887" y="78436"/>
              </a:lnTo>
              <a:lnTo>
                <a:pt x="903887" y="15687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731249-45E0-4223-ACA5-6902699EECC6}">
      <dsp:nvSpPr>
        <dsp:cNvPr id="0" name=""/>
        <dsp:cNvSpPr/>
      </dsp:nvSpPr>
      <dsp:spPr>
        <a:xfrm>
          <a:off x="979911" y="1140861"/>
          <a:ext cx="112052" cy="343626"/>
        </a:xfrm>
        <a:custGeom>
          <a:avLst/>
          <a:gdLst/>
          <a:ahLst/>
          <a:cxnLst/>
          <a:rect l="0" t="0" r="0" b="0"/>
          <a:pathLst>
            <a:path>
              <a:moveTo>
                <a:pt x="0" y="0"/>
              </a:moveTo>
              <a:lnTo>
                <a:pt x="0" y="343626"/>
              </a:lnTo>
              <a:lnTo>
                <a:pt x="112052" y="34362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98186D-979E-4E71-8D02-9FC92BE96FD4}">
      <dsp:nvSpPr>
        <dsp:cNvPr id="0" name=""/>
        <dsp:cNvSpPr/>
      </dsp:nvSpPr>
      <dsp:spPr>
        <a:xfrm>
          <a:off x="1232997" y="610480"/>
          <a:ext cx="91440" cy="156873"/>
        </a:xfrm>
        <a:custGeom>
          <a:avLst/>
          <a:gdLst/>
          <a:ahLst/>
          <a:cxnLst/>
          <a:rect l="0" t="0" r="0" b="0"/>
          <a:pathLst>
            <a:path>
              <a:moveTo>
                <a:pt x="45720" y="0"/>
              </a:moveTo>
              <a:lnTo>
                <a:pt x="45720" y="15687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EBA5AA-A821-4435-8059-85302D8AFABD}">
      <dsp:nvSpPr>
        <dsp:cNvPr id="0" name=""/>
        <dsp:cNvSpPr/>
      </dsp:nvSpPr>
      <dsp:spPr>
        <a:xfrm>
          <a:off x="76024" y="1140861"/>
          <a:ext cx="112052" cy="343626"/>
        </a:xfrm>
        <a:custGeom>
          <a:avLst/>
          <a:gdLst/>
          <a:ahLst/>
          <a:cxnLst/>
          <a:rect l="0" t="0" r="0" b="0"/>
          <a:pathLst>
            <a:path>
              <a:moveTo>
                <a:pt x="0" y="0"/>
              </a:moveTo>
              <a:lnTo>
                <a:pt x="0" y="343626"/>
              </a:lnTo>
              <a:lnTo>
                <a:pt x="112052" y="34362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6CD6C8-8083-4450-B260-4C561553E05D}">
      <dsp:nvSpPr>
        <dsp:cNvPr id="0" name=""/>
        <dsp:cNvSpPr/>
      </dsp:nvSpPr>
      <dsp:spPr>
        <a:xfrm>
          <a:off x="374830" y="610480"/>
          <a:ext cx="903887" cy="156873"/>
        </a:xfrm>
        <a:custGeom>
          <a:avLst/>
          <a:gdLst/>
          <a:ahLst/>
          <a:cxnLst/>
          <a:rect l="0" t="0" r="0" b="0"/>
          <a:pathLst>
            <a:path>
              <a:moveTo>
                <a:pt x="903887" y="0"/>
              </a:moveTo>
              <a:lnTo>
                <a:pt x="903887" y="78436"/>
              </a:lnTo>
              <a:lnTo>
                <a:pt x="0" y="78436"/>
              </a:lnTo>
              <a:lnTo>
                <a:pt x="0" y="15687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B48B67-2CF9-4607-B476-6835D363358E}">
      <dsp:nvSpPr>
        <dsp:cNvPr id="0" name=""/>
        <dsp:cNvSpPr/>
      </dsp:nvSpPr>
      <dsp:spPr>
        <a:xfrm>
          <a:off x="905210" y="236973"/>
          <a:ext cx="747014" cy="37350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Provider that directs/controls</a:t>
          </a:r>
          <a:endParaRPr lang="en-GB" sz="800" kern="1200" dirty="0"/>
        </a:p>
      </dsp:txBody>
      <dsp:txXfrm>
        <a:off x="905210" y="236973"/>
        <a:ext cx="747014" cy="373507"/>
      </dsp:txXfrm>
    </dsp:sp>
    <dsp:sp modelId="{4CC4F70E-9759-426C-94DC-A50A32DAF028}">
      <dsp:nvSpPr>
        <dsp:cNvPr id="0" name=""/>
        <dsp:cNvSpPr/>
      </dsp:nvSpPr>
      <dsp:spPr>
        <a:xfrm>
          <a:off x="1323" y="767353"/>
          <a:ext cx="747014" cy="37350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t>Provider</a:t>
          </a:r>
          <a:endParaRPr lang="en-GB" sz="800" kern="1200" dirty="0"/>
        </a:p>
      </dsp:txBody>
      <dsp:txXfrm>
        <a:off x="1323" y="767353"/>
        <a:ext cx="747014" cy="373507"/>
      </dsp:txXfrm>
    </dsp:sp>
    <dsp:sp modelId="{34024736-01F1-4141-BF99-8AD15D8A0D83}">
      <dsp:nvSpPr>
        <dsp:cNvPr id="0" name=""/>
        <dsp:cNvSpPr/>
      </dsp:nvSpPr>
      <dsp:spPr>
        <a:xfrm>
          <a:off x="188076" y="1297734"/>
          <a:ext cx="747014" cy="37350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1 or more services</a:t>
          </a:r>
          <a:endParaRPr lang="en-GB" sz="800" kern="1200" dirty="0"/>
        </a:p>
      </dsp:txBody>
      <dsp:txXfrm>
        <a:off x="188076" y="1297734"/>
        <a:ext cx="747014" cy="373507"/>
      </dsp:txXfrm>
    </dsp:sp>
    <dsp:sp modelId="{AD70CEFE-8E6A-41BA-BAE4-8C7335CD9C3F}">
      <dsp:nvSpPr>
        <dsp:cNvPr id="0" name=""/>
        <dsp:cNvSpPr/>
      </dsp:nvSpPr>
      <dsp:spPr>
        <a:xfrm>
          <a:off x="905210" y="767353"/>
          <a:ext cx="747014" cy="37350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Provider</a:t>
          </a:r>
          <a:endParaRPr lang="en-GB" sz="800" kern="1200" dirty="0"/>
        </a:p>
      </dsp:txBody>
      <dsp:txXfrm>
        <a:off x="905210" y="767353"/>
        <a:ext cx="747014" cy="373507"/>
      </dsp:txXfrm>
    </dsp:sp>
    <dsp:sp modelId="{9363E535-7099-4084-88E0-1FE7E3809194}">
      <dsp:nvSpPr>
        <dsp:cNvPr id="0" name=""/>
        <dsp:cNvSpPr/>
      </dsp:nvSpPr>
      <dsp:spPr>
        <a:xfrm>
          <a:off x="1091964" y="1297734"/>
          <a:ext cx="747014" cy="37350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t>1 or more services</a:t>
          </a:r>
          <a:endParaRPr lang="en-GB" sz="800" kern="1200" dirty="0"/>
        </a:p>
      </dsp:txBody>
      <dsp:txXfrm>
        <a:off x="1091964" y="1297734"/>
        <a:ext cx="747014" cy="373507"/>
      </dsp:txXfrm>
    </dsp:sp>
    <dsp:sp modelId="{29A67C4E-13B4-479F-B542-3C945C77F6C1}">
      <dsp:nvSpPr>
        <dsp:cNvPr id="0" name=""/>
        <dsp:cNvSpPr/>
      </dsp:nvSpPr>
      <dsp:spPr>
        <a:xfrm>
          <a:off x="1809097" y="767353"/>
          <a:ext cx="747014" cy="37350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Provider</a:t>
          </a:r>
          <a:endParaRPr lang="en-GB" sz="800" kern="1200" dirty="0"/>
        </a:p>
      </dsp:txBody>
      <dsp:txXfrm>
        <a:off x="1809097" y="767353"/>
        <a:ext cx="747014" cy="373507"/>
      </dsp:txXfrm>
    </dsp:sp>
    <dsp:sp modelId="{4552B8CD-7643-488D-869B-12073BE4842F}">
      <dsp:nvSpPr>
        <dsp:cNvPr id="0" name=""/>
        <dsp:cNvSpPr/>
      </dsp:nvSpPr>
      <dsp:spPr>
        <a:xfrm>
          <a:off x="1995851" y="1297734"/>
          <a:ext cx="747014" cy="37350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t>1 or more services</a:t>
          </a:r>
          <a:endParaRPr lang="en-GB" sz="800" kern="1200" dirty="0"/>
        </a:p>
      </dsp:txBody>
      <dsp:txXfrm>
        <a:off x="1995851" y="1297734"/>
        <a:ext cx="747014" cy="3735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6C27F-3127-4440-82C3-1C10B7442179}">
      <dsp:nvSpPr>
        <dsp:cNvPr id="0" name=""/>
        <dsp:cNvSpPr/>
      </dsp:nvSpPr>
      <dsp:spPr>
        <a:xfrm>
          <a:off x="737696" y="0"/>
          <a:ext cx="2075995" cy="207599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t>ICB &amp; ICP</a:t>
          </a:r>
          <a:endParaRPr lang="en-GB" sz="1000" kern="1200" dirty="0"/>
        </a:p>
      </dsp:txBody>
      <dsp:txXfrm>
        <a:off x="1386444" y="103799"/>
        <a:ext cx="778498" cy="207599"/>
      </dsp:txXfrm>
    </dsp:sp>
    <dsp:sp modelId="{0DDD4178-2232-4943-B48B-5FC62DEC2313}">
      <dsp:nvSpPr>
        <dsp:cNvPr id="0" name=""/>
        <dsp:cNvSpPr/>
      </dsp:nvSpPr>
      <dsp:spPr>
        <a:xfrm>
          <a:off x="893396" y="311399"/>
          <a:ext cx="1764595" cy="176459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dirty="0"/>
            <a:t>Providers collaboratives</a:t>
          </a:r>
          <a:endParaRPr lang="en-GB" sz="800" kern="1200" dirty="0"/>
        </a:p>
      </dsp:txBody>
      <dsp:txXfrm>
        <a:off x="1395203" y="412863"/>
        <a:ext cx="760981" cy="202928"/>
      </dsp:txXfrm>
    </dsp:sp>
    <dsp:sp modelId="{5B3B37D9-9BC2-408F-AD72-073A7095C955}">
      <dsp:nvSpPr>
        <dsp:cNvPr id="0" name=""/>
        <dsp:cNvSpPr/>
      </dsp:nvSpPr>
      <dsp:spPr>
        <a:xfrm>
          <a:off x="1049095" y="622798"/>
          <a:ext cx="1453196" cy="145319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t>HWBs</a:t>
          </a:r>
          <a:endParaRPr lang="en-GB" sz="1000" kern="1200" dirty="0"/>
        </a:p>
      </dsp:txBody>
      <dsp:txXfrm>
        <a:off x="1399679" y="723069"/>
        <a:ext cx="752029" cy="200541"/>
      </dsp:txXfrm>
    </dsp:sp>
    <dsp:sp modelId="{5127E44E-57E5-46B5-B209-7B8E7713FF66}">
      <dsp:nvSpPr>
        <dsp:cNvPr id="0" name=""/>
        <dsp:cNvSpPr/>
      </dsp:nvSpPr>
      <dsp:spPr>
        <a:xfrm>
          <a:off x="1204795" y="934197"/>
          <a:ext cx="1141797" cy="114179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dirty="0"/>
            <a:t>Partnerships</a:t>
          </a:r>
          <a:endParaRPr lang="en-GB" sz="700" kern="1200" dirty="0"/>
        </a:p>
      </dsp:txBody>
      <dsp:txXfrm>
        <a:off x="1467408" y="1036959"/>
        <a:ext cx="616570" cy="205523"/>
      </dsp:txXfrm>
    </dsp:sp>
    <dsp:sp modelId="{8D2183E0-39AD-471E-82D4-A0419D99EAC2}">
      <dsp:nvSpPr>
        <dsp:cNvPr id="0" name=""/>
        <dsp:cNvSpPr/>
      </dsp:nvSpPr>
      <dsp:spPr>
        <a:xfrm>
          <a:off x="1360494" y="1245597"/>
          <a:ext cx="830398" cy="830398"/>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Primary care networks</a:t>
          </a:r>
          <a:endParaRPr lang="en-GB" sz="900" kern="1200" dirty="0"/>
        </a:p>
      </dsp:txBody>
      <dsp:txXfrm>
        <a:off x="1482103" y="1453196"/>
        <a:ext cx="587180" cy="41519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0"/>
            <a:ext cx="4166328" cy="1450608"/>
          </a:xfrm>
          <a:prstGeom prst="rect">
            <a:avLst/>
          </a:prstGeom>
        </p:spPr>
        <p:txBody>
          <a:bodyPr vert="horz" lIns="163458" tIns="81730" rIns="163458" bIns="81730" rtlCol="0"/>
          <a:lstStyle>
            <a:lvl1pPr algn="l">
              <a:defRPr sz="2200">
                <a:latin typeface="Arial" pitchFamily="1" charset="0"/>
                <a:ea typeface="ヒラギノ角ゴ Pro W3" pitchFamily="1" charset="-128"/>
                <a:cs typeface="ヒラギノ角ゴ Pro W3" pitchFamily="1" charset="-128"/>
              </a:defRPr>
            </a:lvl1pPr>
          </a:lstStyle>
          <a:p>
            <a:pPr>
              <a:defRPr/>
            </a:pPr>
            <a:endParaRPr lang="en-US"/>
          </a:p>
        </p:txBody>
      </p:sp>
      <p:sp>
        <p:nvSpPr>
          <p:cNvPr id="3" name="Date Placeholder 2"/>
          <p:cNvSpPr>
            <a:spLocks noGrp="1"/>
          </p:cNvSpPr>
          <p:nvPr>
            <p:ph type="dt" sz="quarter" idx="1"/>
          </p:nvPr>
        </p:nvSpPr>
        <p:spPr>
          <a:xfrm>
            <a:off x="5448796" y="20"/>
            <a:ext cx="4166328" cy="1450608"/>
          </a:xfrm>
          <a:prstGeom prst="rect">
            <a:avLst/>
          </a:prstGeom>
        </p:spPr>
        <p:txBody>
          <a:bodyPr vert="horz" wrap="square" lIns="163458" tIns="81730" rIns="163458" bIns="81730" numCol="1" anchor="t" anchorCtr="0" compatLnSpc="1">
            <a:prstTxWarp prst="textNoShape">
              <a:avLst/>
            </a:prstTxWarp>
          </a:bodyPr>
          <a:lstStyle>
            <a:lvl1pPr algn="r">
              <a:defRPr sz="2200">
                <a:latin typeface="Arial" pitchFamily="34" charset="0"/>
              </a:defRPr>
            </a:lvl1pPr>
          </a:lstStyle>
          <a:p>
            <a:pPr>
              <a:defRPr/>
            </a:pPr>
            <a:fld id="{A4779A6E-1603-481F-ADAA-CBEE1596619A}" type="datetime1">
              <a:rPr lang="en-US"/>
              <a:pPr>
                <a:defRPr/>
              </a:pPr>
              <a:t>12/6/2024</a:t>
            </a:fld>
            <a:endParaRPr lang="en-US"/>
          </a:p>
        </p:txBody>
      </p:sp>
      <p:sp>
        <p:nvSpPr>
          <p:cNvPr id="4" name="Footer Placeholder 3"/>
          <p:cNvSpPr>
            <a:spLocks noGrp="1"/>
          </p:cNvSpPr>
          <p:nvPr>
            <p:ph type="ftr" sz="quarter" idx="2"/>
          </p:nvPr>
        </p:nvSpPr>
        <p:spPr>
          <a:xfrm>
            <a:off x="3" y="27529093"/>
            <a:ext cx="4166328" cy="1450608"/>
          </a:xfrm>
          <a:prstGeom prst="rect">
            <a:avLst/>
          </a:prstGeom>
        </p:spPr>
        <p:txBody>
          <a:bodyPr vert="horz" lIns="163458" tIns="81730" rIns="163458" bIns="81730" rtlCol="0" anchor="b"/>
          <a:lstStyle>
            <a:lvl1pPr algn="l">
              <a:defRPr sz="2200">
                <a:latin typeface="Arial" pitchFamily="1" charset="0"/>
                <a:ea typeface="ヒラギノ角ゴ Pro W3" pitchFamily="1" charset="-128"/>
                <a:cs typeface="ヒラギノ角ゴ Pro W3" pitchFamily="1" charset="-128"/>
              </a:defRPr>
            </a:lvl1pPr>
          </a:lstStyle>
          <a:p>
            <a:pPr>
              <a:defRPr/>
            </a:pPr>
            <a:endParaRPr lang="en-US"/>
          </a:p>
        </p:txBody>
      </p:sp>
      <p:sp>
        <p:nvSpPr>
          <p:cNvPr id="5" name="Slide Number Placeholder 4"/>
          <p:cNvSpPr>
            <a:spLocks noGrp="1"/>
          </p:cNvSpPr>
          <p:nvPr>
            <p:ph type="sldNum" sz="quarter" idx="3"/>
          </p:nvPr>
        </p:nvSpPr>
        <p:spPr>
          <a:xfrm>
            <a:off x="5448796" y="27529093"/>
            <a:ext cx="4166328" cy="1450608"/>
          </a:xfrm>
          <a:prstGeom prst="rect">
            <a:avLst/>
          </a:prstGeom>
        </p:spPr>
        <p:txBody>
          <a:bodyPr vert="horz" wrap="square" lIns="163458" tIns="81730" rIns="163458" bIns="81730" numCol="1" anchor="b" anchorCtr="0" compatLnSpc="1">
            <a:prstTxWarp prst="textNoShape">
              <a:avLst/>
            </a:prstTxWarp>
          </a:bodyPr>
          <a:lstStyle>
            <a:lvl1pPr algn="r">
              <a:defRPr sz="2200">
                <a:latin typeface="Arial" pitchFamily="34" charset="0"/>
              </a:defRPr>
            </a:lvl1pPr>
          </a:lstStyle>
          <a:p>
            <a:pPr>
              <a:defRPr/>
            </a:pPr>
            <a:fld id="{A61060FF-1C1B-47A5-8B90-0E42E00B5A58}" type="slidenum">
              <a:rPr lang="en-US"/>
              <a:pPr>
                <a:defRPr/>
              </a:pPr>
              <a:t>‹#›</a:t>
            </a:fld>
            <a:endParaRPr lang="en-US"/>
          </a:p>
        </p:txBody>
      </p:sp>
    </p:spTree>
    <p:extLst>
      <p:ext uri="{BB962C8B-B14F-4D97-AF65-F5344CB8AC3E}">
        <p14:creationId xmlns:p14="http://schemas.microsoft.com/office/powerpoint/2010/main" val="2704315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3" y="20"/>
            <a:ext cx="4166328" cy="1450608"/>
          </a:xfrm>
          <a:prstGeom prst="rect">
            <a:avLst/>
          </a:prstGeom>
          <a:noFill/>
          <a:ln w="9525">
            <a:noFill/>
            <a:miter lim="800000"/>
            <a:headEnd/>
            <a:tailEnd/>
          </a:ln>
          <a:effectLst/>
        </p:spPr>
        <p:txBody>
          <a:bodyPr vert="horz" wrap="square" lIns="163458" tIns="81730" rIns="163458" bIns="81730" numCol="1" anchor="t" anchorCtr="0" compatLnSpc="1">
            <a:prstTxWarp prst="textNoShape">
              <a:avLst/>
            </a:prstTxWarp>
          </a:bodyPr>
          <a:lstStyle>
            <a:lvl1pPr>
              <a:defRPr sz="2200">
                <a:latin typeface="Arial" pitchFamily="1" charset="0"/>
                <a:ea typeface="ヒラギノ角ゴ Pro W3" pitchFamily="1" charset="-128"/>
                <a:cs typeface="ヒラギノ角ゴ Pro W3" pitchFamily="1" charset="-128"/>
              </a:defRPr>
            </a:lvl1pPr>
          </a:lstStyle>
          <a:p>
            <a:pPr>
              <a:defRPr/>
            </a:pPr>
            <a:endParaRPr lang="en-GB"/>
          </a:p>
        </p:txBody>
      </p:sp>
      <p:sp>
        <p:nvSpPr>
          <p:cNvPr id="17411" name="Rectangle 3"/>
          <p:cNvSpPr>
            <a:spLocks noGrp="1" noChangeArrowheads="1"/>
          </p:cNvSpPr>
          <p:nvPr>
            <p:ph type="dt" idx="1"/>
          </p:nvPr>
        </p:nvSpPr>
        <p:spPr bwMode="auto">
          <a:xfrm>
            <a:off x="5448796" y="20"/>
            <a:ext cx="4166328" cy="1450608"/>
          </a:xfrm>
          <a:prstGeom prst="rect">
            <a:avLst/>
          </a:prstGeom>
          <a:noFill/>
          <a:ln w="9525">
            <a:noFill/>
            <a:miter lim="800000"/>
            <a:headEnd/>
            <a:tailEnd/>
          </a:ln>
          <a:effectLst/>
        </p:spPr>
        <p:txBody>
          <a:bodyPr vert="horz" wrap="square" lIns="163458" tIns="81730" rIns="163458" bIns="81730" numCol="1" anchor="t" anchorCtr="0" compatLnSpc="1">
            <a:prstTxWarp prst="textNoShape">
              <a:avLst/>
            </a:prstTxWarp>
          </a:bodyPr>
          <a:lstStyle>
            <a:lvl1pPr algn="r">
              <a:defRPr sz="2200">
                <a:latin typeface="Arial" pitchFamily="1" charset="0"/>
                <a:ea typeface="ヒラギノ角ゴ Pro W3" pitchFamily="1" charset="-128"/>
                <a:cs typeface="ヒラギノ角ゴ Pro W3" pitchFamily="1" charset="-128"/>
              </a:defRPr>
            </a:lvl1pPr>
          </a:lstStyle>
          <a:p>
            <a:pPr>
              <a:defRPr/>
            </a:pPr>
            <a:endParaRPr lang="en-GB"/>
          </a:p>
        </p:txBody>
      </p:sp>
      <p:sp>
        <p:nvSpPr>
          <p:cNvPr id="36868" name="Rectangle 4"/>
          <p:cNvSpPr>
            <a:spLocks noGrp="1" noRot="1" noChangeAspect="1" noChangeArrowheads="1" noTextEdit="1"/>
          </p:cNvSpPr>
          <p:nvPr>
            <p:ph type="sldImg" idx="2"/>
          </p:nvPr>
        </p:nvSpPr>
        <p:spPr bwMode="auto">
          <a:xfrm>
            <a:off x="-4852988" y="2171700"/>
            <a:ext cx="19324638" cy="1087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961297" y="13769177"/>
            <a:ext cx="7694787" cy="13041551"/>
          </a:xfrm>
          <a:prstGeom prst="rect">
            <a:avLst/>
          </a:prstGeom>
          <a:noFill/>
          <a:ln w="9525">
            <a:noFill/>
            <a:miter lim="800000"/>
            <a:headEnd/>
            <a:tailEnd/>
          </a:ln>
          <a:effectLst/>
        </p:spPr>
        <p:txBody>
          <a:bodyPr vert="horz" wrap="square" lIns="163458" tIns="81730" rIns="163458" bIns="8173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414" name="Rectangle 6"/>
          <p:cNvSpPr>
            <a:spLocks noGrp="1" noChangeArrowheads="1"/>
          </p:cNvSpPr>
          <p:nvPr>
            <p:ph type="ftr" sz="quarter" idx="4"/>
          </p:nvPr>
        </p:nvSpPr>
        <p:spPr bwMode="auto">
          <a:xfrm>
            <a:off x="3" y="27529093"/>
            <a:ext cx="4166328" cy="1450608"/>
          </a:xfrm>
          <a:prstGeom prst="rect">
            <a:avLst/>
          </a:prstGeom>
          <a:noFill/>
          <a:ln w="9525">
            <a:noFill/>
            <a:miter lim="800000"/>
            <a:headEnd/>
            <a:tailEnd/>
          </a:ln>
          <a:effectLst/>
        </p:spPr>
        <p:txBody>
          <a:bodyPr vert="horz" wrap="square" lIns="163458" tIns="81730" rIns="163458" bIns="81730" numCol="1" anchor="b" anchorCtr="0" compatLnSpc="1">
            <a:prstTxWarp prst="textNoShape">
              <a:avLst/>
            </a:prstTxWarp>
          </a:bodyPr>
          <a:lstStyle>
            <a:lvl1pPr>
              <a:defRPr sz="2200">
                <a:latin typeface="Arial" pitchFamily="1" charset="0"/>
                <a:ea typeface="ヒラギノ角ゴ Pro W3" pitchFamily="1" charset="-128"/>
                <a:cs typeface="ヒラギノ角ゴ Pro W3" pitchFamily="1" charset="-128"/>
              </a:defRPr>
            </a:lvl1pPr>
          </a:lstStyle>
          <a:p>
            <a:pPr>
              <a:defRPr/>
            </a:pPr>
            <a:endParaRPr lang="en-GB"/>
          </a:p>
        </p:txBody>
      </p:sp>
      <p:sp>
        <p:nvSpPr>
          <p:cNvPr id="17415" name="Rectangle 7"/>
          <p:cNvSpPr>
            <a:spLocks noGrp="1" noChangeArrowheads="1"/>
          </p:cNvSpPr>
          <p:nvPr>
            <p:ph type="sldNum" sz="quarter" idx="5"/>
          </p:nvPr>
        </p:nvSpPr>
        <p:spPr bwMode="auto">
          <a:xfrm>
            <a:off x="5448796" y="27529093"/>
            <a:ext cx="4166328" cy="1450608"/>
          </a:xfrm>
          <a:prstGeom prst="rect">
            <a:avLst/>
          </a:prstGeom>
          <a:noFill/>
          <a:ln w="9525">
            <a:noFill/>
            <a:miter lim="800000"/>
            <a:headEnd/>
            <a:tailEnd/>
          </a:ln>
          <a:effectLst/>
        </p:spPr>
        <p:txBody>
          <a:bodyPr vert="horz" wrap="square" lIns="163458" tIns="81730" rIns="163458" bIns="81730" numCol="1" anchor="b" anchorCtr="0" compatLnSpc="1">
            <a:prstTxWarp prst="textNoShape">
              <a:avLst/>
            </a:prstTxWarp>
          </a:bodyPr>
          <a:lstStyle>
            <a:lvl1pPr algn="r">
              <a:defRPr sz="2200">
                <a:latin typeface="Arial" pitchFamily="34" charset="0"/>
              </a:defRPr>
            </a:lvl1pPr>
          </a:lstStyle>
          <a:p>
            <a:pPr>
              <a:defRPr/>
            </a:pPr>
            <a:fld id="{4BF8166E-E7D3-47DA-A39A-70504ECD0964}" type="slidenum">
              <a:rPr lang="en-GB"/>
              <a:pPr>
                <a:defRPr/>
              </a:pPr>
              <a:t>‹#›</a:t>
            </a:fld>
            <a:endParaRPr lang="en-GB"/>
          </a:p>
        </p:txBody>
      </p:sp>
    </p:spTree>
    <p:extLst>
      <p:ext uri="{BB962C8B-B14F-4D97-AF65-F5344CB8AC3E}">
        <p14:creationId xmlns:p14="http://schemas.microsoft.com/office/powerpoint/2010/main" val="224843182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 charset="0"/>
        <a:ea typeface="ヒラギノ角ゴ Pro W3" pitchFamily="1" charset="-128"/>
        <a:cs typeface="ヒラギノ角ゴ Pro W3" pitchFamily="1" charset="-128"/>
      </a:defRPr>
    </a:lvl1pPr>
    <a:lvl2pPr marL="457200" algn="l" rtl="0" eaLnBrk="0" fontAlgn="base" hangingPunct="0">
      <a:spcBef>
        <a:spcPct val="30000"/>
      </a:spcBef>
      <a:spcAft>
        <a:spcPct val="0"/>
      </a:spcAft>
      <a:defRPr sz="1200" kern="1200">
        <a:solidFill>
          <a:schemeClr val="tx1"/>
        </a:solidFill>
        <a:latin typeface="Arial" pitchFamily="1" charset="0"/>
        <a:ea typeface="ヒラギノ角ゴ Pro W3" pitchFamily="1" charset="-128"/>
        <a:cs typeface="ヒラギノ角ゴ Pro W3" pitchFamily="1" charset="-128"/>
      </a:defRPr>
    </a:lvl2pPr>
    <a:lvl3pPr marL="914400" algn="l" rtl="0" eaLnBrk="0" fontAlgn="base" hangingPunct="0">
      <a:spcBef>
        <a:spcPct val="30000"/>
      </a:spcBef>
      <a:spcAft>
        <a:spcPct val="0"/>
      </a:spcAft>
      <a:defRPr sz="1200" kern="1200">
        <a:solidFill>
          <a:schemeClr val="tx1"/>
        </a:solidFill>
        <a:latin typeface="Arial" pitchFamily="1" charset="0"/>
        <a:ea typeface="ヒラギノ角ゴ Pro W3" pitchFamily="1" charset="-128"/>
        <a:cs typeface="ヒラギノ角ゴ Pro W3" pitchFamily="1" charset="-128"/>
      </a:defRPr>
    </a:lvl3pPr>
    <a:lvl4pPr marL="1371600" algn="l" rtl="0" eaLnBrk="0" fontAlgn="base" hangingPunct="0">
      <a:spcBef>
        <a:spcPct val="30000"/>
      </a:spcBef>
      <a:spcAft>
        <a:spcPct val="0"/>
      </a:spcAft>
      <a:defRPr sz="1200" kern="1200">
        <a:solidFill>
          <a:schemeClr val="tx1"/>
        </a:solidFill>
        <a:latin typeface="Arial" pitchFamily="1" charset="0"/>
        <a:ea typeface="ヒラギノ角ゴ Pro W3" pitchFamily="1" charset="-128"/>
        <a:cs typeface="ヒラギノ角ゴ Pro W3" pitchFamily="1" charset="-128"/>
      </a:defRPr>
    </a:lvl4pPr>
    <a:lvl5pPr marL="1828800" algn="l" rtl="0" eaLnBrk="0" fontAlgn="base" hangingPunct="0">
      <a:spcBef>
        <a:spcPct val="30000"/>
      </a:spcBef>
      <a:spcAft>
        <a:spcPct val="0"/>
      </a:spcAft>
      <a:defRPr sz="1200" kern="1200">
        <a:solidFill>
          <a:schemeClr val="tx1"/>
        </a:solidFill>
        <a:latin typeface="Arial" pitchFamily="1" charset="0"/>
        <a:ea typeface="ヒラギノ角ゴ Pro W3" pitchFamily="1" charset="-128"/>
        <a:cs typeface="ヒラギノ角ゴ Pro W3" pitchFamily="1"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cqc.org.uk/node/1749" TargetMode="External"/><Relationship Id="rId13" Type="http://schemas.openxmlformats.org/officeDocument/2006/relationships/hyperlink" Target="https://www.cqc.org.uk/node/1748" TargetMode="External"/><Relationship Id="rId18" Type="http://schemas.openxmlformats.org/officeDocument/2006/relationships/hyperlink" Target="https://www.cqc.org.uk/node/1771" TargetMode="External"/><Relationship Id="rId3" Type="http://schemas.openxmlformats.org/officeDocument/2006/relationships/hyperlink" Target="https://www.cqc.org.uk/node/1753" TargetMode="External"/><Relationship Id="rId21" Type="http://schemas.openxmlformats.org/officeDocument/2006/relationships/hyperlink" Target="https://www.cqc.org.uk/node/1759" TargetMode="External"/><Relationship Id="rId7" Type="http://schemas.openxmlformats.org/officeDocument/2006/relationships/hyperlink" Target="https://www.cqc.org.uk/node/1765" TargetMode="External"/><Relationship Id="rId12" Type="http://schemas.openxmlformats.org/officeDocument/2006/relationships/hyperlink" Target="https://www.cqc.org.uk/node/1747" TargetMode="External"/><Relationship Id="rId17" Type="http://schemas.openxmlformats.org/officeDocument/2006/relationships/hyperlink" Target="https://www.cqc.org.uk/node/1770" TargetMode="External"/><Relationship Id="rId2" Type="http://schemas.openxmlformats.org/officeDocument/2006/relationships/slide" Target="../slides/slide6.xml"/><Relationship Id="rId16" Type="http://schemas.openxmlformats.org/officeDocument/2006/relationships/hyperlink" Target="https://www.cqc.org.uk/node/1769" TargetMode="External"/><Relationship Id="rId20" Type="http://schemas.openxmlformats.org/officeDocument/2006/relationships/hyperlink" Target="https://www.cqc.org.uk/node/1774" TargetMode="External"/><Relationship Id="rId1" Type="http://schemas.openxmlformats.org/officeDocument/2006/relationships/notesMaster" Target="../notesMasters/notesMaster1.xml"/><Relationship Id="rId6" Type="http://schemas.openxmlformats.org/officeDocument/2006/relationships/hyperlink" Target="https://www.cqc.org.uk/node/1752" TargetMode="External"/><Relationship Id="rId11" Type="http://schemas.openxmlformats.org/officeDocument/2006/relationships/hyperlink" Target="https://www.cqc.org.uk/node/1762" TargetMode="External"/><Relationship Id="rId24" Type="http://schemas.openxmlformats.org/officeDocument/2006/relationships/hyperlink" Target="https://www.legislation.gov.uk/ukpga/2022/31/section/9/enacted" TargetMode="External"/><Relationship Id="rId5" Type="http://schemas.openxmlformats.org/officeDocument/2006/relationships/hyperlink" Target="https://www.cqc.org.uk/node/1760" TargetMode="External"/><Relationship Id="rId15" Type="http://schemas.openxmlformats.org/officeDocument/2006/relationships/hyperlink" Target="https://www.cqc.org.uk/node/1768" TargetMode="External"/><Relationship Id="rId23" Type="http://schemas.openxmlformats.org/officeDocument/2006/relationships/hyperlink" Target="https://www.legislation.gov.uk/ukpga/2008/27/contents" TargetMode="External"/><Relationship Id="rId10" Type="http://schemas.openxmlformats.org/officeDocument/2006/relationships/hyperlink" Target="https://www.cqc.org.uk/node/1761" TargetMode="External"/><Relationship Id="rId19" Type="http://schemas.openxmlformats.org/officeDocument/2006/relationships/hyperlink" Target="https://www.cqc.org.uk/node/1773" TargetMode="External"/><Relationship Id="rId4" Type="http://schemas.openxmlformats.org/officeDocument/2006/relationships/hyperlink" Target="https://www.cqc.org.uk/node/1755" TargetMode="External"/><Relationship Id="rId9" Type="http://schemas.openxmlformats.org/officeDocument/2006/relationships/hyperlink" Target="https://www.cqc.org.uk/node/1750" TargetMode="External"/><Relationship Id="rId14" Type="http://schemas.openxmlformats.org/officeDocument/2006/relationships/hyperlink" Target="https://www.cqc.org.uk/node/1767" TargetMode="External"/><Relationship Id="rId22" Type="http://schemas.openxmlformats.org/officeDocument/2006/relationships/hyperlink" Target="https://www.legislation.gov.uk/ukpga/2021/30/contents/enacted"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cqc.org.uk/node/1749" TargetMode="External"/><Relationship Id="rId13" Type="http://schemas.openxmlformats.org/officeDocument/2006/relationships/hyperlink" Target="https://www.cqc.org.uk/node/1748" TargetMode="External"/><Relationship Id="rId3" Type="http://schemas.openxmlformats.org/officeDocument/2006/relationships/hyperlink" Target="https://www.cqc.org.uk/node/1753" TargetMode="External"/><Relationship Id="rId7" Type="http://schemas.openxmlformats.org/officeDocument/2006/relationships/hyperlink" Target="https://www.cqc.org.uk/node/1765" TargetMode="External"/><Relationship Id="rId12" Type="http://schemas.openxmlformats.org/officeDocument/2006/relationships/hyperlink" Target="https://www.cqc.org.uk/node/1747"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cqc.org.uk/node/1752" TargetMode="External"/><Relationship Id="rId11" Type="http://schemas.openxmlformats.org/officeDocument/2006/relationships/hyperlink" Target="https://www.cqc.org.uk/node/1762" TargetMode="External"/><Relationship Id="rId5" Type="http://schemas.openxmlformats.org/officeDocument/2006/relationships/hyperlink" Target="https://www.cqc.org.uk/node/1760" TargetMode="External"/><Relationship Id="rId15" Type="http://schemas.openxmlformats.org/officeDocument/2006/relationships/hyperlink" Target="https://www.cqc.org.uk/node/1768" TargetMode="External"/><Relationship Id="rId10" Type="http://schemas.openxmlformats.org/officeDocument/2006/relationships/hyperlink" Target="https://www.cqc.org.uk/node/1761" TargetMode="External"/><Relationship Id="rId4" Type="http://schemas.openxmlformats.org/officeDocument/2006/relationships/hyperlink" Target="https://www.cqc.org.uk/node/1755" TargetMode="External"/><Relationship Id="rId9" Type="http://schemas.openxmlformats.org/officeDocument/2006/relationships/hyperlink" Target="https://www.cqc.org.uk/node/1750" TargetMode="External"/><Relationship Id="rId14" Type="http://schemas.openxmlformats.org/officeDocument/2006/relationships/hyperlink" Target="https://www.cqc.org.uk/node/1767"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a:t>
            </a:fld>
            <a:endParaRPr lang="en-GB"/>
          </a:p>
        </p:txBody>
      </p:sp>
    </p:spTree>
    <p:extLst>
      <p:ext uri="{BB962C8B-B14F-4D97-AF65-F5344CB8AC3E}">
        <p14:creationId xmlns:p14="http://schemas.microsoft.com/office/powerpoint/2010/main" val="1058607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997180-E097-48CE-802B-A662322B1D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67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US" spc="13" dirty="0">
                <a:solidFill>
                  <a:srgbClr val="000000"/>
                </a:solidFill>
                <a:latin typeface="Arial" panose="020B0604020202020204"/>
              </a:rPr>
              <a:t>Anticipatory: Changes are made before the inspectors arrive</a:t>
            </a:r>
            <a:r>
              <a:rPr lang="en-US" sz="1400" spc="13" dirty="0">
                <a:solidFill>
                  <a:srgbClr val="000000"/>
                </a:solidFill>
                <a:latin typeface="Arial" panose="020B0604020202020204"/>
              </a:rPr>
              <a:t>. </a:t>
            </a:r>
          </a:p>
          <a:p>
            <a:pPr marL="0" lvl="1" defTabSz="627980">
              <a:spcBef>
                <a:spcPct val="0"/>
              </a:spcBef>
              <a:defRPr/>
            </a:pPr>
            <a:r>
              <a:rPr lang="en-US" spc="13" dirty="0">
                <a:solidFill>
                  <a:srgbClr val="000000"/>
                </a:solidFill>
                <a:latin typeface="Arial" panose="020B0604020202020204"/>
              </a:rPr>
              <a:t>Directive: Regulators tell providers to do things</a:t>
            </a:r>
          </a:p>
          <a:p>
            <a:pPr defTabSz="941923">
              <a:defRPr/>
            </a:pPr>
            <a:r>
              <a:rPr lang="en-GB" dirty="0"/>
              <a:t>Informational: </a:t>
            </a:r>
            <a:r>
              <a:rPr lang="en-US" spc="13" dirty="0">
                <a:solidFill>
                  <a:srgbClr val="000000"/>
                </a:solidFill>
                <a:latin typeface="Arial" panose="020B0604020202020204"/>
              </a:rPr>
              <a:t>Published information provokes action. </a:t>
            </a:r>
          </a:p>
          <a:p>
            <a:pPr defTabSz="941923">
              <a:defRPr/>
            </a:pPr>
            <a:r>
              <a:rPr lang="en-GB" dirty="0"/>
              <a:t>Lateral: </a:t>
            </a:r>
            <a:r>
              <a:rPr lang="en-US" spc="13" dirty="0">
                <a:solidFill>
                  <a:srgbClr val="000000"/>
                </a:solidFill>
                <a:latin typeface="Arial" panose="020B0604020202020204"/>
              </a:rPr>
              <a:t>Providers work with peers to learn and improve</a:t>
            </a:r>
          </a:p>
          <a:p>
            <a:pPr defTabSz="941923">
              <a:defRPr/>
            </a:pPr>
            <a:r>
              <a:rPr lang="en-US" spc="13" dirty="0" err="1">
                <a:solidFill>
                  <a:srgbClr val="000000"/>
                </a:solidFill>
                <a:latin typeface="Arial" panose="020B0604020202020204"/>
              </a:rPr>
              <a:t>Organisational</a:t>
            </a:r>
            <a:r>
              <a:rPr lang="en-US" spc="13" dirty="0">
                <a:solidFill>
                  <a:srgbClr val="000000"/>
                </a:solidFill>
                <a:latin typeface="Arial" panose="020B0604020202020204"/>
              </a:rPr>
              <a:t> : </a:t>
            </a:r>
            <a:r>
              <a:rPr lang="en-US" spc="13" dirty="0" err="1">
                <a:solidFill>
                  <a:srgbClr val="000000"/>
                </a:solidFill>
                <a:latin typeface="Arial" panose="020B0604020202020204"/>
              </a:rPr>
              <a:t>Organisations</a:t>
            </a:r>
            <a:r>
              <a:rPr lang="en-US" spc="13" dirty="0">
                <a:solidFill>
                  <a:srgbClr val="000000"/>
                </a:solidFill>
                <a:latin typeface="Arial" panose="020B0604020202020204"/>
              </a:rPr>
              <a:t> make changes beyond those directed</a:t>
            </a:r>
          </a:p>
          <a:p>
            <a:pPr defTabSz="941923">
              <a:defRPr/>
            </a:pPr>
            <a:r>
              <a:rPr lang="en-US" spc="13" dirty="0">
                <a:solidFill>
                  <a:srgbClr val="000000"/>
                </a:solidFill>
                <a:latin typeface="Arial" panose="020B0604020202020204"/>
              </a:rPr>
              <a:t>Relational : Ongoing relationships have an impact</a:t>
            </a:r>
          </a:p>
          <a:p>
            <a:pPr defTabSz="941923">
              <a:defRPr/>
            </a:pPr>
            <a:r>
              <a:rPr lang="en-US" spc="13" dirty="0">
                <a:solidFill>
                  <a:srgbClr val="000000"/>
                </a:solidFill>
                <a:latin typeface="Arial" panose="020B0604020202020204"/>
              </a:rPr>
              <a:t>Stakeholder: Stakeholders work with providers to bring change</a:t>
            </a:r>
          </a:p>
          <a:p>
            <a:pPr defTabSz="941923">
              <a:defRPr/>
            </a:pPr>
            <a:r>
              <a:rPr lang="en-GB" dirty="0"/>
              <a:t>Systemic: </a:t>
            </a:r>
            <a:r>
              <a:rPr lang="en-US" spc="13" dirty="0">
                <a:solidFill>
                  <a:srgbClr val="000000"/>
                </a:solidFill>
                <a:latin typeface="Arial" panose="020B0604020202020204"/>
              </a:rPr>
              <a:t>Aggregated findings provoke wider change</a:t>
            </a:r>
          </a:p>
        </p:txBody>
      </p:sp>
      <p:sp>
        <p:nvSpPr>
          <p:cNvPr id="4" name="Slide Number Placeholder 3"/>
          <p:cNvSpPr>
            <a:spLocks noGrp="1"/>
          </p:cNvSpPr>
          <p:nvPr>
            <p:ph type="sldNum" sz="quarter" idx="5"/>
          </p:nvPr>
        </p:nvSpPr>
        <p:spPr/>
        <p:txBody>
          <a:bodyPr/>
          <a:lstStyle/>
          <a:p>
            <a:pPr defTabSz="941923">
              <a:defRPr/>
            </a:pPr>
            <a:fld id="{788E0E79-350B-4334-9C70-44D446B5A15D}" type="slidenum">
              <a:rPr lang="en-GB">
                <a:solidFill>
                  <a:prstClr val="black"/>
                </a:solidFill>
                <a:latin typeface="Calibri" panose="020F0502020204030204"/>
              </a:rPr>
              <a:pPr defTabSz="941923">
                <a:def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146630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997180-E097-48CE-802B-A662322B1D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23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Well-led</a:t>
            </a:r>
          </a:p>
          <a:p>
            <a:endParaRPr lang="en-GB" dirty="0"/>
          </a:p>
          <a:p>
            <a:r>
              <a:rPr lang="en-GB" dirty="0"/>
              <a:t>Shared direction and culture </a:t>
            </a:r>
          </a:p>
          <a:p>
            <a:r>
              <a:rPr lang="en-US" b="0" i="0" dirty="0">
                <a:solidFill>
                  <a:srgbClr val="212121"/>
                </a:solidFill>
                <a:effectLst/>
                <a:latin typeface="Open Sans" panose="020B0606030504020204" pitchFamily="34" charset="0"/>
              </a:rPr>
              <a:t>We have a shared vision, strategy and culture. This is based on transparency, equity, equality and human rights, diversity and inclusion, engagement, and understanding challenges and the needs of people and our communities in order to meet these.</a:t>
            </a:r>
          </a:p>
          <a:p>
            <a:endParaRPr lang="en-US"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10: Dignity and respect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6"/>
              </a:rPr>
              <a:t>Regulation 9: Person-</a:t>
            </a:r>
            <a:r>
              <a:rPr lang="en-US" b="0" i="0" u="sng" dirty="0" err="1">
                <a:solidFill>
                  <a:srgbClr val="004D90"/>
                </a:solidFill>
                <a:effectLst/>
                <a:latin typeface="Open Sans" panose="020B0606030504020204" pitchFamily="34" charset="0"/>
                <a:hlinkClick r:id="rId6"/>
              </a:rPr>
              <a:t>centred</a:t>
            </a:r>
            <a:r>
              <a:rPr lang="en-US" b="0" i="0" u="sng" dirty="0">
                <a:solidFill>
                  <a:srgbClr val="004D90"/>
                </a:solidFill>
                <a:effectLst/>
                <a:latin typeface="Open Sans" panose="020B0606030504020204" pitchFamily="34" charset="0"/>
                <a:hlinkClick r:id="rId6"/>
              </a:rPr>
              <a:t> care</a:t>
            </a:r>
            <a:endParaRPr lang="en-US"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Registration regulations 2009</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7"/>
              </a:rPr>
              <a:t>Regulation 12: Statement of purpose</a:t>
            </a:r>
            <a:endParaRPr lang="en-US" b="0" i="0" dirty="0">
              <a:solidFill>
                <a:srgbClr val="212121"/>
              </a:solidFill>
              <a:effectLst/>
              <a:latin typeface="Open Sans" panose="020B0606030504020204" pitchFamily="34" charset="0"/>
            </a:endParaRPr>
          </a:p>
          <a:p>
            <a:endParaRPr lang="en-US" b="0" i="0" dirty="0">
              <a:solidFill>
                <a:srgbClr val="212121"/>
              </a:solidFill>
              <a:effectLst/>
              <a:latin typeface="Open Sans" panose="020B0606030504020204" pitchFamily="34"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Open Sans" panose="020B0606030504020204" pitchFamily="34" charset="0"/>
              </a:rPr>
              <a:t>Capable, compassionate and inclusive leaders</a:t>
            </a:r>
          </a:p>
          <a:p>
            <a:r>
              <a:rPr lang="en-US" b="0" i="0" dirty="0">
                <a:solidFill>
                  <a:srgbClr val="212121"/>
                </a:solidFill>
                <a:effectLst/>
                <a:latin typeface="Open Sans" panose="020B0606030504020204" pitchFamily="34" charset="0"/>
              </a:rPr>
              <a:t>We have inclusive leaders at all levels who understand the context in which we deliver care, treatment and support and embody the culture and values of their workforce and </a:t>
            </a:r>
            <a:r>
              <a:rPr lang="en-US" b="0" i="0" dirty="0" err="1">
                <a:solidFill>
                  <a:srgbClr val="212121"/>
                </a:solidFill>
                <a:effectLst/>
                <a:latin typeface="Open Sans" panose="020B0606030504020204" pitchFamily="34" charset="0"/>
              </a:rPr>
              <a:t>organisation</a:t>
            </a:r>
            <a:r>
              <a:rPr lang="en-US" b="0" i="0" dirty="0">
                <a:solidFill>
                  <a:srgbClr val="212121"/>
                </a:solidFill>
                <a:effectLst/>
                <a:latin typeface="Open Sans" panose="020B0606030504020204" pitchFamily="34" charset="0"/>
              </a:rPr>
              <a:t>. They have the skills, knowledge, experience and credibility to lead effectively. They do so with integrity, openness and honesty.</a:t>
            </a:r>
            <a:endParaRPr lang="en-GB"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6: Requirement where the service provider is a body other than a partnership</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9"/>
              </a:rPr>
              <a:t>Regulation 7: Requirements relating to registered managers</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0"/>
              </a:rPr>
              <a:t>Regulation 18: Staffing</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1"/>
              </a:rPr>
              <a:t>Regulation 19: Fit and proper persons employed</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2"/>
              </a:rPr>
              <a:t>Regulation 4: Requirements where the service provider is an individual or a partnership</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3"/>
              </a:rPr>
              <a:t>Regulation 5: Fit and proper persons directors</a:t>
            </a:r>
            <a:endParaRPr lang="en-US"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Registration regulations 2009</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4"/>
              </a:rPr>
              <a:t>Regulation 14: Notice of absence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5"/>
              </a:rPr>
              <a:t>Regulation 15: Notice of changes</a:t>
            </a:r>
            <a:endParaRPr lang="en-US"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121"/>
                </a:solidFill>
                <a:effectLst/>
                <a:latin typeface="Open Sans" panose="020B0606030504020204" pitchFamily="34" charset="0"/>
              </a:rPr>
              <a:t>Freedom to speak up</a:t>
            </a:r>
          </a:p>
          <a:p>
            <a:r>
              <a:rPr lang="en-US" b="0" i="0" dirty="0">
                <a:solidFill>
                  <a:srgbClr val="212121"/>
                </a:solidFill>
                <a:effectLst/>
                <a:latin typeface="Open Sans" panose="020B0606030504020204" pitchFamily="34" charset="0"/>
              </a:rPr>
              <a:t>We foster a positive culture where people feel that they can speak up and that their voice will be heard.</a:t>
            </a:r>
            <a:endParaRPr lang="en-GB"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10: Dignity and respect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6"/>
              </a:rPr>
              <a:t>Regulation 9: Person-</a:t>
            </a:r>
            <a:r>
              <a:rPr lang="en-US" b="0" i="0" u="sng" dirty="0" err="1">
                <a:solidFill>
                  <a:srgbClr val="004D90"/>
                </a:solidFill>
                <a:effectLst/>
                <a:latin typeface="Open Sans" panose="020B0606030504020204" pitchFamily="34" charset="0"/>
                <a:hlinkClick r:id="rId6"/>
              </a:rPr>
              <a:t>centred</a:t>
            </a:r>
            <a:r>
              <a:rPr lang="en-US" b="0" i="0" u="sng" dirty="0">
                <a:solidFill>
                  <a:srgbClr val="004D90"/>
                </a:solidFill>
                <a:effectLst/>
                <a:latin typeface="Open Sans" panose="020B0606030504020204" pitchFamily="34" charset="0"/>
                <a:hlinkClick r:id="rId6"/>
              </a:rPr>
              <a:t> care</a:t>
            </a:r>
            <a:endParaRPr lang="en-US"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Open Sans" panose="020B0606030504020204" pitchFamily="34" charset="0"/>
              </a:rPr>
              <a:t>Workforce equality, diversity and inclusion</a:t>
            </a:r>
          </a:p>
          <a:p>
            <a:r>
              <a:rPr lang="en-US" b="0" i="0" dirty="0">
                <a:solidFill>
                  <a:srgbClr val="212121"/>
                </a:solidFill>
                <a:effectLst/>
                <a:latin typeface="Open Sans" panose="020B0606030504020204" pitchFamily="34" charset="0"/>
              </a:rPr>
              <a:t>We value diversity in our workforce. We work towards an inclusive and fair culture by improving equality and equity for people who work for us.</a:t>
            </a:r>
            <a:endParaRPr lang="en-GB"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0"/>
              </a:rPr>
              <a:t>Regulation 18: Staffing</a:t>
            </a:r>
            <a:endParaRPr lang="en-US" b="0" i="0" dirty="0">
              <a:solidFill>
                <a:srgbClr val="212121"/>
              </a:solidFill>
              <a:effectLst/>
              <a:latin typeface="Open Sans" panose="020B0606030504020204" pitchFamily="34" charset="0"/>
            </a:endParaRP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121"/>
                </a:solidFill>
                <a:effectLst/>
                <a:latin typeface="Open Sans" panose="020B0606030504020204" pitchFamily="34" charset="0"/>
              </a:rPr>
              <a:t>Governance, management and sustainability</a:t>
            </a:r>
          </a:p>
          <a:p>
            <a:endParaRPr lang="en-GB" dirty="0"/>
          </a:p>
          <a:p>
            <a:r>
              <a:rPr lang="en-US" b="0" i="0" dirty="0">
                <a:solidFill>
                  <a:srgbClr val="212121"/>
                </a:solidFill>
                <a:effectLst/>
                <a:latin typeface="Open Sans" panose="020B0606030504020204" pitchFamily="34" charset="0"/>
              </a:rPr>
              <a:t>We have clear responsibilities, roles, systems of accountability and good governance. We use these to manage and deliver good quality, sustainable care, treatment and support. We act on the best information about risk, performance and outcomes, and we share this securely with others when appropriate.</a:t>
            </a:r>
            <a:endParaRPr lang="en-GB"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12: Safe care and treatment</a:t>
            </a:r>
            <a:endParaRPr lang="en-US"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Registration regulations 2009</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4"/>
              </a:rPr>
              <a:t>Regulation 14: Notice of absence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5"/>
              </a:rPr>
              <a:t>Regulation 15: Notice of changes</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6"/>
              </a:rPr>
              <a:t>Regulation 16: Notification of death of service user</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7"/>
              </a:rPr>
              <a:t>Regulation 17: Notification of death or </a:t>
            </a:r>
            <a:r>
              <a:rPr lang="en-US" b="0" i="0" u="sng" dirty="0" err="1">
                <a:solidFill>
                  <a:srgbClr val="004D90"/>
                </a:solidFill>
                <a:effectLst/>
                <a:latin typeface="Open Sans" panose="020B0606030504020204" pitchFamily="34" charset="0"/>
                <a:hlinkClick r:id="rId17"/>
              </a:rPr>
              <a:t>unauthorised</a:t>
            </a:r>
            <a:r>
              <a:rPr lang="en-US" b="0" i="0" u="sng" dirty="0">
                <a:solidFill>
                  <a:srgbClr val="004D90"/>
                </a:solidFill>
                <a:effectLst/>
                <a:latin typeface="Open Sans" panose="020B0606030504020204" pitchFamily="34" charset="0"/>
                <a:hlinkClick r:id="rId17"/>
              </a:rPr>
              <a:t> absence of a service user who is detained or liable to be detained under the Mental Health Act 1983</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8"/>
              </a:rPr>
              <a:t>Regulation 18: Notification of other incidents</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9"/>
              </a:rPr>
              <a:t>Regulation 20: Requirements relating to termination of pregnancies</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20"/>
              </a:rPr>
              <a:t>Regulation 22A: Form of notifications to the Commission</a:t>
            </a:r>
            <a:endParaRPr lang="en-US"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121"/>
                </a:solidFill>
                <a:effectLst/>
                <a:latin typeface="Open Sans" panose="020B0606030504020204" pitchFamily="34" charset="0"/>
              </a:rPr>
              <a:t>Partnerships and communities</a:t>
            </a:r>
          </a:p>
          <a:p>
            <a:endParaRPr lang="en-GB" b="0" i="0" dirty="0">
              <a:solidFill>
                <a:srgbClr val="212121"/>
              </a:solidFill>
              <a:effectLst/>
              <a:latin typeface="Open Sans" panose="020B0606030504020204" pitchFamily="34" charset="0"/>
            </a:endParaRPr>
          </a:p>
          <a:p>
            <a:r>
              <a:rPr lang="en-US" b="0" i="0" dirty="0">
                <a:solidFill>
                  <a:srgbClr val="212121"/>
                </a:solidFill>
                <a:effectLst/>
                <a:latin typeface="Open Sans" panose="020B0606030504020204" pitchFamily="34" charset="0"/>
              </a:rPr>
              <a:t>We understand our duty to collaborate and work in partnership, so our services work seamlessly for people. We share information and learning with partners and collaborate for improvement.</a:t>
            </a:r>
            <a:endParaRPr lang="en-GB"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6"/>
              </a:rPr>
              <a:t>Regulation 9: Person-</a:t>
            </a:r>
            <a:r>
              <a:rPr lang="en-US" b="0" i="0" u="sng" dirty="0" err="1">
                <a:solidFill>
                  <a:srgbClr val="004D90"/>
                </a:solidFill>
                <a:effectLst/>
                <a:latin typeface="Open Sans" panose="020B0606030504020204" pitchFamily="34" charset="0"/>
                <a:hlinkClick r:id="rId6"/>
              </a:rPr>
              <a:t>centred</a:t>
            </a:r>
            <a:r>
              <a:rPr lang="en-US" b="0" i="0" u="sng" dirty="0">
                <a:solidFill>
                  <a:srgbClr val="004D90"/>
                </a:solidFill>
                <a:effectLst/>
                <a:latin typeface="Open Sans" panose="020B0606030504020204" pitchFamily="34" charset="0"/>
                <a:hlinkClick r:id="rId6"/>
              </a:rPr>
              <a:t> care</a:t>
            </a:r>
            <a:endParaRPr lang="en-US"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121"/>
                </a:solidFill>
                <a:effectLst/>
                <a:latin typeface="Open Sans" panose="020B0606030504020204" pitchFamily="34" charset="0"/>
              </a:rPr>
              <a:t>Learning, improvement and innovation</a:t>
            </a:r>
          </a:p>
          <a:p>
            <a:r>
              <a:rPr lang="en-US" b="0" i="0" dirty="0">
                <a:solidFill>
                  <a:srgbClr val="212121"/>
                </a:solidFill>
                <a:effectLst/>
                <a:latin typeface="Open Sans" panose="020B0606030504020204" pitchFamily="34" charset="0"/>
              </a:rPr>
              <a:t>We focus on continuous learning, innovation and improvement across our </a:t>
            </a:r>
            <a:r>
              <a:rPr lang="en-US" b="0" i="0" dirty="0" err="1">
                <a:solidFill>
                  <a:srgbClr val="212121"/>
                </a:solidFill>
                <a:effectLst/>
                <a:latin typeface="Open Sans" panose="020B0606030504020204" pitchFamily="34" charset="0"/>
              </a:rPr>
              <a:t>organisation</a:t>
            </a:r>
            <a:r>
              <a:rPr lang="en-US" b="0" i="0" dirty="0">
                <a:solidFill>
                  <a:srgbClr val="212121"/>
                </a:solidFill>
                <a:effectLst/>
                <a:latin typeface="Open Sans" panose="020B0606030504020204" pitchFamily="34" charset="0"/>
              </a:rPr>
              <a:t> and the local system. We encourage creative ways of delivering equality of experience, outcome and quality of life for people. We actively contribute to safe, effective practice and research</a:t>
            </a:r>
            <a:r>
              <a:rPr lang="en-GB" b="0" i="0" dirty="0">
                <a:solidFill>
                  <a:srgbClr val="212121"/>
                </a:solidFill>
                <a:effectLst/>
                <a:latin typeface="Open Sans" panose="020B0606030504020204" pitchFamily="34" charset="0"/>
              </a:rPr>
              <a:t>.</a:t>
            </a:r>
          </a:p>
          <a:p>
            <a:endParaRPr lang="en-GB"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21"/>
              </a:rPr>
              <a:t>Regulation 16: Receiving and acting on complaints</a:t>
            </a:r>
            <a:endParaRPr lang="en-US"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121"/>
                </a:solidFill>
                <a:effectLst/>
                <a:latin typeface="Open Sans" panose="020B0606030504020204" pitchFamily="34" charset="0"/>
              </a:rPr>
              <a:t>Environmental sustainability – sustainable development</a:t>
            </a:r>
          </a:p>
          <a:p>
            <a:endParaRPr lang="en-GB" b="0" i="0" dirty="0">
              <a:solidFill>
                <a:srgbClr val="212121"/>
              </a:solidFill>
              <a:effectLst/>
              <a:latin typeface="Open Sans" panose="020B0606030504020204" pitchFamily="34" charset="0"/>
            </a:endParaRPr>
          </a:p>
          <a:p>
            <a:r>
              <a:rPr lang="en-US" b="0" i="0" dirty="0">
                <a:solidFill>
                  <a:srgbClr val="212121"/>
                </a:solidFill>
                <a:effectLst/>
                <a:latin typeface="Open Sans" panose="020B0606030504020204" pitchFamily="34" charset="0"/>
              </a:rPr>
              <a:t>We understand any negative impact of our activities on the environment and we strive to make a positive contribution in reducing it and support people to do the same.</a:t>
            </a:r>
            <a:endParaRPr lang="en-GB"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Additional legislation</a:t>
            </a:r>
          </a:p>
          <a:p>
            <a:pPr algn="l"/>
            <a:r>
              <a:rPr lang="en-US" b="0" i="0" u="sng" dirty="0">
                <a:solidFill>
                  <a:srgbClr val="004D90"/>
                </a:solidFill>
                <a:effectLst/>
                <a:latin typeface="Open Sans" panose="020B0606030504020204" pitchFamily="34" charset="0"/>
                <a:hlinkClick r:id="rId22"/>
              </a:rPr>
              <a:t>Environment Act 2021</a:t>
            </a:r>
            <a:endParaRPr lang="en-US" b="0" i="0" dirty="0">
              <a:solidFill>
                <a:srgbClr val="212121"/>
              </a:solidFill>
              <a:effectLst/>
              <a:latin typeface="Open Sans" panose="020B0606030504020204" pitchFamily="34" charset="0"/>
            </a:endParaRPr>
          </a:p>
          <a:p>
            <a:pPr algn="l"/>
            <a:r>
              <a:rPr lang="en-US" b="0" i="0" u="sng" dirty="0">
                <a:solidFill>
                  <a:srgbClr val="004D90"/>
                </a:solidFill>
                <a:effectLst/>
                <a:latin typeface="Open Sans" panose="020B0606030504020204" pitchFamily="34" charset="0"/>
                <a:hlinkClick r:id="rId23"/>
              </a:rPr>
              <a:t>Climate Change Act 2008</a:t>
            </a:r>
            <a:endParaRPr lang="en-US" b="0" i="0" dirty="0">
              <a:solidFill>
                <a:srgbClr val="212121"/>
              </a:solidFill>
              <a:effectLst/>
              <a:latin typeface="Open Sans" panose="020B0606030504020204" pitchFamily="34" charset="0"/>
            </a:endParaRPr>
          </a:p>
          <a:p>
            <a:pPr algn="l"/>
            <a:r>
              <a:rPr lang="en-US" b="0" i="0" u="sng" dirty="0">
                <a:solidFill>
                  <a:srgbClr val="004D90"/>
                </a:solidFill>
                <a:effectLst/>
                <a:latin typeface="Open Sans" panose="020B0606030504020204" pitchFamily="34" charset="0"/>
                <a:hlinkClick r:id="rId24"/>
              </a:rPr>
              <a:t>Health and Care Act 2022</a:t>
            </a:r>
            <a:endParaRPr lang="en-US"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6</a:t>
            </a:fld>
            <a:endParaRPr lang="en-GB"/>
          </a:p>
        </p:txBody>
      </p:sp>
    </p:spTree>
    <p:extLst>
      <p:ext uri="{BB962C8B-B14F-4D97-AF65-F5344CB8AC3E}">
        <p14:creationId xmlns:p14="http://schemas.microsoft.com/office/powerpoint/2010/main" val="2180056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Well-led</a:t>
            </a:r>
          </a:p>
          <a:p>
            <a:endParaRPr lang="en-GB" dirty="0"/>
          </a:p>
          <a:p>
            <a:r>
              <a:rPr lang="en-GB" dirty="0"/>
              <a:t>Shared direction and culture </a:t>
            </a:r>
          </a:p>
          <a:p>
            <a:r>
              <a:rPr lang="en-US" b="0" i="0" dirty="0">
                <a:solidFill>
                  <a:srgbClr val="212121"/>
                </a:solidFill>
                <a:effectLst/>
                <a:latin typeface="Open Sans" panose="020B0606030504020204" pitchFamily="34" charset="0"/>
              </a:rPr>
              <a:t>We have a shared vision, strategy and culture. This is based on transparency, equity, equality and human rights, diversity and inclusion, engagement, and understanding challenges and the needs of people and our communities in order to meet these.</a:t>
            </a:r>
          </a:p>
          <a:p>
            <a:endParaRPr lang="en-US"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10: Dignity and respect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6"/>
              </a:rPr>
              <a:t>Regulation 9: Person-</a:t>
            </a:r>
            <a:r>
              <a:rPr lang="en-US" b="0" i="0" u="sng" dirty="0" err="1">
                <a:solidFill>
                  <a:srgbClr val="004D90"/>
                </a:solidFill>
                <a:effectLst/>
                <a:latin typeface="Open Sans" panose="020B0606030504020204" pitchFamily="34" charset="0"/>
                <a:hlinkClick r:id="rId6"/>
              </a:rPr>
              <a:t>centred</a:t>
            </a:r>
            <a:r>
              <a:rPr lang="en-US" b="0" i="0" u="sng" dirty="0">
                <a:solidFill>
                  <a:srgbClr val="004D90"/>
                </a:solidFill>
                <a:effectLst/>
                <a:latin typeface="Open Sans" panose="020B0606030504020204" pitchFamily="34" charset="0"/>
                <a:hlinkClick r:id="rId6"/>
              </a:rPr>
              <a:t> care</a:t>
            </a:r>
            <a:endParaRPr lang="en-US"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Registration regulations 2009</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7"/>
              </a:rPr>
              <a:t>Regulation 12: Statement of purpose</a:t>
            </a:r>
            <a:endParaRPr lang="en-US" b="0" i="0" dirty="0">
              <a:solidFill>
                <a:srgbClr val="212121"/>
              </a:solidFill>
              <a:effectLst/>
              <a:latin typeface="Open Sans" panose="020B0606030504020204" pitchFamily="34" charset="0"/>
            </a:endParaRPr>
          </a:p>
          <a:p>
            <a:endParaRPr lang="en-US" b="0" i="0" dirty="0">
              <a:solidFill>
                <a:srgbClr val="212121"/>
              </a:solidFill>
              <a:effectLst/>
              <a:latin typeface="Open Sans" panose="020B0606030504020204" pitchFamily="34"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Open Sans" panose="020B0606030504020204" pitchFamily="34" charset="0"/>
              </a:rPr>
              <a:t>Capable, compassionate and inclusive leaders</a:t>
            </a:r>
          </a:p>
          <a:p>
            <a:r>
              <a:rPr lang="en-US" b="0" i="0" dirty="0">
                <a:solidFill>
                  <a:srgbClr val="212121"/>
                </a:solidFill>
                <a:effectLst/>
                <a:latin typeface="Open Sans" panose="020B0606030504020204" pitchFamily="34" charset="0"/>
              </a:rPr>
              <a:t>We have inclusive leaders at all levels who understand the context in which we deliver care, treatment and support and embody the culture and values of their workforce and </a:t>
            </a:r>
            <a:r>
              <a:rPr lang="en-US" b="0" i="0" dirty="0" err="1">
                <a:solidFill>
                  <a:srgbClr val="212121"/>
                </a:solidFill>
                <a:effectLst/>
                <a:latin typeface="Open Sans" panose="020B0606030504020204" pitchFamily="34" charset="0"/>
              </a:rPr>
              <a:t>organisation</a:t>
            </a:r>
            <a:r>
              <a:rPr lang="en-US" b="0" i="0" dirty="0">
                <a:solidFill>
                  <a:srgbClr val="212121"/>
                </a:solidFill>
                <a:effectLst/>
                <a:latin typeface="Open Sans" panose="020B0606030504020204" pitchFamily="34" charset="0"/>
              </a:rPr>
              <a:t>. They have the skills, knowledge, experience and credibility to lead effectively. They do so with integrity, openness and honesty.</a:t>
            </a:r>
            <a:endParaRPr lang="en-GB"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6: Requirement where the service provider is a body other than a partnership</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9"/>
              </a:rPr>
              <a:t>Regulation 7: Requirements relating to registered managers</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0"/>
              </a:rPr>
              <a:t>Regulation 18: Staffing</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1"/>
              </a:rPr>
              <a:t>Regulation 19: Fit and proper persons employed</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2"/>
              </a:rPr>
              <a:t>Regulation 4: Requirements where the service provider is an individual or a partnership</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3"/>
              </a:rPr>
              <a:t>Regulation 5: Fit and proper persons directors</a:t>
            </a:r>
            <a:endParaRPr lang="en-US"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Registration regulations 2009</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4"/>
              </a:rPr>
              <a:t>Regulation 14: Notice of absence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5"/>
              </a:rPr>
              <a:t>Regulation 15: Notice of changes</a:t>
            </a:r>
            <a:endParaRPr lang="en-US"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121"/>
                </a:solidFill>
                <a:effectLst/>
                <a:latin typeface="Open Sans" panose="020B0606030504020204" pitchFamily="34" charset="0"/>
              </a:rPr>
              <a:t>Freedom to speak up</a:t>
            </a:r>
          </a:p>
          <a:p>
            <a:r>
              <a:rPr lang="en-US" b="0" i="0" dirty="0">
                <a:solidFill>
                  <a:srgbClr val="212121"/>
                </a:solidFill>
                <a:effectLst/>
                <a:latin typeface="Open Sans" panose="020B0606030504020204" pitchFamily="34" charset="0"/>
              </a:rPr>
              <a:t>We foster a positive culture where people feel that they can speak up and that their voice will be heard.</a:t>
            </a:r>
            <a:endParaRPr lang="en-GB"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10: Dignity and respect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6"/>
              </a:rPr>
              <a:t>Regulation 9: Person-</a:t>
            </a:r>
            <a:r>
              <a:rPr lang="en-US" b="0" i="0" u="sng" dirty="0" err="1">
                <a:solidFill>
                  <a:srgbClr val="004D90"/>
                </a:solidFill>
                <a:effectLst/>
                <a:latin typeface="Open Sans" panose="020B0606030504020204" pitchFamily="34" charset="0"/>
                <a:hlinkClick r:id="rId6"/>
              </a:rPr>
              <a:t>centred</a:t>
            </a:r>
            <a:r>
              <a:rPr lang="en-US" b="0" i="0" u="sng" dirty="0">
                <a:solidFill>
                  <a:srgbClr val="004D90"/>
                </a:solidFill>
                <a:effectLst/>
                <a:latin typeface="Open Sans" panose="020B0606030504020204" pitchFamily="34" charset="0"/>
                <a:hlinkClick r:id="rId6"/>
              </a:rPr>
              <a:t> care</a:t>
            </a:r>
            <a:endParaRPr lang="en-US"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Open Sans" panose="020B0606030504020204" pitchFamily="34" charset="0"/>
              </a:rPr>
              <a:t>Workforce equality, diversity and inclusion</a:t>
            </a:r>
          </a:p>
          <a:p>
            <a:r>
              <a:rPr lang="en-US" b="0" i="0" dirty="0">
                <a:solidFill>
                  <a:srgbClr val="212121"/>
                </a:solidFill>
                <a:effectLst/>
                <a:latin typeface="Open Sans" panose="020B0606030504020204" pitchFamily="34" charset="0"/>
              </a:rPr>
              <a:t>We value diversity in our workforce. We work towards an inclusive and fair culture by improving equality and equity for people who work for us.</a:t>
            </a:r>
            <a:endParaRPr lang="en-GB" b="0" i="0" dirty="0">
              <a:solidFill>
                <a:srgbClr val="212121"/>
              </a:solidFill>
              <a:effectLst/>
              <a:latin typeface="Open Sans" panose="020B0606030504020204" pitchFamily="34" charset="0"/>
            </a:endParaRPr>
          </a:p>
          <a:p>
            <a:endParaRPr lang="en-GB"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0"/>
              </a:rPr>
              <a:t>Regulation 18: Staffing</a:t>
            </a:r>
            <a:endParaRPr lang="en-US" b="0" i="0" dirty="0">
              <a:solidFill>
                <a:srgbClr val="212121"/>
              </a:solidFill>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7</a:t>
            </a:fld>
            <a:endParaRPr lang="en-GB"/>
          </a:p>
        </p:txBody>
      </p:sp>
    </p:spTree>
    <p:extLst>
      <p:ext uri="{BB962C8B-B14F-4D97-AF65-F5344CB8AC3E}">
        <p14:creationId xmlns:p14="http://schemas.microsoft.com/office/powerpoint/2010/main" val="1920806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997180-E097-48CE-802B-A662322B1D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41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20D7BD-B251-4C81-A935-08EF5C6C80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580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vert="horz"/>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196011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GB"/>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534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61485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63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326066"/>
            <a:ext cx="10515600" cy="3102935"/>
          </a:xfrm>
          <a:prstGeom prst="rect">
            <a:avLst/>
          </a:prstGeom>
        </p:spPr>
        <p:txBody>
          <a:bodyPr/>
          <a:lstStyle>
            <a:lvl1pPr>
              <a:defRPr sz="9600" b="1">
                <a:latin typeface="+mj-lt"/>
                <a:cs typeface="Calibri" panose="020F0502020204030204" pitchFamily="34" charset="0"/>
              </a:defRPr>
            </a:lvl1pPr>
          </a:lstStyle>
          <a:p>
            <a:r>
              <a:rPr lang="en-US"/>
              <a:t>Presentation title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910212"/>
            <a:ext cx="10515600"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5168443"/>
            <a:ext cx="10515600" cy="767655"/>
          </a:xfrm>
        </p:spPr>
        <p:txBody>
          <a:bodyPr/>
          <a:lstStyle>
            <a:lvl1pPr>
              <a:defRPr sz="4267" b="0">
                <a:latin typeface="+mn-lt"/>
                <a:cs typeface="Calibri" panose="020F0502020204030204" pitchFamily="34" charset="0"/>
              </a:defRPr>
            </a:lvl1pPr>
          </a:lstStyle>
          <a:p>
            <a:pPr lvl="0"/>
            <a:r>
              <a:rPr lang="en-US"/>
              <a:t>Month, Year</a:t>
            </a:r>
          </a:p>
        </p:txBody>
      </p:sp>
    </p:spTree>
    <p:extLst>
      <p:ext uri="{BB962C8B-B14F-4D97-AF65-F5344CB8AC3E}">
        <p14:creationId xmlns:p14="http://schemas.microsoft.com/office/powerpoint/2010/main" val="698362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le detai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EF2EA-1063-4E84-98D8-1EC3C0F80F25}"/>
              </a:ext>
            </a:extLst>
          </p:cNvPr>
          <p:cNvSpPr>
            <a:spLocks noGrp="1"/>
          </p:cNvSpPr>
          <p:nvPr>
            <p:ph type="title"/>
          </p:nvPr>
        </p:nvSpPr>
        <p:spPr>
          <a:xfrm>
            <a:off x="609842" y="436522"/>
            <a:ext cx="10972319" cy="1325033"/>
          </a:xfrm>
          <a:prstGeom prst="rect">
            <a:avLst/>
          </a:prstGeom>
        </p:spPr>
        <p:txBody>
          <a:bodyPr/>
          <a:lstStyle>
            <a:lvl1pPr>
              <a:defRPr sz="5333" b="1">
                <a:latin typeface="+mj-lt"/>
              </a:defRPr>
            </a:lvl1pPr>
          </a:lstStyle>
          <a:p>
            <a:r>
              <a:rPr lang="en-US"/>
              <a:t>Click to edit Master title style</a:t>
            </a:r>
            <a:endParaRPr lang="en-GB"/>
          </a:p>
        </p:txBody>
      </p:sp>
      <p:sp>
        <p:nvSpPr>
          <p:cNvPr id="3" name="Shape 8">
            <a:extLst>
              <a:ext uri="{FF2B5EF4-FFF2-40B4-BE49-F238E27FC236}">
                <a16:creationId xmlns:a16="http://schemas.microsoft.com/office/drawing/2014/main" id="{628A8322-546D-4F39-A2EF-5E9FF2B148A5}"/>
              </a:ext>
            </a:extLst>
          </p:cNvPr>
          <p:cNvSpPr txBox="1">
            <a:spLocks noGrp="1"/>
          </p:cNvSpPr>
          <p:nvPr>
            <p:ph idx="1" hasCustomPrompt="1"/>
          </p:nvPr>
        </p:nvSpPr>
        <p:spPr>
          <a:xfrm>
            <a:off x="609842" y="2900863"/>
            <a:ext cx="10972319" cy="1056276"/>
          </a:xfrm>
          <a:prstGeom prst="rect">
            <a:avLst/>
          </a:prstGeom>
          <a:noFill/>
          <a:ln>
            <a:noFill/>
          </a:ln>
        </p:spPr>
        <p:txBody>
          <a:bodyPr lIns="91425" tIns="91425" rIns="91425" bIns="91425" anchor="t" anchorCtr="0"/>
          <a:lstStyle>
            <a:lvl1pPr marL="0" marR="0" indent="0" algn="l" rtl="0">
              <a:spcBef>
                <a:spcPts val="0"/>
              </a:spcBef>
              <a:defRPr sz="4267" b="0" i="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lvl="0"/>
            <a:r>
              <a:rPr lang="en-US"/>
              <a:t>Key points here</a:t>
            </a:r>
          </a:p>
        </p:txBody>
      </p:sp>
    </p:spTree>
    <p:extLst>
      <p:ext uri="{BB962C8B-B14F-4D97-AF65-F5344CB8AC3E}">
        <p14:creationId xmlns:p14="http://schemas.microsoft.com/office/powerpoint/2010/main" val="2965497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258AE29E-1597-4A94-8CEE-81C720C2A132}" type="slidenum">
              <a:rPr lang="en-US"/>
              <a:pPr>
                <a:defRPr/>
              </a:pPr>
              <a:t>‹#›</a:t>
            </a:fld>
            <a:endParaRPr lang="en-US" sz="1400">
              <a:solidFill>
                <a:srgbClr val="6D2E69"/>
              </a:solidFill>
            </a:endParaRPr>
          </a:p>
        </p:txBody>
      </p:sp>
    </p:spTree>
    <p:extLst>
      <p:ext uri="{BB962C8B-B14F-4D97-AF65-F5344CB8AC3E}">
        <p14:creationId xmlns:p14="http://schemas.microsoft.com/office/powerpoint/2010/main" val="1716467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326066"/>
            <a:ext cx="10515600" cy="3102935"/>
          </a:xfrm>
          <a:prstGeom prst="rect">
            <a:avLst/>
          </a:prstGeom>
        </p:spPr>
        <p:txBody>
          <a:bodyPr/>
          <a:lstStyle>
            <a:lvl1pPr>
              <a:defRPr sz="9600" b="1">
                <a:latin typeface="+mj-lt"/>
                <a:cs typeface="Calibri" panose="020F0502020204030204" pitchFamily="34" charset="0"/>
              </a:defRPr>
            </a:lvl1pPr>
          </a:lstStyle>
          <a:p>
            <a:r>
              <a:rPr lang="en-US"/>
              <a:t>Presentation title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910212"/>
            <a:ext cx="10515600"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5168443"/>
            <a:ext cx="10515600" cy="767655"/>
          </a:xfrm>
        </p:spPr>
        <p:txBody>
          <a:bodyPr/>
          <a:lstStyle>
            <a:lvl1pPr>
              <a:defRPr sz="4267" b="0">
                <a:latin typeface="+mn-lt"/>
                <a:cs typeface="Calibri" panose="020F0502020204030204" pitchFamily="34" charset="0"/>
              </a:defRPr>
            </a:lvl1pPr>
          </a:lstStyle>
          <a:p>
            <a:pPr lvl="0"/>
            <a:r>
              <a:rPr lang="en-US"/>
              <a:t>Month, Year</a:t>
            </a:r>
          </a:p>
        </p:txBody>
      </p:sp>
    </p:spTree>
    <p:extLst>
      <p:ext uri="{BB962C8B-B14F-4D97-AF65-F5344CB8AC3E}">
        <p14:creationId xmlns:p14="http://schemas.microsoft.com/office/powerpoint/2010/main" val="129634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detai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EF2EA-1063-4E84-98D8-1EC3C0F80F25}"/>
              </a:ext>
            </a:extLst>
          </p:cNvPr>
          <p:cNvSpPr>
            <a:spLocks noGrp="1"/>
          </p:cNvSpPr>
          <p:nvPr>
            <p:ph type="title"/>
          </p:nvPr>
        </p:nvSpPr>
        <p:spPr>
          <a:xfrm>
            <a:off x="609842" y="436522"/>
            <a:ext cx="10972319" cy="1325033"/>
          </a:xfrm>
          <a:prstGeom prst="rect">
            <a:avLst/>
          </a:prstGeom>
        </p:spPr>
        <p:txBody>
          <a:bodyPr/>
          <a:lstStyle>
            <a:lvl1pPr>
              <a:defRPr sz="5333" b="1">
                <a:latin typeface="+mj-lt"/>
              </a:defRPr>
            </a:lvl1pPr>
          </a:lstStyle>
          <a:p>
            <a:r>
              <a:rPr lang="en-US"/>
              <a:t>Click to edit Master title style</a:t>
            </a:r>
            <a:endParaRPr lang="en-GB"/>
          </a:p>
        </p:txBody>
      </p:sp>
      <p:sp>
        <p:nvSpPr>
          <p:cNvPr id="3" name="Shape 8">
            <a:extLst>
              <a:ext uri="{FF2B5EF4-FFF2-40B4-BE49-F238E27FC236}">
                <a16:creationId xmlns:a16="http://schemas.microsoft.com/office/drawing/2014/main" id="{628A8322-546D-4F39-A2EF-5E9FF2B148A5}"/>
              </a:ext>
            </a:extLst>
          </p:cNvPr>
          <p:cNvSpPr txBox="1">
            <a:spLocks noGrp="1"/>
          </p:cNvSpPr>
          <p:nvPr>
            <p:ph idx="1" hasCustomPrompt="1"/>
          </p:nvPr>
        </p:nvSpPr>
        <p:spPr>
          <a:xfrm>
            <a:off x="609842" y="2900863"/>
            <a:ext cx="10972319" cy="1056276"/>
          </a:xfrm>
          <a:prstGeom prst="rect">
            <a:avLst/>
          </a:prstGeom>
          <a:noFill/>
          <a:ln>
            <a:noFill/>
          </a:ln>
        </p:spPr>
        <p:txBody>
          <a:bodyPr lIns="91425" tIns="91425" rIns="91425" bIns="91425" anchor="t" anchorCtr="0"/>
          <a:lstStyle>
            <a:lvl1pPr marL="0" marR="0" indent="0" algn="l" rtl="0">
              <a:spcBef>
                <a:spcPts val="0"/>
              </a:spcBef>
              <a:defRPr sz="4267" b="0" i="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lvl="0"/>
            <a:r>
              <a:rPr lang="en-US"/>
              <a:t>Key points here</a:t>
            </a:r>
          </a:p>
        </p:txBody>
      </p:sp>
    </p:spTree>
    <p:extLst>
      <p:ext uri="{BB962C8B-B14F-4D97-AF65-F5344CB8AC3E}">
        <p14:creationId xmlns:p14="http://schemas.microsoft.com/office/powerpoint/2010/main" val="4016970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GB"/>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775BEBA1-7E28-4A1B-8C9C-8CBE1B2310FD}" type="slidenum">
              <a:rPr lang="en-US"/>
              <a:pPr>
                <a:defRPr/>
              </a:pPr>
              <a:t>‹#›</a:t>
            </a:fld>
            <a:endParaRPr lang="en-US" sz="1400">
              <a:solidFill>
                <a:srgbClr val="6D2E69"/>
              </a:solidFill>
            </a:endParaRPr>
          </a:p>
        </p:txBody>
      </p:sp>
    </p:spTree>
    <p:extLst>
      <p:ext uri="{BB962C8B-B14F-4D97-AF65-F5344CB8AC3E}">
        <p14:creationId xmlns:p14="http://schemas.microsoft.com/office/powerpoint/2010/main" val="2464798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055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759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vert="horz"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3582649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5276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32282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GB"/>
              <a:t>Click to edit Master title style</a:t>
            </a:r>
            <a:endParaRPr lang="en-US"/>
          </a:p>
        </p:txBody>
      </p:sp>
    </p:spTree>
    <p:extLst>
      <p:ext uri="{BB962C8B-B14F-4D97-AF65-F5344CB8AC3E}">
        <p14:creationId xmlns:p14="http://schemas.microsoft.com/office/powerpoint/2010/main" val="3982158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02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vert="horz"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506327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vert="horz"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904276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5.emf"/><Relationship Id="rId11" Type="http://schemas.openxmlformats.org/officeDocument/2006/relationships/image" Target="../media/image10.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CQC_logo_CMYK"/>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63600" y="647701"/>
            <a:ext cx="26416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med">
    <p:fade/>
  </p:transition>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 charset="-128"/>
        </a:defRPr>
      </a:lvl1pPr>
      <a:lvl2pPr algn="ctr" rtl="0" eaLnBrk="0" fontAlgn="base" hangingPunct="0">
        <a:spcBef>
          <a:spcPct val="0"/>
        </a:spcBef>
        <a:spcAft>
          <a:spcPct val="0"/>
        </a:spcAft>
        <a:defRPr sz="4400">
          <a:solidFill>
            <a:schemeClr val="tx2"/>
          </a:solidFill>
          <a:latin typeface="Arial" pitchFamily="1" charset="0"/>
          <a:ea typeface="MS PGothic" pitchFamily="34"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 charset="0"/>
          <a:ea typeface="MS PGothic" pitchFamily="34"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 charset="0"/>
          <a:ea typeface="MS PGothic" pitchFamily="34"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 charset="0"/>
          <a:ea typeface="MS PGothic" pitchFamily="34"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 charset="0"/>
        </a:defRPr>
      </a:lvl6pPr>
      <a:lvl7pPr marL="914400" algn="ctr" rtl="0" fontAlgn="base">
        <a:spcBef>
          <a:spcPct val="0"/>
        </a:spcBef>
        <a:spcAft>
          <a:spcPct val="0"/>
        </a:spcAft>
        <a:defRPr sz="4400">
          <a:solidFill>
            <a:schemeClr val="tx2"/>
          </a:solidFill>
          <a:latin typeface="Arial" pitchFamily="1" charset="0"/>
        </a:defRPr>
      </a:lvl7pPr>
      <a:lvl8pPr marL="1371600" algn="ctr" rtl="0" fontAlgn="base">
        <a:spcBef>
          <a:spcPct val="0"/>
        </a:spcBef>
        <a:spcAft>
          <a:spcPct val="0"/>
        </a:spcAft>
        <a:defRPr sz="4400">
          <a:solidFill>
            <a:schemeClr val="tx2"/>
          </a:solidFill>
          <a:latin typeface="Arial" pitchFamily="1" charset="0"/>
        </a:defRPr>
      </a:lvl8pPr>
      <a:lvl9pPr marL="1828800" algn="ctr" rtl="0" fontAlgn="base">
        <a:spcBef>
          <a:spcPct val="0"/>
        </a:spcBef>
        <a:spcAft>
          <a:spcPct val="0"/>
        </a:spcAft>
        <a:defRPr sz="4400">
          <a:solidFill>
            <a:schemeClr val="tx2"/>
          </a:solidFill>
          <a:latin typeface="Arial"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1"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t="-4266"/>
          <a:stretch>
            <a:fillRect/>
          </a:stretch>
        </p:blipFill>
        <p:spPr bwMode="auto">
          <a:xfrm>
            <a:off x="8707967" y="620713"/>
            <a:ext cx="266276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642F867-DD69-604F-0841-E0919F543606}"/>
              </a:ext>
            </a:extLst>
          </p:cNvPr>
          <p:cNvPicPr>
            <a:picLocks noChangeAspect="1"/>
          </p:cNvPicPr>
          <p:nvPr userDrawn="1"/>
        </p:nvPicPr>
        <p:blipFill>
          <a:blip r:embed="rId4"/>
          <a:stretch>
            <a:fillRect/>
          </a:stretch>
        </p:blipFill>
        <p:spPr>
          <a:xfrm>
            <a:off x="121919" y="116874"/>
            <a:ext cx="11956869" cy="6611650"/>
          </a:xfrm>
          <a:prstGeom prst="rect">
            <a:avLst/>
          </a:prstGeom>
        </p:spPr>
      </p:pic>
      <p:pic>
        <p:nvPicPr>
          <p:cNvPr id="3" name="Picture 2">
            <a:extLst>
              <a:ext uri="{FF2B5EF4-FFF2-40B4-BE49-F238E27FC236}">
                <a16:creationId xmlns:a16="http://schemas.microsoft.com/office/drawing/2014/main" id="{D096FBCB-2991-3D22-5365-C21AFE22F5E0}"/>
              </a:ext>
            </a:extLst>
          </p:cNvPr>
          <p:cNvPicPr>
            <a:picLocks noChangeAspect="1"/>
          </p:cNvPicPr>
          <p:nvPr userDrawn="1"/>
        </p:nvPicPr>
        <p:blipFill>
          <a:blip r:embed="rId5"/>
          <a:stretch>
            <a:fillRect/>
          </a:stretch>
        </p:blipFill>
        <p:spPr>
          <a:xfrm>
            <a:off x="341810" y="389092"/>
            <a:ext cx="2161903" cy="683431"/>
          </a:xfrm>
          <a:prstGeom prst="rect">
            <a:avLst/>
          </a:prstGeom>
        </p:spPr>
      </p:pic>
      <p:pic>
        <p:nvPicPr>
          <p:cNvPr id="4" name="Picture 3">
            <a:extLst>
              <a:ext uri="{FF2B5EF4-FFF2-40B4-BE49-F238E27FC236}">
                <a16:creationId xmlns:a16="http://schemas.microsoft.com/office/drawing/2014/main" id="{FAD8191E-DFD4-1269-CA10-C3CFC5995683}"/>
              </a:ext>
            </a:extLst>
          </p:cNvPr>
          <p:cNvPicPr>
            <a:picLocks noChangeAspect="1"/>
          </p:cNvPicPr>
          <p:nvPr userDrawn="1"/>
        </p:nvPicPr>
        <p:blipFill>
          <a:blip r:embed="rId6"/>
          <a:stretch>
            <a:fillRect/>
          </a:stretch>
        </p:blipFill>
        <p:spPr>
          <a:xfrm>
            <a:off x="9011194" y="5756207"/>
            <a:ext cx="2468037" cy="564545"/>
          </a:xfrm>
          <a:prstGeom prst="rect">
            <a:avLst/>
          </a:prstGeom>
        </p:spPr>
      </p:pic>
      <p:pic>
        <p:nvPicPr>
          <p:cNvPr id="5" name="Picture 4">
            <a:extLst>
              <a:ext uri="{FF2B5EF4-FFF2-40B4-BE49-F238E27FC236}">
                <a16:creationId xmlns:a16="http://schemas.microsoft.com/office/drawing/2014/main" id="{387AC368-0929-FD09-8A77-2D22BA850AC1}"/>
              </a:ext>
            </a:extLst>
          </p:cNvPr>
          <p:cNvPicPr>
            <a:picLocks noChangeAspect="1"/>
          </p:cNvPicPr>
          <p:nvPr userDrawn="1"/>
        </p:nvPicPr>
        <p:blipFill>
          <a:blip r:embed="rId7"/>
          <a:stretch>
            <a:fillRect/>
          </a:stretch>
        </p:blipFill>
        <p:spPr>
          <a:xfrm>
            <a:off x="3687644" y="3648891"/>
            <a:ext cx="2978575" cy="2107316"/>
          </a:xfrm>
          <a:prstGeom prst="rect">
            <a:avLst/>
          </a:prstGeom>
        </p:spPr>
      </p:pic>
      <p:pic>
        <p:nvPicPr>
          <p:cNvPr id="6" name="Picture 5">
            <a:extLst>
              <a:ext uri="{FF2B5EF4-FFF2-40B4-BE49-F238E27FC236}">
                <a16:creationId xmlns:a16="http://schemas.microsoft.com/office/drawing/2014/main" id="{E5AB74AB-10AF-92BF-1E4E-D23C1C1336BF}"/>
              </a:ext>
            </a:extLst>
          </p:cNvPr>
          <p:cNvPicPr>
            <a:picLocks noChangeAspect="1"/>
          </p:cNvPicPr>
          <p:nvPr userDrawn="1"/>
        </p:nvPicPr>
        <p:blipFill>
          <a:blip r:embed="rId8"/>
          <a:stretch>
            <a:fillRect/>
          </a:stretch>
        </p:blipFill>
        <p:spPr>
          <a:xfrm>
            <a:off x="9030788" y="402064"/>
            <a:ext cx="3030583" cy="2144111"/>
          </a:xfrm>
          <a:prstGeom prst="rect">
            <a:avLst/>
          </a:prstGeom>
        </p:spPr>
      </p:pic>
      <p:pic>
        <p:nvPicPr>
          <p:cNvPr id="7" name="Picture 6">
            <a:extLst>
              <a:ext uri="{FF2B5EF4-FFF2-40B4-BE49-F238E27FC236}">
                <a16:creationId xmlns:a16="http://schemas.microsoft.com/office/drawing/2014/main" id="{B74DFAFF-ADA8-FDD1-B0C5-155DF76492F5}"/>
              </a:ext>
            </a:extLst>
          </p:cNvPr>
          <p:cNvPicPr>
            <a:picLocks noChangeAspect="1"/>
          </p:cNvPicPr>
          <p:nvPr userDrawn="1"/>
        </p:nvPicPr>
        <p:blipFill>
          <a:blip r:embed="rId9"/>
          <a:stretch>
            <a:fillRect/>
          </a:stretch>
        </p:blipFill>
        <p:spPr>
          <a:xfrm>
            <a:off x="3023667" y="273230"/>
            <a:ext cx="3431177" cy="2427526"/>
          </a:xfrm>
          <a:prstGeom prst="rect">
            <a:avLst/>
          </a:prstGeom>
        </p:spPr>
      </p:pic>
      <p:pic>
        <p:nvPicPr>
          <p:cNvPr id="8" name="Picture 7">
            <a:extLst>
              <a:ext uri="{FF2B5EF4-FFF2-40B4-BE49-F238E27FC236}">
                <a16:creationId xmlns:a16="http://schemas.microsoft.com/office/drawing/2014/main" id="{C8598749-794B-EB42-26E8-B4786D40C922}"/>
              </a:ext>
            </a:extLst>
          </p:cNvPr>
          <p:cNvPicPr>
            <a:picLocks noChangeAspect="1"/>
          </p:cNvPicPr>
          <p:nvPr userDrawn="1"/>
        </p:nvPicPr>
        <p:blipFill>
          <a:blip r:embed="rId10"/>
          <a:stretch>
            <a:fillRect/>
          </a:stretch>
        </p:blipFill>
        <p:spPr>
          <a:xfrm>
            <a:off x="6490204" y="1602379"/>
            <a:ext cx="2380622" cy="1684269"/>
          </a:xfrm>
          <a:prstGeom prst="rect">
            <a:avLst/>
          </a:prstGeom>
        </p:spPr>
      </p:pic>
      <p:pic>
        <p:nvPicPr>
          <p:cNvPr id="9" name="Picture 8">
            <a:extLst>
              <a:ext uri="{FF2B5EF4-FFF2-40B4-BE49-F238E27FC236}">
                <a16:creationId xmlns:a16="http://schemas.microsoft.com/office/drawing/2014/main" id="{F3FFEA79-FE4D-B72B-CC1D-1D0161D6BEA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41991" y="1763766"/>
            <a:ext cx="4732055" cy="3347886"/>
          </a:xfrm>
          <a:prstGeom prst="rect">
            <a:avLst/>
          </a:prstGeom>
        </p:spPr>
      </p:pic>
    </p:spTree>
    <p:extLst>
      <p:ext uri="{BB962C8B-B14F-4D97-AF65-F5344CB8AC3E}">
        <p14:creationId xmlns:p14="http://schemas.microsoft.com/office/powerpoint/2010/main" val="285626839"/>
      </p:ext>
    </p:extLst>
  </p:cSld>
  <p:clrMap bg1="lt1" tx1="dk1" bg2="lt2" tx2="dk2" accent1="accent1" accent2="accent2" accent3="accent3" accent4="accent4" accent5="accent5" accent6="accent6" hlink="hlink" folHlink="folHlink"/>
  <p:sldLayoutIdLst>
    <p:sldLayoutId id="2147484075" r:id="rId1"/>
  </p:sldLayoutIdLst>
  <p:transition spd="med">
    <p:fade/>
  </p:transition>
  <p:hf hdr="0" ftr="0" dt="0"/>
  <p:txStyles>
    <p:titleStyle>
      <a:lvl1pPr algn="l" rtl="0" eaLnBrk="0" fontAlgn="base" hangingPunct="0">
        <a:lnSpc>
          <a:spcPct val="85000"/>
        </a:lnSpc>
        <a:spcBef>
          <a:spcPct val="0"/>
        </a:spcBef>
        <a:spcAft>
          <a:spcPct val="0"/>
        </a:spcAft>
        <a:defRPr sz="2600">
          <a:solidFill>
            <a:schemeClr val="bg1"/>
          </a:solidFill>
          <a:latin typeface="+mj-lt"/>
          <a:ea typeface="MS PGothic" pitchFamily="34" charset="-128"/>
          <a:cs typeface="+mj-cs"/>
        </a:defRPr>
      </a:lvl1pPr>
      <a:lvl2pPr algn="l" rtl="0" eaLnBrk="0" fontAlgn="base" hangingPunct="0">
        <a:lnSpc>
          <a:spcPct val="85000"/>
        </a:lnSpc>
        <a:spcBef>
          <a:spcPct val="0"/>
        </a:spcBef>
        <a:spcAft>
          <a:spcPct val="0"/>
        </a:spcAft>
        <a:defRPr sz="2600">
          <a:solidFill>
            <a:schemeClr val="bg1"/>
          </a:solidFill>
          <a:latin typeface="Arial" pitchFamily="1" charset="0"/>
          <a:ea typeface="MS PGothic" pitchFamily="34" charset="-128"/>
          <a:cs typeface="ＭＳ Ｐゴシック" pitchFamily="1" charset="-128"/>
        </a:defRPr>
      </a:lvl2pPr>
      <a:lvl3pPr algn="l" rtl="0" eaLnBrk="0" fontAlgn="base" hangingPunct="0">
        <a:lnSpc>
          <a:spcPct val="85000"/>
        </a:lnSpc>
        <a:spcBef>
          <a:spcPct val="0"/>
        </a:spcBef>
        <a:spcAft>
          <a:spcPct val="0"/>
        </a:spcAft>
        <a:defRPr sz="2600">
          <a:solidFill>
            <a:schemeClr val="bg1"/>
          </a:solidFill>
          <a:latin typeface="Arial" pitchFamily="1" charset="0"/>
          <a:ea typeface="MS PGothic" pitchFamily="34" charset="-128"/>
          <a:cs typeface="ＭＳ Ｐゴシック" pitchFamily="1" charset="-128"/>
        </a:defRPr>
      </a:lvl3pPr>
      <a:lvl4pPr algn="l" rtl="0" eaLnBrk="0" fontAlgn="base" hangingPunct="0">
        <a:lnSpc>
          <a:spcPct val="85000"/>
        </a:lnSpc>
        <a:spcBef>
          <a:spcPct val="0"/>
        </a:spcBef>
        <a:spcAft>
          <a:spcPct val="0"/>
        </a:spcAft>
        <a:defRPr sz="2600">
          <a:solidFill>
            <a:schemeClr val="bg1"/>
          </a:solidFill>
          <a:latin typeface="Arial" pitchFamily="1" charset="0"/>
          <a:ea typeface="MS PGothic" pitchFamily="34" charset="-128"/>
          <a:cs typeface="ＭＳ Ｐゴシック" pitchFamily="1" charset="-128"/>
        </a:defRPr>
      </a:lvl4pPr>
      <a:lvl5pPr algn="l" rtl="0" eaLnBrk="0" fontAlgn="base" hangingPunct="0">
        <a:lnSpc>
          <a:spcPct val="85000"/>
        </a:lnSpc>
        <a:spcBef>
          <a:spcPct val="0"/>
        </a:spcBef>
        <a:spcAft>
          <a:spcPct val="0"/>
        </a:spcAft>
        <a:defRPr sz="2600">
          <a:solidFill>
            <a:schemeClr val="bg1"/>
          </a:solidFill>
          <a:latin typeface="Arial" pitchFamily="1" charset="0"/>
          <a:ea typeface="MS PGothic" pitchFamily="34" charset="-128"/>
          <a:cs typeface="ＭＳ Ｐゴシック" pitchFamily="1" charset="-128"/>
        </a:defRPr>
      </a:lvl5pPr>
      <a:lvl6pPr marL="457200" algn="l" rtl="0" fontAlgn="base">
        <a:lnSpc>
          <a:spcPct val="85000"/>
        </a:lnSpc>
        <a:spcBef>
          <a:spcPct val="0"/>
        </a:spcBef>
        <a:spcAft>
          <a:spcPct val="0"/>
        </a:spcAft>
        <a:defRPr sz="2600">
          <a:solidFill>
            <a:schemeClr val="bg1"/>
          </a:solidFill>
          <a:latin typeface="Arial" pitchFamily="1" charset="0"/>
          <a:ea typeface="ＭＳ Ｐゴシック" pitchFamily="1" charset="-128"/>
          <a:cs typeface="ＭＳ Ｐゴシック" pitchFamily="1" charset="-128"/>
        </a:defRPr>
      </a:lvl6pPr>
      <a:lvl7pPr marL="914400" algn="l" rtl="0" fontAlgn="base">
        <a:lnSpc>
          <a:spcPct val="85000"/>
        </a:lnSpc>
        <a:spcBef>
          <a:spcPct val="0"/>
        </a:spcBef>
        <a:spcAft>
          <a:spcPct val="0"/>
        </a:spcAft>
        <a:defRPr sz="2600">
          <a:solidFill>
            <a:schemeClr val="bg1"/>
          </a:solidFill>
          <a:latin typeface="Arial" pitchFamily="1" charset="0"/>
          <a:ea typeface="ＭＳ Ｐゴシック" pitchFamily="1" charset="-128"/>
          <a:cs typeface="ＭＳ Ｐゴシック" pitchFamily="1" charset="-128"/>
        </a:defRPr>
      </a:lvl7pPr>
      <a:lvl8pPr marL="1371600" algn="l" rtl="0" fontAlgn="base">
        <a:lnSpc>
          <a:spcPct val="85000"/>
        </a:lnSpc>
        <a:spcBef>
          <a:spcPct val="0"/>
        </a:spcBef>
        <a:spcAft>
          <a:spcPct val="0"/>
        </a:spcAft>
        <a:defRPr sz="2600">
          <a:solidFill>
            <a:schemeClr val="bg1"/>
          </a:solidFill>
          <a:latin typeface="Arial" pitchFamily="1" charset="0"/>
          <a:ea typeface="ＭＳ Ｐゴシック" pitchFamily="1" charset="-128"/>
          <a:cs typeface="ＭＳ Ｐゴシック" pitchFamily="1" charset="-128"/>
        </a:defRPr>
      </a:lvl8pPr>
      <a:lvl9pPr marL="1828800" algn="l" rtl="0" fontAlgn="base">
        <a:lnSpc>
          <a:spcPct val="85000"/>
        </a:lnSpc>
        <a:spcBef>
          <a:spcPct val="0"/>
        </a:spcBef>
        <a:spcAft>
          <a:spcPct val="0"/>
        </a:spcAft>
        <a:defRPr sz="2600">
          <a:solidFill>
            <a:schemeClr val="bg1"/>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S PGothic" pitchFamily="34" charset="-128"/>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S PGothic" pitchFamily="34" charset="-128"/>
        </a:defRPr>
      </a:lvl2pPr>
      <a:lvl3pPr marL="1162050" indent="-282575" algn="l" rtl="0" eaLnBrk="0" fontAlgn="base" hangingPunct="0">
        <a:lnSpc>
          <a:spcPct val="90000"/>
        </a:lnSpc>
        <a:spcBef>
          <a:spcPct val="50000"/>
        </a:spcBef>
        <a:spcAft>
          <a:spcPct val="0"/>
        </a:spcAft>
        <a:buFont typeface="Arial" pitchFamily="34" charset="0"/>
        <a:buChar char="-"/>
        <a:tabLst>
          <a:tab pos="261938" algn="l"/>
        </a:tabLst>
        <a:defRPr sz="2000">
          <a:solidFill>
            <a:schemeClr val="tx1"/>
          </a:solidFill>
          <a:latin typeface="+mn-lt"/>
          <a:ea typeface="MS PGothic" pitchFamily="34" charset="-128"/>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S PGothic" pitchFamily="34" charset="-128"/>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S PGothic" pitchFamily="34" charset="-128"/>
        </a:defRPr>
      </a:lvl5pPr>
      <a:lvl6pPr marL="25447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
        <p:cNvGrpSpPr/>
        <p:nvPr/>
      </p:nvGrpSpPr>
      <p:grpSpPr>
        <a:xfrm>
          <a:off x="0" y="0"/>
          <a:ext cx="0" cy="0"/>
          <a:chOff x="0" y="0"/>
          <a:chExt cx="0" cy="0"/>
        </a:xfrm>
      </p:grpSpPr>
      <p:sp>
        <p:nvSpPr>
          <p:cNvPr id="8" name="Shape 8"/>
          <p:cNvSpPr txBox="1">
            <a:spLocks noGrp="1"/>
          </p:cNvSpPr>
          <p:nvPr>
            <p:ph type="body" idx="1"/>
          </p:nvPr>
        </p:nvSpPr>
        <p:spPr>
          <a:xfrm>
            <a:off x="609601" y="1604639"/>
            <a:ext cx="10972319" cy="397727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a:t>Key points here</a:t>
            </a:r>
            <a:br>
              <a:rPr lang="en-GB"/>
            </a:br>
            <a:r>
              <a:rPr lang="en-GB"/>
              <a:t>(minimum font size 32)</a:t>
            </a:r>
            <a:endParaRPr/>
          </a:p>
        </p:txBody>
      </p:sp>
      <p:sp>
        <p:nvSpPr>
          <p:cNvPr id="5" name="Shape 5">
            <a:extLst>
              <a:ext uri="{C183D7F6-B498-43B3-948B-1728B52AA6E4}">
                <adec:decorative xmlns:adec="http://schemas.microsoft.com/office/drawing/2017/decorative" val="1"/>
              </a:ext>
            </a:extLst>
          </p:cNvPr>
          <p:cNvSpPr/>
          <p:nvPr/>
        </p:nvSpPr>
        <p:spPr>
          <a:xfrm rot="10800000" flipH="1">
            <a:off x="1" y="6309321"/>
            <a:ext cx="12192000" cy="561879"/>
          </a:xfrm>
          <a:prstGeom prst="rect">
            <a:avLst/>
          </a:prstGeom>
          <a:solidFill>
            <a:srgbClr val="5F2861"/>
          </a:solidFill>
          <a:ln>
            <a:noFill/>
          </a:ln>
        </p:spPr>
        <p:txBody>
          <a:bodyPr lIns="121900" tIns="121900" rIns="121900" bIns="121900" anchor="ctr" anchorCtr="0">
            <a:noAutofit/>
          </a:bodyPr>
          <a:lstStyle/>
          <a:p>
            <a:pPr>
              <a:spcBef>
                <a:spcPts val="0"/>
              </a:spcBef>
              <a:buNone/>
            </a:pPr>
            <a:endParaRPr sz="2400"/>
          </a:p>
        </p:txBody>
      </p:sp>
      <p:pic>
        <p:nvPicPr>
          <p:cNvPr id="3" name="Picture 2">
            <a:extLst>
              <a:ext uri="{FF2B5EF4-FFF2-40B4-BE49-F238E27FC236}">
                <a16:creationId xmlns:a16="http://schemas.microsoft.com/office/drawing/2014/main" id="{07A978B9-95F6-4A52-A7AD-8F58E33528D8}"/>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04512" y="6405331"/>
            <a:ext cx="1344149" cy="425364"/>
          </a:xfrm>
          <a:prstGeom prst="rect">
            <a:avLst/>
          </a:prstGeom>
        </p:spPr>
      </p:pic>
    </p:spTree>
    <p:extLst>
      <p:ext uri="{BB962C8B-B14F-4D97-AF65-F5344CB8AC3E}">
        <p14:creationId xmlns:p14="http://schemas.microsoft.com/office/powerpoint/2010/main" val="1675809919"/>
      </p:ext>
    </p:extLst>
  </p:cSld>
  <p:clrMap bg1="lt1" tx1="dk1" bg2="dk2" tx2="lt2" accent1="accent1" accent2="accent2" accent3="accent3" accent4="accent4" accent5="accent5" accent6="accent6" hlink="hlink" folHlink="folHlink"/>
  <p:sldLayoutIdLst>
    <p:sldLayoutId id="2147484077" r:id="rId1"/>
    <p:sldLayoutId id="2147484078" r:id="rId2"/>
    <p:sldLayoutId id="2147484080" r:id="rId3"/>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
        <p:cNvGrpSpPr/>
        <p:nvPr/>
      </p:nvGrpSpPr>
      <p:grpSpPr>
        <a:xfrm>
          <a:off x="0" y="0"/>
          <a:ext cx="0" cy="0"/>
          <a:chOff x="0" y="0"/>
          <a:chExt cx="0" cy="0"/>
        </a:xfrm>
      </p:grpSpPr>
      <p:sp>
        <p:nvSpPr>
          <p:cNvPr id="8" name="Shape 8"/>
          <p:cNvSpPr txBox="1">
            <a:spLocks noGrp="1"/>
          </p:cNvSpPr>
          <p:nvPr>
            <p:ph type="body" idx="1"/>
          </p:nvPr>
        </p:nvSpPr>
        <p:spPr>
          <a:xfrm>
            <a:off x="609601" y="1604639"/>
            <a:ext cx="10972319" cy="397727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a:t>Key points here</a:t>
            </a:r>
            <a:br>
              <a:rPr lang="en-GB"/>
            </a:br>
            <a:r>
              <a:rPr lang="en-GB"/>
              <a:t>(minimum font size 32)</a:t>
            </a:r>
            <a:endParaRPr/>
          </a:p>
        </p:txBody>
      </p:sp>
      <p:sp>
        <p:nvSpPr>
          <p:cNvPr id="5" name="Shape 5">
            <a:extLst>
              <a:ext uri="{C183D7F6-B498-43B3-948B-1728B52AA6E4}">
                <adec:decorative xmlns:adec="http://schemas.microsoft.com/office/drawing/2017/decorative" val="1"/>
              </a:ext>
            </a:extLst>
          </p:cNvPr>
          <p:cNvSpPr/>
          <p:nvPr/>
        </p:nvSpPr>
        <p:spPr>
          <a:xfrm rot="10800000" flipH="1">
            <a:off x="1" y="6309321"/>
            <a:ext cx="12192000" cy="561879"/>
          </a:xfrm>
          <a:prstGeom prst="rect">
            <a:avLst/>
          </a:prstGeom>
          <a:solidFill>
            <a:srgbClr val="5F2861"/>
          </a:solidFill>
          <a:ln>
            <a:noFill/>
          </a:ln>
        </p:spPr>
        <p:txBody>
          <a:bodyPr lIns="121900" tIns="121900" rIns="121900" bIns="121900" anchor="ctr" anchorCtr="0">
            <a:noAutofit/>
          </a:bodyPr>
          <a:lstStyle/>
          <a:p>
            <a:pPr>
              <a:spcBef>
                <a:spcPts val="0"/>
              </a:spcBef>
              <a:buNone/>
            </a:pPr>
            <a:endParaRPr sz="2400"/>
          </a:p>
        </p:txBody>
      </p:sp>
      <p:pic>
        <p:nvPicPr>
          <p:cNvPr id="3" name="Picture 2">
            <a:extLst>
              <a:ext uri="{FF2B5EF4-FFF2-40B4-BE49-F238E27FC236}">
                <a16:creationId xmlns:a16="http://schemas.microsoft.com/office/drawing/2014/main" id="{07A978B9-95F6-4A52-A7AD-8F58E33528D8}"/>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04512" y="6405331"/>
            <a:ext cx="1344149" cy="425364"/>
          </a:xfrm>
          <a:prstGeom prst="rect">
            <a:avLst/>
          </a:prstGeom>
        </p:spPr>
      </p:pic>
    </p:spTree>
    <p:extLst>
      <p:ext uri="{BB962C8B-B14F-4D97-AF65-F5344CB8AC3E}">
        <p14:creationId xmlns:p14="http://schemas.microsoft.com/office/powerpoint/2010/main" val="3849583117"/>
      </p:ext>
    </p:extLst>
  </p:cSld>
  <p:clrMap bg1="lt1" tx1="dk1" bg2="dk2" tx2="lt2" accent1="accent1" accent2="accent2" accent3="accent3" accent4="accent4" accent5="accent5" accent6="accent6" hlink="hlink" folHlink="folHlink"/>
  <p:sldLayoutIdLst>
    <p:sldLayoutId id="2147484082" r:id="rId1"/>
    <p:sldLayoutId id="2147484083" r:id="rId2"/>
    <p:sldLayoutId id="2147484084" r:id="rId3"/>
    <p:sldLayoutId id="2147484086" r:id="rId4"/>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19.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7.xml"/><Relationship Id="rId16" Type="http://schemas.openxmlformats.org/officeDocument/2006/relationships/diagramColors" Target="../diagrams/colors4.xml"/><Relationship Id="rId1" Type="http://schemas.openxmlformats.org/officeDocument/2006/relationships/slideLayout" Target="../slideLayouts/slideLayout1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96E8-DFEC-4D88-8859-0FA44E5C5762}"/>
              </a:ext>
            </a:extLst>
          </p:cNvPr>
          <p:cNvSpPr>
            <a:spLocks noGrp="1"/>
          </p:cNvSpPr>
          <p:nvPr>
            <p:ph type="title"/>
          </p:nvPr>
        </p:nvSpPr>
        <p:spPr>
          <a:xfrm>
            <a:off x="503037" y="1240023"/>
            <a:ext cx="6799463" cy="1941959"/>
          </a:xfrm>
        </p:spPr>
        <p:txBody>
          <a:bodyPr lIns="121920" tIns="60960" rIns="121920" bIns="60960" anchor="t"/>
          <a:lstStyle/>
          <a:p>
            <a:r>
              <a:rPr lang="en-US" sz="5400" dirty="0">
                <a:solidFill>
                  <a:srgbClr val="5F2861"/>
                </a:solidFill>
                <a:ea typeface="+mj-lt"/>
                <a:cs typeface="Calibri"/>
              </a:rPr>
              <a:t>Leadership models in a regulatory context in England </a:t>
            </a:r>
            <a:endParaRPr lang="en-GB" sz="5400" dirty="0">
              <a:solidFill>
                <a:srgbClr val="5F2861"/>
              </a:solidFill>
            </a:endParaRPr>
          </a:p>
        </p:txBody>
      </p:sp>
      <p:sp>
        <p:nvSpPr>
          <p:cNvPr id="3" name="Text Placeholder 2">
            <a:extLst>
              <a:ext uri="{FF2B5EF4-FFF2-40B4-BE49-F238E27FC236}">
                <a16:creationId xmlns:a16="http://schemas.microsoft.com/office/drawing/2014/main" id="{21A68476-28AC-429D-A6B6-ED8065E8AC1B}"/>
              </a:ext>
            </a:extLst>
          </p:cNvPr>
          <p:cNvSpPr>
            <a:spLocks noGrp="1"/>
          </p:cNvSpPr>
          <p:nvPr>
            <p:ph type="body" sz="quarter" idx="10"/>
          </p:nvPr>
        </p:nvSpPr>
        <p:spPr>
          <a:xfrm>
            <a:off x="503037" y="4206622"/>
            <a:ext cx="11108740" cy="1752825"/>
          </a:xfrm>
        </p:spPr>
        <p:txBody>
          <a:bodyPr/>
          <a:lstStyle/>
          <a:p>
            <a:r>
              <a:rPr lang="en-GB" sz="3200" b="1" dirty="0"/>
              <a:t>Dave James, </a:t>
            </a:r>
            <a:r>
              <a:rPr lang="en-GB" sz="3200" dirty="0"/>
              <a:t>Deputy Director of Policy &amp; Strategy - Care Quality Commission</a:t>
            </a:r>
          </a:p>
          <a:p>
            <a:endParaRPr lang="en-GB" sz="3200" dirty="0"/>
          </a:p>
          <a:p>
            <a:r>
              <a:rPr lang="en-GB" sz="2400" dirty="0"/>
              <a:t>EPSO conference, December 2024 </a:t>
            </a:r>
          </a:p>
        </p:txBody>
      </p:sp>
      <p:pic>
        <p:nvPicPr>
          <p:cNvPr id="4" name="Picture 3" descr="A picture containing person, person, indoor&#10;&#10;Description automatically generated">
            <a:extLst>
              <a:ext uri="{FF2B5EF4-FFF2-40B4-BE49-F238E27FC236}">
                <a16:creationId xmlns:a16="http://schemas.microsoft.com/office/drawing/2014/main" id="{F4F94E9F-9C47-B167-12BC-6E6B228D85C6}"/>
              </a:ext>
            </a:extLst>
          </p:cNvPr>
          <p:cNvPicPr>
            <a:picLocks noChangeAspect="1"/>
          </p:cNvPicPr>
          <p:nvPr/>
        </p:nvPicPr>
        <p:blipFill>
          <a:blip r:embed="rId3"/>
          <a:stretch>
            <a:fillRect/>
          </a:stretch>
        </p:blipFill>
        <p:spPr>
          <a:xfrm>
            <a:off x="7589624" y="776004"/>
            <a:ext cx="4011203" cy="2652996"/>
          </a:xfrm>
          <a:prstGeom prst="rect">
            <a:avLst/>
          </a:prstGeom>
        </p:spPr>
      </p:pic>
    </p:spTree>
    <p:extLst>
      <p:ext uri="{BB962C8B-B14F-4D97-AF65-F5344CB8AC3E}">
        <p14:creationId xmlns:p14="http://schemas.microsoft.com/office/powerpoint/2010/main" val="4126488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261941" y="2014251"/>
            <a:ext cx="11326944" cy="2426305"/>
          </a:xfrm>
          <a:prstGeom prst="rect">
            <a:avLst/>
          </a:prstGeom>
          <a:noFill/>
        </p:spPr>
        <p:txBody>
          <a:bodyPr wrap="square" lIns="91440" tIns="45720" rIns="91440" bIns="45720" rtlCol="0" anchor="t">
            <a:spAutoFit/>
          </a:bodyPr>
          <a:lstStyle/>
          <a:p>
            <a:pPr marL="342900" marR="0" lvl="0" indent="-342900" algn="l" defTabSz="457200" rtl="0" eaLnBrk="1" fontAlgn="auto" latinLnBrk="0" hangingPunct="1">
              <a:lnSpc>
                <a:spcPct val="100000"/>
              </a:lnSpc>
              <a:spcBef>
                <a:spcPts val="72"/>
              </a:spcBef>
              <a:spcAft>
                <a:spcPts val="1800"/>
              </a:spcAft>
              <a:buClrTx/>
              <a:buSzTx/>
              <a:buFont typeface="Arial" panose="020B0604020202020204" pitchFamily="34" charset="0"/>
              <a:buChar char="•"/>
              <a:tabLst/>
              <a:defRPr/>
            </a:pPr>
            <a:r>
              <a:rPr lang="en-US" sz="4000" dirty="0">
                <a:solidFill>
                  <a:srgbClr val="000000"/>
                </a:solidFill>
                <a:latin typeface="Arial" panose="020B0604020202020204"/>
                <a:ea typeface="ＭＳ Ｐゴシック"/>
              </a:rPr>
              <a:t>Quality influencers</a:t>
            </a:r>
            <a:endParaRPr kumimoji="0" lang="en-US" sz="4000" b="0" i="0" u="none" strike="noStrike" kern="1200" cap="none" spc="0" normalizeH="0" baseline="0" noProof="0" dirty="0">
              <a:ln>
                <a:noFill/>
              </a:ln>
              <a:solidFill>
                <a:srgbClr val="000000"/>
              </a:solidFill>
              <a:effectLst/>
              <a:uLnTx/>
              <a:uFillTx/>
              <a:latin typeface="Arial" panose="020B0604020202020204"/>
              <a:ea typeface="ＭＳ Ｐゴシック"/>
              <a:cs typeface="+mn-cs"/>
            </a:endParaRPr>
          </a:p>
          <a:p>
            <a:pPr marL="342900" marR="0" lvl="0" indent="-342900" algn="l" defTabSz="457200" rtl="0" eaLnBrk="1" fontAlgn="auto" latinLnBrk="0" hangingPunct="1">
              <a:lnSpc>
                <a:spcPct val="100000"/>
              </a:lnSpc>
              <a:spcBef>
                <a:spcPts val="72"/>
              </a:spcBef>
              <a:spcAft>
                <a:spcPts val="18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00000"/>
                </a:solidFill>
                <a:effectLst/>
                <a:uLnTx/>
                <a:uFillTx/>
                <a:latin typeface="Arial" panose="020B0604020202020204"/>
                <a:ea typeface="ＭＳ Ｐゴシック"/>
                <a:cs typeface="+mn-cs"/>
              </a:rPr>
              <a:t>How we regulate leadership</a:t>
            </a:r>
          </a:p>
          <a:p>
            <a:pPr marL="342900" marR="0" lvl="0" indent="-342900" algn="l" defTabSz="457200" rtl="0" eaLnBrk="1" fontAlgn="auto" latinLnBrk="0" hangingPunct="1">
              <a:lnSpc>
                <a:spcPct val="100000"/>
              </a:lnSpc>
              <a:spcBef>
                <a:spcPts val="72"/>
              </a:spcBef>
              <a:spcAft>
                <a:spcPts val="1800"/>
              </a:spcAft>
              <a:buClrTx/>
              <a:buSzTx/>
              <a:buFont typeface="Arial" panose="020B0604020202020204" pitchFamily="34" charset="0"/>
              <a:buChar char="•"/>
              <a:tabLst/>
              <a:defRPr/>
            </a:pPr>
            <a:r>
              <a:rPr lang="en-US" sz="4000" dirty="0">
                <a:solidFill>
                  <a:srgbClr val="000000"/>
                </a:solidFill>
                <a:latin typeface="Arial" panose="020B0604020202020204"/>
                <a:ea typeface="ＭＳ Ｐゴシック"/>
              </a:rPr>
              <a:t>Reflecting accountability </a:t>
            </a: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Overview</a:t>
            </a:r>
          </a:p>
        </p:txBody>
      </p:sp>
    </p:spTree>
    <p:extLst>
      <p:ext uri="{BB962C8B-B14F-4D97-AF65-F5344CB8AC3E}">
        <p14:creationId xmlns:p14="http://schemas.microsoft.com/office/powerpoint/2010/main" val="91770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Use the accesibility checker">
            <a:extLst>
              <a:ext uri="{FF2B5EF4-FFF2-40B4-BE49-F238E27FC236}">
                <a16:creationId xmlns:a16="http://schemas.microsoft.com/office/drawing/2014/main" id="{FBE1E7EF-778E-09FD-5A88-5A6F7EA74B2E}"/>
              </a:ext>
            </a:extLst>
          </p:cNvPr>
          <p:cNvSpPr>
            <a:spLocks noGrp="1"/>
          </p:cNvSpPr>
          <p:nvPr>
            <p:ph type="title"/>
          </p:nvPr>
        </p:nvSpPr>
        <p:spPr>
          <a:xfrm>
            <a:off x="352579" y="395555"/>
            <a:ext cx="10972319" cy="838605"/>
          </a:xfrm>
        </p:spPr>
        <p:txBody>
          <a:bodyPr lIns="91440" tIns="45720" rIns="91440" bIns="45720" anchor="t"/>
          <a:lstStyle/>
          <a:p>
            <a:r>
              <a:rPr lang="en-US" sz="3600" cap="none">
                <a:solidFill>
                  <a:srgbClr val="5F2861"/>
                </a:solidFill>
              </a:rPr>
              <a:t>The five influencers of quality</a:t>
            </a:r>
          </a:p>
        </p:txBody>
      </p:sp>
      <p:sp>
        <p:nvSpPr>
          <p:cNvPr id="11" name="Content Placeholder 6">
            <a:extLst>
              <a:ext uri="{FF2B5EF4-FFF2-40B4-BE49-F238E27FC236}">
                <a16:creationId xmlns:a16="http://schemas.microsoft.com/office/drawing/2014/main" id="{FF302539-27C6-AC32-5256-3BDC6FE81A0E}"/>
              </a:ext>
            </a:extLst>
          </p:cNvPr>
          <p:cNvSpPr txBox="1">
            <a:spLocks/>
          </p:cNvSpPr>
          <p:nvPr/>
        </p:nvSpPr>
        <p:spPr>
          <a:xfrm>
            <a:off x="3582988" y="1305597"/>
            <a:ext cx="7812087" cy="4487863"/>
          </a:xfrm>
          <a:prstGeom prst="rect">
            <a:avLst/>
          </a:prstGeom>
        </p:spPr>
        <p:txBody>
          <a:bodyPr/>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S PGothic" pitchFamily="34" charset="-128"/>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S PGothic" pitchFamily="34" charset="-128"/>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S PGothic" pitchFamily="34" charset="-128"/>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S PGothic" pitchFamily="34" charset="-128"/>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S PGothic" pitchFamily="34" charset="-128"/>
              </a:defRPr>
            </a:lvl5pPr>
            <a:lvl6pPr marL="25447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9pPr>
          </a:lstStyle>
          <a:p>
            <a:pPr marL="342900" marR="0" lvl="0" indent="-342900" algn="l" defTabSz="914400" rtl="0" eaLnBrk="0" fontAlgn="base" latinLnBrk="0" hangingPunct="0">
              <a:lnSpc>
                <a:spcPct val="90000"/>
              </a:lnSpc>
              <a:spcBef>
                <a:spcPts val="1400"/>
              </a:spcBef>
              <a:spcAft>
                <a:spcPct val="0"/>
              </a:spcAft>
              <a:buClr>
                <a:srgbClr val="5F2861"/>
              </a:buClr>
              <a:buSzPct val="120000"/>
              <a:buFontTx/>
              <a:buChar char="•"/>
              <a:tabLst>
                <a:tab pos="261938" algn="l"/>
              </a:tabLst>
              <a:defRPr/>
            </a:pPr>
            <a:endParaRPr kumimoji="0" lang="en-GB" altLang="en-US" sz="2500" b="0" i="0" u="none" strike="noStrike" kern="0" cap="none" spc="0" normalizeH="0" baseline="0" noProof="0">
              <a:ln>
                <a:noFill/>
              </a:ln>
              <a:solidFill>
                <a:srgbClr val="000000"/>
              </a:solidFill>
              <a:effectLst/>
              <a:uLnTx/>
              <a:uFillTx/>
              <a:latin typeface="Arial" panose="020B0604020202020204"/>
              <a:ea typeface="ヒラギノ角ゴ Pro W3" pitchFamily="-16" charset="-128"/>
              <a:cs typeface="+mn-cs"/>
              <a:sym typeface="Arial"/>
            </a:endParaRPr>
          </a:p>
        </p:txBody>
      </p:sp>
      <p:graphicFrame>
        <p:nvGraphicFramePr>
          <p:cNvPr id="12" name="Diagram 11">
            <a:extLst>
              <a:ext uri="{FF2B5EF4-FFF2-40B4-BE49-F238E27FC236}">
                <a16:creationId xmlns:a16="http://schemas.microsoft.com/office/drawing/2014/main" id="{63387D99-9D9C-8DB4-10EE-7BD9181EA474}"/>
              </a:ext>
            </a:extLst>
          </p:cNvPr>
          <p:cNvGraphicFramePr/>
          <p:nvPr>
            <p:extLst>
              <p:ext uri="{D42A27DB-BD31-4B8C-83A1-F6EECF244321}">
                <p14:modId xmlns:p14="http://schemas.microsoft.com/office/powerpoint/2010/main" val="1007637322"/>
              </p:ext>
            </p:extLst>
          </p:nvPr>
        </p:nvGraphicFramePr>
        <p:xfrm>
          <a:off x="3367337" y="1234160"/>
          <a:ext cx="8280920" cy="4822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3F0E029C-0530-0DAC-7D5D-8847553B9C19}"/>
              </a:ext>
            </a:extLst>
          </p:cNvPr>
          <p:cNvPicPr>
            <a:picLocks noChangeAspect="1"/>
          </p:cNvPicPr>
          <p:nvPr/>
        </p:nvPicPr>
        <p:blipFill>
          <a:blip r:embed="rId7"/>
          <a:srcRect l="16704" r="16704"/>
          <a:stretch/>
        </p:blipFill>
        <p:spPr>
          <a:xfrm>
            <a:off x="352579" y="1986102"/>
            <a:ext cx="3220501" cy="3225429"/>
          </a:xfrm>
          <a:custGeom>
            <a:avLst/>
            <a:gdLst>
              <a:gd name="connsiteX0" fmla="*/ 2313923 w 4620776"/>
              <a:gd name="connsiteY0" fmla="*/ 0 h 4627846"/>
              <a:gd name="connsiteX1" fmla="*/ 4615899 w 4620776"/>
              <a:gd name="connsiteY1" fmla="*/ 2077338 h 4627846"/>
              <a:gd name="connsiteX2" fmla="*/ 4620776 w 4620776"/>
              <a:gd name="connsiteY2" fmla="*/ 2173911 h 4627846"/>
              <a:gd name="connsiteX3" fmla="*/ 4620776 w 4620776"/>
              <a:gd name="connsiteY3" fmla="*/ 2453936 h 4627846"/>
              <a:gd name="connsiteX4" fmla="*/ 4615899 w 4620776"/>
              <a:gd name="connsiteY4" fmla="*/ 2550508 h 4627846"/>
              <a:gd name="connsiteX5" fmla="*/ 2313923 w 4620776"/>
              <a:gd name="connsiteY5" fmla="*/ 4627846 h 4627846"/>
              <a:gd name="connsiteX6" fmla="*/ 0 w 4620776"/>
              <a:gd name="connsiteY6" fmla="*/ 2313923 h 4627846"/>
              <a:gd name="connsiteX7" fmla="*/ 2313923 w 4620776"/>
              <a:gd name="connsiteY7" fmla="*/ 0 h 46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776" h="4627846">
                <a:moveTo>
                  <a:pt x="2313923" y="0"/>
                </a:moveTo>
                <a:cubicBezTo>
                  <a:pt x="3511996" y="0"/>
                  <a:pt x="4497403" y="910529"/>
                  <a:pt x="4615899" y="2077338"/>
                </a:cubicBezTo>
                <a:lnTo>
                  <a:pt x="4620776" y="2173911"/>
                </a:lnTo>
                <a:lnTo>
                  <a:pt x="4620776" y="2453936"/>
                </a:lnTo>
                <a:lnTo>
                  <a:pt x="4615899" y="2550508"/>
                </a:lnTo>
                <a:cubicBezTo>
                  <a:pt x="4497403" y="3717318"/>
                  <a:pt x="3511996" y="4627846"/>
                  <a:pt x="2313923" y="4627846"/>
                </a:cubicBezTo>
                <a:cubicBezTo>
                  <a:pt x="1035979" y="4627846"/>
                  <a:pt x="0" y="3591867"/>
                  <a:pt x="0" y="2313923"/>
                </a:cubicBezTo>
                <a:cubicBezTo>
                  <a:pt x="0" y="1035979"/>
                  <a:pt x="1035979" y="0"/>
                  <a:pt x="2313923" y="0"/>
                </a:cubicBezTo>
                <a:close/>
              </a:path>
            </a:pathLst>
          </a:custGeom>
          <a:ln w="19050">
            <a:solidFill>
              <a:srgbClr val="F4C8D0"/>
            </a:solidFill>
          </a:ln>
        </p:spPr>
      </p:pic>
    </p:spTree>
    <p:extLst>
      <p:ext uri="{BB962C8B-B14F-4D97-AF65-F5344CB8AC3E}">
        <p14:creationId xmlns:p14="http://schemas.microsoft.com/office/powerpoint/2010/main" val="1599748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96978" y="751439"/>
            <a:ext cx="4424277" cy="4537649"/>
            <a:chOff x="0" y="0"/>
            <a:chExt cx="812800" cy="833628"/>
          </a:xfrm>
        </p:grpSpPr>
        <p:sp>
          <p:nvSpPr>
            <p:cNvPr id="3" name="Freeform 3"/>
            <p:cNvSpPr/>
            <p:nvPr/>
          </p:nvSpPr>
          <p:spPr>
            <a:xfrm>
              <a:off x="0" y="0"/>
              <a:ext cx="812800" cy="833628"/>
            </a:xfrm>
            <a:custGeom>
              <a:avLst/>
              <a:gdLst/>
              <a:ahLst/>
              <a:cxnLst/>
              <a:rect l="l" t="t" r="r" b="b"/>
              <a:pathLst>
                <a:path w="812800" h="833628">
                  <a:moveTo>
                    <a:pt x="406400" y="0"/>
                  </a:moveTo>
                  <a:cubicBezTo>
                    <a:pt x="181951" y="0"/>
                    <a:pt x="0" y="186614"/>
                    <a:pt x="0" y="416814"/>
                  </a:cubicBezTo>
                  <a:cubicBezTo>
                    <a:pt x="0" y="647014"/>
                    <a:pt x="181951" y="833628"/>
                    <a:pt x="406400" y="833628"/>
                  </a:cubicBezTo>
                  <a:cubicBezTo>
                    <a:pt x="630849" y="833628"/>
                    <a:pt x="812800" y="647014"/>
                    <a:pt x="812800" y="416814"/>
                  </a:cubicBezTo>
                  <a:cubicBezTo>
                    <a:pt x="812800" y="186614"/>
                    <a:pt x="630849" y="0"/>
                    <a:pt x="406400" y="0"/>
                  </a:cubicBezTo>
                  <a:close/>
                </a:path>
              </a:pathLst>
            </a:custGeom>
            <a:solidFill>
              <a:srgbClr val="000000">
                <a:alpha val="0"/>
              </a:srgbClr>
            </a:solidFill>
            <a:ln w="38100" cap="sq">
              <a:solidFill>
                <a:srgbClr val="63028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Box 4"/>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 name="Group 5"/>
          <p:cNvGrpSpPr/>
          <p:nvPr/>
        </p:nvGrpSpPr>
        <p:grpSpPr>
          <a:xfrm>
            <a:off x="4098164" y="468216"/>
            <a:ext cx="1114221" cy="111422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47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extBox 7"/>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 name="Group 9"/>
          <p:cNvGrpSpPr/>
          <p:nvPr/>
        </p:nvGrpSpPr>
        <p:grpSpPr>
          <a:xfrm>
            <a:off x="3304596" y="1737288"/>
            <a:ext cx="1114221" cy="111422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TextBox 11"/>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 name="Group 12"/>
          <p:cNvGrpSpPr/>
          <p:nvPr/>
        </p:nvGrpSpPr>
        <p:grpSpPr>
          <a:xfrm>
            <a:off x="3304596" y="3103594"/>
            <a:ext cx="1114221" cy="111422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E17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TextBox 14"/>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 name="Group 15"/>
          <p:cNvGrpSpPr/>
          <p:nvPr/>
        </p:nvGrpSpPr>
        <p:grpSpPr>
          <a:xfrm>
            <a:off x="4098164" y="4407262"/>
            <a:ext cx="1114221" cy="111422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TextBox 17"/>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 name="Group 21"/>
          <p:cNvGrpSpPr/>
          <p:nvPr/>
        </p:nvGrpSpPr>
        <p:grpSpPr>
          <a:xfrm>
            <a:off x="6744088" y="438734"/>
            <a:ext cx="1114221" cy="111422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C0D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TextBox 23"/>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5" name="Freeform 25"/>
          <p:cNvSpPr/>
          <p:nvPr/>
        </p:nvSpPr>
        <p:spPr>
          <a:xfrm>
            <a:off x="7538746" y="1785350"/>
            <a:ext cx="1114221" cy="111422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D05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27" name="Group 27"/>
          <p:cNvGrpSpPr/>
          <p:nvPr/>
        </p:nvGrpSpPr>
        <p:grpSpPr>
          <a:xfrm>
            <a:off x="7538746" y="3151656"/>
            <a:ext cx="1114221" cy="111422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6CE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TextBox 29"/>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 name="Group 30"/>
          <p:cNvGrpSpPr/>
          <p:nvPr/>
        </p:nvGrpSpPr>
        <p:grpSpPr>
          <a:xfrm>
            <a:off x="6779904" y="4407262"/>
            <a:ext cx="1114221" cy="111422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TextBox 32"/>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7" name="Group 37"/>
          <p:cNvGrpSpPr/>
          <p:nvPr/>
        </p:nvGrpSpPr>
        <p:grpSpPr>
          <a:xfrm>
            <a:off x="4743318" y="1788830"/>
            <a:ext cx="2531596" cy="2425209"/>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02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TextBox 39"/>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9" name="TextBox 49"/>
          <p:cNvSpPr txBox="1"/>
          <p:nvPr/>
        </p:nvSpPr>
        <p:spPr>
          <a:xfrm>
            <a:off x="1020670" y="649056"/>
            <a:ext cx="2966904"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Anticipatory</a:t>
            </a:r>
          </a:p>
        </p:txBody>
      </p:sp>
      <p:sp>
        <p:nvSpPr>
          <p:cNvPr id="51" name="TextBox 51"/>
          <p:cNvSpPr txBox="1"/>
          <p:nvPr/>
        </p:nvSpPr>
        <p:spPr>
          <a:xfrm>
            <a:off x="641071" y="2145123"/>
            <a:ext cx="2679006"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Directive</a:t>
            </a:r>
          </a:p>
        </p:txBody>
      </p:sp>
      <p:sp>
        <p:nvSpPr>
          <p:cNvPr id="53" name="TextBox 53"/>
          <p:cNvSpPr txBox="1"/>
          <p:nvPr/>
        </p:nvSpPr>
        <p:spPr>
          <a:xfrm>
            <a:off x="266389" y="3485386"/>
            <a:ext cx="3135048"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Informational</a:t>
            </a:r>
          </a:p>
        </p:txBody>
      </p:sp>
      <p:sp>
        <p:nvSpPr>
          <p:cNvPr id="55" name="TextBox 55"/>
          <p:cNvSpPr txBox="1"/>
          <p:nvPr/>
        </p:nvSpPr>
        <p:spPr>
          <a:xfrm>
            <a:off x="2015505" y="4784175"/>
            <a:ext cx="2298854"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Lateral</a:t>
            </a:r>
          </a:p>
        </p:txBody>
      </p:sp>
      <p:sp>
        <p:nvSpPr>
          <p:cNvPr id="57" name="TextBox 57"/>
          <p:cNvSpPr txBox="1"/>
          <p:nvPr/>
        </p:nvSpPr>
        <p:spPr>
          <a:xfrm>
            <a:off x="7344431" y="802163"/>
            <a:ext cx="4359816"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Organisational</a:t>
            </a:r>
            <a:endPar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8" name="TextBox 58"/>
          <p:cNvSpPr txBox="1"/>
          <p:nvPr/>
        </p:nvSpPr>
        <p:spPr>
          <a:xfrm>
            <a:off x="9019200" y="905092"/>
            <a:ext cx="2274307" cy="246221"/>
          </a:xfrm>
          <a:prstGeom prst="rect">
            <a:avLst/>
          </a:prstGeom>
        </p:spPr>
        <p:txBody>
          <a:bodyPr wrap="square" lIns="0" tIns="0" rIns="0" bIns="0" rtlCol="0" anchor="t">
            <a:spAutoFit/>
          </a:bodyPr>
          <a:lstStyle/>
          <a:p>
            <a:pPr marL="0" marR="0" lvl="1" indent="0" algn="l" defTabSz="60963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13" normalizeH="0" baseline="0" noProof="0" dirty="0">
                <a:ln>
                  <a:noFill/>
                </a:ln>
                <a:solidFill>
                  <a:srgbClr val="000000"/>
                </a:solidFill>
                <a:effectLst/>
                <a:uLnTx/>
                <a:uFillTx/>
                <a:latin typeface="Arial" panose="020B0604020202020204"/>
                <a:ea typeface="+mn-ea"/>
                <a:cs typeface="+mn-cs"/>
              </a:rPr>
              <a:t>.</a:t>
            </a:r>
          </a:p>
        </p:txBody>
      </p:sp>
      <p:sp>
        <p:nvSpPr>
          <p:cNvPr id="59" name="TextBox 59"/>
          <p:cNvSpPr txBox="1"/>
          <p:nvPr/>
        </p:nvSpPr>
        <p:spPr>
          <a:xfrm>
            <a:off x="8406999" y="2100997"/>
            <a:ext cx="3115641"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Relational</a:t>
            </a:r>
            <a:r>
              <a:rPr kumimoji="0" lang="en-US" sz="3200" b="0" i="0"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61" name="TextBox 61"/>
          <p:cNvSpPr txBox="1"/>
          <p:nvPr/>
        </p:nvSpPr>
        <p:spPr>
          <a:xfrm>
            <a:off x="7823333" y="3506829"/>
            <a:ext cx="4564051"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Stakeholder</a:t>
            </a:r>
          </a:p>
        </p:txBody>
      </p:sp>
      <p:sp>
        <p:nvSpPr>
          <p:cNvPr id="62" name="TextBox 62"/>
          <p:cNvSpPr txBox="1"/>
          <p:nvPr/>
        </p:nvSpPr>
        <p:spPr>
          <a:xfrm>
            <a:off x="9390057" y="3652439"/>
            <a:ext cx="1903450" cy="276999"/>
          </a:xfrm>
          <a:prstGeom prst="rect">
            <a:avLst/>
          </a:prstGeom>
        </p:spPr>
        <p:txBody>
          <a:bodyPr wrap="square" lIns="0" tIns="0" rIns="0" bIns="0" rtlCol="0" anchor="t">
            <a:spAutoFit/>
          </a:bodyPr>
          <a:lstStyle/>
          <a:p>
            <a:pPr marL="0" marR="0" lvl="1" indent="0" algn="l" defTabSz="60963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13" normalizeH="0" baseline="0" noProof="0" dirty="0">
                <a:ln>
                  <a:noFill/>
                </a:ln>
                <a:solidFill>
                  <a:srgbClr val="000000"/>
                </a:solidFill>
                <a:effectLst/>
                <a:uLnTx/>
                <a:uFillTx/>
                <a:latin typeface="Arial" panose="020B0604020202020204"/>
                <a:ea typeface="+mn-ea"/>
                <a:cs typeface="+mn-cs"/>
              </a:rPr>
              <a:t>.</a:t>
            </a:r>
          </a:p>
        </p:txBody>
      </p:sp>
      <p:sp>
        <p:nvSpPr>
          <p:cNvPr id="63" name="TextBox 63"/>
          <p:cNvSpPr txBox="1"/>
          <p:nvPr/>
        </p:nvSpPr>
        <p:spPr>
          <a:xfrm>
            <a:off x="7951996" y="4782918"/>
            <a:ext cx="2866443"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Systemic</a:t>
            </a:r>
          </a:p>
        </p:txBody>
      </p:sp>
      <p:pic>
        <p:nvPicPr>
          <p:cNvPr id="71" name="Graphic 70" descr="Monthly calendar with solid fill">
            <a:extLst>
              <a:ext uri="{FF2B5EF4-FFF2-40B4-BE49-F238E27FC236}">
                <a16:creationId xmlns:a16="http://schemas.microsoft.com/office/drawing/2014/main" id="{D803600C-916F-6376-A3B1-1CD6B45C84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74885" y="533472"/>
            <a:ext cx="914400" cy="914400"/>
          </a:xfrm>
          <a:prstGeom prst="rect">
            <a:avLst/>
          </a:prstGeom>
        </p:spPr>
      </p:pic>
      <p:pic>
        <p:nvPicPr>
          <p:cNvPr id="74" name="Graphic 73" descr="Megaphone outline">
            <a:extLst>
              <a:ext uri="{FF2B5EF4-FFF2-40B4-BE49-F238E27FC236}">
                <a16:creationId xmlns:a16="http://schemas.microsoft.com/office/drawing/2014/main" id="{297A8804-253A-3880-3426-EEDAC34A6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05821" y="1875846"/>
            <a:ext cx="724634" cy="724634"/>
          </a:xfrm>
          <a:prstGeom prst="rect">
            <a:avLst/>
          </a:prstGeom>
        </p:spPr>
      </p:pic>
      <p:pic>
        <p:nvPicPr>
          <p:cNvPr id="77" name="Graphic 76" descr="Open book outline">
            <a:extLst>
              <a:ext uri="{FF2B5EF4-FFF2-40B4-BE49-F238E27FC236}">
                <a16:creationId xmlns:a16="http://schemas.microsoft.com/office/drawing/2014/main" id="{32F0A6AE-79E9-DE70-3CAB-714D5DB529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22356" y="3228494"/>
            <a:ext cx="914400" cy="914400"/>
          </a:xfrm>
          <a:prstGeom prst="rect">
            <a:avLst/>
          </a:prstGeom>
        </p:spPr>
      </p:pic>
      <p:sp>
        <p:nvSpPr>
          <p:cNvPr id="79" name="TextBox 78">
            <a:extLst>
              <a:ext uri="{FF2B5EF4-FFF2-40B4-BE49-F238E27FC236}">
                <a16:creationId xmlns:a16="http://schemas.microsoft.com/office/drawing/2014/main" id="{FF811652-177E-3DC6-F709-462514F63E9D}"/>
              </a:ext>
            </a:extLst>
          </p:cNvPr>
          <p:cNvSpPr txBox="1"/>
          <p:nvPr/>
        </p:nvSpPr>
        <p:spPr>
          <a:xfrm>
            <a:off x="4929062" y="2255090"/>
            <a:ext cx="22314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rPr>
              <a:t>How regulation can </a:t>
            </a: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impact</a:t>
            </a:r>
            <a:r>
              <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rPr>
              <a:t> on providers performance</a:t>
            </a:r>
          </a:p>
        </p:txBody>
      </p:sp>
      <p:pic>
        <p:nvPicPr>
          <p:cNvPr id="83" name="Graphic 82" descr="Cycle with people outline">
            <a:extLst>
              <a:ext uri="{FF2B5EF4-FFF2-40B4-BE49-F238E27FC236}">
                <a16:creationId xmlns:a16="http://schemas.microsoft.com/office/drawing/2014/main" id="{6338A288-AF2A-6475-185C-F66AD2E368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01333" y="4479505"/>
            <a:ext cx="914400" cy="914400"/>
          </a:xfrm>
          <a:prstGeom prst="rect">
            <a:avLst/>
          </a:prstGeom>
        </p:spPr>
      </p:pic>
      <p:pic>
        <p:nvPicPr>
          <p:cNvPr id="92" name="Graphic 91" descr="Management outline">
            <a:extLst>
              <a:ext uri="{FF2B5EF4-FFF2-40B4-BE49-F238E27FC236}">
                <a16:creationId xmlns:a16="http://schemas.microsoft.com/office/drawing/2014/main" id="{EC0F3D68-3B35-93FC-5286-4E3B0F56848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43999" y="495070"/>
            <a:ext cx="914400" cy="914400"/>
          </a:xfrm>
          <a:prstGeom prst="rect">
            <a:avLst/>
          </a:prstGeom>
        </p:spPr>
      </p:pic>
      <p:pic>
        <p:nvPicPr>
          <p:cNvPr id="96" name="Graphic 95" descr="Close with solid fill">
            <a:extLst>
              <a:ext uri="{FF2B5EF4-FFF2-40B4-BE49-F238E27FC236}">
                <a16:creationId xmlns:a16="http://schemas.microsoft.com/office/drawing/2014/main" id="{883B4F56-D15A-FEA7-EDD8-51D82CA480A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V="1">
            <a:off x="4543504" y="1140095"/>
            <a:ext cx="208371" cy="208371"/>
          </a:xfrm>
          <a:prstGeom prst="rect">
            <a:avLst/>
          </a:prstGeom>
        </p:spPr>
      </p:pic>
      <p:pic>
        <p:nvPicPr>
          <p:cNvPr id="106" name="Graphic 105" descr="Connections outline">
            <a:extLst>
              <a:ext uri="{FF2B5EF4-FFF2-40B4-BE49-F238E27FC236}">
                <a16:creationId xmlns:a16="http://schemas.microsoft.com/office/drawing/2014/main" id="{FB0207BB-00D5-1583-1557-87DBADB8552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660058" y="3277732"/>
            <a:ext cx="914400" cy="914400"/>
          </a:xfrm>
          <a:prstGeom prst="rect">
            <a:avLst/>
          </a:prstGeom>
        </p:spPr>
      </p:pic>
      <p:pic>
        <p:nvPicPr>
          <p:cNvPr id="109" name="Graphic 108" descr="Gears outline">
            <a:extLst>
              <a:ext uri="{FF2B5EF4-FFF2-40B4-BE49-F238E27FC236}">
                <a16:creationId xmlns:a16="http://schemas.microsoft.com/office/drawing/2014/main" id="{23C683F5-8A76-C022-74D6-8DF23D6D078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887231" y="4509056"/>
            <a:ext cx="914400" cy="914400"/>
          </a:xfrm>
          <a:prstGeom prst="rect">
            <a:avLst/>
          </a:prstGeom>
        </p:spPr>
      </p:pic>
      <p:pic>
        <p:nvPicPr>
          <p:cNvPr id="111" name="Graphic 110" descr="Cheers outline">
            <a:extLst>
              <a:ext uri="{FF2B5EF4-FFF2-40B4-BE49-F238E27FC236}">
                <a16:creationId xmlns:a16="http://schemas.microsoft.com/office/drawing/2014/main" id="{A987C358-0469-9468-5A3F-C208767A7B6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607213" y="1917668"/>
            <a:ext cx="914400" cy="914400"/>
          </a:xfrm>
          <a:prstGeom prst="rect">
            <a:avLst/>
          </a:prstGeom>
        </p:spPr>
      </p:pic>
      <p:sp>
        <p:nvSpPr>
          <p:cNvPr id="18" name="TextBox 28">
            <a:extLst>
              <a:ext uri="{FF2B5EF4-FFF2-40B4-BE49-F238E27FC236}">
                <a16:creationId xmlns:a16="http://schemas.microsoft.com/office/drawing/2014/main" id="{F3F047B6-5940-9D1B-8401-D890060D9E90}"/>
              </a:ext>
            </a:extLst>
          </p:cNvPr>
          <p:cNvSpPr txBox="1">
            <a:spLocks noChangeArrowheads="1"/>
          </p:cNvSpPr>
          <p:nvPr/>
        </p:nvSpPr>
        <p:spPr bwMode="auto">
          <a:xfrm>
            <a:off x="335794" y="6484315"/>
            <a:ext cx="84931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Impact of the Care Quality Commission on provider performance: Room for improvement? The Kings Fund 2018</a:t>
            </a:r>
          </a:p>
        </p:txBody>
      </p:sp>
    </p:spTree>
    <p:extLst>
      <p:ext uri="{BB962C8B-B14F-4D97-AF65-F5344CB8AC3E}">
        <p14:creationId xmlns:p14="http://schemas.microsoft.com/office/powerpoint/2010/main" val="2261242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The 5 key questions</a:t>
            </a:r>
          </a:p>
        </p:txBody>
      </p:sp>
      <p:sp>
        <p:nvSpPr>
          <p:cNvPr id="2" name="AutoShape 3">
            <a:extLst>
              <a:ext uri="{FF2B5EF4-FFF2-40B4-BE49-F238E27FC236}">
                <a16:creationId xmlns:a16="http://schemas.microsoft.com/office/drawing/2014/main" id="{70AF826C-D655-94E8-2FA1-027EADC56217}"/>
              </a:ext>
            </a:extLst>
          </p:cNvPr>
          <p:cNvSpPr>
            <a:spLocks noChangeArrowheads="1"/>
          </p:cNvSpPr>
          <p:nvPr/>
        </p:nvSpPr>
        <p:spPr bwMode="auto">
          <a:xfrm flipV="1">
            <a:off x="711817" y="4034977"/>
            <a:ext cx="11255551" cy="1345781"/>
          </a:xfrm>
          <a:prstGeom prst="roundRect">
            <a:avLst>
              <a:gd name="adj" fmla="val 21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10800000" anchor="t"/>
          <a:lstStyle>
            <a:lvl1pPr marL="342900" indent="-342900">
              <a:lnSpc>
                <a:spcPct val="90000"/>
              </a:lnSpc>
              <a:spcBef>
                <a:spcPct val="60000"/>
              </a:spcBef>
              <a:buClr>
                <a:srgbClr val="5F2861"/>
              </a:buClr>
              <a:buSzPct val="120000"/>
              <a:defRPr sz="2000">
                <a:solidFill>
                  <a:schemeClr val="tx1"/>
                </a:solidFill>
                <a:latin typeface="Arial" panose="020B0604020202020204" pitchFamily="34" charset="0"/>
                <a:ea typeface="MS PGothic" panose="020B0600070205080204" pitchFamily="34" charset="-128"/>
              </a:defRPr>
            </a:lvl1pPr>
            <a:lvl2pPr>
              <a:lnSpc>
                <a:spcPct val="90000"/>
              </a:lnSpc>
              <a:spcBef>
                <a:spcPct val="50000"/>
              </a:spcBef>
              <a:buClr>
                <a:srgbClr val="5F2861"/>
              </a:buClr>
              <a:buSzPct val="12000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ct val="5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50000"/>
              </a:spcBef>
              <a:buFont typeface="Wingdings 2" panose="05020102010507070707" pitchFamily="18" charset="2"/>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50000"/>
              </a:spcBef>
              <a:buFont typeface="Wingdings 2" panose="05020102010507070707" pitchFamily="18"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50000"/>
              </a:spcBef>
              <a:spcAft>
                <a:spcPct val="0"/>
              </a:spcAft>
              <a:buFont typeface="Wingdings 2" panose="05020102010507070707" pitchFamily="18"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50000"/>
              </a:spcBef>
              <a:spcAft>
                <a:spcPct val="0"/>
              </a:spcAft>
              <a:buFont typeface="Wingdings 2" panose="05020102010507070707" pitchFamily="18"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50000"/>
              </a:spcBef>
              <a:spcAft>
                <a:spcPct val="0"/>
              </a:spcAft>
              <a:buFont typeface="Wingdings 2" panose="05020102010507070707" pitchFamily="18"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50000"/>
              </a:spcBef>
              <a:spcAft>
                <a:spcPct val="0"/>
              </a:spcAft>
              <a:buFont typeface="Wingdings 2" panose="05020102010507070707" pitchFamily="18" charset="2"/>
              <a:buChar char=""/>
              <a:defRPr sz="2000">
                <a:solidFill>
                  <a:schemeClr val="tx1"/>
                </a:solidFill>
                <a:latin typeface="Arial" panose="020B0604020202020204" pitchFamily="34" charset="0"/>
                <a:ea typeface="MS PGothic" panose="020B0600070205080204" pitchFamily="34" charset="-128"/>
              </a:defRPr>
            </a:lvl9pPr>
          </a:lstStyle>
          <a:p>
            <a:pPr marL="342900" lvl="1" indent="-342900">
              <a:lnSpc>
                <a:spcPct val="150000"/>
              </a:lnSpc>
              <a:spcBef>
                <a:spcPct val="0"/>
              </a:spcBef>
              <a:buClrTx/>
              <a:buSzTx/>
              <a:defRPr/>
            </a:pPr>
            <a:r>
              <a:rPr lang="en-GB" altLang="en-US" sz="2400" dirty="0">
                <a:solidFill>
                  <a:srgbClr val="000000"/>
                </a:solidFill>
                <a:ea typeface="ヒラギノ角ゴ Pro W3" pitchFamily="-16" charset="-128"/>
              </a:rPr>
              <a:t>Setting clear </a:t>
            </a:r>
            <a:r>
              <a:rPr lang="en-GB" altLang="en-US" sz="2400" b="1" dirty="0">
                <a:solidFill>
                  <a:srgbClr val="000000"/>
                </a:solidFill>
                <a:ea typeface="ヒラギノ角ゴ Pro W3" pitchFamily="-16" charset="-128"/>
              </a:rPr>
              <a:t>expectations</a:t>
            </a:r>
            <a:r>
              <a:rPr lang="en-GB" altLang="en-US" sz="2400" dirty="0">
                <a:solidFill>
                  <a:srgbClr val="000000"/>
                </a:solidFill>
                <a:ea typeface="ヒラギノ角ゴ Pro W3" pitchFamily="-16" charset="-128"/>
              </a:rPr>
              <a:t>, delivering </a:t>
            </a:r>
            <a:r>
              <a:rPr lang="en-GB" altLang="en-US" sz="2400" b="1" dirty="0">
                <a:solidFill>
                  <a:srgbClr val="000000"/>
                </a:solidFill>
                <a:ea typeface="ヒラギノ角ゴ Pro W3" pitchFamily="-16" charset="-128"/>
              </a:rPr>
              <a:t>insight</a:t>
            </a:r>
          </a:p>
          <a:p>
            <a:pPr marL="342900" lvl="1" indent="-342900">
              <a:lnSpc>
                <a:spcPct val="150000"/>
              </a:lnSpc>
              <a:spcBef>
                <a:spcPct val="0"/>
              </a:spcBef>
              <a:buClrTx/>
              <a:buSzTx/>
              <a:defRPr/>
            </a:pPr>
            <a:r>
              <a:rPr lang="en-GB" altLang="en-US" sz="2400" dirty="0">
                <a:solidFill>
                  <a:srgbClr val="000000"/>
                </a:solidFill>
                <a:ea typeface="ヒラギノ角ゴ Pro W3" pitchFamily="-16" charset="-128"/>
              </a:rPr>
              <a:t>Each key question contains </a:t>
            </a:r>
            <a:r>
              <a:rPr lang="en-GB" altLang="en-US" sz="2400" b="1" dirty="0">
                <a:solidFill>
                  <a:srgbClr val="000000"/>
                </a:solidFill>
                <a:ea typeface="ヒラギノ角ゴ Pro W3" pitchFamily="-16" charset="-128"/>
              </a:rPr>
              <a:t>5 – 8 standards or “quality statements”</a:t>
            </a:r>
          </a:p>
          <a:p>
            <a:pPr marL="342900" lvl="1" indent="-342900">
              <a:lnSpc>
                <a:spcPct val="150000"/>
              </a:lnSpc>
              <a:spcBef>
                <a:spcPct val="0"/>
              </a:spcBef>
              <a:buClrTx/>
              <a:buSzTx/>
              <a:defRPr/>
            </a:pPr>
            <a:r>
              <a:rPr lang="en-GB" altLang="en-US" sz="2400" dirty="0">
                <a:solidFill>
                  <a:srgbClr val="000000"/>
                </a:solidFill>
                <a:ea typeface="ヒラギノ角ゴ Pro W3" pitchFamily="-16" charset="-128"/>
              </a:rPr>
              <a:t>Quality statements are </a:t>
            </a:r>
            <a:r>
              <a:rPr lang="en-GB" altLang="en-US" sz="2400" b="1" dirty="0">
                <a:solidFill>
                  <a:srgbClr val="000000"/>
                </a:solidFill>
                <a:ea typeface="ヒラギノ角ゴ Pro W3" pitchFamily="-16" charset="-128"/>
              </a:rPr>
              <a:t>scored </a:t>
            </a:r>
            <a:r>
              <a:rPr lang="en-GB" altLang="en-US" sz="2400" dirty="0">
                <a:solidFill>
                  <a:srgbClr val="000000"/>
                </a:solidFill>
                <a:ea typeface="ヒラギノ角ゴ Pro W3" pitchFamily="-16" charset="-128"/>
              </a:rPr>
              <a:t>supporting</a:t>
            </a:r>
            <a:r>
              <a:rPr lang="en-GB" altLang="en-US" sz="2400" b="1" dirty="0">
                <a:solidFill>
                  <a:srgbClr val="000000"/>
                </a:solidFill>
                <a:ea typeface="ヒラギノ角ゴ Pro W3" pitchFamily="-16" charset="-128"/>
              </a:rPr>
              <a:t> ratings </a:t>
            </a:r>
            <a:r>
              <a:rPr lang="en-GB" altLang="en-US" sz="2400" dirty="0">
                <a:solidFill>
                  <a:srgbClr val="000000"/>
                </a:solidFill>
                <a:ea typeface="ヒラギノ角ゴ Pro W3" pitchFamily="-16" charset="-128"/>
              </a:rPr>
              <a:t>at the key question level</a:t>
            </a:r>
          </a:p>
          <a:p>
            <a:pPr marL="342900" lvl="1" indent="-342900">
              <a:lnSpc>
                <a:spcPct val="150000"/>
              </a:lnSpc>
              <a:spcBef>
                <a:spcPct val="0"/>
              </a:spcBef>
              <a:buClrTx/>
              <a:buSzTx/>
              <a:defRPr/>
            </a:pPr>
            <a:r>
              <a:rPr lang="en-GB" altLang="en-US" sz="2400" dirty="0">
                <a:solidFill>
                  <a:srgbClr val="000000"/>
                </a:solidFill>
                <a:ea typeface="ヒラギノ角ゴ Pro W3" pitchFamily="-16" charset="-128"/>
              </a:rPr>
              <a:t>Ratings are </a:t>
            </a:r>
            <a:r>
              <a:rPr lang="en-GB" altLang="en-US" sz="2400" b="1" dirty="0">
                <a:solidFill>
                  <a:srgbClr val="000000"/>
                </a:solidFill>
                <a:ea typeface="ヒラギノ角ゴ Pro W3" pitchFamily="-16" charset="-128"/>
              </a:rPr>
              <a:t>Inadequate, Requires Improvement, Good, Outstanding</a:t>
            </a:r>
            <a:endParaRPr lang="en-GB" altLang="en-US" sz="2400" dirty="0">
              <a:solidFill>
                <a:srgbClr val="000000"/>
              </a:solidFill>
              <a:ea typeface="ヒラギノ角ゴ Pro W3" pitchFamily="-16" charset="-128"/>
            </a:endParaRPr>
          </a:p>
        </p:txBody>
      </p:sp>
      <p:pic>
        <p:nvPicPr>
          <p:cNvPr id="10" name="Picture 9">
            <a:extLst>
              <a:ext uri="{FF2B5EF4-FFF2-40B4-BE49-F238E27FC236}">
                <a16:creationId xmlns:a16="http://schemas.microsoft.com/office/drawing/2014/main" id="{78077FE3-EE59-894F-F2F6-40B81C88464B}"/>
              </a:ext>
            </a:extLst>
          </p:cNvPr>
          <p:cNvPicPr>
            <a:picLocks noChangeAspect="1"/>
          </p:cNvPicPr>
          <p:nvPr/>
        </p:nvPicPr>
        <p:blipFill>
          <a:blip r:embed="rId3"/>
          <a:stretch>
            <a:fillRect/>
          </a:stretch>
        </p:blipFill>
        <p:spPr>
          <a:xfrm>
            <a:off x="711817" y="956345"/>
            <a:ext cx="10768366" cy="3278726"/>
          </a:xfrm>
          <a:prstGeom prst="rect">
            <a:avLst/>
          </a:prstGeom>
        </p:spPr>
      </p:pic>
    </p:spTree>
    <p:extLst>
      <p:ext uri="{BB962C8B-B14F-4D97-AF65-F5344CB8AC3E}">
        <p14:creationId xmlns:p14="http://schemas.microsoft.com/office/powerpoint/2010/main" val="641898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1BFD23-39B1-0D40-0E81-26B53A6FAD3C}"/>
              </a:ext>
            </a:extLst>
          </p:cNvPr>
          <p:cNvSpPr txBox="1">
            <a:spLocks/>
          </p:cNvSpPr>
          <p:nvPr/>
        </p:nvSpPr>
        <p:spPr>
          <a:xfrm>
            <a:off x="501419" y="127520"/>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Quality statements: </a:t>
            </a:r>
          </a:p>
          <a:p>
            <a:r>
              <a:rPr lang="en-GB" sz="3200" kern="0" dirty="0">
                <a:solidFill>
                  <a:srgbClr val="D52866"/>
                </a:solidFill>
                <a:latin typeface="Arial"/>
              </a:rPr>
              <a:t>What is under the well-led key question?</a:t>
            </a:r>
          </a:p>
        </p:txBody>
      </p:sp>
      <p:sp>
        <p:nvSpPr>
          <p:cNvPr id="6" name="TextBox 5">
            <a:extLst>
              <a:ext uri="{FF2B5EF4-FFF2-40B4-BE49-F238E27FC236}">
                <a16:creationId xmlns:a16="http://schemas.microsoft.com/office/drawing/2014/main" id="{C13F8D8A-F5F2-0A6A-1451-E18D4D1AC7BC}"/>
              </a:ext>
            </a:extLst>
          </p:cNvPr>
          <p:cNvSpPr txBox="1"/>
          <p:nvPr/>
        </p:nvSpPr>
        <p:spPr>
          <a:xfrm>
            <a:off x="501419" y="1766722"/>
            <a:ext cx="11189162" cy="4078039"/>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GB" sz="2800" dirty="0"/>
              <a:t>Shared direction and culture</a:t>
            </a:r>
          </a:p>
          <a:p>
            <a:pPr marL="457200" indent="-457200">
              <a:spcAft>
                <a:spcPts val="600"/>
              </a:spcAft>
              <a:buFont typeface="Arial" panose="020B0604020202020204" pitchFamily="34" charset="0"/>
              <a:buChar char="•"/>
            </a:pPr>
            <a:r>
              <a:rPr lang="en-US" sz="2800" dirty="0"/>
              <a:t>Capable, compassionate and inclusive leaders</a:t>
            </a:r>
          </a:p>
          <a:p>
            <a:pPr marL="457200" indent="-457200">
              <a:spcAft>
                <a:spcPts val="600"/>
              </a:spcAft>
              <a:buFont typeface="Arial" panose="020B0604020202020204" pitchFamily="34" charset="0"/>
              <a:buChar char="•"/>
            </a:pPr>
            <a:r>
              <a:rPr lang="en-US" sz="2800" dirty="0"/>
              <a:t>Freedom to speak up</a:t>
            </a:r>
          </a:p>
          <a:p>
            <a:pPr marL="457200" indent="-457200">
              <a:spcAft>
                <a:spcPts val="600"/>
              </a:spcAft>
              <a:buFont typeface="Arial" panose="020B0604020202020204" pitchFamily="34" charset="0"/>
              <a:buChar char="•"/>
            </a:pPr>
            <a:r>
              <a:rPr lang="en-US" sz="2800" dirty="0"/>
              <a:t>Workforce equality, diversity and inclusion</a:t>
            </a:r>
          </a:p>
          <a:p>
            <a:pPr marL="457200" indent="-457200">
              <a:spcAft>
                <a:spcPts val="600"/>
              </a:spcAft>
              <a:buFont typeface="Arial" panose="020B0604020202020204" pitchFamily="34" charset="0"/>
              <a:buChar char="•"/>
            </a:pPr>
            <a:r>
              <a:rPr lang="en-GB" sz="2800" dirty="0"/>
              <a:t>Governance, management and sustainability</a:t>
            </a:r>
          </a:p>
          <a:p>
            <a:pPr marL="457200" indent="-457200">
              <a:spcAft>
                <a:spcPts val="600"/>
              </a:spcAft>
              <a:buFont typeface="Arial" panose="020B0604020202020204" pitchFamily="34" charset="0"/>
              <a:buChar char="•"/>
            </a:pPr>
            <a:r>
              <a:rPr lang="en-US" sz="2800" dirty="0"/>
              <a:t>Partnerships and communities</a:t>
            </a:r>
          </a:p>
          <a:p>
            <a:pPr marL="457200" indent="-457200">
              <a:spcAft>
                <a:spcPts val="600"/>
              </a:spcAft>
              <a:buFont typeface="Arial" panose="020B0604020202020204" pitchFamily="34" charset="0"/>
              <a:buChar char="•"/>
            </a:pPr>
            <a:r>
              <a:rPr lang="en-GB" sz="2800" dirty="0"/>
              <a:t>Learning, improvement and innovation</a:t>
            </a:r>
          </a:p>
          <a:p>
            <a:pPr marL="457200" indent="-457200">
              <a:spcAft>
                <a:spcPts val="600"/>
              </a:spcAft>
              <a:buFont typeface="Arial" panose="020B0604020202020204" pitchFamily="34" charset="0"/>
              <a:buChar char="•"/>
            </a:pPr>
            <a:r>
              <a:rPr lang="en-GB" sz="2800" dirty="0"/>
              <a:t>Environmental sustainability – sustainable development</a:t>
            </a:r>
          </a:p>
        </p:txBody>
      </p:sp>
      <p:sp>
        <p:nvSpPr>
          <p:cNvPr id="7" name="TextBox 6">
            <a:extLst>
              <a:ext uri="{FF2B5EF4-FFF2-40B4-BE49-F238E27FC236}">
                <a16:creationId xmlns:a16="http://schemas.microsoft.com/office/drawing/2014/main" id="{D39FD557-ACFA-AA94-47D2-17AA04F18E6C}"/>
              </a:ext>
            </a:extLst>
          </p:cNvPr>
          <p:cNvSpPr txBox="1"/>
          <p:nvPr/>
        </p:nvSpPr>
        <p:spPr>
          <a:xfrm>
            <a:off x="127227" y="6453481"/>
            <a:ext cx="6096000" cy="276999"/>
          </a:xfrm>
          <a:prstGeom prst="rect">
            <a:avLst/>
          </a:prstGeom>
          <a:noFill/>
        </p:spPr>
        <p:txBody>
          <a:bodyPr wrap="square">
            <a:spAutoFit/>
          </a:bodyPr>
          <a:lstStyle/>
          <a:p>
            <a:r>
              <a:rPr lang="en-GB" sz="1200" dirty="0">
                <a:solidFill>
                  <a:schemeClr val="bg1"/>
                </a:solidFill>
              </a:rPr>
              <a:t>Source: https://www.cqc.org.uk/assessment/quality-statements</a:t>
            </a:r>
          </a:p>
        </p:txBody>
      </p:sp>
    </p:spTree>
    <p:extLst>
      <p:ext uri="{BB962C8B-B14F-4D97-AF65-F5344CB8AC3E}">
        <p14:creationId xmlns:p14="http://schemas.microsoft.com/office/powerpoint/2010/main" val="3145710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6EA158-0865-35DD-1984-D5781B3C73C2}"/>
              </a:ext>
            </a:extLst>
          </p:cNvPr>
          <p:cNvSpPr txBox="1"/>
          <p:nvPr/>
        </p:nvSpPr>
        <p:spPr>
          <a:xfrm>
            <a:off x="374186" y="952202"/>
            <a:ext cx="11443617" cy="1938992"/>
          </a:xfrm>
          <a:prstGeom prst="rect">
            <a:avLst/>
          </a:prstGeom>
          <a:noFill/>
        </p:spPr>
        <p:txBody>
          <a:bodyPr wrap="square" rtlCol="0">
            <a:spAutoFit/>
          </a:bodyPr>
          <a:lstStyle/>
          <a:p>
            <a:r>
              <a:rPr lang="en-GB" b="1" dirty="0">
                <a:solidFill>
                  <a:srgbClr val="3C5A93"/>
                </a:solidFill>
              </a:rPr>
              <a:t>Shared direction and culture</a:t>
            </a:r>
          </a:p>
          <a:p>
            <a:r>
              <a:rPr lang="en-US" dirty="0"/>
              <a:t>We have a shared vision, strategy and culture. This is based on transparency, equity, equality and human rights, diversity and inclusion, engagement, and understanding challenges and the needs of people and our communities in order to meet these.</a:t>
            </a:r>
            <a:endParaRPr lang="en-GB" dirty="0"/>
          </a:p>
        </p:txBody>
      </p:sp>
      <p:sp>
        <p:nvSpPr>
          <p:cNvPr id="3" name="TextBox 2">
            <a:extLst>
              <a:ext uri="{FF2B5EF4-FFF2-40B4-BE49-F238E27FC236}">
                <a16:creationId xmlns:a16="http://schemas.microsoft.com/office/drawing/2014/main" id="{3C034F44-70F6-7E48-F588-320D7FFBA8F3}"/>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Source: https://www.cqc.org.uk/assessment/quality-statements</a:t>
            </a:r>
          </a:p>
        </p:txBody>
      </p:sp>
      <p:sp>
        <p:nvSpPr>
          <p:cNvPr id="7" name="Title 1">
            <a:extLst>
              <a:ext uri="{FF2B5EF4-FFF2-40B4-BE49-F238E27FC236}">
                <a16:creationId xmlns:a16="http://schemas.microsoft.com/office/drawing/2014/main" id="{2B52B848-CACE-0B9C-D95A-8C0F256C4F66}"/>
              </a:ext>
            </a:extLst>
          </p:cNvPr>
          <p:cNvSpPr txBox="1">
            <a:spLocks/>
          </p:cNvSpPr>
          <p:nvPr/>
        </p:nvSpPr>
        <p:spPr>
          <a:xfrm>
            <a:off x="374191" y="147846"/>
            <a:ext cx="11443617" cy="662845"/>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Quality statement example</a:t>
            </a:r>
          </a:p>
        </p:txBody>
      </p:sp>
      <p:sp>
        <p:nvSpPr>
          <p:cNvPr id="4" name="TextBox 3">
            <a:extLst>
              <a:ext uri="{FF2B5EF4-FFF2-40B4-BE49-F238E27FC236}">
                <a16:creationId xmlns:a16="http://schemas.microsoft.com/office/drawing/2014/main" id="{849175D9-B281-1194-C0A1-53BD9820E0C9}"/>
              </a:ext>
            </a:extLst>
          </p:cNvPr>
          <p:cNvSpPr txBox="1"/>
          <p:nvPr/>
        </p:nvSpPr>
        <p:spPr>
          <a:xfrm>
            <a:off x="374186" y="3081393"/>
            <a:ext cx="11443617" cy="3062377"/>
          </a:xfrm>
          <a:prstGeom prst="rect">
            <a:avLst/>
          </a:prstGeom>
          <a:noFill/>
          <a:ln w="22225">
            <a:solidFill>
              <a:schemeClr val="bg1">
                <a:lumMod val="65000"/>
              </a:schemeClr>
            </a:solidFill>
          </a:ln>
        </p:spPr>
        <p:txBody>
          <a:bodyPr wrap="square">
            <a:spAutoFit/>
          </a:bodyPr>
          <a:lstStyle/>
          <a:p>
            <a:pPr marL="171450" indent="-171450" algn="l">
              <a:spcAft>
                <a:spcPts val="600"/>
              </a:spcAft>
              <a:buFont typeface="Arial" panose="020B0604020202020204" pitchFamily="34" charset="0"/>
              <a:buChar char="•"/>
            </a:pPr>
            <a:r>
              <a:rPr lang="en-US" sz="1400" b="0" i="0" dirty="0">
                <a:solidFill>
                  <a:srgbClr val="212121"/>
                </a:solidFill>
                <a:effectLst/>
                <a:latin typeface="Open Sans" panose="020B0606030504020204" pitchFamily="34" charset="0"/>
              </a:rPr>
              <a:t>Leaders ensure there is a </a:t>
            </a:r>
            <a:r>
              <a:rPr lang="en-US" sz="1400" b="1" i="0" dirty="0">
                <a:solidFill>
                  <a:srgbClr val="212121"/>
                </a:solidFill>
                <a:effectLst/>
                <a:latin typeface="Open Sans" panose="020B0606030504020204" pitchFamily="34" charset="0"/>
              </a:rPr>
              <a:t>shared vision and strategy </a:t>
            </a:r>
            <a:r>
              <a:rPr lang="en-US" sz="1400" b="0" i="0" dirty="0">
                <a:solidFill>
                  <a:srgbClr val="212121"/>
                </a:solidFill>
                <a:effectLst/>
                <a:latin typeface="Open Sans" panose="020B0606030504020204" pitchFamily="34" charset="0"/>
              </a:rPr>
              <a:t>and that staff in all areas </a:t>
            </a:r>
            <a:r>
              <a:rPr lang="en-US" sz="1400" b="1" i="0" dirty="0">
                <a:solidFill>
                  <a:srgbClr val="212121"/>
                </a:solidFill>
                <a:effectLst/>
                <a:latin typeface="Open Sans" panose="020B0606030504020204" pitchFamily="34" charset="0"/>
              </a:rPr>
              <a:t>know, understand and support the vision, values and strategic goals</a:t>
            </a:r>
            <a:r>
              <a:rPr lang="en-US" sz="1400" b="0" i="0" dirty="0">
                <a:solidFill>
                  <a:srgbClr val="212121"/>
                </a:solidFill>
                <a:effectLst/>
                <a:latin typeface="Open Sans" panose="020B0606030504020204" pitchFamily="34" charset="0"/>
              </a:rPr>
              <a:t> and how their role helps in achieving them.</a:t>
            </a:r>
          </a:p>
          <a:p>
            <a:pPr marL="171450" indent="-171450" algn="l">
              <a:spcAft>
                <a:spcPts val="600"/>
              </a:spcAft>
              <a:buFont typeface="Arial" panose="020B0604020202020204" pitchFamily="34" charset="0"/>
              <a:buChar char="•"/>
            </a:pPr>
            <a:r>
              <a:rPr lang="en-US" sz="1400" b="0" i="0" dirty="0">
                <a:solidFill>
                  <a:srgbClr val="212121"/>
                </a:solidFill>
                <a:effectLst/>
                <a:latin typeface="Open Sans" panose="020B0606030504020204" pitchFamily="34" charset="0"/>
              </a:rPr>
              <a:t>Staff and leaders ensure that the vision, values and strategy have been developed through a </a:t>
            </a:r>
            <a:r>
              <a:rPr lang="en-US" sz="1400" b="1" i="0" dirty="0">
                <a:solidFill>
                  <a:srgbClr val="212121"/>
                </a:solidFill>
                <a:effectLst/>
                <a:latin typeface="Open Sans" panose="020B0606030504020204" pitchFamily="34" charset="0"/>
              </a:rPr>
              <a:t>structured planning process in collaboration </a:t>
            </a:r>
            <a:r>
              <a:rPr lang="en-US" sz="1400" b="0" i="0" dirty="0">
                <a:solidFill>
                  <a:srgbClr val="212121"/>
                </a:solidFill>
                <a:effectLst/>
                <a:latin typeface="Open Sans" panose="020B0606030504020204" pitchFamily="34" charset="0"/>
              </a:rPr>
              <a:t>with people who use the service, staff and external partners.</a:t>
            </a:r>
          </a:p>
          <a:p>
            <a:pPr marL="171450" indent="-171450" algn="l">
              <a:spcAft>
                <a:spcPts val="600"/>
              </a:spcAft>
              <a:buFont typeface="Arial" panose="020B0604020202020204" pitchFamily="34" charset="0"/>
              <a:buChar char="•"/>
            </a:pPr>
            <a:r>
              <a:rPr lang="en-US" sz="1400" b="0" i="0" dirty="0">
                <a:solidFill>
                  <a:srgbClr val="212121"/>
                </a:solidFill>
                <a:effectLst/>
                <a:latin typeface="Open Sans" panose="020B0606030504020204" pitchFamily="34" charset="0"/>
              </a:rPr>
              <a:t>Staff and leaders demonstrate a </a:t>
            </a:r>
            <a:r>
              <a:rPr lang="en-US" sz="1400" b="1" i="0" dirty="0">
                <a:solidFill>
                  <a:srgbClr val="212121"/>
                </a:solidFill>
                <a:effectLst/>
                <a:latin typeface="Open Sans" panose="020B0606030504020204" pitchFamily="34" charset="0"/>
              </a:rPr>
              <a:t>positive, compassionate, listening culture </a:t>
            </a:r>
            <a:r>
              <a:rPr lang="en-US" sz="1400" b="0" i="0" dirty="0">
                <a:solidFill>
                  <a:srgbClr val="212121"/>
                </a:solidFill>
                <a:effectLst/>
                <a:latin typeface="Open Sans" panose="020B0606030504020204" pitchFamily="34" charset="0"/>
              </a:rPr>
              <a:t>that promotes </a:t>
            </a:r>
            <a:r>
              <a:rPr lang="en-US" sz="1400" b="1" i="0" dirty="0">
                <a:solidFill>
                  <a:srgbClr val="212121"/>
                </a:solidFill>
                <a:effectLst/>
                <a:latin typeface="Open Sans" panose="020B0606030504020204" pitchFamily="34" charset="0"/>
              </a:rPr>
              <a:t>trust and understanding </a:t>
            </a:r>
            <a:r>
              <a:rPr lang="en-US" sz="1400" b="0" i="0" dirty="0">
                <a:solidFill>
                  <a:srgbClr val="212121"/>
                </a:solidFill>
                <a:effectLst/>
                <a:latin typeface="Open Sans" panose="020B0606030504020204" pitchFamily="34" charset="0"/>
              </a:rPr>
              <a:t>between them and people using the service and is focused on </a:t>
            </a:r>
            <a:r>
              <a:rPr lang="en-US" sz="1400" b="1" i="0" dirty="0">
                <a:solidFill>
                  <a:srgbClr val="212121"/>
                </a:solidFill>
                <a:effectLst/>
                <a:latin typeface="Open Sans" panose="020B0606030504020204" pitchFamily="34" charset="0"/>
              </a:rPr>
              <a:t>learning and improvement</a:t>
            </a:r>
            <a:r>
              <a:rPr lang="en-US" sz="1400" b="0" i="0" dirty="0">
                <a:solidFill>
                  <a:srgbClr val="212121"/>
                </a:solidFill>
                <a:effectLst/>
                <a:latin typeface="Open Sans" panose="020B0606030504020204" pitchFamily="34" charset="0"/>
              </a:rPr>
              <a:t>.</a:t>
            </a:r>
          </a:p>
          <a:p>
            <a:pPr marL="171450" indent="-171450" algn="l">
              <a:spcAft>
                <a:spcPts val="600"/>
              </a:spcAft>
              <a:buFont typeface="Arial" panose="020B0604020202020204" pitchFamily="34" charset="0"/>
              <a:buChar char="•"/>
            </a:pPr>
            <a:r>
              <a:rPr lang="en-US" sz="1400" b="0" i="0" dirty="0">
                <a:solidFill>
                  <a:srgbClr val="212121"/>
                </a:solidFill>
                <a:effectLst/>
                <a:latin typeface="Open Sans" panose="020B0606030504020204" pitchFamily="34" charset="0"/>
              </a:rPr>
              <a:t>Staff at all levels have a well-developed understanding of </a:t>
            </a:r>
            <a:r>
              <a:rPr lang="en-US" sz="1400" b="1" i="0" dirty="0">
                <a:solidFill>
                  <a:srgbClr val="212121"/>
                </a:solidFill>
                <a:effectLst/>
                <a:latin typeface="Open Sans" panose="020B0606030504020204" pitchFamily="34" charset="0"/>
              </a:rPr>
              <a:t>equality, diversity and human rights</a:t>
            </a:r>
            <a:r>
              <a:rPr lang="en-US" sz="1400" b="0" i="0" dirty="0">
                <a:solidFill>
                  <a:srgbClr val="212121"/>
                </a:solidFill>
                <a:effectLst/>
                <a:latin typeface="Open Sans" panose="020B0606030504020204" pitchFamily="34" charset="0"/>
              </a:rPr>
              <a:t>, and they </a:t>
            </a:r>
            <a:r>
              <a:rPr lang="en-US" sz="1400" b="0" i="0" dirty="0" err="1">
                <a:solidFill>
                  <a:srgbClr val="212121"/>
                </a:solidFill>
                <a:effectLst/>
                <a:latin typeface="Open Sans" panose="020B0606030504020204" pitchFamily="34" charset="0"/>
              </a:rPr>
              <a:t>prioritise</a:t>
            </a:r>
            <a:r>
              <a:rPr lang="en-US" sz="1400" b="0" i="0" dirty="0">
                <a:solidFill>
                  <a:srgbClr val="212121"/>
                </a:solidFill>
                <a:effectLst/>
                <a:latin typeface="Open Sans" panose="020B0606030504020204" pitchFamily="34" charset="0"/>
              </a:rPr>
              <a:t> </a:t>
            </a:r>
            <a:r>
              <a:rPr lang="en-US" sz="1400" b="1" i="0" dirty="0">
                <a:solidFill>
                  <a:srgbClr val="212121"/>
                </a:solidFill>
                <a:effectLst/>
                <a:latin typeface="Open Sans" panose="020B0606030504020204" pitchFamily="34" charset="0"/>
              </a:rPr>
              <a:t>safe, high-quality, compassionate care.</a:t>
            </a:r>
          </a:p>
          <a:p>
            <a:pPr marL="171450" indent="-171450" algn="l">
              <a:spcAft>
                <a:spcPts val="600"/>
              </a:spcAft>
              <a:buFont typeface="Arial" panose="020B0604020202020204" pitchFamily="34" charset="0"/>
              <a:buChar char="•"/>
            </a:pPr>
            <a:r>
              <a:rPr lang="en-US" sz="1400" b="1" i="0" dirty="0">
                <a:solidFill>
                  <a:srgbClr val="212121"/>
                </a:solidFill>
                <a:effectLst/>
                <a:latin typeface="Open Sans" panose="020B0606030504020204" pitchFamily="34" charset="0"/>
              </a:rPr>
              <a:t>Equality and diversity are actively promoted</a:t>
            </a:r>
            <a:r>
              <a:rPr lang="en-US" sz="1400" b="0" i="0" dirty="0">
                <a:solidFill>
                  <a:srgbClr val="212121"/>
                </a:solidFill>
                <a:effectLst/>
                <a:latin typeface="Open Sans" panose="020B0606030504020204" pitchFamily="34" charset="0"/>
              </a:rPr>
              <a:t>, and the causes of any </a:t>
            </a:r>
            <a:r>
              <a:rPr lang="en-US" sz="1400" b="1" i="0" dirty="0">
                <a:solidFill>
                  <a:srgbClr val="212121"/>
                </a:solidFill>
                <a:effectLst/>
                <a:latin typeface="Open Sans" panose="020B0606030504020204" pitchFamily="34" charset="0"/>
              </a:rPr>
              <a:t>workforce inequality are identified and action is taken </a:t>
            </a:r>
            <a:r>
              <a:rPr lang="en-US" sz="1400" b="0" i="0" dirty="0">
                <a:solidFill>
                  <a:srgbClr val="212121"/>
                </a:solidFill>
                <a:effectLst/>
                <a:latin typeface="Open Sans" panose="020B0606030504020204" pitchFamily="34" charset="0"/>
              </a:rPr>
              <a:t>to address these.</a:t>
            </a:r>
          </a:p>
          <a:p>
            <a:pPr marL="171450" indent="-171450" algn="l">
              <a:spcAft>
                <a:spcPts val="600"/>
              </a:spcAft>
              <a:buFont typeface="Arial" panose="020B0604020202020204" pitchFamily="34" charset="0"/>
              <a:buChar char="•"/>
            </a:pPr>
            <a:r>
              <a:rPr lang="en-US" sz="1400" b="0" i="0" dirty="0">
                <a:solidFill>
                  <a:srgbClr val="212121"/>
                </a:solidFill>
                <a:effectLst/>
                <a:latin typeface="Open Sans" panose="020B0606030504020204" pitchFamily="34" charset="0"/>
              </a:rPr>
              <a:t>Staff and leaders ensure </a:t>
            </a:r>
            <a:r>
              <a:rPr lang="en-US" sz="1400" b="1" i="0" dirty="0">
                <a:solidFill>
                  <a:srgbClr val="212121"/>
                </a:solidFill>
                <a:effectLst/>
                <a:latin typeface="Open Sans" panose="020B0606030504020204" pitchFamily="34" charset="0"/>
              </a:rPr>
              <a:t>any risks to delivering the strategy</a:t>
            </a:r>
            <a:r>
              <a:rPr lang="en-US" sz="1400" b="1" dirty="0">
                <a:solidFill>
                  <a:srgbClr val="212121"/>
                </a:solidFill>
                <a:latin typeface="Open Sans" panose="020B0606030504020204" pitchFamily="34" charset="0"/>
              </a:rPr>
              <a:t> </a:t>
            </a:r>
            <a:r>
              <a:rPr lang="en-US" sz="1400" b="1" i="0" dirty="0">
                <a:solidFill>
                  <a:srgbClr val="212121"/>
                </a:solidFill>
                <a:effectLst/>
                <a:latin typeface="Open Sans" panose="020B0606030504020204" pitchFamily="34" charset="0"/>
              </a:rPr>
              <a:t>are understood </a:t>
            </a:r>
            <a:r>
              <a:rPr lang="en-US" sz="1400" b="0" i="0" dirty="0">
                <a:solidFill>
                  <a:srgbClr val="212121"/>
                </a:solidFill>
                <a:effectLst/>
                <a:latin typeface="Open Sans" panose="020B0606030504020204" pitchFamily="34" charset="0"/>
              </a:rPr>
              <a:t>and have </a:t>
            </a:r>
            <a:r>
              <a:rPr lang="en-US" sz="1400" b="1" i="0" dirty="0">
                <a:solidFill>
                  <a:srgbClr val="212121"/>
                </a:solidFill>
                <a:effectLst/>
                <a:latin typeface="Open Sans" panose="020B0606030504020204" pitchFamily="34" charset="0"/>
              </a:rPr>
              <a:t>a plan to address them</a:t>
            </a:r>
            <a:r>
              <a:rPr lang="en-US" sz="1400" b="0" i="0" dirty="0">
                <a:solidFill>
                  <a:srgbClr val="212121"/>
                </a:solidFill>
                <a:effectLst/>
                <a:latin typeface="Open Sans" panose="020B0606030504020204" pitchFamily="34" charset="0"/>
              </a:rPr>
              <a:t>. They </a:t>
            </a:r>
            <a:r>
              <a:rPr lang="en-US" sz="1400" b="1" i="0" dirty="0">
                <a:solidFill>
                  <a:srgbClr val="212121"/>
                </a:solidFill>
                <a:effectLst/>
                <a:latin typeface="Open Sans" panose="020B0606030504020204" pitchFamily="34" charset="0"/>
              </a:rPr>
              <a:t>monitor and review progress </a:t>
            </a:r>
            <a:r>
              <a:rPr lang="en-US" sz="1400" b="0" i="0" dirty="0">
                <a:solidFill>
                  <a:srgbClr val="212121"/>
                </a:solidFill>
                <a:effectLst/>
                <a:latin typeface="Open Sans" panose="020B0606030504020204" pitchFamily="34" charset="0"/>
              </a:rPr>
              <a:t>against delivery of the strategy and relevant local plans.</a:t>
            </a:r>
          </a:p>
        </p:txBody>
      </p:sp>
    </p:spTree>
    <p:extLst>
      <p:ext uri="{BB962C8B-B14F-4D97-AF65-F5344CB8AC3E}">
        <p14:creationId xmlns:p14="http://schemas.microsoft.com/office/powerpoint/2010/main" val="1154808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535458" y="110494"/>
            <a:ext cx="11486842" cy="838605"/>
          </a:xfrm>
        </p:spPr>
        <p:txBody>
          <a:bodyPr/>
          <a:lstStyle/>
          <a:p>
            <a:r>
              <a:rPr lang="en-GB" sz="4267" cap="none" dirty="0">
                <a:solidFill>
                  <a:srgbClr val="5F2861"/>
                </a:solidFill>
              </a:rPr>
              <a:t>Challenges: </a:t>
            </a:r>
            <a:r>
              <a:rPr lang="en-GB" sz="3200" b="0" cap="none" dirty="0">
                <a:solidFill>
                  <a:srgbClr val="5F2861"/>
                </a:solidFill>
              </a:rPr>
              <a:t>Levels of leadership and accountability</a:t>
            </a:r>
            <a:endParaRPr lang="en-GB" sz="4267" b="0" cap="none" dirty="0">
              <a:solidFill>
                <a:srgbClr val="5F2861"/>
              </a:solidFill>
            </a:endParaRPr>
          </a:p>
        </p:txBody>
      </p:sp>
      <p:graphicFrame>
        <p:nvGraphicFramePr>
          <p:cNvPr id="2" name="Diagram 1">
            <a:extLst>
              <a:ext uri="{FF2B5EF4-FFF2-40B4-BE49-F238E27FC236}">
                <a16:creationId xmlns:a16="http://schemas.microsoft.com/office/drawing/2014/main" id="{78C0AA25-111A-C748-522C-B349A6FFDD3C}"/>
              </a:ext>
            </a:extLst>
          </p:cNvPr>
          <p:cNvGraphicFramePr/>
          <p:nvPr>
            <p:extLst>
              <p:ext uri="{D42A27DB-BD31-4B8C-83A1-F6EECF244321}">
                <p14:modId xmlns:p14="http://schemas.microsoft.com/office/powerpoint/2010/main" val="4089074256"/>
              </p:ext>
            </p:extLst>
          </p:nvPr>
        </p:nvGraphicFramePr>
        <p:xfrm>
          <a:off x="1084099" y="2127552"/>
          <a:ext cx="2744189" cy="1908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7B636A1-CD25-0959-F47C-9359C872D58E}"/>
              </a:ext>
            </a:extLst>
          </p:cNvPr>
          <p:cNvSpPr txBox="1"/>
          <p:nvPr/>
        </p:nvSpPr>
        <p:spPr>
          <a:xfrm>
            <a:off x="1084099" y="1320956"/>
            <a:ext cx="2744189" cy="1200329"/>
          </a:xfrm>
          <a:prstGeom prst="rect">
            <a:avLst/>
          </a:prstGeom>
          <a:noFill/>
        </p:spPr>
        <p:txBody>
          <a:bodyPr wrap="square" rtlCol="0">
            <a:spAutoFit/>
          </a:bodyPr>
          <a:lstStyle/>
          <a:p>
            <a:pPr algn="ctr"/>
            <a:r>
              <a:rPr lang="en-US" sz="1800" b="1" dirty="0">
                <a:solidFill>
                  <a:srgbClr val="002060"/>
                </a:solidFill>
                <a:latin typeface="+mj-lt"/>
                <a:ea typeface="Open Sans" panose="020B0606030504020204" pitchFamily="34" charset="0"/>
                <a:cs typeface="Open Sans" panose="020B0606030504020204" pitchFamily="34" charset="0"/>
              </a:rPr>
              <a:t>Simple structure </a:t>
            </a:r>
            <a:r>
              <a:rPr lang="en-US" sz="1800" dirty="0">
                <a:solidFill>
                  <a:srgbClr val="002060"/>
                </a:solidFill>
                <a:latin typeface="+mj-lt"/>
                <a:ea typeface="Open Sans" panose="020B0606030504020204" pitchFamily="34" charset="0"/>
                <a:cs typeface="Open Sans" panose="020B0606030504020204" pitchFamily="34" charset="0"/>
              </a:rPr>
              <a:t>– one provider, one or more services. Could be many services.</a:t>
            </a:r>
            <a:endParaRPr lang="en-GB" sz="1800" dirty="0">
              <a:solidFill>
                <a:srgbClr val="002060"/>
              </a:solidFill>
              <a:latin typeface="+mj-lt"/>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E5620012-F0C6-7525-692B-8EEE7007A09A}"/>
              </a:ext>
            </a:extLst>
          </p:cNvPr>
          <p:cNvSpPr txBox="1"/>
          <p:nvPr/>
        </p:nvSpPr>
        <p:spPr>
          <a:xfrm>
            <a:off x="1084098" y="3868657"/>
            <a:ext cx="2744189" cy="1754326"/>
          </a:xfrm>
          <a:prstGeom prst="rect">
            <a:avLst/>
          </a:prstGeom>
          <a:noFill/>
        </p:spPr>
        <p:txBody>
          <a:bodyPr wrap="square" rtlCol="0">
            <a:spAutoFit/>
          </a:bodyPr>
          <a:lstStyle/>
          <a:p>
            <a:pPr>
              <a:spcAft>
                <a:spcPts val="1200"/>
              </a:spcAft>
            </a:pPr>
            <a:r>
              <a:rPr lang="en-US" sz="1400" dirty="0">
                <a:solidFill>
                  <a:srgbClr val="002060"/>
                </a:solidFill>
                <a:latin typeface="+mj-lt"/>
                <a:ea typeface="Open Sans" panose="020B0606030504020204" pitchFamily="34" charset="0"/>
                <a:cs typeface="Open Sans" panose="020B0606030504020204" pitchFamily="34" charset="0"/>
              </a:rPr>
              <a:t>Leadership and accountability at </a:t>
            </a:r>
            <a:r>
              <a:rPr lang="en-US" sz="1400" b="1" dirty="0">
                <a:solidFill>
                  <a:srgbClr val="002060"/>
                </a:solidFill>
                <a:latin typeface="+mj-lt"/>
                <a:ea typeface="Open Sans" panose="020B0606030504020204" pitchFamily="34" charset="0"/>
                <a:cs typeface="Open Sans" panose="020B0606030504020204" pitchFamily="34" charset="0"/>
              </a:rPr>
              <a:t>service and provider levels</a:t>
            </a:r>
            <a:r>
              <a:rPr lang="en-US" sz="1400" dirty="0">
                <a:solidFill>
                  <a:srgbClr val="002060"/>
                </a:solidFill>
                <a:latin typeface="+mj-lt"/>
                <a:ea typeface="Open Sans" panose="020B0606030504020204" pitchFamily="34" charset="0"/>
                <a:cs typeface="Open Sans" panose="020B0606030504020204" pitchFamily="34" charset="0"/>
              </a:rPr>
              <a:t>.</a:t>
            </a:r>
          </a:p>
          <a:p>
            <a:pPr>
              <a:spcAft>
                <a:spcPts val="1200"/>
              </a:spcAft>
            </a:pPr>
            <a:r>
              <a:rPr lang="en-US" sz="1400" dirty="0">
                <a:solidFill>
                  <a:srgbClr val="002060"/>
                </a:solidFill>
                <a:latin typeface="+mj-lt"/>
                <a:ea typeface="Open Sans" panose="020B0606030504020204" pitchFamily="34" charset="0"/>
                <a:cs typeface="Open Sans" panose="020B0606030504020204" pitchFamily="34" charset="0"/>
              </a:rPr>
              <a:t>Our regulation of NHS trusts reflects this duality, but regulation of other sectors does not – </a:t>
            </a:r>
            <a:r>
              <a:rPr lang="en-US" sz="1400" b="1" dirty="0">
                <a:solidFill>
                  <a:srgbClr val="002060"/>
                </a:solidFill>
                <a:latin typeface="+mj-lt"/>
                <a:ea typeface="Open Sans" panose="020B0606030504020204" pitchFamily="34" charset="0"/>
                <a:cs typeface="Open Sans" panose="020B0606030504020204" pitchFamily="34" charset="0"/>
              </a:rPr>
              <a:t>outside of NHS we focus on individual services</a:t>
            </a:r>
          </a:p>
        </p:txBody>
      </p:sp>
      <p:graphicFrame>
        <p:nvGraphicFramePr>
          <p:cNvPr id="5" name="Diagram 4">
            <a:extLst>
              <a:ext uri="{FF2B5EF4-FFF2-40B4-BE49-F238E27FC236}">
                <a16:creationId xmlns:a16="http://schemas.microsoft.com/office/drawing/2014/main" id="{1A6FCB50-920A-ED72-B6F4-3E5B982BB757}"/>
              </a:ext>
            </a:extLst>
          </p:cNvPr>
          <p:cNvGraphicFramePr/>
          <p:nvPr>
            <p:extLst>
              <p:ext uri="{D42A27DB-BD31-4B8C-83A1-F6EECF244321}">
                <p14:modId xmlns:p14="http://schemas.microsoft.com/office/powerpoint/2010/main" val="2893501292"/>
              </p:ext>
            </p:extLst>
          </p:nvPr>
        </p:nvGraphicFramePr>
        <p:xfrm>
          <a:off x="4418611" y="2127552"/>
          <a:ext cx="2744189" cy="19082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E0C9B4FB-0B3B-3499-D061-BD73D867AA12}"/>
              </a:ext>
            </a:extLst>
          </p:cNvPr>
          <p:cNvSpPr txBox="1"/>
          <p:nvPr/>
        </p:nvSpPr>
        <p:spPr>
          <a:xfrm>
            <a:off x="4418611" y="1320956"/>
            <a:ext cx="2744189" cy="923330"/>
          </a:xfrm>
          <a:prstGeom prst="rect">
            <a:avLst/>
          </a:prstGeom>
          <a:noFill/>
        </p:spPr>
        <p:txBody>
          <a:bodyPr wrap="square" rtlCol="0">
            <a:spAutoFit/>
          </a:bodyPr>
          <a:lstStyle/>
          <a:p>
            <a:pPr algn="ctr"/>
            <a:r>
              <a:rPr lang="en-US" sz="1800" b="1" dirty="0">
                <a:solidFill>
                  <a:srgbClr val="002060"/>
                </a:solidFill>
                <a:latin typeface="+mj-lt"/>
                <a:ea typeface="Open Sans" panose="020B0606030504020204" pitchFamily="34" charset="0"/>
                <a:cs typeface="Open Sans" panose="020B0606030504020204" pitchFamily="34" charset="0"/>
              </a:rPr>
              <a:t>Complex structure </a:t>
            </a:r>
            <a:r>
              <a:rPr lang="en-US" sz="1800" dirty="0">
                <a:solidFill>
                  <a:srgbClr val="002060"/>
                </a:solidFill>
                <a:latin typeface="+mj-lt"/>
                <a:ea typeface="Open Sans" panose="020B0606030504020204" pitchFamily="34" charset="0"/>
                <a:cs typeface="Open Sans" panose="020B0606030504020204" pitchFamily="34" charset="0"/>
              </a:rPr>
              <a:t>– multiple providers each running multiple services</a:t>
            </a:r>
            <a:endParaRPr lang="en-GB" sz="1800" dirty="0">
              <a:solidFill>
                <a:srgbClr val="002060"/>
              </a:solidFill>
              <a:latin typeface="+mj-lt"/>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50F09E63-8EC4-0C60-7962-03A822B5F797}"/>
              </a:ext>
            </a:extLst>
          </p:cNvPr>
          <p:cNvSpPr txBox="1"/>
          <p:nvPr/>
        </p:nvSpPr>
        <p:spPr>
          <a:xfrm>
            <a:off x="4418610" y="3868657"/>
            <a:ext cx="2744189" cy="1908215"/>
          </a:xfrm>
          <a:prstGeom prst="rect">
            <a:avLst/>
          </a:prstGeom>
          <a:noFill/>
        </p:spPr>
        <p:txBody>
          <a:bodyPr wrap="square" rtlCol="0">
            <a:spAutoFit/>
          </a:bodyPr>
          <a:lstStyle/>
          <a:p>
            <a:pPr>
              <a:spcAft>
                <a:spcPts val="1200"/>
              </a:spcAft>
            </a:pPr>
            <a:r>
              <a:rPr lang="en-US" sz="1400" dirty="0">
                <a:solidFill>
                  <a:srgbClr val="002060"/>
                </a:solidFill>
                <a:latin typeface="+mj-lt"/>
                <a:ea typeface="Open Sans" panose="020B0606030504020204" pitchFamily="34" charset="0"/>
                <a:cs typeface="Open Sans" panose="020B0606030504020204" pitchFamily="34" charset="0"/>
              </a:rPr>
              <a:t>Hugely </a:t>
            </a:r>
            <a:r>
              <a:rPr lang="en-US" sz="1400" b="1" dirty="0">
                <a:solidFill>
                  <a:srgbClr val="002060"/>
                </a:solidFill>
                <a:latin typeface="+mj-lt"/>
                <a:ea typeface="Open Sans" panose="020B0606030504020204" pitchFamily="34" charset="0"/>
                <a:cs typeface="Open Sans" panose="020B0606030504020204" pitchFamily="34" charset="0"/>
              </a:rPr>
              <a:t>simplified</a:t>
            </a:r>
            <a:r>
              <a:rPr lang="en-US" sz="1400" dirty="0">
                <a:solidFill>
                  <a:srgbClr val="002060"/>
                </a:solidFill>
                <a:latin typeface="+mj-lt"/>
                <a:ea typeface="Open Sans" panose="020B0606030504020204" pitchFamily="34" charset="0"/>
                <a:cs typeface="Open Sans" panose="020B0606030504020204" pitchFamily="34" charset="0"/>
              </a:rPr>
              <a:t> example.</a:t>
            </a:r>
          </a:p>
          <a:p>
            <a:pPr>
              <a:spcAft>
                <a:spcPts val="1200"/>
              </a:spcAft>
            </a:pPr>
            <a:r>
              <a:rPr lang="en-US" sz="1400" dirty="0">
                <a:solidFill>
                  <a:srgbClr val="002060"/>
                </a:solidFill>
                <a:latin typeface="+mj-lt"/>
                <a:ea typeface="Open Sans" panose="020B0606030504020204" pitchFamily="34" charset="0"/>
                <a:cs typeface="Open Sans" panose="020B0606030504020204" pitchFamily="34" charset="0"/>
              </a:rPr>
              <a:t>Leadership and accountability at </a:t>
            </a:r>
            <a:r>
              <a:rPr lang="en-US" sz="1400" b="1" dirty="0">
                <a:solidFill>
                  <a:srgbClr val="002060"/>
                </a:solidFill>
                <a:latin typeface="+mj-lt"/>
                <a:ea typeface="Open Sans" panose="020B0606030504020204" pitchFamily="34" charset="0"/>
                <a:cs typeface="Open Sans" panose="020B0606030504020204" pitchFamily="34" charset="0"/>
              </a:rPr>
              <a:t>multiple levels</a:t>
            </a:r>
            <a:r>
              <a:rPr lang="en-US" sz="1400" dirty="0">
                <a:solidFill>
                  <a:srgbClr val="002060"/>
                </a:solidFill>
                <a:latin typeface="+mj-lt"/>
                <a:ea typeface="Open Sans" panose="020B0606030504020204" pitchFamily="34" charset="0"/>
                <a:cs typeface="Open Sans" panose="020B0606030504020204" pitchFamily="34" charset="0"/>
              </a:rPr>
              <a:t>.</a:t>
            </a:r>
          </a:p>
          <a:p>
            <a:pPr>
              <a:spcAft>
                <a:spcPts val="1200"/>
              </a:spcAft>
            </a:pPr>
            <a:r>
              <a:rPr lang="en-US" sz="1400" dirty="0">
                <a:solidFill>
                  <a:srgbClr val="002060"/>
                </a:solidFill>
                <a:latin typeface="+mj-lt"/>
                <a:ea typeface="Open Sans" panose="020B0606030504020204" pitchFamily="34" charset="0"/>
                <a:cs typeface="Open Sans" panose="020B0606030504020204" pitchFamily="34" charset="0"/>
              </a:rPr>
              <a:t>Regulate providers </a:t>
            </a:r>
            <a:r>
              <a:rPr lang="en-US" sz="1400" b="1" dirty="0">
                <a:solidFill>
                  <a:srgbClr val="002060"/>
                </a:solidFill>
                <a:latin typeface="+mj-lt"/>
                <a:ea typeface="Open Sans" panose="020B0606030504020204" pitchFamily="34" charset="0"/>
                <a:cs typeface="Open Sans" panose="020B0606030504020204" pitchFamily="34" charset="0"/>
              </a:rPr>
              <a:t>separatel</a:t>
            </a:r>
            <a:r>
              <a:rPr lang="en-US" sz="1400" dirty="0">
                <a:solidFill>
                  <a:srgbClr val="002060"/>
                </a:solidFill>
                <a:latin typeface="+mj-lt"/>
                <a:ea typeface="Open Sans" panose="020B0606030504020204" pitchFamily="34" charset="0"/>
                <a:cs typeface="Open Sans" panose="020B0606030504020204" pitchFamily="34" charset="0"/>
              </a:rPr>
              <a:t>y, despite common “parent” and despite true </a:t>
            </a:r>
            <a:r>
              <a:rPr lang="en-US" sz="1400" b="1" dirty="0">
                <a:solidFill>
                  <a:srgbClr val="002060"/>
                </a:solidFill>
                <a:latin typeface="+mj-lt"/>
                <a:ea typeface="Open Sans" panose="020B0606030504020204" pitchFamily="34" charset="0"/>
                <a:cs typeface="Open Sans" panose="020B0606030504020204" pitchFamily="34" charset="0"/>
              </a:rPr>
              <a:t>accountability sitting with the “parent”</a:t>
            </a:r>
          </a:p>
        </p:txBody>
      </p:sp>
      <p:sp>
        <p:nvSpPr>
          <p:cNvPr id="9" name="TextBox 8">
            <a:extLst>
              <a:ext uri="{FF2B5EF4-FFF2-40B4-BE49-F238E27FC236}">
                <a16:creationId xmlns:a16="http://schemas.microsoft.com/office/drawing/2014/main" id="{39C8DE0F-F9C8-AF26-1C79-E722D610B6BE}"/>
              </a:ext>
            </a:extLst>
          </p:cNvPr>
          <p:cNvSpPr txBox="1"/>
          <p:nvPr/>
        </p:nvSpPr>
        <p:spPr>
          <a:xfrm>
            <a:off x="7660694" y="1325176"/>
            <a:ext cx="2744189" cy="646331"/>
          </a:xfrm>
          <a:prstGeom prst="rect">
            <a:avLst/>
          </a:prstGeom>
          <a:noFill/>
        </p:spPr>
        <p:txBody>
          <a:bodyPr wrap="square" rtlCol="0">
            <a:spAutoFit/>
          </a:bodyPr>
          <a:lstStyle/>
          <a:p>
            <a:pPr algn="ctr"/>
            <a:r>
              <a:rPr lang="en-US" sz="1800" b="1" dirty="0">
                <a:solidFill>
                  <a:srgbClr val="002060"/>
                </a:solidFill>
                <a:latin typeface="+mj-lt"/>
                <a:ea typeface="Open Sans" panose="020B0606030504020204" pitchFamily="34" charset="0"/>
                <a:cs typeface="Open Sans" panose="020B0606030504020204" pitchFamily="34" charset="0"/>
              </a:rPr>
              <a:t>Health and care systems </a:t>
            </a:r>
            <a:endParaRPr lang="en-GB" sz="1800" dirty="0">
              <a:solidFill>
                <a:srgbClr val="002060"/>
              </a:solidFill>
              <a:latin typeface="+mj-lt"/>
              <a:ea typeface="Open Sans" panose="020B0606030504020204" pitchFamily="34" charset="0"/>
              <a:cs typeface="Open Sans" panose="020B0606030504020204" pitchFamily="34" charset="0"/>
            </a:endParaRPr>
          </a:p>
        </p:txBody>
      </p:sp>
      <p:sp>
        <p:nvSpPr>
          <p:cNvPr id="10" name="Rectangle: Rounded Corners 9">
            <a:extLst>
              <a:ext uri="{FF2B5EF4-FFF2-40B4-BE49-F238E27FC236}">
                <a16:creationId xmlns:a16="http://schemas.microsoft.com/office/drawing/2014/main" id="{2483147C-CC77-C6C3-A828-51194A6D90B9}"/>
              </a:ext>
            </a:extLst>
          </p:cNvPr>
          <p:cNvSpPr/>
          <p:nvPr/>
        </p:nvSpPr>
        <p:spPr>
          <a:xfrm>
            <a:off x="938784" y="1269260"/>
            <a:ext cx="2987040" cy="45076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D8C1D6ED-03EC-E439-C842-FD9CEC538225}"/>
              </a:ext>
            </a:extLst>
          </p:cNvPr>
          <p:cNvSpPr/>
          <p:nvPr/>
        </p:nvSpPr>
        <p:spPr>
          <a:xfrm>
            <a:off x="4223539" y="1269260"/>
            <a:ext cx="2987040" cy="45076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671B3F4D-5083-A6DD-B4F8-9455CD97B985}"/>
              </a:ext>
            </a:extLst>
          </p:cNvPr>
          <p:cNvSpPr/>
          <p:nvPr/>
        </p:nvSpPr>
        <p:spPr>
          <a:xfrm>
            <a:off x="7539268" y="1269260"/>
            <a:ext cx="2987040" cy="45076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99166020-DCAE-6936-EE1A-234C2B9DAAAB}"/>
              </a:ext>
            </a:extLst>
          </p:cNvPr>
          <p:cNvSpPr txBox="1"/>
          <p:nvPr/>
        </p:nvSpPr>
        <p:spPr>
          <a:xfrm>
            <a:off x="7660694" y="4059934"/>
            <a:ext cx="2744189" cy="1692771"/>
          </a:xfrm>
          <a:prstGeom prst="rect">
            <a:avLst/>
          </a:prstGeom>
          <a:noFill/>
        </p:spPr>
        <p:txBody>
          <a:bodyPr wrap="square" rtlCol="0">
            <a:spAutoFit/>
          </a:bodyPr>
          <a:lstStyle/>
          <a:p>
            <a:pPr>
              <a:spcAft>
                <a:spcPts val="1200"/>
              </a:spcAft>
            </a:pPr>
            <a:r>
              <a:rPr lang="en-US" sz="1400" dirty="0">
                <a:solidFill>
                  <a:srgbClr val="002060"/>
                </a:solidFill>
                <a:latin typeface="+mj-lt"/>
                <a:ea typeface="Open Sans" panose="020B0606030504020204" pitchFamily="34" charset="0"/>
                <a:cs typeface="Open Sans" panose="020B0606030504020204" pitchFamily="34" charset="0"/>
              </a:rPr>
              <a:t>Covers 1-2 million people.</a:t>
            </a:r>
          </a:p>
          <a:p>
            <a:pPr>
              <a:spcAft>
                <a:spcPts val="1200"/>
              </a:spcAft>
            </a:pPr>
            <a:r>
              <a:rPr lang="en-US" sz="1400" dirty="0">
                <a:solidFill>
                  <a:srgbClr val="002060"/>
                </a:solidFill>
                <a:latin typeface="+mj-lt"/>
                <a:ea typeface="Open Sans" panose="020B0606030504020204" pitchFamily="34" charset="0"/>
                <a:cs typeface="Open Sans" panose="020B0606030504020204" pitchFamily="34" charset="0"/>
              </a:rPr>
              <a:t>Leadership and accountability at </a:t>
            </a:r>
            <a:r>
              <a:rPr lang="en-US" sz="1400" b="1" dirty="0">
                <a:solidFill>
                  <a:srgbClr val="002060"/>
                </a:solidFill>
                <a:latin typeface="+mj-lt"/>
                <a:ea typeface="Open Sans" panose="020B0606030504020204" pitchFamily="34" charset="0"/>
                <a:cs typeface="Open Sans" panose="020B0606030504020204" pitchFamily="34" charset="0"/>
              </a:rPr>
              <a:t>multiple levels</a:t>
            </a:r>
            <a:r>
              <a:rPr lang="en-US" sz="1400" dirty="0">
                <a:solidFill>
                  <a:srgbClr val="002060"/>
                </a:solidFill>
                <a:latin typeface="+mj-lt"/>
                <a:ea typeface="Open Sans" panose="020B0606030504020204" pitchFamily="34" charset="0"/>
                <a:cs typeface="Open Sans" panose="020B0606030504020204" pitchFamily="34" charset="0"/>
              </a:rPr>
              <a:t>.</a:t>
            </a:r>
          </a:p>
          <a:p>
            <a:pPr>
              <a:spcAft>
                <a:spcPts val="1200"/>
              </a:spcAft>
            </a:pPr>
            <a:r>
              <a:rPr lang="en-US" sz="1400" dirty="0">
                <a:solidFill>
                  <a:srgbClr val="002060"/>
                </a:solidFill>
                <a:latin typeface="+mj-lt"/>
                <a:ea typeface="Open Sans" panose="020B0606030504020204" pitchFamily="34" charset="0"/>
                <a:cs typeface="Open Sans" panose="020B0606030504020204" pitchFamily="34" charset="0"/>
              </a:rPr>
              <a:t>Regulate providers </a:t>
            </a:r>
            <a:r>
              <a:rPr lang="en-US" sz="1400" b="1" dirty="0">
                <a:solidFill>
                  <a:srgbClr val="002060"/>
                </a:solidFill>
                <a:latin typeface="+mj-lt"/>
                <a:ea typeface="Open Sans" panose="020B0606030504020204" pitchFamily="34" charset="0"/>
                <a:cs typeface="Open Sans" panose="020B0606030504020204" pitchFamily="34" charset="0"/>
              </a:rPr>
              <a:t>but seeking to have holistic view at overall system level.</a:t>
            </a:r>
          </a:p>
        </p:txBody>
      </p:sp>
      <p:graphicFrame>
        <p:nvGraphicFramePr>
          <p:cNvPr id="17" name="Diagram 16">
            <a:extLst>
              <a:ext uri="{FF2B5EF4-FFF2-40B4-BE49-F238E27FC236}">
                <a16:creationId xmlns:a16="http://schemas.microsoft.com/office/drawing/2014/main" id="{4D5F30FF-992E-F8DB-6639-36B1AF7CA70C}"/>
              </a:ext>
            </a:extLst>
          </p:cNvPr>
          <p:cNvGraphicFramePr/>
          <p:nvPr>
            <p:extLst>
              <p:ext uri="{D42A27DB-BD31-4B8C-83A1-F6EECF244321}">
                <p14:modId xmlns:p14="http://schemas.microsoft.com/office/powerpoint/2010/main" val="573099863"/>
              </p:ext>
            </p:extLst>
          </p:nvPr>
        </p:nvGraphicFramePr>
        <p:xfrm>
          <a:off x="7201956" y="1959772"/>
          <a:ext cx="3551388" cy="207599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176647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FE54FD9-7D7C-4B83-8E4C-E8C16B7DEE7A}"/>
              </a:ext>
            </a:extLst>
          </p:cNvPr>
          <p:cNvSpPr/>
          <p:nvPr/>
        </p:nvSpPr>
        <p:spPr>
          <a:xfrm>
            <a:off x="413547" y="689837"/>
            <a:ext cx="11429406" cy="2064668"/>
          </a:xfrm>
          <a:prstGeom prst="rect">
            <a:avLst/>
          </a:prstGeom>
        </p:spPr>
        <p:txBody>
          <a:bodyPr wrap="square" lIns="121920" tIns="60960" rIns="121920" bIns="60960" anchor="t">
            <a:spAutoFit/>
          </a:bodyPr>
          <a:lstStyle/>
          <a:p>
            <a:pPr marL="0" marR="0" lvl="0" indent="0" algn="l" defTabSz="685783" rtl="0" eaLnBrk="1" fontAlgn="base" latinLnBrk="0" hangingPunct="1">
              <a:lnSpc>
                <a:spcPct val="100000"/>
              </a:lnSpc>
              <a:spcBef>
                <a:spcPct val="0"/>
              </a:spcBef>
              <a:spcAft>
                <a:spcPts val="451"/>
              </a:spcAft>
              <a:buClrTx/>
              <a:buSzPct val="100000"/>
              <a:buFontTx/>
              <a:buNone/>
              <a:tabLst/>
              <a:defRPr/>
            </a:pPr>
            <a:r>
              <a:rPr kumimoji="0" lang="en-GB" altLang="en-US" sz="4000" b="1" i="0" u="none" strike="noStrike" kern="1200" cap="none" spc="0" normalizeH="0" baseline="0" noProof="0" dirty="0">
                <a:ln>
                  <a:noFill/>
                </a:ln>
                <a:solidFill>
                  <a:srgbClr val="6C276A"/>
                </a:solidFill>
                <a:effectLst/>
                <a:uLnTx/>
                <a:uFillTx/>
                <a:latin typeface="Arial" panose="020B0604020202020204"/>
                <a:ea typeface="ＭＳ Ｐゴシック" charset="0"/>
                <a:cs typeface="+mn-cs"/>
              </a:rPr>
              <a:t>Thank you</a:t>
            </a:r>
          </a:p>
          <a:p>
            <a:pPr marL="0" marR="0" lvl="0" indent="0" algn="l" defTabSz="914354" rtl="0" eaLnBrk="1" fontAlgn="base" latinLnBrk="0" hangingPunct="1">
              <a:lnSpc>
                <a:spcPct val="100000"/>
              </a:lnSpc>
              <a:spcBef>
                <a:spcPct val="0"/>
              </a:spcBef>
              <a:spcAft>
                <a:spcPts val="601"/>
              </a:spcAft>
              <a:buClrTx/>
              <a:buSzPct val="100000"/>
              <a:buFontTx/>
              <a:buNone/>
              <a:tabLst/>
              <a:defRPr/>
            </a:pPr>
            <a:endParaRPr kumimoji="0" lang="en-US" altLang="en-US" sz="2400" b="0" i="1" u="none" strike="noStrike" kern="0" cap="none" spc="0" normalizeH="0" baseline="0" noProof="0" dirty="0">
              <a:ln>
                <a:noFill/>
              </a:ln>
              <a:solidFill>
                <a:srgbClr val="6C276A"/>
              </a:solidFill>
              <a:effectLst/>
              <a:uLnTx/>
              <a:uFillTx/>
              <a:latin typeface="Arial" panose="020B0604020202020204"/>
              <a:ea typeface="ＭＳ Ｐゴシック" charset="0"/>
              <a:cs typeface="Arial"/>
              <a:sym typeface="Arial"/>
              <a:rtl val="0"/>
            </a:endParaRPr>
          </a:p>
          <a:p>
            <a:pPr marL="0" marR="0" lvl="0" indent="0" algn="l" defTabSz="914354" rtl="0" eaLnBrk="1" fontAlgn="base" latinLnBrk="0" hangingPunct="1">
              <a:lnSpc>
                <a:spcPct val="100000"/>
              </a:lnSpc>
              <a:spcBef>
                <a:spcPct val="0"/>
              </a:spcBef>
              <a:spcAft>
                <a:spcPts val="601"/>
              </a:spcAft>
              <a:buClrTx/>
              <a:buSzPct val="100000"/>
              <a:buFontTx/>
              <a:buNone/>
              <a:tabLst/>
              <a:defRPr/>
            </a:pPr>
            <a:r>
              <a:rPr lang="en-US" altLang="en-US" i="1" kern="0" dirty="0">
                <a:solidFill>
                  <a:srgbClr val="6C276A"/>
                </a:solidFill>
                <a:latin typeface="Arial" panose="020B0604020202020204"/>
                <a:ea typeface="ＭＳ Ｐゴシック" charset="0"/>
                <a:cs typeface="Arial"/>
                <a:sym typeface="Arial"/>
                <a:rtl val="0"/>
              </a:rPr>
              <a:t>d</a:t>
            </a:r>
            <a:r>
              <a:rPr kumimoji="0" lang="en-US" altLang="en-US" sz="2400" b="0" i="1" u="none" strike="noStrike" kern="0" cap="none" spc="0" normalizeH="0" baseline="0" noProof="0" dirty="0">
                <a:ln>
                  <a:noFill/>
                </a:ln>
                <a:solidFill>
                  <a:srgbClr val="6C276A"/>
                </a:solidFill>
                <a:effectLst/>
                <a:uLnTx/>
                <a:uFillTx/>
                <a:latin typeface="Arial" panose="020B0604020202020204"/>
                <a:ea typeface="ＭＳ Ｐゴシック" charset="0"/>
                <a:cs typeface="Arial"/>
                <a:sym typeface="Arial"/>
                <a:rtl val="0"/>
              </a:rPr>
              <a:t>avid.james@cqc.org.uk</a:t>
            </a:r>
          </a:p>
          <a:p>
            <a:pPr marL="0" marR="0" lvl="0" indent="0" algn="l" defTabSz="914354" rtl="0" eaLnBrk="1" fontAlgn="base" latinLnBrk="0" hangingPunct="1">
              <a:lnSpc>
                <a:spcPct val="100000"/>
              </a:lnSpc>
              <a:spcBef>
                <a:spcPct val="0"/>
              </a:spcBef>
              <a:spcAft>
                <a:spcPts val="601"/>
              </a:spcAft>
              <a:buClrTx/>
              <a:buSzPct val="100000"/>
              <a:buFontTx/>
              <a:buNone/>
              <a:tabLst/>
              <a:defRPr/>
            </a:pPr>
            <a:r>
              <a:rPr kumimoji="0" lang="en-US" altLang="en-US" sz="2400" b="0" i="1" u="none" strike="noStrike" kern="0" cap="none" spc="0" normalizeH="0" baseline="0" noProof="0" dirty="0">
                <a:ln>
                  <a:noFill/>
                </a:ln>
                <a:solidFill>
                  <a:srgbClr val="6C276A"/>
                </a:solidFill>
                <a:effectLst/>
                <a:uLnTx/>
                <a:uFillTx/>
                <a:latin typeface="Arial" panose="020B0604020202020204"/>
                <a:ea typeface="ＭＳ Ｐゴシック" charset="0"/>
                <a:cs typeface="Arial"/>
                <a:sym typeface="Arial"/>
                <a:rtl val="0"/>
              </a:rPr>
              <a:t>www.cqc.org.uk</a:t>
            </a:r>
          </a:p>
        </p:txBody>
      </p:sp>
      <p:pic>
        <p:nvPicPr>
          <p:cNvPr id="19" name="Picture 2" descr="image of microphone">
            <a:extLst>
              <a:ext uri="{FF2B5EF4-FFF2-40B4-BE49-F238E27FC236}">
                <a16:creationId xmlns:a16="http://schemas.microsoft.com/office/drawing/2014/main" id="{788534D3-F1C7-4FEA-AD49-12F4E079D6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2061" y="2406810"/>
            <a:ext cx="3660892" cy="3660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BA40E96-C4E6-467A-840E-FA3657D95ED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9368" y="4582448"/>
            <a:ext cx="556187" cy="453721"/>
          </a:xfrm>
          <a:prstGeom prst="rect">
            <a:avLst/>
          </a:prstGeom>
        </p:spPr>
      </p:pic>
      <p:pic>
        <p:nvPicPr>
          <p:cNvPr id="22" name="Picture 6" descr="Youtube Play Logo transparent PNG - StickPNG">
            <a:extLst>
              <a:ext uri="{FF2B5EF4-FFF2-40B4-BE49-F238E27FC236}">
                <a16:creationId xmlns:a16="http://schemas.microsoft.com/office/drawing/2014/main" id="{D6168EE9-BAE9-41E6-862F-4B24A11E5F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9512" y="5055836"/>
            <a:ext cx="443041" cy="4537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acebook Brand Resources">
            <a:extLst>
              <a:ext uri="{FF2B5EF4-FFF2-40B4-BE49-F238E27FC236}">
                <a16:creationId xmlns:a16="http://schemas.microsoft.com/office/drawing/2014/main" id="{872FB093-6504-45EC-AC77-2CBB763BB8F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1946" y="5470273"/>
            <a:ext cx="415525" cy="40010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FDA56687-8443-4473-A6B1-1BF7E97E46D9}"/>
              </a:ext>
            </a:extLst>
          </p:cNvPr>
          <p:cNvSpPr/>
          <p:nvPr/>
        </p:nvSpPr>
        <p:spPr>
          <a:xfrm>
            <a:off x="1060019" y="4101632"/>
            <a:ext cx="7009493" cy="1908408"/>
          </a:xfrm>
          <a:prstGeom prst="rect">
            <a:avLst/>
          </a:prstGeom>
        </p:spPr>
        <p:txBody>
          <a:bodyPr wrap="square">
            <a:spAutoFit/>
          </a:bodyPr>
          <a:lstStyle/>
          <a:p>
            <a:pPr marL="0" marR="0" lvl="0" indent="0" algn="l" defTabSz="914354" rtl="0" eaLnBrk="1" fontAlgn="base" latinLnBrk="0" hangingPunct="1">
              <a:lnSpc>
                <a:spcPct val="100000"/>
              </a:lnSpc>
              <a:spcBef>
                <a:spcPct val="0"/>
              </a:spcBef>
              <a:spcAft>
                <a:spcPts val="601"/>
              </a:spcAft>
              <a:buClrTx/>
              <a:buSzPct val="100000"/>
              <a:buFontTx/>
              <a:buNone/>
              <a:tabLst/>
              <a:defRPr/>
            </a:pPr>
            <a:endParaRPr kumimoji="0" lang="en-GB" altLang="en-US" sz="2667" b="0" i="0" u="none" strike="noStrike" kern="0" cap="none" spc="0" normalizeH="0" baseline="0" noProof="0" dirty="0">
              <a:ln>
                <a:noFill/>
              </a:ln>
              <a:solidFill>
                <a:srgbClr val="672861"/>
              </a:solidFill>
              <a:effectLst/>
              <a:uLnTx/>
              <a:uFillTx/>
              <a:latin typeface="Arial"/>
              <a:ea typeface="ヒラギノ角ゴ Pro W3" charset="-128"/>
              <a:cs typeface="Arial"/>
              <a:sym typeface="Arial"/>
              <a:rtl val="0"/>
            </a:endParaRPr>
          </a:p>
          <a:p>
            <a:pPr marL="0" marR="0" lvl="0" indent="0" algn="l" defTabSz="914354" rtl="0" eaLnBrk="1" fontAlgn="base" latinLnBrk="0" hangingPunct="1">
              <a:lnSpc>
                <a:spcPct val="100000"/>
              </a:lnSpc>
              <a:spcBef>
                <a:spcPct val="0"/>
              </a:spcBef>
              <a:spcAft>
                <a:spcPts val="601"/>
              </a:spcAft>
              <a:buClrTx/>
              <a:buSzPct val="100000"/>
              <a:buFontTx/>
              <a:buNone/>
              <a:tabLst/>
              <a:defRPr/>
            </a:pPr>
            <a:r>
              <a:rPr kumimoji="0" lang="en-GB" altLang="en-US" sz="2667" b="0" i="0" u="none" strike="noStrike" kern="0" cap="none" spc="0" normalizeH="0" baseline="0" noProof="0" dirty="0">
                <a:ln>
                  <a:noFill/>
                </a:ln>
                <a:solidFill>
                  <a:srgbClr val="672861"/>
                </a:solidFill>
                <a:effectLst/>
                <a:uLnTx/>
                <a:uFillTx/>
                <a:latin typeface="Arial"/>
                <a:ea typeface="ヒラギノ角ゴ Pro W3" charset="-128"/>
                <a:cs typeface="Arial"/>
                <a:sym typeface="Arial"/>
                <a:rtl val="0"/>
              </a:rPr>
              <a:t>@</a:t>
            </a:r>
            <a:r>
              <a:rPr kumimoji="0" lang="en-GB" altLang="en-US" sz="2667" b="0" i="0" u="none" strike="noStrike" kern="0" cap="none" spc="0" normalizeH="0" baseline="0" noProof="0" dirty="0" err="1">
                <a:ln>
                  <a:noFill/>
                </a:ln>
                <a:solidFill>
                  <a:srgbClr val="672861"/>
                </a:solidFill>
                <a:effectLst/>
                <a:uLnTx/>
                <a:uFillTx/>
                <a:latin typeface="Arial"/>
                <a:ea typeface="ヒラギノ角ゴ Pro W3" charset="-128"/>
                <a:cs typeface="Arial"/>
                <a:sym typeface="Arial"/>
                <a:rtl val="0"/>
              </a:rPr>
              <a:t>CQCProf</a:t>
            </a:r>
            <a:r>
              <a:rPr kumimoji="0" lang="en-GB" altLang="en-US" sz="2667" b="0" i="0" u="none" strike="noStrike" kern="0" cap="none" spc="0" normalizeH="0" baseline="0" noProof="0" dirty="0">
                <a:ln>
                  <a:noFill/>
                </a:ln>
                <a:solidFill>
                  <a:srgbClr val="672861"/>
                </a:solidFill>
                <a:effectLst/>
                <a:uLnTx/>
                <a:uFillTx/>
                <a:latin typeface="Arial"/>
                <a:ea typeface="ヒラギノ角ゴ Pro W3" charset="-128"/>
                <a:cs typeface="Arial"/>
                <a:sym typeface="Arial"/>
                <a:rtl val="0"/>
              </a:rPr>
              <a:t> </a:t>
            </a:r>
            <a:r>
              <a:rPr kumimoji="0" lang="en-GB" altLang="en-US" sz="2667" b="0" i="0" u="none" strike="noStrike" kern="0" cap="none" spc="0" normalizeH="0" baseline="0" noProof="0" dirty="0">
                <a:ln>
                  <a:noFill/>
                </a:ln>
                <a:solidFill>
                  <a:srgbClr val="672861"/>
                </a:solidFill>
                <a:effectLst/>
                <a:uLnTx/>
                <a:uFillTx/>
                <a:latin typeface="Arial" charset="0"/>
                <a:ea typeface="ヒラギノ角ゴ Pro W3" charset="-128"/>
                <a:cs typeface="Arial"/>
                <a:sym typeface="Arial"/>
                <a:rtl val="0"/>
              </a:rPr>
              <a:t>youtube.com/user/</a:t>
            </a:r>
            <a:r>
              <a:rPr kumimoji="0" lang="en-GB" altLang="en-US" sz="2667" b="0" i="0" u="none" strike="noStrike" kern="0" cap="none" spc="0" normalizeH="0" baseline="0" noProof="0" dirty="0" err="1">
                <a:ln>
                  <a:noFill/>
                </a:ln>
                <a:solidFill>
                  <a:srgbClr val="672861"/>
                </a:solidFill>
                <a:effectLst/>
                <a:uLnTx/>
                <a:uFillTx/>
                <a:latin typeface="Arial" charset="0"/>
                <a:ea typeface="ヒラギノ角ゴ Pro W3" charset="-128"/>
                <a:cs typeface="Arial"/>
                <a:sym typeface="Arial"/>
                <a:rtl val="0"/>
              </a:rPr>
              <a:t>cqcdigitalcomms</a:t>
            </a:r>
            <a:endParaRPr kumimoji="0" lang="en-GB" altLang="en-US" sz="2667" b="0" i="0" u="none" strike="noStrike" kern="0" cap="none" spc="0" normalizeH="0" baseline="0" noProof="0" dirty="0">
              <a:ln>
                <a:noFill/>
              </a:ln>
              <a:solidFill>
                <a:srgbClr val="672861"/>
              </a:solidFill>
              <a:effectLst/>
              <a:uLnTx/>
              <a:uFillTx/>
              <a:latin typeface="Arial" charset="0"/>
              <a:ea typeface="ヒラギノ角ゴ Pro W3" charset="-128"/>
              <a:cs typeface="Arial"/>
              <a:sym typeface="Arial"/>
              <a:rtl val="0"/>
            </a:endParaRPr>
          </a:p>
          <a:p>
            <a:pPr marL="0" marR="0" lvl="0" indent="0" algn="l" defTabSz="914354" rtl="0" eaLnBrk="1" fontAlgn="base" latinLnBrk="0" hangingPunct="1">
              <a:lnSpc>
                <a:spcPct val="100000"/>
              </a:lnSpc>
              <a:spcBef>
                <a:spcPct val="0"/>
              </a:spcBef>
              <a:spcAft>
                <a:spcPts val="601"/>
              </a:spcAft>
              <a:buClrTx/>
              <a:buSzPct val="100000"/>
              <a:buFontTx/>
              <a:buNone/>
              <a:tabLst/>
              <a:defRPr/>
            </a:pPr>
            <a:r>
              <a:rPr kumimoji="0" lang="en-GB" altLang="en-US" sz="2667" b="0" i="0" u="none" strike="noStrike" kern="0" cap="none" spc="0" normalizeH="0" baseline="0" noProof="0" dirty="0">
                <a:ln>
                  <a:noFill/>
                </a:ln>
                <a:solidFill>
                  <a:srgbClr val="672861"/>
                </a:solidFill>
                <a:effectLst/>
                <a:uLnTx/>
                <a:uFillTx/>
                <a:latin typeface="Arial" charset="0"/>
                <a:ea typeface="ヒラギノ角ゴ Pro W3" charset="-128"/>
                <a:cs typeface="Arial"/>
                <a:sym typeface="Arial"/>
                <a:rtl val="0"/>
              </a:rPr>
              <a:t>facebook.com/</a:t>
            </a:r>
            <a:r>
              <a:rPr kumimoji="0" lang="en-GB" altLang="en-US" sz="2667" b="0" i="0" u="none" strike="noStrike" kern="0" cap="none" spc="0" normalizeH="0" baseline="0" noProof="0" dirty="0" err="1">
                <a:ln>
                  <a:noFill/>
                </a:ln>
                <a:solidFill>
                  <a:srgbClr val="672861"/>
                </a:solidFill>
                <a:effectLst/>
                <a:uLnTx/>
                <a:uFillTx/>
                <a:latin typeface="Arial" charset="0"/>
                <a:ea typeface="ヒラギノ角ゴ Pro W3" charset="-128"/>
                <a:cs typeface="Arial"/>
                <a:sym typeface="Arial"/>
                <a:rtl val="0"/>
              </a:rPr>
              <a:t>CareQualityCommission</a:t>
            </a:r>
            <a:endParaRPr kumimoji="0" lang="en-GB" altLang="en-US" sz="2667" b="0" i="0" u="none" strike="noStrike" kern="0" cap="none" spc="0" normalizeH="0" baseline="0" noProof="0" dirty="0">
              <a:ln>
                <a:noFill/>
              </a:ln>
              <a:solidFill>
                <a:srgbClr val="672861"/>
              </a:solidFill>
              <a:effectLst/>
              <a:uLnTx/>
              <a:uFillTx/>
              <a:latin typeface="Arial" charset="0"/>
              <a:ea typeface="ヒラギノ角ゴ Pro W3" charset="-128"/>
              <a:cs typeface="Arial"/>
              <a:sym typeface="Arial"/>
              <a:rtl val="0"/>
            </a:endParaRPr>
          </a:p>
        </p:txBody>
      </p:sp>
    </p:spTree>
    <p:extLst>
      <p:ext uri="{BB962C8B-B14F-4D97-AF65-F5344CB8AC3E}">
        <p14:creationId xmlns:p14="http://schemas.microsoft.com/office/powerpoint/2010/main" val="384344703"/>
      </p:ext>
    </p:extLst>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ヒラギノ角ゴ Pro W3" pitchFamily="1" charset="-128"/>
            <a:cs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ヒラギノ角ゴ Pro W3" pitchFamily="1" charset="-128"/>
            <a:cs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20205_CQC_Template">
  <a:themeElements>
    <a:clrScheme name="20205_CQC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0205_CQC_Templa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ヒラギノ角ゴ Pro W3" pitchFamily="1" charset="-128"/>
            <a:cs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ヒラギノ角ゴ Pro W3" pitchFamily="1" charset="-128"/>
            <a:cs typeface="ヒラギノ角ゴ Pro W3" pitchFamily="1" charset="-128"/>
          </a:defRPr>
        </a:defPPr>
      </a:lstStyle>
    </a:lnDef>
  </a:objectDefaults>
  <a:extraClrSchemeLst>
    <a:extraClrScheme>
      <a:clrScheme name="20205_CQC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205_CQC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205_CQC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205_CQC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205_CQC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205_CQC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205_CQC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205_CQC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205_CQC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205_CQC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205_CQC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205_CQC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DS style presentation template (letterbox vers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5384C888-AC54-45D8-8A09-45E34B9E2D03}" vid="{0CD51092-7938-41E1-8020-29856681787F}"/>
    </a:ext>
  </a:extLst>
</a:theme>
</file>

<file path=ppt/theme/theme4.xml><?xml version="1.0" encoding="utf-8"?>
<a:theme xmlns:a="http://schemas.openxmlformats.org/drawingml/2006/main" name="1_GDS style presentation template (letterbox vers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5384C888-AC54-45D8-8A09-45E34B9E2D03}" vid="{0CD51092-7938-41E1-8020-29856681787F}"/>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1" ma:contentTypeDescription="Create a new document." ma:contentTypeScope="" ma:versionID="556d2ff436b5a00df0c24e1246e1b041">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b337aa701844263103590dd39c16e9f9"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be9de70-3bb9-4864-877c-d3d820d641ed}"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d162527-c308-4a98-98b8-9e726c57dd8b">
      <UserInfo>
        <DisplayName>Day, Chris</DisplayName>
        <AccountId>29</AccountId>
        <AccountType/>
      </UserInfo>
      <UserInfo>
        <DisplayName>Ostoja-Starzewski, Maria</DisplayName>
        <AccountId>180</AccountId>
        <AccountType/>
      </UserInfo>
      <UserInfo>
        <DisplayName>Hannaford, Kirstin</DisplayName>
        <AccountId>124</AccountId>
        <AccountType/>
      </UserInfo>
    </SharedWithUsers>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789BB060-4A66-4C32-B3CF-AA1958773AEE}">
  <ds:schemaRefs>
    <ds:schemaRef ds:uri="http://schemas.microsoft.com/sharepoint/v3/contenttype/forms"/>
  </ds:schemaRefs>
</ds:datastoreItem>
</file>

<file path=customXml/itemProps2.xml><?xml version="1.0" encoding="utf-8"?>
<ds:datastoreItem xmlns:ds="http://schemas.openxmlformats.org/officeDocument/2006/customXml" ds:itemID="{D086B0E0-FDAC-4BEA-A915-B105364AFF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325EE8-FF02-4C37-BEFC-9EDCD0240342}">
  <ds:schemaRefs>
    <ds:schemaRef ds:uri="c497441b-d3fe-4788-8629-aff52d38f515"/>
    <ds:schemaRef ds:uri="http://www.w3.org/XML/1998/namespace"/>
    <ds:schemaRef ds:uri="1d162527-c308-4a98-98b8-9e726c57dd8b"/>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Munich:Applications:Microsoft Office 2004:Templates:My Templates:20205_CQC_Template.pot</Template>
  <TotalTime>1474</TotalTime>
  <Words>1732</Words>
  <Application>Microsoft Office PowerPoint</Application>
  <PresentationFormat>Widescreen</PresentationFormat>
  <Paragraphs>244</Paragraphs>
  <Slides>9</Slides>
  <Notes>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9</vt:i4>
      </vt:variant>
    </vt:vector>
  </HeadingPairs>
  <TitlesOfParts>
    <vt:vector size="18" baseType="lpstr">
      <vt:lpstr>Arial</vt:lpstr>
      <vt:lpstr>Calibri</vt:lpstr>
      <vt:lpstr>Open Sans</vt:lpstr>
      <vt:lpstr>Wingdings 2</vt:lpstr>
      <vt:lpstr>ヒラギノ角ゴ Pro W3</vt:lpstr>
      <vt:lpstr>Custom Design</vt:lpstr>
      <vt:lpstr>3_20205_CQC_Template</vt:lpstr>
      <vt:lpstr>GDS style presentation template (letterbox version)</vt:lpstr>
      <vt:lpstr>1_GDS style presentation template (letterbox version)</vt:lpstr>
      <vt:lpstr>Leadership models in a regulatory context in England </vt:lpstr>
      <vt:lpstr>Overview</vt:lpstr>
      <vt:lpstr>The five influencers of quality</vt:lpstr>
      <vt:lpstr>PowerPoint Presentation</vt:lpstr>
      <vt:lpstr>The 5 key questions</vt:lpstr>
      <vt:lpstr>PowerPoint Presentation</vt:lpstr>
      <vt:lpstr>PowerPoint Presentation</vt:lpstr>
      <vt:lpstr>Challenges: Levels of leadership and accountability</vt:lpstr>
      <vt:lpstr>PowerPoint Presentation</vt:lpstr>
    </vt:vector>
  </TitlesOfParts>
  <Company>CQC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Care</dc:title>
  <dc:creator>Sophie Ure Martin</dc:creator>
  <cp:keywords>State of Care</cp:keywords>
  <cp:lastModifiedBy>David James</cp:lastModifiedBy>
  <cp:revision>9</cp:revision>
  <cp:lastPrinted>2022-10-19T09:38:30Z</cp:lastPrinted>
  <dcterms:created xsi:type="dcterms:W3CDTF">2012-02-13T09:51:06Z</dcterms:created>
  <dcterms:modified xsi:type="dcterms:W3CDTF">2024-12-06T16:45:17Z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Order">
    <vt:r8>100</vt:r8>
  </property>
  <property fmtid="{D5CDD505-2E9C-101B-9397-08002B2CF9AE}" pid="4" name="MediaServiceImageTags">
    <vt:lpwstr/>
  </property>
</Properties>
</file>