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6"/>
  </p:sldMasterIdLst>
  <p:notesMasterIdLst>
    <p:notesMasterId r:id="rId28"/>
  </p:notesMasterIdLst>
  <p:sldIdLst>
    <p:sldId id="522" r:id="rId7"/>
    <p:sldId id="579" r:id="rId8"/>
    <p:sldId id="637" r:id="rId9"/>
    <p:sldId id="589" r:id="rId10"/>
    <p:sldId id="639" r:id="rId11"/>
    <p:sldId id="588" r:id="rId12"/>
    <p:sldId id="267" r:id="rId13"/>
    <p:sldId id="266" r:id="rId14"/>
    <p:sldId id="590" r:id="rId15"/>
    <p:sldId id="591" r:id="rId16"/>
    <p:sldId id="640" r:id="rId17"/>
    <p:sldId id="592" r:id="rId18"/>
    <p:sldId id="641" r:id="rId19"/>
    <p:sldId id="587" r:id="rId20"/>
    <p:sldId id="643" r:id="rId21"/>
    <p:sldId id="646" r:id="rId22"/>
    <p:sldId id="644" r:id="rId23"/>
    <p:sldId id="645" r:id="rId24"/>
    <p:sldId id="647" r:id="rId25"/>
    <p:sldId id="642" r:id="rId26"/>
    <p:sldId id="533" r:id="rId27"/>
  </p:sldIdLst>
  <p:sldSz cx="12192000" cy="6858000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E4F940-90C1-07BF-CB98-FB9610FCA2A6}" name="SALVI DEL PERO Angelica, ELS" initials="SDPAE" userId="S::Angelica.SALVIDELPERO@oecd.org::3a4dc379-c791-452b-9979-44082e1412e1" providerId="AD"/>
  <p188:author id="{5B8DE15B-4154-2FD2-085A-614B7FA5D5DD}" name="LAFORTUNE Gaetan, ELS/HD" initials="LGE" userId="S::Gaetan.LAFORTUNE@oecd.org::24a62fee-a64e-4e04-9244-d1daf1de82d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ARSON Mark, ELS" initials="PME" lastIdx="1" clrIdx="0">
    <p:extLst>
      <p:ext uri="{19B8F6BF-5375-455C-9EA6-DF929625EA0E}">
        <p15:presenceInfo xmlns:p15="http://schemas.microsoft.com/office/powerpoint/2012/main" userId="S-1-5-21-2146598497-832928401-1254845835-2930" providerId="AD"/>
      </p:ext>
    </p:extLst>
  </p:cmAuthor>
  <p:cmAuthor id="2" name="SCARPETTA Stefano, ELS" initials="SSE" lastIdx="1" clrIdx="1">
    <p:extLst>
      <p:ext uri="{19B8F6BF-5375-455C-9EA6-DF929625EA0E}">
        <p15:presenceInfo xmlns:p15="http://schemas.microsoft.com/office/powerpoint/2012/main" userId="S-1-5-21-2146598497-832928401-1254845835-3540" providerId="AD"/>
      </p:ext>
    </p:extLst>
  </p:cmAuthor>
  <p:cmAuthor id="3" name="SALVI DEL PERO Angelica, ELS" initials="SDPAE" lastIdx="4" clrIdx="2">
    <p:extLst>
      <p:ext uri="{19B8F6BF-5375-455C-9EA6-DF929625EA0E}">
        <p15:presenceInfo xmlns:p15="http://schemas.microsoft.com/office/powerpoint/2012/main" userId="S-1-5-21-2146598497-832928401-1254845835-443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064"/>
    <a:srgbClr val="FF5050"/>
    <a:srgbClr val="008000"/>
    <a:srgbClr val="8EB4E3"/>
    <a:srgbClr val="22475B"/>
    <a:srgbClr val="B9A69C"/>
    <a:srgbClr val="ECF1F8"/>
    <a:srgbClr val="E0E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BDDCCE-9BEB-4B05-8C49-469C622659F4}" v="138" dt="2024-12-10T11:21:46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4747" autoAdjust="0"/>
  </p:normalViewPr>
  <p:slideViewPr>
    <p:cSldViewPr snapToGrid="0">
      <p:cViewPr varScale="1">
        <p:scale>
          <a:sx n="69" d="100"/>
          <a:sy n="69" d="100"/>
        </p:scale>
        <p:origin x="2112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2130" y="-24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CHET Caroline, ELS/HD" userId="e29c8f00-45cc-4adb-a632-f31b1b157f3f" providerId="ADAL" clId="{72BDDCCE-9BEB-4B05-8C49-469C622659F4}"/>
    <pc:docChg chg="undo redo custSel addSld delSld modSld sldOrd">
      <pc:chgData name="BERCHET Caroline, ELS/HD" userId="e29c8f00-45cc-4adb-a632-f31b1b157f3f" providerId="ADAL" clId="{72BDDCCE-9BEB-4B05-8C49-469C622659F4}" dt="2024-12-10T13:08:19.254" v="3466" actId="1076"/>
      <pc:docMkLst>
        <pc:docMk/>
      </pc:docMkLst>
      <pc:sldChg chg="modSp add mod">
        <pc:chgData name="BERCHET Caroline, ELS/HD" userId="e29c8f00-45cc-4adb-a632-f31b1b157f3f" providerId="ADAL" clId="{72BDDCCE-9BEB-4B05-8C49-469C622659F4}" dt="2024-12-05T13:17:04.264" v="104" actId="207"/>
        <pc:sldMkLst>
          <pc:docMk/>
          <pc:sldMk cId="123513350" sldId="266"/>
        </pc:sldMkLst>
        <pc:spChg chg="mod">
          <ac:chgData name="BERCHET Caroline, ELS/HD" userId="e29c8f00-45cc-4adb-a632-f31b1b157f3f" providerId="ADAL" clId="{72BDDCCE-9BEB-4B05-8C49-469C622659F4}" dt="2024-12-05T13:17:04.264" v="104" actId="207"/>
          <ac:spMkLst>
            <pc:docMk/>
            <pc:sldMk cId="123513350" sldId="266"/>
            <ac:spMk id="6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3:17:04.264" v="104" actId="207"/>
          <ac:spMkLst>
            <pc:docMk/>
            <pc:sldMk cId="123513350" sldId="266"/>
            <ac:spMk id="7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3:17:04.264" v="104" actId="207"/>
          <ac:spMkLst>
            <pc:docMk/>
            <pc:sldMk cId="123513350" sldId="266"/>
            <ac:spMk id="8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3:17:04.264" v="104" actId="207"/>
          <ac:spMkLst>
            <pc:docMk/>
            <pc:sldMk cId="123513350" sldId="266"/>
            <ac:spMk id="9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3:16:42.870" v="89" actId="207"/>
          <ac:spMkLst>
            <pc:docMk/>
            <pc:sldMk cId="123513350" sldId="266"/>
            <ac:spMk id="11" creationId="{00000000-0000-0000-0000-000000000000}"/>
          </ac:spMkLst>
        </pc:spChg>
      </pc:sldChg>
      <pc:sldChg chg="addSp modSp add mod modNotesTx">
        <pc:chgData name="BERCHET Caroline, ELS/HD" userId="e29c8f00-45cc-4adb-a632-f31b1b157f3f" providerId="ADAL" clId="{72BDDCCE-9BEB-4B05-8C49-469C622659F4}" dt="2024-12-06T17:07:51.403" v="3189"/>
        <pc:sldMkLst>
          <pc:docMk/>
          <pc:sldMk cId="1614511920" sldId="267"/>
        </pc:sldMkLst>
        <pc:spChg chg="mod">
          <ac:chgData name="BERCHET Caroline, ELS/HD" userId="e29c8f00-45cc-4adb-a632-f31b1b157f3f" providerId="ADAL" clId="{72BDDCCE-9BEB-4B05-8C49-469C622659F4}" dt="2024-12-05T13:16:00.470" v="84" actId="1037"/>
          <ac:spMkLst>
            <pc:docMk/>
            <pc:sldMk cId="1614511920" sldId="267"/>
            <ac:spMk id="2" creationId="{00000000-0000-0000-0000-000000000000}"/>
          </ac:spMkLst>
        </pc:spChg>
        <pc:spChg chg="add mod">
          <ac:chgData name="BERCHET Caroline, ELS/HD" userId="e29c8f00-45cc-4adb-a632-f31b1b157f3f" providerId="ADAL" clId="{72BDDCCE-9BEB-4B05-8C49-469C622659F4}" dt="2024-12-06T17:07:51.403" v="3189"/>
          <ac:spMkLst>
            <pc:docMk/>
            <pc:sldMk cId="1614511920" sldId="267"/>
            <ac:spMk id="3" creationId="{EDFFFE15-0153-B64F-23F4-90AFDB0B24EA}"/>
          </ac:spMkLst>
        </pc:spChg>
        <pc:spChg chg="mod">
          <ac:chgData name="BERCHET Caroline, ELS/HD" userId="e29c8f00-45cc-4adb-a632-f31b1b157f3f" providerId="ADAL" clId="{72BDDCCE-9BEB-4B05-8C49-469C622659F4}" dt="2024-12-05T14:05:01.429" v="640" actId="208"/>
          <ac:spMkLst>
            <pc:docMk/>
            <pc:sldMk cId="1614511920" sldId="267"/>
            <ac:spMk id="4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3:15:53.061" v="46" actId="1035"/>
          <ac:spMkLst>
            <pc:docMk/>
            <pc:sldMk cId="1614511920" sldId="267"/>
            <ac:spMk id="5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4:05:01.429" v="640" actId="208"/>
          <ac:spMkLst>
            <pc:docMk/>
            <pc:sldMk cId="1614511920" sldId="267"/>
            <ac:spMk id="8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3:15:44.204" v="29" actId="207"/>
          <ac:spMkLst>
            <pc:docMk/>
            <pc:sldMk cId="1614511920" sldId="267"/>
            <ac:spMk id="10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3:15:44.204" v="29" actId="207"/>
          <ac:spMkLst>
            <pc:docMk/>
            <pc:sldMk cId="1614511920" sldId="267"/>
            <ac:spMk id="11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3:15:44.204" v="29" actId="207"/>
          <ac:spMkLst>
            <pc:docMk/>
            <pc:sldMk cId="1614511920" sldId="267"/>
            <ac:spMk id="19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4:05:01.429" v="640" actId="208"/>
          <ac:spMkLst>
            <pc:docMk/>
            <pc:sldMk cId="1614511920" sldId="267"/>
            <ac:spMk id="20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4:05:01.429" v="640" actId="208"/>
          <ac:spMkLst>
            <pc:docMk/>
            <pc:sldMk cId="1614511920" sldId="267"/>
            <ac:spMk id="21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4:05:01.429" v="640" actId="208"/>
          <ac:spMkLst>
            <pc:docMk/>
            <pc:sldMk cId="1614511920" sldId="267"/>
            <ac:spMk id="22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4:05:01.429" v="640" actId="208"/>
          <ac:spMkLst>
            <pc:docMk/>
            <pc:sldMk cId="1614511920" sldId="267"/>
            <ac:spMk id="24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3:15:53.061" v="46" actId="1035"/>
          <ac:spMkLst>
            <pc:docMk/>
            <pc:sldMk cId="1614511920" sldId="267"/>
            <ac:spMk id="25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3:15:44.204" v="29" actId="207"/>
          <ac:spMkLst>
            <pc:docMk/>
            <pc:sldMk cId="1614511920" sldId="267"/>
            <ac:spMk id="26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3:15:44.204" v="29" actId="207"/>
          <ac:spMkLst>
            <pc:docMk/>
            <pc:sldMk cId="1614511920" sldId="267"/>
            <ac:spMk id="28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3:15:53.061" v="46" actId="1035"/>
          <ac:spMkLst>
            <pc:docMk/>
            <pc:sldMk cId="1614511920" sldId="267"/>
            <ac:spMk id="30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3:16:18.182" v="86" actId="14100"/>
          <ac:spMkLst>
            <pc:docMk/>
            <pc:sldMk cId="1614511920" sldId="267"/>
            <ac:spMk id="32" creationId="{00000000-0000-0000-0000-000000000000}"/>
          </ac:spMkLst>
        </pc:spChg>
        <pc:cxnChg chg="mod">
          <ac:chgData name="BERCHET Caroline, ELS/HD" userId="e29c8f00-45cc-4adb-a632-f31b1b157f3f" providerId="ADAL" clId="{72BDDCCE-9BEB-4B05-8C49-469C622659F4}" dt="2024-12-05T14:05:01.429" v="640" actId="208"/>
          <ac:cxnSpMkLst>
            <pc:docMk/>
            <pc:sldMk cId="1614511920" sldId="267"/>
            <ac:cxnSpMk id="6" creationId="{00000000-0000-0000-0000-000000000000}"/>
          </ac:cxnSpMkLst>
        </pc:cxnChg>
        <pc:cxnChg chg="mod">
          <ac:chgData name="BERCHET Caroline, ELS/HD" userId="e29c8f00-45cc-4adb-a632-f31b1b157f3f" providerId="ADAL" clId="{72BDDCCE-9BEB-4B05-8C49-469C622659F4}" dt="2024-12-05T14:05:01.429" v="640" actId="208"/>
          <ac:cxnSpMkLst>
            <pc:docMk/>
            <pc:sldMk cId="1614511920" sldId="267"/>
            <ac:cxnSpMk id="15" creationId="{00000000-0000-0000-0000-000000000000}"/>
          </ac:cxnSpMkLst>
        </pc:cxnChg>
        <pc:cxnChg chg="mod">
          <ac:chgData name="BERCHET Caroline, ELS/HD" userId="e29c8f00-45cc-4adb-a632-f31b1b157f3f" providerId="ADAL" clId="{72BDDCCE-9BEB-4B05-8C49-469C622659F4}" dt="2024-12-05T14:05:01.429" v="640" actId="208"/>
          <ac:cxnSpMkLst>
            <pc:docMk/>
            <pc:sldMk cId="1614511920" sldId="267"/>
            <ac:cxnSpMk id="17" creationId="{00000000-0000-0000-0000-000000000000}"/>
          </ac:cxnSpMkLst>
        </pc:cxnChg>
        <pc:cxnChg chg="mod">
          <ac:chgData name="BERCHET Caroline, ELS/HD" userId="e29c8f00-45cc-4adb-a632-f31b1b157f3f" providerId="ADAL" clId="{72BDDCCE-9BEB-4B05-8C49-469C622659F4}" dt="2024-12-05T14:05:01.429" v="640" actId="208"/>
          <ac:cxnSpMkLst>
            <pc:docMk/>
            <pc:sldMk cId="1614511920" sldId="267"/>
            <ac:cxnSpMk id="23" creationId="{00000000-0000-0000-0000-000000000000}"/>
          </ac:cxnSpMkLst>
        </pc:cxnChg>
        <pc:cxnChg chg="mod">
          <ac:chgData name="BERCHET Caroline, ELS/HD" userId="e29c8f00-45cc-4adb-a632-f31b1b157f3f" providerId="ADAL" clId="{72BDDCCE-9BEB-4B05-8C49-469C622659F4}" dt="2024-12-05T14:05:01.429" v="640" actId="208"/>
          <ac:cxnSpMkLst>
            <pc:docMk/>
            <pc:sldMk cId="1614511920" sldId="267"/>
            <ac:cxnSpMk id="27" creationId="{00000000-0000-0000-0000-000000000000}"/>
          </ac:cxnSpMkLst>
        </pc:cxnChg>
        <pc:cxnChg chg="mod">
          <ac:chgData name="BERCHET Caroline, ELS/HD" userId="e29c8f00-45cc-4adb-a632-f31b1b157f3f" providerId="ADAL" clId="{72BDDCCE-9BEB-4B05-8C49-469C622659F4}" dt="2024-12-05T14:05:01.429" v="640" actId="208"/>
          <ac:cxnSpMkLst>
            <pc:docMk/>
            <pc:sldMk cId="1614511920" sldId="267"/>
            <ac:cxnSpMk id="29" creationId="{00000000-0000-0000-0000-000000000000}"/>
          </ac:cxnSpMkLst>
        </pc:cxnChg>
      </pc:sldChg>
      <pc:sldChg chg="modSp mod modNotesTx">
        <pc:chgData name="BERCHET Caroline, ELS/HD" userId="e29c8f00-45cc-4adb-a632-f31b1b157f3f" providerId="ADAL" clId="{72BDDCCE-9BEB-4B05-8C49-469C622659F4}" dt="2024-12-06T15:32:07.807" v="1295" actId="20577"/>
        <pc:sldMkLst>
          <pc:docMk/>
          <pc:sldMk cId="228578693" sldId="522"/>
        </pc:sldMkLst>
        <pc:spChg chg="mod">
          <ac:chgData name="BERCHET Caroline, ELS/HD" userId="e29c8f00-45cc-4adb-a632-f31b1b157f3f" providerId="ADAL" clId="{72BDDCCE-9BEB-4B05-8C49-469C622659F4}" dt="2024-12-06T15:27:39.854" v="1018" actId="20577"/>
          <ac:spMkLst>
            <pc:docMk/>
            <pc:sldMk cId="228578693" sldId="522"/>
            <ac:spMk id="5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6T15:28:25.247" v="1106" actId="6549"/>
          <ac:spMkLst>
            <pc:docMk/>
            <pc:sldMk cId="228578693" sldId="522"/>
            <ac:spMk id="8" creationId="{00000000-0000-0000-0000-000000000000}"/>
          </ac:spMkLst>
        </pc:spChg>
      </pc:sldChg>
      <pc:sldChg chg="addSp delSp modSp mod">
        <pc:chgData name="BERCHET Caroline, ELS/HD" userId="e29c8f00-45cc-4adb-a632-f31b1b157f3f" providerId="ADAL" clId="{72BDDCCE-9BEB-4B05-8C49-469C622659F4}" dt="2024-12-05T14:34:06.973" v="941" actId="1076"/>
        <pc:sldMkLst>
          <pc:docMk/>
          <pc:sldMk cId="1782140545" sldId="533"/>
        </pc:sldMkLst>
        <pc:spChg chg="del">
          <ac:chgData name="BERCHET Caroline, ELS/HD" userId="e29c8f00-45cc-4adb-a632-f31b1b157f3f" providerId="ADAL" clId="{72BDDCCE-9BEB-4B05-8C49-469C622659F4}" dt="2024-12-05T13:50:56.589" v="418" actId="478"/>
          <ac:spMkLst>
            <pc:docMk/>
            <pc:sldMk cId="1782140545" sldId="533"/>
            <ac:spMk id="2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4:29:17.975" v="936" actId="20577"/>
          <ac:spMkLst>
            <pc:docMk/>
            <pc:sldMk cId="1782140545" sldId="533"/>
            <ac:spMk id="3" creationId="{00000000-0000-0000-0000-000000000000}"/>
          </ac:spMkLst>
        </pc:spChg>
        <pc:spChg chg="del">
          <ac:chgData name="BERCHET Caroline, ELS/HD" userId="e29c8f00-45cc-4adb-a632-f31b1b157f3f" providerId="ADAL" clId="{72BDDCCE-9BEB-4B05-8C49-469C622659F4}" dt="2024-12-05T13:50:49.355" v="413" actId="478"/>
          <ac:spMkLst>
            <pc:docMk/>
            <pc:sldMk cId="1782140545" sldId="533"/>
            <ac:spMk id="20" creationId="{00000000-0000-0000-0000-000000000000}"/>
          </ac:spMkLst>
        </pc:spChg>
        <pc:spChg chg="del mod">
          <ac:chgData name="BERCHET Caroline, ELS/HD" userId="e29c8f00-45cc-4adb-a632-f31b1b157f3f" providerId="ADAL" clId="{72BDDCCE-9BEB-4B05-8C49-469C622659F4}" dt="2024-12-05T13:50:52.587" v="415" actId="478"/>
          <ac:spMkLst>
            <pc:docMk/>
            <pc:sldMk cId="1782140545" sldId="533"/>
            <ac:spMk id="21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3:50:47.108" v="412" actId="20577"/>
          <ac:spMkLst>
            <pc:docMk/>
            <pc:sldMk cId="1782140545" sldId="533"/>
            <ac:spMk id="23" creationId="{00000000-0000-0000-0000-000000000000}"/>
          </ac:spMkLst>
        </pc:spChg>
        <pc:picChg chg="add mod">
          <ac:chgData name="BERCHET Caroline, ELS/HD" userId="e29c8f00-45cc-4adb-a632-f31b1b157f3f" providerId="ADAL" clId="{72BDDCCE-9BEB-4B05-8C49-469C622659F4}" dt="2024-12-05T14:28:33.700" v="930" actId="14100"/>
          <ac:picMkLst>
            <pc:docMk/>
            <pc:sldMk cId="1782140545" sldId="533"/>
            <ac:picMk id="4" creationId="{C13D3008-650B-3DBA-E20D-B016985E21AC}"/>
          </ac:picMkLst>
        </pc:picChg>
        <pc:picChg chg="del">
          <ac:chgData name="BERCHET Caroline, ELS/HD" userId="e29c8f00-45cc-4adb-a632-f31b1b157f3f" providerId="ADAL" clId="{72BDDCCE-9BEB-4B05-8C49-469C622659F4}" dt="2024-12-05T13:50:31.117" v="385" actId="478"/>
          <ac:picMkLst>
            <pc:docMk/>
            <pc:sldMk cId="1782140545" sldId="533"/>
            <ac:picMk id="5" creationId="{069D8F37-10F0-4924-BD51-234A38DCCC0E}"/>
          </ac:picMkLst>
        </pc:picChg>
        <pc:picChg chg="add mod">
          <ac:chgData name="BERCHET Caroline, ELS/HD" userId="e29c8f00-45cc-4adb-a632-f31b1b157f3f" providerId="ADAL" clId="{72BDDCCE-9BEB-4B05-8C49-469C622659F4}" dt="2024-12-05T14:34:06.973" v="941" actId="1076"/>
          <ac:picMkLst>
            <pc:docMk/>
            <pc:sldMk cId="1782140545" sldId="533"/>
            <ac:picMk id="6" creationId="{AC33FB5C-CC28-079E-F02E-ECFAF3FEE86E}"/>
          </ac:picMkLst>
        </pc:picChg>
        <pc:picChg chg="add mod">
          <ac:chgData name="BERCHET Caroline, ELS/HD" userId="e29c8f00-45cc-4adb-a632-f31b1b157f3f" providerId="ADAL" clId="{72BDDCCE-9BEB-4B05-8C49-469C622659F4}" dt="2024-12-05T14:34:03.564" v="940" actId="1076"/>
          <ac:picMkLst>
            <pc:docMk/>
            <pc:sldMk cId="1782140545" sldId="533"/>
            <ac:picMk id="7" creationId="{CC9AF6ED-5A29-0DB3-273B-4657F2C98622}"/>
          </ac:picMkLst>
        </pc:picChg>
        <pc:picChg chg="del">
          <ac:chgData name="BERCHET Caroline, ELS/HD" userId="e29c8f00-45cc-4adb-a632-f31b1b157f3f" providerId="ADAL" clId="{72BDDCCE-9BEB-4B05-8C49-469C622659F4}" dt="2024-12-05T13:50:53.890" v="416" actId="478"/>
          <ac:picMkLst>
            <pc:docMk/>
            <pc:sldMk cId="1782140545" sldId="533"/>
            <ac:picMk id="12" creationId="{00000000-0000-0000-0000-000000000000}"/>
          </ac:picMkLst>
        </pc:picChg>
        <pc:picChg chg="del">
          <ac:chgData name="BERCHET Caroline, ELS/HD" userId="e29c8f00-45cc-4adb-a632-f31b1b157f3f" providerId="ADAL" clId="{72BDDCCE-9BEB-4B05-8C49-469C622659F4}" dt="2024-12-05T13:50:55.256" v="417" actId="478"/>
          <ac:picMkLst>
            <pc:docMk/>
            <pc:sldMk cId="1782140545" sldId="533"/>
            <ac:picMk id="14" creationId="{00000000-0000-0000-0000-000000000000}"/>
          </ac:picMkLst>
        </pc:picChg>
      </pc:sldChg>
      <pc:sldChg chg="delSp del mod">
        <pc:chgData name="BERCHET Caroline, ELS/HD" userId="e29c8f00-45cc-4adb-a632-f31b1b157f3f" providerId="ADAL" clId="{72BDDCCE-9BEB-4B05-8C49-469C622659F4}" dt="2024-12-05T13:25:21.847" v="196" actId="2696"/>
        <pc:sldMkLst>
          <pc:docMk/>
          <pc:sldMk cId="351157246" sldId="562"/>
        </pc:sldMkLst>
        <pc:spChg chg="del">
          <ac:chgData name="BERCHET Caroline, ELS/HD" userId="e29c8f00-45cc-4adb-a632-f31b1b157f3f" providerId="ADAL" clId="{72BDDCCE-9BEB-4B05-8C49-469C622659F4}" dt="2024-12-05T13:08:17.732" v="13" actId="478"/>
          <ac:spMkLst>
            <pc:docMk/>
            <pc:sldMk cId="351157246" sldId="562"/>
            <ac:spMk id="8" creationId="{2F0BC06F-B2EF-4EDD-966E-8FB190CFF035}"/>
          </ac:spMkLst>
        </pc:spChg>
        <pc:spChg chg="del">
          <ac:chgData name="BERCHET Caroline, ELS/HD" userId="e29c8f00-45cc-4adb-a632-f31b1b157f3f" providerId="ADAL" clId="{72BDDCCE-9BEB-4B05-8C49-469C622659F4}" dt="2024-12-05T13:08:16.129" v="12" actId="478"/>
          <ac:spMkLst>
            <pc:docMk/>
            <pc:sldMk cId="351157246" sldId="562"/>
            <ac:spMk id="9" creationId="{B4A6D1A8-C57C-6771-CB4A-6ABD155A1295}"/>
          </ac:spMkLst>
        </pc:spChg>
        <pc:picChg chg="del">
          <ac:chgData name="BERCHET Caroline, ELS/HD" userId="e29c8f00-45cc-4adb-a632-f31b1b157f3f" providerId="ADAL" clId="{72BDDCCE-9BEB-4B05-8C49-469C622659F4}" dt="2024-12-05T13:08:14.529" v="11" actId="478"/>
          <ac:picMkLst>
            <pc:docMk/>
            <pc:sldMk cId="351157246" sldId="562"/>
            <ac:picMk id="5" creationId="{36246FE1-DC97-5D05-E71F-E435EE736A8C}"/>
          </ac:picMkLst>
        </pc:picChg>
      </pc:sldChg>
      <pc:sldChg chg="delSp modSp mod modNotesTx">
        <pc:chgData name="BERCHET Caroline, ELS/HD" userId="e29c8f00-45cc-4adb-a632-f31b1b157f3f" providerId="ADAL" clId="{72BDDCCE-9BEB-4B05-8C49-469C622659F4}" dt="2024-12-08T17:29:44.584" v="3203" actId="20577"/>
        <pc:sldMkLst>
          <pc:docMk/>
          <pc:sldMk cId="2612668133" sldId="579"/>
        </pc:sldMkLst>
        <pc:spChg chg="mod">
          <ac:chgData name="BERCHET Caroline, ELS/HD" userId="e29c8f00-45cc-4adb-a632-f31b1b157f3f" providerId="ADAL" clId="{72BDDCCE-9BEB-4B05-8C49-469C622659F4}" dt="2024-12-06T17:06:53.128" v="3180" actId="20577"/>
          <ac:spMkLst>
            <pc:docMk/>
            <pc:sldMk cId="2612668133" sldId="579"/>
            <ac:spMk id="2" creationId="{CE9FA3CF-9012-4A52-9011-B1F2765D1D7C}"/>
          </ac:spMkLst>
        </pc:spChg>
        <pc:spChg chg="del">
          <ac:chgData name="BERCHET Caroline, ELS/HD" userId="e29c8f00-45cc-4adb-a632-f31b1b157f3f" providerId="ADAL" clId="{72BDDCCE-9BEB-4B05-8C49-469C622659F4}" dt="2024-12-06T17:06:56.894" v="3181" actId="478"/>
          <ac:spMkLst>
            <pc:docMk/>
            <pc:sldMk cId="2612668133" sldId="579"/>
            <ac:spMk id="3" creationId="{934AF0C6-EDF1-42E8-A9C0-8E510D81CCF7}"/>
          </ac:spMkLst>
        </pc:spChg>
      </pc:sldChg>
      <pc:sldChg chg="del">
        <pc:chgData name="BERCHET Caroline, ELS/HD" userId="e29c8f00-45cc-4adb-a632-f31b1b157f3f" providerId="ADAL" clId="{72BDDCCE-9BEB-4B05-8C49-469C622659F4}" dt="2024-12-05T13:50:07.501" v="382" actId="2696"/>
        <pc:sldMkLst>
          <pc:docMk/>
          <pc:sldMk cId="1764531445" sldId="580"/>
        </pc:sldMkLst>
      </pc:sldChg>
      <pc:sldChg chg="del">
        <pc:chgData name="BERCHET Caroline, ELS/HD" userId="e29c8f00-45cc-4adb-a632-f31b1b157f3f" providerId="ADAL" clId="{72BDDCCE-9BEB-4B05-8C49-469C622659F4}" dt="2024-12-05T13:50:03.843" v="381" actId="2696"/>
        <pc:sldMkLst>
          <pc:docMk/>
          <pc:sldMk cId="1088715785" sldId="581"/>
        </pc:sldMkLst>
      </pc:sldChg>
      <pc:sldChg chg="del">
        <pc:chgData name="BERCHET Caroline, ELS/HD" userId="e29c8f00-45cc-4adb-a632-f31b1b157f3f" providerId="ADAL" clId="{72BDDCCE-9BEB-4B05-8C49-469C622659F4}" dt="2024-12-05T13:50:12.923" v="383" actId="2696"/>
        <pc:sldMkLst>
          <pc:docMk/>
          <pc:sldMk cId="758334883" sldId="584"/>
        </pc:sldMkLst>
      </pc:sldChg>
      <pc:sldChg chg="del">
        <pc:chgData name="BERCHET Caroline, ELS/HD" userId="e29c8f00-45cc-4adb-a632-f31b1b157f3f" providerId="ADAL" clId="{72BDDCCE-9BEB-4B05-8C49-469C622659F4}" dt="2024-12-05T13:06:09.623" v="0" actId="2696"/>
        <pc:sldMkLst>
          <pc:docMk/>
          <pc:sldMk cId="2733566380" sldId="586"/>
        </pc:sldMkLst>
      </pc:sldChg>
      <pc:sldChg chg="delSp modSp mod modNotesTx">
        <pc:chgData name="BERCHET Caroline, ELS/HD" userId="e29c8f00-45cc-4adb-a632-f31b1b157f3f" providerId="ADAL" clId="{72BDDCCE-9BEB-4B05-8C49-469C622659F4}" dt="2024-12-06T17:07:05.769" v="3182" actId="478"/>
        <pc:sldMkLst>
          <pc:docMk/>
          <pc:sldMk cId="2712479489" sldId="587"/>
        </pc:sldMkLst>
        <pc:spChg chg="mod">
          <ac:chgData name="BERCHET Caroline, ELS/HD" userId="e29c8f00-45cc-4adb-a632-f31b1b157f3f" providerId="ADAL" clId="{72BDDCCE-9BEB-4B05-8C49-469C622659F4}" dt="2024-12-05T14:13:35.977" v="774" actId="20577"/>
          <ac:spMkLst>
            <pc:docMk/>
            <pc:sldMk cId="2712479489" sldId="587"/>
            <ac:spMk id="2" creationId="{CE9FA3CF-9012-4A52-9011-B1F2765D1D7C}"/>
          </ac:spMkLst>
        </pc:spChg>
        <pc:spChg chg="del">
          <ac:chgData name="BERCHET Caroline, ELS/HD" userId="e29c8f00-45cc-4adb-a632-f31b1b157f3f" providerId="ADAL" clId="{72BDDCCE-9BEB-4B05-8C49-469C622659F4}" dt="2024-12-06T17:07:05.769" v="3182" actId="478"/>
          <ac:spMkLst>
            <pc:docMk/>
            <pc:sldMk cId="2712479489" sldId="587"/>
            <ac:spMk id="3" creationId="{934AF0C6-EDF1-42E8-A9C0-8E510D81CCF7}"/>
          </ac:spMkLst>
        </pc:spChg>
      </pc:sldChg>
      <pc:sldChg chg="addSp delSp modSp mod ord modNotesTx">
        <pc:chgData name="BERCHET Caroline, ELS/HD" userId="e29c8f00-45cc-4adb-a632-f31b1b157f3f" providerId="ADAL" clId="{72BDDCCE-9BEB-4B05-8C49-469C622659F4}" dt="2024-12-08T17:24:45.831" v="3202" actId="1076"/>
        <pc:sldMkLst>
          <pc:docMk/>
          <pc:sldMk cId="413007734" sldId="588"/>
        </pc:sldMkLst>
        <pc:spChg chg="add del mod">
          <ac:chgData name="BERCHET Caroline, ELS/HD" userId="e29c8f00-45cc-4adb-a632-f31b1b157f3f" providerId="ADAL" clId="{72BDDCCE-9BEB-4B05-8C49-469C622659F4}" dt="2024-12-08T17:24:45.831" v="3202" actId="1076"/>
          <ac:spMkLst>
            <pc:docMk/>
            <pc:sldMk cId="413007734" sldId="588"/>
            <ac:spMk id="2" creationId="{96816802-D8A3-C754-734F-F88C8A1A2070}"/>
          </ac:spMkLst>
        </pc:spChg>
        <pc:spChg chg="add mod">
          <ac:chgData name="BERCHET Caroline, ELS/HD" userId="e29c8f00-45cc-4adb-a632-f31b1b157f3f" providerId="ADAL" clId="{72BDDCCE-9BEB-4B05-8C49-469C622659F4}" dt="2024-12-06T17:07:46.628" v="3188"/>
          <ac:spMkLst>
            <pc:docMk/>
            <pc:sldMk cId="413007734" sldId="588"/>
            <ac:spMk id="3" creationId="{0BB58D69-DE10-580E-68DE-174D04C8DBB6}"/>
          </ac:spMkLst>
        </pc:spChg>
        <pc:spChg chg="del">
          <ac:chgData name="BERCHET Caroline, ELS/HD" userId="e29c8f00-45cc-4adb-a632-f31b1b157f3f" providerId="ADAL" clId="{72BDDCCE-9BEB-4B05-8C49-469C622659F4}" dt="2024-12-05T13:08:26.601" v="15" actId="478"/>
          <ac:spMkLst>
            <pc:docMk/>
            <pc:sldMk cId="413007734" sldId="588"/>
            <ac:spMk id="3" creationId="{213305FD-2B5B-4632-2585-A8E71B07C5A6}"/>
          </ac:spMkLst>
        </pc:spChg>
        <pc:spChg chg="del">
          <ac:chgData name="BERCHET Caroline, ELS/HD" userId="e29c8f00-45cc-4adb-a632-f31b1b157f3f" providerId="ADAL" clId="{72BDDCCE-9BEB-4B05-8C49-469C622659F4}" dt="2024-12-05T13:08:30.446" v="17" actId="478"/>
          <ac:spMkLst>
            <pc:docMk/>
            <pc:sldMk cId="413007734" sldId="588"/>
            <ac:spMk id="6" creationId="{ACA3C1C0-5EC0-35E3-9148-65687384EB4E}"/>
          </ac:spMkLst>
        </pc:spChg>
        <pc:spChg chg="del">
          <ac:chgData name="BERCHET Caroline, ELS/HD" userId="e29c8f00-45cc-4adb-a632-f31b1b157f3f" providerId="ADAL" clId="{72BDDCCE-9BEB-4B05-8C49-469C622659F4}" dt="2024-12-05T13:08:32.011" v="18" actId="478"/>
          <ac:spMkLst>
            <pc:docMk/>
            <pc:sldMk cId="413007734" sldId="588"/>
            <ac:spMk id="7" creationId="{590878D3-7E1A-E19E-8960-32244FEDD6AD}"/>
          </ac:spMkLst>
        </pc:spChg>
        <pc:spChg chg="del">
          <ac:chgData name="BERCHET Caroline, ELS/HD" userId="e29c8f00-45cc-4adb-a632-f31b1b157f3f" providerId="ADAL" clId="{72BDDCCE-9BEB-4B05-8C49-469C622659F4}" dt="2024-12-06T17:07:45.718" v="3187" actId="478"/>
          <ac:spMkLst>
            <pc:docMk/>
            <pc:sldMk cId="413007734" sldId="588"/>
            <ac:spMk id="8" creationId="{E98BC150-579B-BFB6-AB5E-1CA71C1E0E18}"/>
          </ac:spMkLst>
        </pc:spChg>
        <pc:spChg chg="add del mod">
          <ac:chgData name="BERCHET Caroline, ELS/HD" userId="e29c8f00-45cc-4adb-a632-f31b1b157f3f" providerId="ADAL" clId="{72BDDCCE-9BEB-4B05-8C49-469C622659F4}" dt="2024-12-05T13:08:28.954" v="16" actId="478"/>
          <ac:spMkLst>
            <pc:docMk/>
            <pc:sldMk cId="413007734" sldId="588"/>
            <ac:spMk id="9" creationId="{5701ED3E-6162-7568-8984-EBD2047D461C}"/>
          </ac:spMkLst>
        </pc:spChg>
        <pc:spChg chg="add mod">
          <ac:chgData name="BERCHET Caroline, ELS/HD" userId="e29c8f00-45cc-4adb-a632-f31b1b157f3f" providerId="ADAL" clId="{72BDDCCE-9BEB-4B05-8C49-469C622659F4}" dt="2024-12-05T13:09:21.408" v="22"/>
          <ac:spMkLst>
            <pc:docMk/>
            <pc:sldMk cId="413007734" sldId="588"/>
            <ac:spMk id="11" creationId="{BF8925B9-DF6B-6B00-667E-46413CA52DCF}"/>
          </ac:spMkLst>
        </pc:spChg>
        <pc:picChg chg="del">
          <ac:chgData name="BERCHET Caroline, ELS/HD" userId="e29c8f00-45cc-4adb-a632-f31b1b157f3f" providerId="ADAL" clId="{72BDDCCE-9BEB-4B05-8C49-469C622659F4}" dt="2024-12-05T13:08:20.400" v="14" actId="478"/>
          <ac:picMkLst>
            <pc:docMk/>
            <pc:sldMk cId="413007734" sldId="588"/>
            <ac:picMk id="5" creationId="{DF47EF0B-D92C-E839-4654-9F68B7329C69}"/>
          </ac:picMkLst>
        </pc:picChg>
        <pc:picChg chg="add">
          <ac:chgData name="BERCHET Caroline, ELS/HD" userId="e29c8f00-45cc-4adb-a632-f31b1b157f3f" providerId="ADAL" clId="{72BDDCCE-9BEB-4B05-8C49-469C622659F4}" dt="2024-12-05T13:09:05.738" v="19"/>
          <ac:picMkLst>
            <pc:docMk/>
            <pc:sldMk cId="413007734" sldId="588"/>
            <ac:picMk id="10" creationId="{6D94CEF3-A3C6-0388-DC15-E5DBFC34BA49}"/>
          </ac:picMkLst>
        </pc:picChg>
        <pc:picChg chg="add del">
          <ac:chgData name="BERCHET Caroline, ELS/HD" userId="e29c8f00-45cc-4adb-a632-f31b1b157f3f" providerId="ADAL" clId="{72BDDCCE-9BEB-4B05-8C49-469C622659F4}" dt="2024-12-05T13:27:31.392" v="197" actId="478"/>
          <ac:picMkLst>
            <pc:docMk/>
            <pc:sldMk cId="413007734" sldId="588"/>
            <ac:picMk id="12" creationId="{9538A307-5885-B998-D47C-B634E98F3F5D}"/>
          </ac:picMkLst>
        </pc:picChg>
        <pc:picChg chg="add mod">
          <ac:chgData name="BERCHET Caroline, ELS/HD" userId="e29c8f00-45cc-4adb-a632-f31b1b157f3f" providerId="ADAL" clId="{72BDDCCE-9BEB-4B05-8C49-469C622659F4}" dt="2024-12-05T13:27:44.989" v="202" actId="1076"/>
          <ac:picMkLst>
            <pc:docMk/>
            <pc:sldMk cId="413007734" sldId="588"/>
            <ac:picMk id="14" creationId="{D8686304-BE8F-EA5A-849A-38B627B86E60}"/>
          </ac:picMkLst>
        </pc:picChg>
      </pc:sldChg>
      <pc:sldChg chg="addSp delSp modSp mod modNotesTx">
        <pc:chgData name="BERCHET Caroline, ELS/HD" userId="e29c8f00-45cc-4adb-a632-f31b1b157f3f" providerId="ADAL" clId="{72BDDCCE-9BEB-4B05-8C49-469C622659F4}" dt="2024-12-10T13:06:59.939" v="3459" actId="20577"/>
        <pc:sldMkLst>
          <pc:docMk/>
          <pc:sldMk cId="4218292750" sldId="589"/>
        </pc:sldMkLst>
        <pc:spChg chg="mod">
          <ac:chgData name="BERCHET Caroline, ELS/HD" userId="e29c8f00-45cc-4adb-a632-f31b1b157f3f" providerId="ADAL" clId="{72BDDCCE-9BEB-4B05-8C49-469C622659F4}" dt="2024-12-05T13:35:16.939" v="249" actId="21"/>
          <ac:spMkLst>
            <pc:docMk/>
            <pc:sldMk cId="4218292750" sldId="589"/>
            <ac:spMk id="2" creationId="{96816802-D8A3-C754-734F-F88C8A1A2070}"/>
          </ac:spMkLst>
        </pc:spChg>
        <pc:spChg chg="del">
          <ac:chgData name="BERCHET Caroline, ELS/HD" userId="e29c8f00-45cc-4adb-a632-f31b1b157f3f" providerId="ADAL" clId="{72BDDCCE-9BEB-4B05-8C49-469C622659F4}" dt="2024-12-05T13:15:29.513" v="28" actId="478"/>
          <ac:spMkLst>
            <pc:docMk/>
            <pc:sldMk cId="4218292750" sldId="589"/>
            <ac:spMk id="3" creationId="{279E810C-9D7C-D698-8806-6AFD83FB3D3A}"/>
          </ac:spMkLst>
        </pc:spChg>
        <pc:spChg chg="add mod">
          <ac:chgData name="BERCHET Caroline, ELS/HD" userId="e29c8f00-45cc-4adb-a632-f31b1b157f3f" providerId="ADAL" clId="{72BDDCCE-9BEB-4B05-8C49-469C622659F4}" dt="2024-12-10T13:06:59.939" v="3459" actId="20577"/>
          <ac:spMkLst>
            <pc:docMk/>
            <pc:sldMk cId="4218292750" sldId="589"/>
            <ac:spMk id="3" creationId="{887C01F7-3B1D-0E92-1DF4-7632D3E269B1}"/>
          </ac:spMkLst>
        </pc:spChg>
        <pc:spChg chg="del">
          <ac:chgData name="BERCHET Caroline, ELS/HD" userId="e29c8f00-45cc-4adb-a632-f31b1b157f3f" providerId="ADAL" clId="{72BDDCCE-9BEB-4B05-8C49-469C622659F4}" dt="2024-12-06T17:07:23.042" v="3183" actId="478"/>
          <ac:spMkLst>
            <pc:docMk/>
            <pc:sldMk cId="4218292750" sldId="589"/>
            <ac:spMk id="4" creationId="{54695519-683E-3291-71B1-ED0C855A3E36}"/>
          </ac:spMkLst>
        </pc:spChg>
        <pc:spChg chg="del">
          <ac:chgData name="BERCHET Caroline, ELS/HD" userId="e29c8f00-45cc-4adb-a632-f31b1b157f3f" providerId="ADAL" clId="{72BDDCCE-9BEB-4B05-8C49-469C622659F4}" dt="2024-12-05T13:15:20.751" v="26" actId="478"/>
          <ac:spMkLst>
            <pc:docMk/>
            <pc:sldMk cId="4218292750" sldId="589"/>
            <ac:spMk id="6" creationId="{ACA3C1C0-5EC0-35E3-9148-65687384EB4E}"/>
          </ac:spMkLst>
        </pc:spChg>
        <pc:spChg chg="del">
          <ac:chgData name="BERCHET Caroline, ELS/HD" userId="e29c8f00-45cc-4adb-a632-f31b1b157f3f" providerId="ADAL" clId="{72BDDCCE-9BEB-4B05-8C49-469C622659F4}" dt="2024-12-05T13:15:23.639" v="27" actId="478"/>
          <ac:spMkLst>
            <pc:docMk/>
            <pc:sldMk cId="4218292750" sldId="589"/>
            <ac:spMk id="7" creationId="{590878D3-7E1A-E19E-8960-32244FEDD6AD}"/>
          </ac:spMkLst>
        </pc:spChg>
        <pc:spChg chg="add mod">
          <ac:chgData name="BERCHET Caroline, ELS/HD" userId="e29c8f00-45cc-4adb-a632-f31b1b157f3f" providerId="ADAL" clId="{72BDDCCE-9BEB-4B05-8C49-469C622659F4}" dt="2024-12-06T17:07:32.057" v="3186" actId="113"/>
          <ac:spMkLst>
            <pc:docMk/>
            <pc:sldMk cId="4218292750" sldId="589"/>
            <ac:spMk id="7" creationId="{BADCCD39-066C-5C4F-71F8-0B07274C637F}"/>
          </ac:spMkLst>
        </pc:spChg>
        <pc:picChg chg="add mod">
          <ac:chgData name="BERCHET Caroline, ELS/HD" userId="e29c8f00-45cc-4adb-a632-f31b1b157f3f" providerId="ADAL" clId="{72BDDCCE-9BEB-4B05-8C49-469C622659F4}" dt="2024-12-10T11:21:38.492" v="3276" actId="1076"/>
          <ac:picMkLst>
            <pc:docMk/>
            <pc:sldMk cId="4218292750" sldId="589"/>
            <ac:picMk id="5" creationId="{E14B306D-DBCA-C2DA-80A3-73FEEB470ABF}"/>
          </ac:picMkLst>
        </pc:picChg>
        <pc:picChg chg="add del mod">
          <ac:chgData name="BERCHET Caroline, ELS/HD" userId="e29c8f00-45cc-4adb-a632-f31b1b157f3f" providerId="ADAL" clId="{72BDDCCE-9BEB-4B05-8C49-469C622659F4}" dt="2024-12-06T15:44:14.340" v="1590" actId="478"/>
          <ac:picMkLst>
            <pc:docMk/>
            <pc:sldMk cId="4218292750" sldId="589"/>
            <ac:picMk id="8" creationId="{B4758DB5-13D9-DB0C-F7BF-85C11F4C94EB}"/>
          </ac:picMkLst>
        </pc:picChg>
        <pc:picChg chg="del">
          <ac:chgData name="BERCHET Caroline, ELS/HD" userId="e29c8f00-45cc-4adb-a632-f31b1b157f3f" providerId="ADAL" clId="{72BDDCCE-9BEB-4B05-8C49-469C622659F4}" dt="2024-12-05T13:15:17.376" v="25" actId="478"/>
          <ac:picMkLst>
            <pc:docMk/>
            <pc:sldMk cId="4218292750" sldId="589"/>
            <ac:picMk id="9" creationId="{34AA8B58-CF29-9B94-74D0-0EE51A8D2763}"/>
          </ac:picMkLst>
        </pc:picChg>
      </pc:sldChg>
      <pc:sldChg chg="delSp modSp mod modNotesTx">
        <pc:chgData name="BERCHET Caroline, ELS/HD" userId="e29c8f00-45cc-4adb-a632-f31b1b157f3f" providerId="ADAL" clId="{72BDDCCE-9BEB-4B05-8C49-469C622659F4}" dt="2024-12-06T16:32:40.137" v="1949"/>
        <pc:sldMkLst>
          <pc:docMk/>
          <pc:sldMk cId="3246244259" sldId="590"/>
        </pc:sldMkLst>
        <pc:spChg chg="mod">
          <ac:chgData name="BERCHET Caroline, ELS/HD" userId="e29c8f00-45cc-4adb-a632-f31b1b157f3f" providerId="ADAL" clId="{72BDDCCE-9BEB-4B05-8C49-469C622659F4}" dt="2024-12-06T16:32:34.483" v="1948" actId="20577"/>
          <ac:spMkLst>
            <pc:docMk/>
            <pc:sldMk cId="3246244259" sldId="590"/>
            <ac:spMk id="2" creationId="{CE9FA3CF-9012-4A52-9011-B1F2765D1D7C}"/>
          </ac:spMkLst>
        </pc:spChg>
        <pc:spChg chg="del">
          <ac:chgData name="BERCHET Caroline, ELS/HD" userId="e29c8f00-45cc-4adb-a632-f31b1b157f3f" providerId="ADAL" clId="{72BDDCCE-9BEB-4B05-8C49-469C622659F4}" dt="2024-12-05T13:38:36.682" v="342" actId="478"/>
          <ac:spMkLst>
            <pc:docMk/>
            <pc:sldMk cId="3246244259" sldId="590"/>
            <ac:spMk id="3" creationId="{934AF0C6-EDF1-42E8-A9C0-8E510D81CCF7}"/>
          </ac:spMkLst>
        </pc:spChg>
      </pc:sldChg>
      <pc:sldChg chg="addSp delSp modSp mod modNotesTx">
        <pc:chgData name="BERCHET Caroline, ELS/HD" userId="e29c8f00-45cc-4adb-a632-f31b1b157f3f" providerId="ADAL" clId="{72BDDCCE-9BEB-4B05-8C49-469C622659F4}" dt="2024-12-10T13:08:00.271" v="3462" actId="207"/>
        <pc:sldMkLst>
          <pc:docMk/>
          <pc:sldMk cId="2033338699" sldId="591"/>
        </pc:sldMkLst>
        <pc:spChg chg="mod">
          <ac:chgData name="BERCHET Caroline, ELS/HD" userId="e29c8f00-45cc-4adb-a632-f31b1b157f3f" providerId="ADAL" clId="{72BDDCCE-9BEB-4B05-8C49-469C622659F4}" dt="2024-12-05T14:09:41.412" v="742"/>
          <ac:spMkLst>
            <pc:docMk/>
            <pc:sldMk cId="2033338699" sldId="591"/>
            <ac:spMk id="2" creationId="{79884650-7080-6CA4-739D-D9DBAC6569A6}"/>
          </ac:spMkLst>
        </pc:spChg>
        <pc:spChg chg="del">
          <ac:chgData name="BERCHET Caroline, ELS/HD" userId="e29c8f00-45cc-4adb-a632-f31b1b157f3f" providerId="ADAL" clId="{72BDDCCE-9BEB-4B05-8C49-469C622659F4}" dt="2024-12-06T17:07:59.270" v="3190" actId="478"/>
          <ac:spMkLst>
            <pc:docMk/>
            <pc:sldMk cId="2033338699" sldId="591"/>
            <ac:spMk id="3" creationId="{ABA1D8B3-B400-3BA7-7210-593720DD47F3}"/>
          </ac:spMkLst>
        </pc:spChg>
        <pc:spChg chg="del">
          <ac:chgData name="BERCHET Caroline, ELS/HD" userId="e29c8f00-45cc-4adb-a632-f31b1b157f3f" providerId="ADAL" clId="{72BDDCCE-9BEB-4B05-8C49-469C622659F4}" dt="2024-12-05T13:38:50.460" v="344" actId="478"/>
          <ac:spMkLst>
            <pc:docMk/>
            <pc:sldMk cId="2033338699" sldId="591"/>
            <ac:spMk id="4" creationId="{78835963-D883-9E8A-B007-7409B7A60CAC}"/>
          </ac:spMkLst>
        </pc:spChg>
        <pc:spChg chg="add mod">
          <ac:chgData name="BERCHET Caroline, ELS/HD" userId="e29c8f00-45cc-4adb-a632-f31b1b157f3f" providerId="ADAL" clId="{72BDDCCE-9BEB-4B05-8C49-469C622659F4}" dt="2024-12-06T17:07:59.742" v="3191"/>
          <ac:spMkLst>
            <pc:docMk/>
            <pc:sldMk cId="2033338699" sldId="591"/>
            <ac:spMk id="4" creationId="{A79D0947-998A-01F8-4C0C-373F269374E4}"/>
          </ac:spMkLst>
        </pc:spChg>
        <pc:spChg chg="del">
          <ac:chgData name="BERCHET Caroline, ELS/HD" userId="e29c8f00-45cc-4adb-a632-f31b1b157f3f" providerId="ADAL" clId="{72BDDCCE-9BEB-4B05-8C49-469C622659F4}" dt="2024-12-05T13:38:52.551" v="345" actId="478"/>
          <ac:spMkLst>
            <pc:docMk/>
            <pc:sldMk cId="2033338699" sldId="591"/>
            <ac:spMk id="6" creationId="{A619559B-62FB-F50B-1ABB-01C65FF1D079}"/>
          </ac:spMkLst>
        </pc:spChg>
        <pc:spChg chg="del">
          <ac:chgData name="BERCHET Caroline, ELS/HD" userId="e29c8f00-45cc-4adb-a632-f31b1b157f3f" providerId="ADAL" clId="{72BDDCCE-9BEB-4B05-8C49-469C622659F4}" dt="2024-12-05T13:38:54.246" v="346" actId="478"/>
          <ac:spMkLst>
            <pc:docMk/>
            <pc:sldMk cId="2033338699" sldId="591"/>
            <ac:spMk id="7" creationId="{8E994AA8-AB37-3AED-AEFA-05001AA13300}"/>
          </ac:spMkLst>
        </pc:spChg>
        <pc:spChg chg="add mod">
          <ac:chgData name="BERCHET Caroline, ELS/HD" userId="e29c8f00-45cc-4adb-a632-f31b1b157f3f" providerId="ADAL" clId="{72BDDCCE-9BEB-4B05-8C49-469C622659F4}" dt="2024-12-10T13:08:00.271" v="3462" actId="207"/>
          <ac:spMkLst>
            <pc:docMk/>
            <pc:sldMk cId="2033338699" sldId="591"/>
            <ac:spMk id="8" creationId="{F8ACA227-EDAF-5C6A-B3BE-E12DC06BA8B0}"/>
          </ac:spMkLst>
        </pc:spChg>
        <pc:picChg chg="del">
          <ac:chgData name="BERCHET Caroline, ELS/HD" userId="e29c8f00-45cc-4adb-a632-f31b1b157f3f" providerId="ADAL" clId="{72BDDCCE-9BEB-4B05-8C49-469C622659F4}" dt="2024-12-05T13:38:47.790" v="343" actId="478"/>
          <ac:picMkLst>
            <pc:docMk/>
            <pc:sldMk cId="2033338699" sldId="591"/>
            <ac:picMk id="5" creationId="{251DB194-FC80-B14C-E52F-7D1F0737B673}"/>
          </ac:picMkLst>
        </pc:picChg>
        <pc:picChg chg="add mod">
          <ac:chgData name="BERCHET Caroline, ELS/HD" userId="e29c8f00-45cc-4adb-a632-f31b1b157f3f" providerId="ADAL" clId="{72BDDCCE-9BEB-4B05-8C49-469C622659F4}" dt="2024-12-05T13:42:02.763" v="351"/>
          <ac:picMkLst>
            <pc:docMk/>
            <pc:sldMk cId="2033338699" sldId="591"/>
            <ac:picMk id="9" creationId="{33038345-F138-E8D9-A319-045F38F1837C}"/>
          </ac:picMkLst>
        </pc:picChg>
      </pc:sldChg>
      <pc:sldChg chg="addSp delSp modSp mod modNotesTx">
        <pc:chgData name="BERCHET Caroline, ELS/HD" userId="e29c8f00-45cc-4adb-a632-f31b1b157f3f" providerId="ADAL" clId="{72BDDCCE-9BEB-4B05-8C49-469C622659F4}" dt="2024-12-10T13:07:56.538" v="3461" actId="207"/>
        <pc:sldMkLst>
          <pc:docMk/>
          <pc:sldMk cId="3843275415" sldId="592"/>
        </pc:sldMkLst>
        <pc:spChg chg="mod">
          <ac:chgData name="BERCHET Caroline, ELS/HD" userId="e29c8f00-45cc-4adb-a632-f31b1b157f3f" providerId="ADAL" clId="{72BDDCCE-9BEB-4B05-8C49-469C622659F4}" dt="2024-12-05T14:11:00.681" v="749" actId="1076"/>
          <ac:spMkLst>
            <pc:docMk/>
            <pc:sldMk cId="3843275415" sldId="592"/>
            <ac:spMk id="2" creationId="{79884650-7080-6CA4-739D-D9DBAC6569A6}"/>
          </ac:spMkLst>
        </pc:spChg>
        <pc:spChg chg="del">
          <ac:chgData name="BERCHET Caroline, ELS/HD" userId="e29c8f00-45cc-4adb-a632-f31b1b157f3f" providerId="ADAL" clId="{72BDDCCE-9BEB-4B05-8C49-469C622659F4}" dt="2024-12-06T17:08:12.159" v="3193" actId="478"/>
          <ac:spMkLst>
            <pc:docMk/>
            <pc:sldMk cId="3843275415" sldId="592"/>
            <ac:spMk id="3" creationId="{0ED91D93-89C2-CED9-C28E-4A1B5E3A01D9}"/>
          </ac:spMkLst>
        </pc:spChg>
        <pc:spChg chg="add mod">
          <ac:chgData name="BERCHET Caroline, ELS/HD" userId="e29c8f00-45cc-4adb-a632-f31b1b157f3f" providerId="ADAL" clId="{72BDDCCE-9BEB-4B05-8C49-469C622659F4}" dt="2024-12-06T17:08:12.961" v="3194"/>
          <ac:spMkLst>
            <pc:docMk/>
            <pc:sldMk cId="3843275415" sldId="592"/>
            <ac:spMk id="4" creationId="{D60B0E86-CD4A-D35C-1DCF-64BA97730AF0}"/>
          </ac:spMkLst>
        </pc:spChg>
        <pc:spChg chg="del">
          <ac:chgData name="BERCHET Caroline, ELS/HD" userId="e29c8f00-45cc-4adb-a632-f31b1b157f3f" providerId="ADAL" clId="{72BDDCCE-9BEB-4B05-8C49-469C622659F4}" dt="2024-12-05T13:39:00.630" v="348" actId="478"/>
          <ac:spMkLst>
            <pc:docMk/>
            <pc:sldMk cId="3843275415" sldId="592"/>
            <ac:spMk id="6" creationId="{A619559B-62FB-F50B-1ABB-01C65FF1D079}"/>
          </ac:spMkLst>
        </pc:spChg>
        <pc:spChg chg="del">
          <ac:chgData name="BERCHET Caroline, ELS/HD" userId="e29c8f00-45cc-4adb-a632-f31b1b157f3f" providerId="ADAL" clId="{72BDDCCE-9BEB-4B05-8C49-469C622659F4}" dt="2024-12-05T13:39:02.013" v="349" actId="478"/>
          <ac:spMkLst>
            <pc:docMk/>
            <pc:sldMk cId="3843275415" sldId="592"/>
            <ac:spMk id="7" creationId="{8E994AA8-AB37-3AED-AEFA-05001AA13300}"/>
          </ac:spMkLst>
        </pc:spChg>
        <pc:spChg chg="del">
          <ac:chgData name="BERCHET Caroline, ELS/HD" userId="e29c8f00-45cc-4adb-a632-f31b1b157f3f" providerId="ADAL" clId="{72BDDCCE-9BEB-4B05-8C49-469C622659F4}" dt="2024-12-05T13:39:04.864" v="350" actId="478"/>
          <ac:spMkLst>
            <pc:docMk/>
            <pc:sldMk cId="3843275415" sldId="592"/>
            <ac:spMk id="8" creationId="{4A683778-8417-EA2B-D29A-C18FD66D1DAA}"/>
          </ac:spMkLst>
        </pc:spChg>
        <pc:spChg chg="add mod">
          <ac:chgData name="BERCHET Caroline, ELS/HD" userId="e29c8f00-45cc-4adb-a632-f31b1b157f3f" providerId="ADAL" clId="{72BDDCCE-9BEB-4B05-8C49-469C622659F4}" dt="2024-12-10T13:07:56.538" v="3461" actId="207"/>
          <ac:spMkLst>
            <pc:docMk/>
            <pc:sldMk cId="3843275415" sldId="592"/>
            <ac:spMk id="9" creationId="{94A80592-084A-2B13-CEF9-BB1E97F2C52A}"/>
          </ac:spMkLst>
        </pc:spChg>
        <pc:picChg chg="del">
          <ac:chgData name="BERCHET Caroline, ELS/HD" userId="e29c8f00-45cc-4adb-a632-f31b1b157f3f" providerId="ADAL" clId="{72BDDCCE-9BEB-4B05-8C49-469C622659F4}" dt="2024-12-05T13:38:58.137" v="347" actId="478"/>
          <ac:picMkLst>
            <pc:docMk/>
            <pc:sldMk cId="3843275415" sldId="592"/>
            <ac:picMk id="4" creationId="{30D07920-32D9-B529-7FD7-6FD1C7414FAF}"/>
          </ac:picMkLst>
        </pc:picChg>
        <pc:picChg chg="add mod">
          <ac:chgData name="BERCHET Caroline, ELS/HD" userId="e29c8f00-45cc-4adb-a632-f31b1b157f3f" providerId="ADAL" clId="{72BDDCCE-9BEB-4B05-8C49-469C622659F4}" dt="2024-12-05T14:10:55.187" v="748" actId="1076"/>
          <ac:picMkLst>
            <pc:docMk/>
            <pc:sldMk cId="3843275415" sldId="592"/>
            <ac:picMk id="5" creationId="{A82AFE08-57E8-D3E4-C8EC-BD8C911258A7}"/>
          </ac:picMkLst>
        </pc:picChg>
      </pc:sldChg>
      <pc:sldChg chg="del">
        <pc:chgData name="BERCHET Caroline, ELS/HD" userId="e29c8f00-45cc-4adb-a632-f31b1b157f3f" providerId="ADAL" clId="{72BDDCCE-9BEB-4B05-8C49-469C622659F4}" dt="2024-12-05T13:52:23.813" v="479" actId="2696"/>
        <pc:sldMkLst>
          <pc:docMk/>
          <pc:sldMk cId="2469579738" sldId="593"/>
        </pc:sldMkLst>
      </pc:sldChg>
      <pc:sldChg chg="del">
        <pc:chgData name="BERCHET Caroline, ELS/HD" userId="e29c8f00-45cc-4adb-a632-f31b1b157f3f" providerId="ADAL" clId="{72BDDCCE-9BEB-4B05-8C49-469C622659F4}" dt="2024-12-05T13:49:17.080" v="374" actId="2696"/>
        <pc:sldMkLst>
          <pc:docMk/>
          <pc:sldMk cId="574226063" sldId="594"/>
        </pc:sldMkLst>
      </pc:sldChg>
      <pc:sldChg chg="del">
        <pc:chgData name="BERCHET Caroline, ELS/HD" userId="e29c8f00-45cc-4adb-a632-f31b1b157f3f" providerId="ADAL" clId="{72BDDCCE-9BEB-4B05-8C49-469C622659F4}" dt="2024-12-05T13:49:24.255" v="375" actId="2696"/>
        <pc:sldMkLst>
          <pc:docMk/>
          <pc:sldMk cId="3816096484" sldId="595"/>
        </pc:sldMkLst>
      </pc:sldChg>
      <pc:sldChg chg="del">
        <pc:chgData name="BERCHET Caroline, ELS/HD" userId="e29c8f00-45cc-4adb-a632-f31b1b157f3f" providerId="ADAL" clId="{72BDDCCE-9BEB-4B05-8C49-469C622659F4}" dt="2024-12-05T13:49:38.589" v="377" actId="2696"/>
        <pc:sldMkLst>
          <pc:docMk/>
          <pc:sldMk cId="3113411785" sldId="596"/>
        </pc:sldMkLst>
      </pc:sldChg>
      <pc:sldChg chg="del">
        <pc:chgData name="BERCHET Caroline, ELS/HD" userId="e29c8f00-45cc-4adb-a632-f31b1b157f3f" providerId="ADAL" clId="{72BDDCCE-9BEB-4B05-8C49-469C622659F4}" dt="2024-12-05T13:49:44.173" v="378" actId="2696"/>
        <pc:sldMkLst>
          <pc:docMk/>
          <pc:sldMk cId="250597911" sldId="597"/>
        </pc:sldMkLst>
      </pc:sldChg>
      <pc:sldChg chg="del">
        <pc:chgData name="BERCHET Caroline, ELS/HD" userId="e29c8f00-45cc-4adb-a632-f31b1b157f3f" providerId="ADAL" clId="{72BDDCCE-9BEB-4B05-8C49-469C622659F4}" dt="2024-12-05T13:49:48.081" v="379" actId="2696"/>
        <pc:sldMkLst>
          <pc:docMk/>
          <pc:sldMk cId="3057625732" sldId="598"/>
        </pc:sldMkLst>
      </pc:sldChg>
      <pc:sldChg chg="del">
        <pc:chgData name="BERCHET Caroline, ELS/HD" userId="e29c8f00-45cc-4adb-a632-f31b1b157f3f" providerId="ADAL" clId="{72BDDCCE-9BEB-4B05-8C49-469C622659F4}" dt="2024-12-05T13:49:34.104" v="376" actId="2696"/>
        <pc:sldMkLst>
          <pc:docMk/>
          <pc:sldMk cId="3394878738" sldId="599"/>
        </pc:sldMkLst>
      </pc:sldChg>
      <pc:sldChg chg="addSp delSp modSp del mod">
        <pc:chgData name="BERCHET Caroline, ELS/HD" userId="e29c8f00-45cc-4adb-a632-f31b1b157f3f" providerId="ADAL" clId="{72BDDCCE-9BEB-4B05-8C49-469C622659F4}" dt="2024-12-06T15:30:07.423" v="1133" actId="2696"/>
        <pc:sldMkLst>
          <pc:docMk/>
          <pc:sldMk cId="1460803824" sldId="600"/>
        </pc:sldMkLst>
        <pc:spChg chg="del">
          <ac:chgData name="BERCHET Caroline, ELS/HD" userId="e29c8f00-45cc-4adb-a632-f31b1b157f3f" providerId="ADAL" clId="{72BDDCCE-9BEB-4B05-8C49-469C622659F4}" dt="2024-12-05T13:06:20.540" v="1" actId="478"/>
          <ac:spMkLst>
            <pc:docMk/>
            <pc:sldMk cId="1460803824" sldId="600"/>
            <ac:spMk id="2" creationId="{2032DC5D-AED6-A324-755D-1858BFA2EDE5}"/>
          </ac:spMkLst>
        </pc:spChg>
        <pc:spChg chg="add del mod">
          <ac:chgData name="BERCHET Caroline, ELS/HD" userId="e29c8f00-45cc-4adb-a632-f31b1b157f3f" providerId="ADAL" clId="{72BDDCCE-9BEB-4B05-8C49-469C622659F4}" dt="2024-12-05T13:07:16.143" v="6"/>
          <ac:spMkLst>
            <pc:docMk/>
            <pc:sldMk cId="1460803824" sldId="600"/>
            <ac:spMk id="4" creationId="{86F894CF-E47B-EDEC-7E5C-6C3CE22E717D}"/>
          </ac:spMkLst>
        </pc:spChg>
        <pc:spChg chg="add mod">
          <ac:chgData name="BERCHET Caroline, ELS/HD" userId="e29c8f00-45cc-4adb-a632-f31b1b157f3f" providerId="ADAL" clId="{72BDDCCE-9BEB-4B05-8C49-469C622659F4}" dt="2024-12-06T15:29:10.591" v="1132" actId="14100"/>
          <ac:spMkLst>
            <pc:docMk/>
            <pc:sldMk cId="1460803824" sldId="600"/>
            <ac:spMk id="5" creationId="{74739D52-6B35-6032-7A4E-69A633711461}"/>
          </ac:spMkLst>
        </pc:spChg>
        <pc:spChg chg="add mod">
          <ac:chgData name="BERCHET Caroline, ELS/HD" userId="e29c8f00-45cc-4adb-a632-f31b1b157f3f" providerId="ADAL" clId="{72BDDCCE-9BEB-4B05-8C49-469C622659F4}" dt="2024-12-06T15:28:58.294" v="1130" actId="2711"/>
          <ac:spMkLst>
            <pc:docMk/>
            <pc:sldMk cId="1460803824" sldId="600"/>
            <ac:spMk id="6" creationId="{4F76C8D9-2B27-5221-3967-7B4CEA4B893F}"/>
          </ac:spMkLst>
        </pc:spChg>
        <pc:spChg chg="add mod">
          <ac:chgData name="BERCHET Caroline, ELS/HD" userId="e29c8f00-45cc-4adb-a632-f31b1b157f3f" providerId="ADAL" clId="{72BDDCCE-9BEB-4B05-8C49-469C622659F4}" dt="2024-12-06T15:29:07.296" v="1131" actId="14100"/>
          <ac:spMkLst>
            <pc:docMk/>
            <pc:sldMk cId="1460803824" sldId="600"/>
            <ac:spMk id="7" creationId="{7876C521-F90E-9D08-F4F7-D5E5F31384DB}"/>
          </ac:spMkLst>
        </pc:spChg>
        <pc:spChg chg="add mod">
          <ac:chgData name="BERCHET Caroline, ELS/HD" userId="e29c8f00-45cc-4adb-a632-f31b1b157f3f" providerId="ADAL" clId="{72BDDCCE-9BEB-4B05-8C49-469C622659F4}" dt="2024-12-06T15:28:58.294" v="1130" actId="2711"/>
          <ac:spMkLst>
            <pc:docMk/>
            <pc:sldMk cId="1460803824" sldId="600"/>
            <ac:spMk id="9" creationId="{2B58A43F-CCD2-9F89-2490-ED66C0F18417}"/>
          </ac:spMkLst>
        </pc:spChg>
        <pc:spChg chg="add mod">
          <ac:chgData name="BERCHET Caroline, ELS/HD" userId="e29c8f00-45cc-4adb-a632-f31b1b157f3f" providerId="ADAL" clId="{72BDDCCE-9BEB-4B05-8C49-469C622659F4}" dt="2024-12-05T13:07:06.345" v="4"/>
          <ac:spMkLst>
            <pc:docMk/>
            <pc:sldMk cId="1460803824" sldId="600"/>
            <ac:spMk id="10" creationId="{DD5F2FB1-6CBD-ECE6-8FA0-4FCFE8BE1195}"/>
          </ac:spMkLst>
        </pc:spChg>
        <pc:spChg chg="add mod">
          <ac:chgData name="BERCHET Caroline, ELS/HD" userId="e29c8f00-45cc-4adb-a632-f31b1b157f3f" providerId="ADAL" clId="{72BDDCCE-9BEB-4B05-8C49-469C622659F4}" dt="2024-12-05T14:02:58.460" v="581" actId="1076"/>
          <ac:spMkLst>
            <pc:docMk/>
            <pc:sldMk cId="1460803824" sldId="600"/>
            <ac:spMk id="12" creationId="{1A5B1B9D-28F8-936D-F9FB-D45C96653FCB}"/>
          </ac:spMkLst>
        </pc:spChg>
        <pc:picChg chg="add del">
          <ac:chgData name="BERCHET Caroline, ELS/HD" userId="e29c8f00-45cc-4adb-a632-f31b1b157f3f" providerId="ADAL" clId="{72BDDCCE-9BEB-4B05-8C49-469C622659F4}" dt="2024-12-05T13:07:19.316" v="7" actId="478"/>
          <ac:picMkLst>
            <pc:docMk/>
            <pc:sldMk cId="1460803824" sldId="600"/>
            <ac:picMk id="11" creationId="{9D41A002-1E1B-9863-0EED-3F967D8E4B8D}"/>
          </ac:picMkLst>
        </pc:picChg>
      </pc:sldChg>
      <pc:sldChg chg="del">
        <pc:chgData name="BERCHET Caroline, ELS/HD" userId="e29c8f00-45cc-4adb-a632-f31b1b157f3f" providerId="ADAL" clId="{72BDDCCE-9BEB-4B05-8C49-469C622659F4}" dt="2024-12-05T13:50:25.594" v="384" actId="2696"/>
        <pc:sldMkLst>
          <pc:docMk/>
          <pc:sldMk cId="3312305409" sldId="601"/>
        </pc:sldMkLst>
      </pc:sldChg>
      <pc:sldChg chg="del">
        <pc:chgData name="BERCHET Caroline, ELS/HD" userId="e29c8f00-45cc-4adb-a632-f31b1b157f3f" providerId="ADAL" clId="{72BDDCCE-9BEB-4B05-8C49-469C622659F4}" dt="2024-12-05T13:49:55.429" v="380" actId="2696"/>
        <pc:sldMkLst>
          <pc:docMk/>
          <pc:sldMk cId="1777629936" sldId="602"/>
        </pc:sldMkLst>
      </pc:sldChg>
      <pc:sldChg chg="modSp add mod modNotesTx">
        <pc:chgData name="BERCHET Caroline, ELS/HD" userId="e29c8f00-45cc-4adb-a632-f31b1b157f3f" providerId="ADAL" clId="{72BDDCCE-9BEB-4B05-8C49-469C622659F4}" dt="2024-12-08T17:30:24.463" v="3204" actId="20577"/>
        <pc:sldMkLst>
          <pc:docMk/>
          <pc:sldMk cId="4251438205" sldId="637"/>
        </pc:sldMkLst>
        <pc:spChg chg="mod">
          <ac:chgData name="BERCHET Caroline, ELS/HD" userId="e29c8f00-45cc-4adb-a632-f31b1b157f3f" providerId="ADAL" clId="{72BDDCCE-9BEB-4B05-8C49-469C622659F4}" dt="2024-12-05T13:25:07.233" v="194" actId="207"/>
          <ac:spMkLst>
            <pc:docMk/>
            <pc:sldMk cId="4251438205" sldId="637"/>
            <ac:spMk id="3" creationId="{00000000-0000-0000-0000-000000000000}"/>
          </ac:spMkLst>
        </pc:spChg>
      </pc:sldChg>
      <pc:sldChg chg="modSp add del mod ord">
        <pc:chgData name="BERCHET Caroline, ELS/HD" userId="e29c8f00-45cc-4adb-a632-f31b1b157f3f" providerId="ADAL" clId="{72BDDCCE-9BEB-4B05-8C49-469C622659F4}" dt="2024-12-06T15:32:46.975" v="1296" actId="2696"/>
        <pc:sldMkLst>
          <pc:docMk/>
          <pc:sldMk cId="2586175127" sldId="638"/>
        </pc:sldMkLst>
        <pc:spChg chg="mod">
          <ac:chgData name="BERCHET Caroline, ELS/HD" userId="e29c8f00-45cc-4adb-a632-f31b1b157f3f" providerId="ADAL" clId="{72BDDCCE-9BEB-4B05-8C49-469C622659F4}" dt="2024-12-05T13:25:11.862" v="195" actId="207"/>
          <ac:spMkLst>
            <pc:docMk/>
            <pc:sldMk cId="2586175127" sldId="638"/>
            <ac:spMk id="3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3:30:05.073" v="219" actId="1076"/>
          <ac:spMkLst>
            <pc:docMk/>
            <pc:sldMk cId="2586175127" sldId="638"/>
            <ac:spMk id="8" creationId="{00000000-0000-0000-0000-000000000000}"/>
          </ac:spMkLst>
        </pc:spChg>
        <pc:spChg chg="mod">
          <ac:chgData name="BERCHET Caroline, ELS/HD" userId="e29c8f00-45cc-4adb-a632-f31b1b157f3f" providerId="ADAL" clId="{72BDDCCE-9BEB-4B05-8C49-469C622659F4}" dt="2024-12-05T13:30:30.687" v="224" actId="14100"/>
          <ac:spMkLst>
            <pc:docMk/>
            <pc:sldMk cId="2586175127" sldId="638"/>
            <ac:spMk id="9" creationId="{00000000-0000-0000-0000-000000000000}"/>
          </ac:spMkLst>
        </pc:spChg>
        <pc:picChg chg="mod">
          <ac:chgData name="BERCHET Caroline, ELS/HD" userId="e29c8f00-45cc-4adb-a632-f31b1b157f3f" providerId="ADAL" clId="{72BDDCCE-9BEB-4B05-8C49-469C622659F4}" dt="2024-12-05T13:30:13.344" v="220" actId="1076"/>
          <ac:picMkLst>
            <pc:docMk/>
            <pc:sldMk cId="2586175127" sldId="638"/>
            <ac:picMk id="6" creationId="{00000000-0000-0000-0000-000000000000}"/>
          </ac:picMkLst>
        </pc:picChg>
      </pc:sldChg>
      <pc:sldChg chg="addSp delSp modSp add mod modNotesTx">
        <pc:chgData name="BERCHET Caroline, ELS/HD" userId="e29c8f00-45cc-4adb-a632-f31b1b157f3f" providerId="ADAL" clId="{72BDDCCE-9BEB-4B05-8C49-469C622659F4}" dt="2024-12-06T16:12:13.730" v="1629" actId="20577"/>
        <pc:sldMkLst>
          <pc:docMk/>
          <pc:sldMk cId="1125429722" sldId="639"/>
        </pc:sldMkLst>
        <pc:spChg chg="mod">
          <ac:chgData name="BERCHET Caroline, ELS/HD" userId="e29c8f00-45cc-4adb-a632-f31b1b157f3f" providerId="ADAL" clId="{72BDDCCE-9BEB-4B05-8C49-469C622659F4}" dt="2024-12-05T13:29:20.742" v="211"/>
          <ac:spMkLst>
            <pc:docMk/>
            <pc:sldMk cId="1125429722" sldId="639"/>
            <ac:spMk id="2" creationId="{96816802-D8A3-C754-734F-F88C8A1A2070}"/>
          </ac:spMkLst>
        </pc:spChg>
        <pc:spChg chg="del">
          <ac:chgData name="BERCHET Caroline, ELS/HD" userId="e29c8f00-45cc-4adb-a632-f31b1b157f3f" providerId="ADAL" clId="{72BDDCCE-9BEB-4B05-8C49-469C622659F4}" dt="2024-12-05T13:29:34.693" v="215" actId="478"/>
          <ac:spMkLst>
            <pc:docMk/>
            <pc:sldMk cId="1125429722" sldId="639"/>
            <ac:spMk id="4" creationId="{54695519-683E-3291-71B1-ED0C855A3E36}"/>
          </ac:spMkLst>
        </pc:spChg>
        <pc:spChg chg="add mod">
          <ac:chgData name="BERCHET Caroline, ELS/HD" userId="e29c8f00-45cc-4adb-a632-f31b1b157f3f" providerId="ADAL" clId="{72BDDCCE-9BEB-4B05-8C49-469C622659F4}" dt="2024-12-05T13:29:00.573" v="206"/>
          <ac:spMkLst>
            <pc:docMk/>
            <pc:sldMk cId="1125429722" sldId="639"/>
            <ac:spMk id="8" creationId="{A41CB294-8733-4C56-AEC8-6F9F2B3A5B44}"/>
          </ac:spMkLst>
        </pc:spChg>
        <pc:spChg chg="add del mod">
          <ac:chgData name="BERCHET Caroline, ELS/HD" userId="e29c8f00-45cc-4adb-a632-f31b1b157f3f" providerId="ADAL" clId="{72BDDCCE-9BEB-4B05-8C49-469C622659F4}" dt="2024-12-05T13:29:48.939" v="217" actId="14100"/>
          <ac:spMkLst>
            <pc:docMk/>
            <pc:sldMk cId="1125429722" sldId="639"/>
            <ac:spMk id="9" creationId="{D8377048-923D-1921-3209-DCE85D4E122B}"/>
          </ac:spMkLst>
        </pc:spChg>
        <pc:picChg chg="add">
          <ac:chgData name="BERCHET Caroline, ELS/HD" userId="e29c8f00-45cc-4adb-a632-f31b1b157f3f" providerId="ADAL" clId="{72BDDCCE-9BEB-4B05-8C49-469C622659F4}" dt="2024-12-05T13:28:50.698" v="205"/>
          <ac:picMkLst>
            <pc:docMk/>
            <pc:sldMk cId="1125429722" sldId="639"/>
            <ac:picMk id="3" creationId="{2736E7B3-A58E-96C0-392E-A63A54F3A086}"/>
          </ac:picMkLst>
        </pc:picChg>
        <pc:picChg chg="add mod">
          <ac:chgData name="BERCHET Caroline, ELS/HD" userId="e29c8f00-45cc-4adb-a632-f31b1b157f3f" providerId="ADAL" clId="{72BDDCCE-9BEB-4B05-8C49-469C622659F4}" dt="2024-12-05T13:29:00.573" v="206"/>
          <ac:picMkLst>
            <pc:docMk/>
            <pc:sldMk cId="1125429722" sldId="639"/>
            <ac:picMk id="5" creationId="{02EDF3DB-3F7D-454A-E83E-C249643CFE3B}"/>
          </ac:picMkLst>
        </pc:picChg>
        <pc:picChg chg="add mod">
          <ac:chgData name="BERCHET Caroline, ELS/HD" userId="e29c8f00-45cc-4adb-a632-f31b1b157f3f" providerId="ADAL" clId="{72BDDCCE-9BEB-4B05-8C49-469C622659F4}" dt="2024-12-05T13:29:00.573" v="206"/>
          <ac:picMkLst>
            <pc:docMk/>
            <pc:sldMk cId="1125429722" sldId="639"/>
            <ac:picMk id="6" creationId="{ADF17822-C36F-2928-1B67-D84E162EB2A5}"/>
          </ac:picMkLst>
        </pc:picChg>
        <pc:picChg chg="add mod">
          <ac:chgData name="BERCHET Caroline, ELS/HD" userId="e29c8f00-45cc-4adb-a632-f31b1b157f3f" providerId="ADAL" clId="{72BDDCCE-9BEB-4B05-8C49-469C622659F4}" dt="2024-12-05T13:29:00.573" v="206"/>
          <ac:picMkLst>
            <pc:docMk/>
            <pc:sldMk cId="1125429722" sldId="639"/>
            <ac:picMk id="7" creationId="{531EB0FF-A273-DE11-BCEB-93423D42AFB9}"/>
          </ac:picMkLst>
        </pc:picChg>
        <pc:picChg chg="add mod">
          <ac:chgData name="BERCHET Caroline, ELS/HD" userId="e29c8f00-45cc-4adb-a632-f31b1b157f3f" providerId="ADAL" clId="{72BDDCCE-9BEB-4B05-8C49-469C622659F4}" dt="2024-12-05T13:29:00.573" v="206"/>
          <ac:picMkLst>
            <pc:docMk/>
            <pc:sldMk cId="1125429722" sldId="639"/>
            <ac:picMk id="10" creationId="{AD5FDA04-1064-47C0-35E1-4D02B826BEB2}"/>
          </ac:picMkLst>
        </pc:picChg>
      </pc:sldChg>
      <pc:sldChg chg="addSp delSp modSp new mod modNotesTx">
        <pc:chgData name="BERCHET Caroline, ELS/HD" userId="e29c8f00-45cc-4adb-a632-f31b1b157f3f" providerId="ADAL" clId="{72BDDCCE-9BEB-4B05-8C49-469C622659F4}" dt="2024-12-10T13:08:08.888" v="3465" actId="1076"/>
        <pc:sldMkLst>
          <pc:docMk/>
          <pc:sldMk cId="421647932" sldId="640"/>
        </pc:sldMkLst>
        <pc:spChg chg="mod">
          <ac:chgData name="BERCHET Caroline, ELS/HD" userId="e29c8f00-45cc-4adb-a632-f31b1b157f3f" providerId="ADAL" clId="{72BDDCCE-9BEB-4B05-8C49-469C622659F4}" dt="2024-12-05T14:08:37.817" v="680" actId="404"/>
          <ac:spMkLst>
            <pc:docMk/>
            <pc:sldMk cId="421647932" sldId="640"/>
            <ac:spMk id="2" creationId="{20143941-F232-964A-3782-FA4024424787}"/>
          </ac:spMkLst>
        </pc:spChg>
        <pc:spChg chg="add mod">
          <ac:chgData name="BERCHET Caroline, ELS/HD" userId="e29c8f00-45cc-4adb-a632-f31b1b157f3f" providerId="ADAL" clId="{72BDDCCE-9BEB-4B05-8C49-469C622659F4}" dt="2024-12-06T17:08:03.540" v="3192"/>
          <ac:spMkLst>
            <pc:docMk/>
            <pc:sldMk cId="421647932" sldId="640"/>
            <ac:spMk id="3" creationId="{0A253D25-15BA-48AF-2DB3-53AD0A3ED561}"/>
          </ac:spMkLst>
        </pc:spChg>
        <pc:spChg chg="del">
          <ac:chgData name="BERCHET Caroline, ELS/HD" userId="e29c8f00-45cc-4adb-a632-f31b1b157f3f" providerId="ADAL" clId="{72BDDCCE-9BEB-4B05-8C49-469C622659F4}" dt="2024-12-05T13:44:57.894" v="358" actId="478"/>
          <ac:spMkLst>
            <pc:docMk/>
            <pc:sldMk cId="421647932" sldId="640"/>
            <ac:spMk id="3" creationId="{480691C8-AE54-D57A-3EFC-BDA8518CBB69}"/>
          </ac:spMkLst>
        </pc:spChg>
        <pc:spChg chg="add mod">
          <ac:chgData name="BERCHET Caroline, ELS/HD" userId="e29c8f00-45cc-4adb-a632-f31b1b157f3f" providerId="ADAL" clId="{72BDDCCE-9BEB-4B05-8C49-469C622659F4}" dt="2024-12-10T13:08:05.671" v="3464" actId="403"/>
          <ac:spMkLst>
            <pc:docMk/>
            <pc:sldMk cId="421647932" sldId="640"/>
            <ac:spMk id="5" creationId="{D0F2B79A-47C8-644D-6643-06049F9C5648}"/>
          </ac:spMkLst>
        </pc:spChg>
        <pc:picChg chg="add mod">
          <ac:chgData name="BERCHET Caroline, ELS/HD" userId="e29c8f00-45cc-4adb-a632-f31b1b157f3f" providerId="ADAL" clId="{72BDDCCE-9BEB-4B05-8C49-469C622659F4}" dt="2024-12-10T13:08:08.888" v="3465" actId="1076"/>
          <ac:picMkLst>
            <pc:docMk/>
            <pc:sldMk cId="421647932" sldId="640"/>
            <ac:picMk id="4" creationId="{6A9AC8D7-9C33-D3BF-9037-610CB9AE0EB0}"/>
          </ac:picMkLst>
        </pc:picChg>
      </pc:sldChg>
      <pc:sldChg chg="addSp delSp modSp new mod modNotesTx">
        <pc:chgData name="BERCHET Caroline, ELS/HD" userId="e29c8f00-45cc-4adb-a632-f31b1b157f3f" providerId="ADAL" clId="{72BDDCCE-9BEB-4B05-8C49-469C622659F4}" dt="2024-12-10T13:08:19.254" v="3466" actId="1076"/>
        <pc:sldMkLst>
          <pc:docMk/>
          <pc:sldMk cId="3688097624" sldId="641"/>
        </pc:sldMkLst>
        <pc:spChg chg="mod">
          <ac:chgData name="BERCHET Caroline, ELS/HD" userId="e29c8f00-45cc-4adb-a632-f31b1b157f3f" providerId="ADAL" clId="{72BDDCCE-9BEB-4B05-8C49-469C622659F4}" dt="2024-12-05T14:11:58.999" v="757"/>
          <ac:spMkLst>
            <pc:docMk/>
            <pc:sldMk cId="3688097624" sldId="641"/>
            <ac:spMk id="2" creationId="{3C112173-5EAA-A0F7-3AE2-41C62F29DEB1}"/>
          </ac:spMkLst>
        </pc:spChg>
        <pc:spChg chg="del">
          <ac:chgData name="BERCHET Caroline, ELS/HD" userId="e29c8f00-45cc-4adb-a632-f31b1b157f3f" providerId="ADAL" clId="{72BDDCCE-9BEB-4B05-8C49-469C622659F4}" dt="2024-12-05T13:48:57.940" v="373" actId="478"/>
          <ac:spMkLst>
            <pc:docMk/>
            <pc:sldMk cId="3688097624" sldId="641"/>
            <ac:spMk id="3" creationId="{93ED21E5-4B75-9622-3539-E7F633EC4A7C}"/>
          </ac:spMkLst>
        </pc:spChg>
        <pc:spChg chg="add mod">
          <ac:chgData name="BERCHET Caroline, ELS/HD" userId="e29c8f00-45cc-4adb-a632-f31b1b157f3f" providerId="ADAL" clId="{72BDDCCE-9BEB-4B05-8C49-469C622659F4}" dt="2024-12-06T17:08:16.777" v="3195"/>
          <ac:spMkLst>
            <pc:docMk/>
            <pc:sldMk cId="3688097624" sldId="641"/>
            <ac:spMk id="3" creationId="{F1494562-2216-7CA0-F596-210896F5E7FD}"/>
          </ac:spMkLst>
        </pc:spChg>
        <pc:picChg chg="add mod">
          <ac:chgData name="BERCHET Caroline, ELS/HD" userId="e29c8f00-45cc-4adb-a632-f31b1b157f3f" providerId="ADAL" clId="{72BDDCCE-9BEB-4B05-8C49-469C622659F4}" dt="2024-12-10T13:08:19.254" v="3466" actId="1076"/>
          <ac:picMkLst>
            <pc:docMk/>
            <pc:sldMk cId="3688097624" sldId="641"/>
            <ac:picMk id="5" creationId="{4ACDAE82-667A-EB2E-0AAF-36B9FFDA20CB}"/>
          </ac:picMkLst>
        </pc:picChg>
      </pc:sldChg>
      <pc:sldChg chg="addSp delSp modSp new mod ord">
        <pc:chgData name="BERCHET Caroline, ELS/HD" userId="e29c8f00-45cc-4adb-a632-f31b1b157f3f" providerId="ADAL" clId="{72BDDCCE-9BEB-4B05-8C49-469C622659F4}" dt="2024-12-06T17:08:35.094" v="3201"/>
        <pc:sldMkLst>
          <pc:docMk/>
          <pc:sldMk cId="3256563834" sldId="642"/>
        </pc:sldMkLst>
        <pc:spChg chg="mod">
          <ac:chgData name="BERCHET Caroline, ELS/HD" userId="e29c8f00-45cc-4adb-a632-f31b1b157f3f" providerId="ADAL" clId="{72BDDCCE-9BEB-4B05-8C49-469C622659F4}" dt="2024-12-05T13:52:10.280" v="478" actId="20577"/>
          <ac:spMkLst>
            <pc:docMk/>
            <pc:sldMk cId="3256563834" sldId="642"/>
            <ac:spMk id="2" creationId="{107FC3DF-A460-6D05-F136-5E8A1652D60B}"/>
          </ac:spMkLst>
        </pc:spChg>
        <pc:spChg chg="del">
          <ac:chgData name="BERCHET Caroline, ELS/HD" userId="e29c8f00-45cc-4adb-a632-f31b1b157f3f" providerId="ADAL" clId="{72BDDCCE-9BEB-4B05-8C49-469C622659F4}" dt="2024-12-05T13:51:51.194" v="420"/>
          <ac:spMkLst>
            <pc:docMk/>
            <pc:sldMk cId="3256563834" sldId="642"/>
            <ac:spMk id="3" creationId="{3CF3044D-6E22-D72B-4B8C-CF5EB2B73549}"/>
          </ac:spMkLst>
        </pc:spChg>
        <pc:spChg chg="add mod">
          <ac:chgData name="BERCHET Caroline, ELS/HD" userId="e29c8f00-45cc-4adb-a632-f31b1b157f3f" providerId="ADAL" clId="{72BDDCCE-9BEB-4B05-8C49-469C622659F4}" dt="2024-12-06T17:08:35.094" v="3201"/>
          <ac:spMkLst>
            <pc:docMk/>
            <pc:sldMk cId="3256563834" sldId="642"/>
            <ac:spMk id="3" creationId="{ADD64A92-72E5-AB4A-5CFE-EA35619973CD}"/>
          </ac:spMkLst>
        </pc:spChg>
        <pc:graphicFrameChg chg="add mod modGraphic">
          <ac:chgData name="BERCHET Caroline, ELS/HD" userId="e29c8f00-45cc-4adb-a632-f31b1b157f3f" providerId="ADAL" clId="{72BDDCCE-9BEB-4B05-8C49-469C622659F4}" dt="2024-12-05T14:36:09.524" v="953" actId="478"/>
          <ac:graphicFrameMkLst>
            <pc:docMk/>
            <pc:sldMk cId="3256563834" sldId="642"/>
            <ac:graphicFrameMk id="4" creationId="{20A17C50-A59C-8796-E49E-B41BCE20FE40}"/>
          </ac:graphicFrameMkLst>
        </pc:graphicFrameChg>
      </pc:sldChg>
      <pc:sldChg chg="addSp delSp modSp new mod modNotesTx">
        <pc:chgData name="BERCHET Caroline, ELS/HD" userId="e29c8f00-45cc-4adb-a632-f31b1b157f3f" providerId="ADAL" clId="{72BDDCCE-9BEB-4B05-8C49-469C622659F4}" dt="2024-12-06T17:08:19.933" v="3196"/>
        <pc:sldMkLst>
          <pc:docMk/>
          <pc:sldMk cId="1505782298" sldId="643"/>
        </pc:sldMkLst>
        <pc:spChg chg="mod">
          <ac:chgData name="BERCHET Caroline, ELS/HD" userId="e29c8f00-45cc-4adb-a632-f31b1b157f3f" providerId="ADAL" clId="{72BDDCCE-9BEB-4B05-8C49-469C622659F4}" dt="2024-12-05T13:56:57.628" v="555" actId="6549"/>
          <ac:spMkLst>
            <pc:docMk/>
            <pc:sldMk cId="1505782298" sldId="643"/>
            <ac:spMk id="2" creationId="{DE4A9C34-1B10-711F-60C8-9EF90D31A2B9}"/>
          </ac:spMkLst>
        </pc:spChg>
        <pc:spChg chg="add mod">
          <ac:chgData name="BERCHET Caroline, ELS/HD" userId="e29c8f00-45cc-4adb-a632-f31b1b157f3f" providerId="ADAL" clId="{72BDDCCE-9BEB-4B05-8C49-469C622659F4}" dt="2024-12-06T17:08:19.933" v="3196"/>
          <ac:spMkLst>
            <pc:docMk/>
            <pc:sldMk cId="1505782298" sldId="643"/>
            <ac:spMk id="3" creationId="{4327711E-778B-6247-6CD0-F0864B524C22}"/>
          </ac:spMkLst>
        </pc:spChg>
        <pc:spChg chg="del">
          <ac:chgData name="BERCHET Caroline, ELS/HD" userId="e29c8f00-45cc-4adb-a632-f31b1b157f3f" providerId="ADAL" clId="{72BDDCCE-9BEB-4B05-8C49-469C622659F4}" dt="2024-12-05T14:14:42.135" v="775" actId="22"/>
          <ac:spMkLst>
            <pc:docMk/>
            <pc:sldMk cId="1505782298" sldId="643"/>
            <ac:spMk id="3" creationId="{4AE4CD41-08E8-BCC0-0059-E0E66E7F3C51}"/>
          </ac:spMkLst>
        </pc:spChg>
        <pc:spChg chg="add mod">
          <ac:chgData name="BERCHET Caroline, ELS/HD" userId="e29c8f00-45cc-4adb-a632-f31b1b157f3f" providerId="ADAL" clId="{72BDDCCE-9BEB-4B05-8C49-469C622659F4}" dt="2024-12-05T14:15:25.189" v="785" actId="20577"/>
          <ac:spMkLst>
            <pc:docMk/>
            <pc:sldMk cId="1505782298" sldId="643"/>
            <ac:spMk id="6" creationId="{F032B52C-9C64-E32C-C12D-72E2540C87AF}"/>
          </ac:spMkLst>
        </pc:spChg>
        <pc:picChg chg="add mod ord">
          <ac:chgData name="BERCHET Caroline, ELS/HD" userId="e29c8f00-45cc-4adb-a632-f31b1b157f3f" providerId="ADAL" clId="{72BDDCCE-9BEB-4B05-8C49-469C622659F4}" dt="2024-12-05T14:15:14.282" v="777" actId="1076"/>
          <ac:picMkLst>
            <pc:docMk/>
            <pc:sldMk cId="1505782298" sldId="643"/>
            <ac:picMk id="5" creationId="{F3BAB97F-93D4-0652-D318-A1BADBB89ADD}"/>
          </ac:picMkLst>
        </pc:picChg>
      </pc:sldChg>
      <pc:sldChg chg="addSp delSp modSp new mod modNotesTx">
        <pc:chgData name="BERCHET Caroline, ELS/HD" userId="e29c8f00-45cc-4adb-a632-f31b1b157f3f" providerId="ADAL" clId="{72BDDCCE-9BEB-4B05-8C49-469C622659F4}" dt="2024-12-06T17:08:26.195" v="3198"/>
        <pc:sldMkLst>
          <pc:docMk/>
          <pc:sldMk cId="2060533930" sldId="644"/>
        </pc:sldMkLst>
        <pc:spChg chg="mod">
          <ac:chgData name="BERCHET Caroline, ELS/HD" userId="e29c8f00-45cc-4adb-a632-f31b1b157f3f" providerId="ADAL" clId="{72BDDCCE-9BEB-4B05-8C49-469C622659F4}" dt="2024-12-05T13:57:04.539" v="559" actId="5793"/>
          <ac:spMkLst>
            <pc:docMk/>
            <pc:sldMk cId="2060533930" sldId="644"/>
            <ac:spMk id="2" creationId="{C036A3D5-EBA1-C9D9-FE66-A8F3AA119E6C}"/>
          </ac:spMkLst>
        </pc:spChg>
        <pc:spChg chg="add mod">
          <ac:chgData name="BERCHET Caroline, ELS/HD" userId="e29c8f00-45cc-4adb-a632-f31b1b157f3f" providerId="ADAL" clId="{72BDDCCE-9BEB-4B05-8C49-469C622659F4}" dt="2024-12-06T17:08:26.195" v="3198"/>
          <ac:spMkLst>
            <pc:docMk/>
            <pc:sldMk cId="2060533930" sldId="644"/>
            <ac:spMk id="3" creationId="{C8C2433A-0392-16C3-A10C-5116BCB44D42}"/>
          </ac:spMkLst>
        </pc:spChg>
        <pc:spChg chg="del">
          <ac:chgData name="BERCHET Caroline, ELS/HD" userId="e29c8f00-45cc-4adb-a632-f31b1b157f3f" providerId="ADAL" clId="{72BDDCCE-9BEB-4B05-8C49-469C622659F4}" dt="2024-12-05T14:18:38.232" v="830" actId="478"/>
          <ac:spMkLst>
            <pc:docMk/>
            <pc:sldMk cId="2060533930" sldId="644"/>
            <ac:spMk id="3" creationId="{E5D9BC31-C2CC-8248-87C6-1B7220C66831}"/>
          </ac:spMkLst>
        </pc:spChg>
        <pc:spChg chg="add mod">
          <ac:chgData name="BERCHET Caroline, ELS/HD" userId="e29c8f00-45cc-4adb-a632-f31b1b157f3f" providerId="ADAL" clId="{72BDDCCE-9BEB-4B05-8C49-469C622659F4}" dt="2024-12-05T14:19:46.144" v="850" actId="1076"/>
          <ac:spMkLst>
            <pc:docMk/>
            <pc:sldMk cId="2060533930" sldId="644"/>
            <ac:spMk id="6" creationId="{50949CF9-C46A-C5CB-B2C6-BAE8E82164A1}"/>
          </ac:spMkLst>
        </pc:spChg>
        <pc:spChg chg="add mod">
          <ac:chgData name="BERCHET Caroline, ELS/HD" userId="e29c8f00-45cc-4adb-a632-f31b1b157f3f" providerId="ADAL" clId="{72BDDCCE-9BEB-4B05-8C49-469C622659F4}" dt="2024-12-05T14:19:38.183" v="849" actId="1076"/>
          <ac:spMkLst>
            <pc:docMk/>
            <pc:sldMk cId="2060533930" sldId="644"/>
            <ac:spMk id="7" creationId="{EE320572-A38A-82C3-2BAD-F3E315D3817B}"/>
          </ac:spMkLst>
        </pc:spChg>
        <pc:picChg chg="add del mod">
          <ac:chgData name="BERCHET Caroline, ELS/HD" userId="e29c8f00-45cc-4adb-a632-f31b1b157f3f" providerId="ADAL" clId="{72BDDCCE-9BEB-4B05-8C49-469C622659F4}" dt="2024-12-05T14:18:54.208" v="834" actId="478"/>
          <ac:picMkLst>
            <pc:docMk/>
            <pc:sldMk cId="2060533930" sldId="644"/>
            <ac:picMk id="4" creationId="{07AF7B40-2232-D701-FCD5-6E4FDD1C98CF}"/>
          </ac:picMkLst>
        </pc:picChg>
        <pc:picChg chg="add mod">
          <ac:chgData name="BERCHET Caroline, ELS/HD" userId="e29c8f00-45cc-4adb-a632-f31b1b157f3f" providerId="ADAL" clId="{72BDDCCE-9BEB-4B05-8C49-469C622659F4}" dt="2024-12-05T14:19:31.794" v="847" actId="1076"/>
          <ac:picMkLst>
            <pc:docMk/>
            <pc:sldMk cId="2060533930" sldId="644"/>
            <ac:picMk id="5" creationId="{AC13B289-E13F-0372-3BE1-6C7F520B90B6}"/>
          </ac:picMkLst>
        </pc:picChg>
      </pc:sldChg>
      <pc:sldChg chg="addSp delSp modSp new mod modNotesTx">
        <pc:chgData name="BERCHET Caroline, ELS/HD" userId="e29c8f00-45cc-4adb-a632-f31b1b157f3f" providerId="ADAL" clId="{72BDDCCE-9BEB-4B05-8C49-469C622659F4}" dt="2024-12-06T17:08:29.478" v="3199"/>
        <pc:sldMkLst>
          <pc:docMk/>
          <pc:sldMk cId="693867632" sldId="645"/>
        </pc:sldMkLst>
        <pc:spChg chg="mod">
          <ac:chgData name="BERCHET Caroline, ELS/HD" userId="e29c8f00-45cc-4adb-a632-f31b1b157f3f" providerId="ADAL" clId="{72BDDCCE-9BEB-4B05-8C49-469C622659F4}" dt="2024-12-05T14:22:38.999" v="859" actId="1076"/>
          <ac:spMkLst>
            <pc:docMk/>
            <pc:sldMk cId="693867632" sldId="645"/>
            <ac:spMk id="2" creationId="{7E14EFD9-B9B6-0422-7EAF-FDA0BD2B6A17}"/>
          </ac:spMkLst>
        </pc:spChg>
        <pc:spChg chg="del">
          <ac:chgData name="BERCHET Caroline, ELS/HD" userId="e29c8f00-45cc-4adb-a632-f31b1b157f3f" providerId="ADAL" clId="{72BDDCCE-9BEB-4B05-8C49-469C622659F4}" dt="2024-12-05T14:22:14.595" v="854" actId="478"/>
          <ac:spMkLst>
            <pc:docMk/>
            <pc:sldMk cId="693867632" sldId="645"/>
            <ac:spMk id="3" creationId="{2404BD59-6A5D-DEE6-4074-F6DD4724989C}"/>
          </ac:spMkLst>
        </pc:spChg>
        <pc:spChg chg="add mod">
          <ac:chgData name="BERCHET Caroline, ELS/HD" userId="e29c8f00-45cc-4adb-a632-f31b1b157f3f" providerId="ADAL" clId="{72BDDCCE-9BEB-4B05-8C49-469C622659F4}" dt="2024-12-06T17:08:29.478" v="3199"/>
          <ac:spMkLst>
            <pc:docMk/>
            <pc:sldMk cId="693867632" sldId="645"/>
            <ac:spMk id="3" creationId="{9A998A1E-0A3F-7630-9A8D-5257A7892321}"/>
          </ac:spMkLst>
        </pc:spChg>
        <pc:picChg chg="add mod">
          <ac:chgData name="BERCHET Caroline, ELS/HD" userId="e29c8f00-45cc-4adb-a632-f31b1b157f3f" providerId="ADAL" clId="{72BDDCCE-9BEB-4B05-8C49-469C622659F4}" dt="2024-12-05T14:22:23.039" v="857" actId="1076"/>
          <ac:picMkLst>
            <pc:docMk/>
            <pc:sldMk cId="693867632" sldId="645"/>
            <ac:picMk id="4" creationId="{688CCDF5-545D-0264-DA16-4DBFD06738DC}"/>
          </ac:picMkLst>
        </pc:picChg>
      </pc:sldChg>
      <pc:sldChg chg="addSp delSp modSp new mod ord modNotesTx">
        <pc:chgData name="BERCHET Caroline, ELS/HD" userId="e29c8f00-45cc-4adb-a632-f31b1b157f3f" providerId="ADAL" clId="{72BDDCCE-9BEB-4B05-8C49-469C622659F4}" dt="2024-12-06T17:08:22.538" v="3197"/>
        <pc:sldMkLst>
          <pc:docMk/>
          <pc:sldMk cId="2491190729" sldId="646"/>
        </pc:sldMkLst>
        <pc:spChg chg="mod">
          <ac:chgData name="BERCHET Caroline, ELS/HD" userId="e29c8f00-45cc-4adb-a632-f31b1b157f3f" providerId="ADAL" clId="{72BDDCCE-9BEB-4B05-8C49-469C622659F4}" dt="2024-12-05T14:17:34.089" v="814" actId="207"/>
          <ac:spMkLst>
            <pc:docMk/>
            <pc:sldMk cId="2491190729" sldId="646"/>
            <ac:spMk id="2" creationId="{E78B5144-A9E9-8F7C-2D1F-7675BAE0D549}"/>
          </ac:spMkLst>
        </pc:spChg>
        <pc:spChg chg="del mod">
          <ac:chgData name="BERCHET Caroline, ELS/HD" userId="e29c8f00-45cc-4adb-a632-f31b1b157f3f" providerId="ADAL" clId="{72BDDCCE-9BEB-4B05-8C49-469C622659F4}" dt="2024-12-05T14:16:52.193" v="787" actId="478"/>
          <ac:spMkLst>
            <pc:docMk/>
            <pc:sldMk cId="2491190729" sldId="646"/>
            <ac:spMk id="3" creationId="{31881D6F-B6D8-CDF2-EAE3-63FAE78AA97C}"/>
          </ac:spMkLst>
        </pc:spChg>
        <pc:spChg chg="add mod">
          <ac:chgData name="BERCHET Caroline, ELS/HD" userId="e29c8f00-45cc-4adb-a632-f31b1b157f3f" providerId="ADAL" clId="{72BDDCCE-9BEB-4B05-8C49-469C622659F4}" dt="2024-12-06T17:08:22.538" v="3197"/>
          <ac:spMkLst>
            <pc:docMk/>
            <pc:sldMk cId="2491190729" sldId="646"/>
            <ac:spMk id="3" creationId="{F8C47EEE-EEF1-3A18-0837-FFD965B116F9}"/>
          </ac:spMkLst>
        </pc:spChg>
        <pc:spChg chg="add mod">
          <ac:chgData name="BERCHET Caroline, ELS/HD" userId="e29c8f00-45cc-4adb-a632-f31b1b157f3f" providerId="ADAL" clId="{72BDDCCE-9BEB-4B05-8C49-469C622659F4}" dt="2024-12-05T14:17:56.261" v="829" actId="20577"/>
          <ac:spMkLst>
            <pc:docMk/>
            <pc:sldMk cId="2491190729" sldId="646"/>
            <ac:spMk id="6" creationId="{29335704-D62E-2848-AB35-AABB14159777}"/>
          </ac:spMkLst>
        </pc:spChg>
        <pc:picChg chg="add mod">
          <ac:chgData name="BERCHET Caroline, ELS/HD" userId="e29c8f00-45cc-4adb-a632-f31b1b157f3f" providerId="ADAL" clId="{72BDDCCE-9BEB-4B05-8C49-469C622659F4}" dt="2024-12-05T14:17:25.044" v="810" actId="1036"/>
          <ac:picMkLst>
            <pc:docMk/>
            <pc:sldMk cId="2491190729" sldId="646"/>
            <ac:picMk id="5" creationId="{94EBE26C-A27D-5013-70B3-F10458D343EF}"/>
          </ac:picMkLst>
        </pc:picChg>
      </pc:sldChg>
      <pc:sldChg chg="addSp delSp modSp new mod modNotesTx">
        <pc:chgData name="BERCHET Caroline, ELS/HD" userId="e29c8f00-45cc-4adb-a632-f31b1b157f3f" providerId="ADAL" clId="{72BDDCCE-9BEB-4B05-8C49-469C622659F4}" dt="2024-12-06T17:08:31.969" v="3200"/>
        <pc:sldMkLst>
          <pc:docMk/>
          <pc:sldMk cId="2759837388" sldId="647"/>
        </pc:sldMkLst>
        <pc:spChg chg="mod">
          <ac:chgData name="BERCHET Caroline, ELS/HD" userId="e29c8f00-45cc-4adb-a632-f31b1b157f3f" providerId="ADAL" clId="{72BDDCCE-9BEB-4B05-8C49-469C622659F4}" dt="2024-12-05T14:24:58.280" v="865"/>
          <ac:spMkLst>
            <pc:docMk/>
            <pc:sldMk cId="2759837388" sldId="647"/>
            <ac:spMk id="2" creationId="{9C975F94-AE8D-684D-7A20-AFD9685007E6}"/>
          </ac:spMkLst>
        </pc:spChg>
        <pc:spChg chg="del">
          <ac:chgData name="BERCHET Caroline, ELS/HD" userId="e29c8f00-45cc-4adb-a632-f31b1b157f3f" providerId="ADAL" clId="{72BDDCCE-9BEB-4B05-8C49-469C622659F4}" dt="2024-12-05T14:25:15.013" v="866"/>
          <ac:spMkLst>
            <pc:docMk/>
            <pc:sldMk cId="2759837388" sldId="647"/>
            <ac:spMk id="3" creationId="{E1FCDD47-4610-A19F-C049-FA783403E7C1}"/>
          </ac:spMkLst>
        </pc:spChg>
        <pc:spChg chg="add mod">
          <ac:chgData name="BERCHET Caroline, ELS/HD" userId="e29c8f00-45cc-4adb-a632-f31b1b157f3f" providerId="ADAL" clId="{72BDDCCE-9BEB-4B05-8C49-469C622659F4}" dt="2024-12-06T17:08:31.969" v="3200"/>
          <ac:spMkLst>
            <pc:docMk/>
            <pc:sldMk cId="2759837388" sldId="647"/>
            <ac:spMk id="3" creationId="{FFC9F764-05A9-275C-07E3-89652D382387}"/>
          </ac:spMkLst>
        </pc:spChg>
        <pc:graphicFrameChg chg="add mod">
          <ac:chgData name="BERCHET Caroline, ELS/HD" userId="e29c8f00-45cc-4adb-a632-f31b1b157f3f" providerId="ADAL" clId="{72BDDCCE-9BEB-4B05-8C49-469C622659F4}" dt="2024-12-05T14:25:15.013" v="866"/>
          <ac:graphicFrameMkLst>
            <pc:docMk/>
            <pc:sldMk cId="2759837388" sldId="647"/>
            <ac:graphicFrameMk id="4" creationId="{F0227970-0A3C-DC55-8775-AF3732BE0C8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A506D-BE78-4DD3-B0E3-0CA16857695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957AC36-9799-4836-B7FF-4E593DA11C9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dirty="0"/>
            <a:t>Health</a:t>
          </a:r>
          <a:endParaRPr lang="en-GB" dirty="0"/>
        </a:p>
      </dgm:t>
    </dgm:pt>
    <dgm:pt modelId="{E5A0D680-1466-4968-BC54-05322B4D72E6}" type="parTrans" cxnId="{66DB9020-8C52-4433-BF72-54E48962E82A}">
      <dgm:prSet/>
      <dgm:spPr/>
      <dgm:t>
        <a:bodyPr/>
        <a:lstStyle/>
        <a:p>
          <a:endParaRPr lang="en-GB"/>
        </a:p>
      </dgm:t>
    </dgm:pt>
    <dgm:pt modelId="{743D4B03-DA4C-44CE-B721-C6F797F9E627}" type="sibTrans" cxnId="{66DB9020-8C52-4433-BF72-54E48962E82A}">
      <dgm:prSet/>
      <dgm:spPr/>
      <dgm:t>
        <a:bodyPr/>
        <a:lstStyle/>
        <a:p>
          <a:endParaRPr lang="en-GB"/>
        </a:p>
      </dgm:t>
    </dgm:pt>
    <dgm:pt modelId="{3DEF5FFB-EE78-4BBD-9004-5E1D80CE0755}">
      <dgm:prSet phldrT="[Text]"/>
      <dgm:spPr/>
      <dgm:t>
        <a:bodyPr/>
        <a:lstStyle/>
        <a:p>
          <a:r>
            <a:rPr lang="es-ES_tradnl" dirty="0" err="1"/>
            <a:t>Costs</a:t>
          </a:r>
          <a:r>
            <a:rPr lang="es-ES_tradnl" dirty="0"/>
            <a:t> of </a:t>
          </a:r>
          <a:r>
            <a:rPr lang="es-ES_tradnl" dirty="0" err="1"/>
            <a:t>health</a:t>
          </a:r>
          <a:r>
            <a:rPr lang="es-ES_tradnl" dirty="0"/>
            <a:t> </a:t>
          </a:r>
          <a:r>
            <a:rPr lang="es-ES_tradnl" dirty="0" err="1"/>
            <a:t>care</a:t>
          </a:r>
          <a:endParaRPr lang="en-GB" dirty="0"/>
        </a:p>
      </dgm:t>
    </dgm:pt>
    <dgm:pt modelId="{CCDE5271-084A-41F3-B897-141837EBD1AB}" type="parTrans" cxnId="{6CA58D80-A05E-4309-9E39-336FB9117C40}">
      <dgm:prSet/>
      <dgm:spPr/>
      <dgm:t>
        <a:bodyPr/>
        <a:lstStyle/>
        <a:p>
          <a:endParaRPr lang="en-GB"/>
        </a:p>
      </dgm:t>
    </dgm:pt>
    <dgm:pt modelId="{7ABF0323-3560-420F-A34E-1CA5736F0A5E}" type="sibTrans" cxnId="{6CA58D80-A05E-4309-9E39-336FB9117C40}">
      <dgm:prSet/>
      <dgm:spPr/>
      <dgm:t>
        <a:bodyPr/>
        <a:lstStyle/>
        <a:p>
          <a:endParaRPr lang="en-GB"/>
        </a:p>
      </dgm:t>
    </dgm:pt>
    <dgm:pt modelId="{41ACE501-786F-493C-B2DA-C3AF1B112640}">
      <dgm:prSet phldrT="[Text]"/>
      <dgm:spPr/>
      <dgm:t>
        <a:bodyPr/>
        <a:lstStyle/>
        <a:p>
          <a:r>
            <a:rPr lang="es-ES_tradnl" dirty="0" err="1"/>
            <a:t>Capacity</a:t>
          </a:r>
          <a:r>
            <a:rPr lang="es-ES_tradnl" dirty="0"/>
            <a:t> to </a:t>
          </a:r>
          <a:r>
            <a:rPr lang="es-ES_tradnl" dirty="0" err="1"/>
            <a:t>work</a:t>
          </a:r>
          <a:endParaRPr lang="en-GB" dirty="0"/>
        </a:p>
      </dgm:t>
    </dgm:pt>
    <dgm:pt modelId="{64DDE96D-515E-4118-8672-A6D3638B965F}" type="parTrans" cxnId="{FCC0FFFE-7289-4437-A4AC-23C03F5EBD4E}">
      <dgm:prSet/>
      <dgm:spPr/>
      <dgm:t>
        <a:bodyPr/>
        <a:lstStyle/>
        <a:p>
          <a:endParaRPr lang="en-GB"/>
        </a:p>
      </dgm:t>
    </dgm:pt>
    <dgm:pt modelId="{56972DCE-2F78-43AA-B83A-241F4DC8B586}" type="sibTrans" cxnId="{FCC0FFFE-7289-4437-A4AC-23C03F5EBD4E}">
      <dgm:prSet/>
      <dgm:spPr/>
      <dgm:t>
        <a:bodyPr/>
        <a:lstStyle/>
        <a:p>
          <a:endParaRPr lang="en-GB"/>
        </a:p>
      </dgm:t>
    </dgm:pt>
    <dgm:pt modelId="{80CFEBF0-1F86-45E8-B1E1-E225BDF23D99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dirty="0" err="1"/>
            <a:t>Income</a:t>
          </a:r>
          <a:r>
            <a:rPr lang="es-ES_tradnl" dirty="0"/>
            <a:t> / social </a:t>
          </a:r>
          <a:r>
            <a:rPr lang="es-ES_tradnl" dirty="0" err="1"/>
            <a:t>factors</a:t>
          </a:r>
          <a:endParaRPr lang="en-GB" dirty="0"/>
        </a:p>
      </dgm:t>
    </dgm:pt>
    <dgm:pt modelId="{3514FD56-70C5-4DA0-A206-FC663E0140CF}" type="parTrans" cxnId="{9A23C5DD-7106-4B81-84F9-8864AEE1B31F}">
      <dgm:prSet/>
      <dgm:spPr/>
      <dgm:t>
        <a:bodyPr/>
        <a:lstStyle/>
        <a:p>
          <a:endParaRPr lang="en-GB"/>
        </a:p>
      </dgm:t>
    </dgm:pt>
    <dgm:pt modelId="{107B591A-BCA7-449F-B179-BEB0329A0050}" type="sibTrans" cxnId="{9A23C5DD-7106-4B81-84F9-8864AEE1B31F}">
      <dgm:prSet/>
      <dgm:spPr/>
      <dgm:t>
        <a:bodyPr/>
        <a:lstStyle/>
        <a:p>
          <a:endParaRPr lang="en-GB"/>
        </a:p>
      </dgm:t>
    </dgm:pt>
    <dgm:pt modelId="{EF9DB0DD-5C72-437B-9A6D-A0F6DC1BDFF3}">
      <dgm:prSet phldrT="[Text]"/>
      <dgm:spPr/>
      <dgm:t>
        <a:bodyPr/>
        <a:lstStyle/>
        <a:p>
          <a:r>
            <a:rPr lang="es-ES_tradnl" dirty="0"/>
            <a:t>Living </a:t>
          </a:r>
          <a:r>
            <a:rPr lang="es-ES_tradnl" dirty="0" err="1"/>
            <a:t>environment</a:t>
          </a:r>
          <a:endParaRPr lang="en-GB" dirty="0"/>
        </a:p>
      </dgm:t>
    </dgm:pt>
    <dgm:pt modelId="{AE63BD27-DAD4-4B14-80A2-3AFB0EAF7892}" type="parTrans" cxnId="{DB71C133-2537-43DB-9391-0914FDD7D6AC}">
      <dgm:prSet/>
      <dgm:spPr/>
      <dgm:t>
        <a:bodyPr/>
        <a:lstStyle/>
        <a:p>
          <a:endParaRPr lang="en-GB"/>
        </a:p>
      </dgm:t>
    </dgm:pt>
    <dgm:pt modelId="{E25BAAFE-6504-4747-B704-7099B11480BD}" type="sibTrans" cxnId="{DB71C133-2537-43DB-9391-0914FDD7D6AC}">
      <dgm:prSet/>
      <dgm:spPr/>
      <dgm:t>
        <a:bodyPr/>
        <a:lstStyle/>
        <a:p>
          <a:endParaRPr lang="en-GB"/>
        </a:p>
      </dgm:t>
    </dgm:pt>
    <dgm:pt modelId="{8F7E23C4-5C55-4B79-892B-0D06E75FA40D}">
      <dgm:prSet phldrT="[Text]"/>
      <dgm:spPr/>
      <dgm:t>
        <a:bodyPr/>
        <a:lstStyle/>
        <a:p>
          <a:r>
            <a:rPr lang="es-ES_tradnl" dirty="0" err="1"/>
            <a:t>Unemployment</a:t>
          </a:r>
          <a:r>
            <a:rPr lang="es-ES_tradnl" dirty="0"/>
            <a:t>, </a:t>
          </a:r>
          <a:r>
            <a:rPr lang="es-ES_tradnl" dirty="0" err="1"/>
            <a:t>poor</a:t>
          </a:r>
          <a:r>
            <a:rPr lang="es-ES_tradnl" dirty="0"/>
            <a:t> </a:t>
          </a:r>
          <a:r>
            <a:rPr lang="es-ES_tradnl" dirty="0" err="1"/>
            <a:t>working</a:t>
          </a:r>
          <a:r>
            <a:rPr lang="es-ES_tradnl" dirty="0"/>
            <a:t> </a:t>
          </a:r>
          <a:r>
            <a:rPr lang="es-ES_tradnl" dirty="0" err="1"/>
            <a:t>conditions</a:t>
          </a:r>
          <a:endParaRPr lang="en-GB" dirty="0"/>
        </a:p>
      </dgm:t>
    </dgm:pt>
    <dgm:pt modelId="{7CC6ED87-6435-4279-9230-42F2A58673AF}" type="parTrans" cxnId="{50C9704E-2573-4D33-815D-974E4AB10EF7}">
      <dgm:prSet/>
      <dgm:spPr/>
      <dgm:t>
        <a:bodyPr/>
        <a:lstStyle/>
        <a:p>
          <a:endParaRPr lang="en-GB"/>
        </a:p>
      </dgm:t>
    </dgm:pt>
    <dgm:pt modelId="{B0C2F2A4-8DFD-4272-8ED8-7217EA7B80FD}" type="sibTrans" cxnId="{50C9704E-2573-4D33-815D-974E4AB10EF7}">
      <dgm:prSet/>
      <dgm:spPr/>
      <dgm:t>
        <a:bodyPr/>
        <a:lstStyle/>
        <a:p>
          <a:endParaRPr lang="en-GB"/>
        </a:p>
      </dgm:t>
    </dgm:pt>
    <dgm:pt modelId="{7BAEDC40-ABDA-4240-8CB9-9A537E3CE6C3}">
      <dgm:prSet phldrT="[Text]"/>
      <dgm:spPr/>
      <dgm:t>
        <a:bodyPr/>
        <a:lstStyle/>
        <a:p>
          <a:r>
            <a:rPr lang="es-ES_tradnl" dirty="0" err="1"/>
            <a:t>Education</a:t>
          </a:r>
          <a:r>
            <a:rPr lang="es-ES_tradnl" dirty="0"/>
            <a:t>, </a:t>
          </a:r>
          <a:r>
            <a:rPr lang="es-ES_tradnl" dirty="0" err="1"/>
            <a:t>health-seeking</a:t>
          </a:r>
          <a:r>
            <a:rPr lang="es-ES_tradnl" dirty="0"/>
            <a:t> </a:t>
          </a:r>
          <a:r>
            <a:rPr lang="es-ES_tradnl" dirty="0" err="1"/>
            <a:t>behaviour</a:t>
          </a:r>
          <a:endParaRPr lang="en-GB" dirty="0"/>
        </a:p>
      </dgm:t>
    </dgm:pt>
    <dgm:pt modelId="{FC98A17C-5AD6-49E8-BDEF-66A99209AB65}" type="parTrans" cxnId="{672DAF2C-E499-453F-AE2B-0893C64B4924}">
      <dgm:prSet/>
      <dgm:spPr/>
      <dgm:t>
        <a:bodyPr/>
        <a:lstStyle/>
        <a:p>
          <a:endParaRPr lang="en-GB"/>
        </a:p>
      </dgm:t>
    </dgm:pt>
    <dgm:pt modelId="{F86DD532-4559-419F-B1F7-0140A3576DDE}" type="sibTrans" cxnId="{672DAF2C-E499-453F-AE2B-0893C64B4924}">
      <dgm:prSet/>
      <dgm:spPr/>
      <dgm:t>
        <a:bodyPr/>
        <a:lstStyle/>
        <a:p>
          <a:endParaRPr lang="en-GB"/>
        </a:p>
      </dgm:t>
    </dgm:pt>
    <dgm:pt modelId="{ACA7E449-36F0-4BF5-9E92-6A8E1F0BF759}">
      <dgm:prSet phldrT="[Text]"/>
      <dgm:spPr/>
      <dgm:t>
        <a:bodyPr/>
        <a:lstStyle/>
        <a:p>
          <a:r>
            <a:rPr lang="en-GB" dirty="0"/>
            <a:t>Illness in childhood</a:t>
          </a:r>
        </a:p>
      </dgm:t>
    </dgm:pt>
    <dgm:pt modelId="{CFF272B6-F467-4452-9453-E093740F3E4D}" type="parTrans" cxnId="{6861CA2A-B53A-41D0-B520-4D240A2B17EF}">
      <dgm:prSet/>
      <dgm:spPr/>
      <dgm:t>
        <a:bodyPr/>
        <a:lstStyle/>
        <a:p>
          <a:endParaRPr lang="en-GB"/>
        </a:p>
      </dgm:t>
    </dgm:pt>
    <dgm:pt modelId="{22FDD31C-BEA0-4FFA-A570-F0640CB6BE65}" type="sibTrans" cxnId="{6861CA2A-B53A-41D0-B520-4D240A2B17EF}">
      <dgm:prSet/>
      <dgm:spPr/>
      <dgm:t>
        <a:bodyPr/>
        <a:lstStyle/>
        <a:p>
          <a:endParaRPr lang="en-GB"/>
        </a:p>
      </dgm:t>
    </dgm:pt>
    <dgm:pt modelId="{C82760BB-4D48-43C6-BFAC-34AC4F6E6C0B}" type="pres">
      <dgm:prSet presAssocID="{D50A506D-BE78-4DD3-B0E3-0CA16857695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5CC4D8C6-37B9-4495-B621-0EE6A58D0007}" type="pres">
      <dgm:prSet presAssocID="{D50A506D-BE78-4DD3-B0E3-0CA168576958}" presName="dummyMaxCanvas" presStyleCnt="0"/>
      <dgm:spPr/>
    </dgm:pt>
    <dgm:pt modelId="{092A3E11-DAC3-4773-AC43-FB45B6D1EF2E}" type="pres">
      <dgm:prSet presAssocID="{D50A506D-BE78-4DD3-B0E3-0CA168576958}" presName="parentComposite" presStyleCnt="0"/>
      <dgm:spPr/>
    </dgm:pt>
    <dgm:pt modelId="{70DE3D36-4198-4D36-B989-5A2097830EE8}" type="pres">
      <dgm:prSet presAssocID="{D50A506D-BE78-4DD3-B0E3-0CA168576958}" presName="parent1" presStyleLbl="alignAccFollowNode1" presStyleIdx="0" presStyleCnt="4">
        <dgm:presLayoutVars>
          <dgm:chMax val="4"/>
        </dgm:presLayoutVars>
      </dgm:prSet>
      <dgm:spPr/>
    </dgm:pt>
    <dgm:pt modelId="{88AE2F90-9B27-4CC6-990A-041052B95D5F}" type="pres">
      <dgm:prSet presAssocID="{D50A506D-BE78-4DD3-B0E3-0CA168576958}" presName="parent2" presStyleLbl="alignAccFollowNode1" presStyleIdx="1" presStyleCnt="4">
        <dgm:presLayoutVars>
          <dgm:chMax val="4"/>
        </dgm:presLayoutVars>
      </dgm:prSet>
      <dgm:spPr/>
    </dgm:pt>
    <dgm:pt modelId="{51A44FA0-B360-4A16-B017-599FB37D55A7}" type="pres">
      <dgm:prSet presAssocID="{D50A506D-BE78-4DD3-B0E3-0CA168576958}" presName="childrenComposite" presStyleCnt="0"/>
      <dgm:spPr/>
    </dgm:pt>
    <dgm:pt modelId="{7F726A12-7549-47A9-B475-DF2AADA87020}" type="pres">
      <dgm:prSet presAssocID="{D50A506D-BE78-4DD3-B0E3-0CA168576958}" presName="dummyMaxCanvas_ChildArea" presStyleCnt="0"/>
      <dgm:spPr/>
    </dgm:pt>
    <dgm:pt modelId="{77F3B885-98CB-4270-A779-B6363D27D060}" type="pres">
      <dgm:prSet presAssocID="{D50A506D-BE78-4DD3-B0E3-0CA168576958}" presName="fulcrum" presStyleLbl="alignAccFollowNode1" presStyleIdx="2" presStyleCnt="4"/>
      <dgm:spPr/>
    </dgm:pt>
    <dgm:pt modelId="{A7BDD0D9-4830-49F9-8C9C-DF6244B7EC9F}" type="pres">
      <dgm:prSet presAssocID="{D50A506D-BE78-4DD3-B0E3-0CA168576958}" presName="balance_33" presStyleLbl="alignAccFollowNode1" presStyleIdx="3" presStyleCnt="4">
        <dgm:presLayoutVars>
          <dgm:bulletEnabled val="1"/>
        </dgm:presLayoutVars>
      </dgm:prSet>
      <dgm:spPr/>
    </dgm:pt>
    <dgm:pt modelId="{18CA8CD3-1762-4CCD-8664-5142A0550636}" type="pres">
      <dgm:prSet presAssocID="{D50A506D-BE78-4DD3-B0E3-0CA168576958}" presName="right_33_1" presStyleLbl="node1" presStyleIdx="0" presStyleCnt="6">
        <dgm:presLayoutVars>
          <dgm:bulletEnabled val="1"/>
        </dgm:presLayoutVars>
      </dgm:prSet>
      <dgm:spPr/>
    </dgm:pt>
    <dgm:pt modelId="{707F77F2-2377-4DB7-BDC4-1C083DA30B32}" type="pres">
      <dgm:prSet presAssocID="{D50A506D-BE78-4DD3-B0E3-0CA168576958}" presName="right_33_2" presStyleLbl="node1" presStyleIdx="1" presStyleCnt="6">
        <dgm:presLayoutVars>
          <dgm:bulletEnabled val="1"/>
        </dgm:presLayoutVars>
      </dgm:prSet>
      <dgm:spPr/>
    </dgm:pt>
    <dgm:pt modelId="{548BC6A1-950E-44CE-8CF3-02F9877CB73A}" type="pres">
      <dgm:prSet presAssocID="{D50A506D-BE78-4DD3-B0E3-0CA168576958}" presName="right_33_3" presStyleLbl="node1" presStyleIdx="2" presStyleCnt="6">
        <dgm:presLayoutVars>
          <dgm:bulletEnabled val="1"/>
        </dgm:presLayoutVars>
      </dgm:prSet>
      <dgm:spPr/>
    </dgm:pt>
    <dgm:pt modelId="{F22C8D4A-349D-47EE-9CC3-7F1E44961E0F}" type="pres">
      <dgm:prSet presAssocID="{D50A506D-BE78-4DD3-B0E3-0CA168576958}" presName="left_33_1" presStyleLbl="node1" presStyleIdx="3" presStyleCnt="6">
        <dgm:presLayoutVars>
          <dgm:bulletEnabled val="1"/>
        </dgm:presLayoutVars>
      </dgm:prSet>
      <dgm:spPr/>
    </dgm:pt>
    <dgm:pt modelId="{5B06C092-C8CE-4E0A-B6E3-FDD2FA570100}" type="pres">
      <dgm:prSet presAssocID="{D50A506D-BE78-4DD3-B0E3-0CA168576958}" presName="left_33_2" presStyleLbl="node1" presStyleIdx="4" presStyleCnt="6">
        <dgm:presLayoutVars>
          <dgm:bulletEnabled val="1"/>
        </dgm:presLayoutVars>
      </dgm:prSet>
      <dgm:spPr/>
    </dgm:pt>
    <dgm:pt modelId="{8DCDEA73-923B-4F72-B39B-6C35F64A365C}" type="pres">
      <dgm:prSet presAssocID="{D50A506D-BE78-4DD3-B0E3-0CA168576958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56E30300-C8F7-469B-A928-4B940719D566}" type="presOf" srcId="{ACA7E449-36F0-4BF5-9E92-6A8E1F0BF759}" destId="{8DCDEA73-923B-4F72-B39B-6C35F64A365C}" srcOrd="0" destOrd="0" presId="urn:microsoft.com/office/officeart/2005/8/layout/balance1"/>
    <dgm:cxn modelId="{66DB9020-8C52-4433-BF72-54E48962E82A}" srcId="{D50A506D-BE78-4DD3-B0E3-0CA168576958}" destId="{0957AC36-9799-4836-B7FF-4E593DA11C95}" srcOrd="0" destOrd="0" parTransId="{E5A0D680-1466-4968-BC54-05322B4D72E6}" sibTransId="{743D4B03-DA4C-44CE-B721-C6F797F9E627}"/>
    <dgm:cxn modelId="{6861CA2A-B53A-41D0-B520-4D240A2B17EF}" srcId="{0957AC36-9799-4836-B7FF-4E593DA11C95}" destId="{ACA7E449-36F0-4BF5-9E92-6A8E1F0BF759}" srcOrd="2" destOrd="0" parTransId="{CFF272B6-F467-4452-9453-E093740F3E4D}" sibTransId="{22FDD31C-BEA0-4FFA-A570-F0640CB6BE65}"/>
    <dgm:cxn modelId="{672DAF2C-E499-453F-AE2B-0893C64B4924}" srcId="{80CFEBF0-1F86-45E8-B1E1-E225BDF23D99}" destId="{7BAEDC40-ABDA-4240-8CB9-9A537E3CE6C3}" srcOrd="2" destOrd="0" parTransId="{FC98A17C-5AD6-49E8-BDEF-66A99209AB65}" sibTransId="{F86DD532-4559-419F-B1F7-0140A3576DDE}"/>
    <dgm:cxn modelId="{DB71C133-2537-43DB-9391-0914FDD7D6AC}" srcId="{80CFEBF0-1F86-45E8-B1E1-E225BDF23D99}" destId="{EF9DB0DD-5C72-437B-9A6D-A0F6DC1BDFF3}" srcOrd="0" destOrd="0" parTransId="{AE63BD27-DAD4-4B14-80A2-3AFB0EAF7892}" sibTransId="{E25BAAFE-6504-4747-B704-7099B11480BD}"/>
    <dgm:cxn modelId="{BCB78C5D-5A9A-4359-BFAC-43AB096BAF1E}" type="presOf" srcId="{3DEF5FFB-EE78-4BBD-9004-5E1D80CE0755}" destId="{F22C8D4A-349D-47EE-9CC3-7F1E44961E0F}" srcOrd="0" destOrd="0" presId="urn:microsoft.com/office/officeart/2005/8/layout/balance1"/>
    <dgm:cxn modelId="{CBB17942-4774-47EF-9641-E6582CFE2C5D}" type="presOf" srcId="{80CFEBF0-1F86-45E8-B1E1-E225BDF23D99}" destId="{88AE2F90-9B27-4CC6-990A-041052B95D5F}" srcOrd="0" destOrd="0" presId="urn:microsoft.com/office/officeart/2005/8/layout/balance1"/>
    <dgm:cxn modelId="{50C9704E-2573-4D33-815D-974E4AB10EF7}" srcId="{80CFEBF0-1F86-45E8-B1E1-E225BDF23D99}" destId="{8F7E23C4-5C55-4B79-892B-0D06E75FA40D}" srcOrd="1" destOrd="0" parTransId="{7CC6ED87-6435-4279-9230-42F2A58673AF}" sibTransId="{B0C2F2A4-8DFD-4272-8ED8-7217EA7B80FD}"/>
    <dgm:cxn modelId="{1B69D354-7FFB-4818-94E5-8F52DF5FEFFD}" type="presOf" srcId="{8F7E23C4-5C55-4B79-892B-0D06E75FA40D}" destId="{707F77F2-2377-4DB7-BDC4-1C083DA30B32}" srcOrd="0" destOrd="0" presId="urn:microsoft.com/office/officeart/2005/8/layout/balance1"/>
    <dgm:cxn modelId="{6CA58D80-A05E-4309-9E39-336FB9117C40}" srcId="{0957AC36-9799-4836-B7FF-4E593DA11C95}" destId="{3DEF5FFB-EE78-4BBD-9004-5E1D80CE0755}" srcOrd="0" destOrd="0" parTransId="{CCDE5271-084A-41F3-B897-141837EBD1AB}" sibTransId="{7ABF0323-3560-420F-A34E-1CA5736F0A5E}"/>
    <dgm:cxn modelId="{97266485-2233-419C-9F4F-C0890E4A8B06}" type="presOf" srcId="{7BAEDC40-ABDA-4240-8CB9-9A537E3CE6C3}" destId="{548BC6A1-950E-44CE-8CF3-02F9877CB73A}" srcOrd="0" destOrd="0" presId="urn:microsoft.com/office/officeart/2005/8/layout/balance1"/>
    <dgm:cxn modelId="{48562D89-70DF-4E1D-A680-3A3A6756E7CE}" type="presOf" srcId="{41ACE501-786F-493C-B2DA-C3AF1B112640}" destId="{5B06C092-C8CE-4E0A-B6E3-FDD2FA570100}" srcOrd="0" destOrd="0" presId="urn:microsoft.com/office/officeart/2005/8/layout/balance1"/>
    <dgm:cxn modelId="{9A23C5DD-7106-4B81-84F9-8864AEE1B31F}" srcId="{D50A506D-BE78-4DD3-B0E3-0CA168576958}" destId="{80CFEBF0-1F86-45E8-B1E1-E225BDF23D99}" srcOrd="1" destOrd="0" parTransId="{3514FD56-70C5-4DA0-A206-FC663E0140CF}" sibTransId="{107B591A-BCA7-449F-B179-BEB0329A0050}"/>
    <dgm:cxn modelId="{A20B2FE6-1741-4BD2-9E28-0C4DC3D0D57D}" type="presOf" srcId="{0957AC36-9799-4836-B7FF-4E593DA11C95}" destId="{70DE3D36-4198-4D36-B989-5A2097830EE8}" srcOrd="0" destOrd="0" presId="urn:microsoft.com/office/officeart/2005/8/layout/balance1"/>
    <dgm:cxn modelId="{B27D88E6-A162-4398-B5CB-C8FCDD468499}" type="presOf" srcId="{D50A506D-BE78-4DD3-B0E3-0CA168576958}" destId="{C82760BB-4D48-43C6-BFAC-34AC4F6E6C0B}" srcOrd="0" destOrd="0" presId="urn:microsoft.com/office/officeart/2005/8/layout/balance1"/>
    <dgm:cxn modelId="{19E58AFD-42BD-4219-B9A6-8894F800D306}" type="presOf" srcId="{EF9DB0DD-5C72-437B-9A6D-A0F6DC1BDFF3}" destId="{18CA8CD3-1762-4CCD-8664-5142A0550636}" srcOrd="0" destOrd="0" presId="urn:microsoft.com/office/officeart/2005/8/layout/balance1"/>
    <dgm:cxn modelId="{FCC0FFFE-7289-4437-A4AC-23C03F5EBD4E}" srcId="{0957AC36-9799-4836-B7FF-4E593DA11C95}" destId="{41ACE501-786F-493C-B2DA-C3AF1B112640}" srcOrd="1" destOrd="0" parTransId="{64DDE96D-515E-4118-8672-A6D3638B965F}" sibTransId="{56972DCE-2F78-43AA-B83A-241F4DC8B586}"/>
    <dgm:cxn modelId="{4448DFB1-D346-43E3-8B08-1D1118140302}" type="presParOf" srcId="{C82760BB-4D48-43C6-BFAC-34AC4F6E6C0B}" destId="{5CC4D8C6-37B9-4495-B621-0EE6A58D0007}" srcOrd="0" destOrd="0" presId="urn:microsoft.com/office/officeart/2005/8/layout/balance1"/>
    <dgm:cxn modelId="{7D709A7B-76E2-4EC5-B476-2A5B10DB8FD8}" type="presParOf" srcId="{C82760BB-4D48-43C6-BFAC-34AC4F6E6C0B}" destId="{092A3E11-DAC3-4773-AC43-FB45B6D1EF2E}" srcOrd="1" destOrd="0" presId="urn:microsoft.com/office/officeart/2005/8/layout/balance1"/>
    <dgm:cxn modelId="{AA0F2252-47CD-4B26-9FCA-EAD7076FD169}" type="presParOf" srcId="{092A3E11-DAC3-4773-AC43-FB45B6D1EF2E}" destId="{70DE3D36-4198-4D36-B989-5A2097830EE8}" srcOrd="0" destOrd="0" presId="urn:microsoft.com/office/officeart/2005/8/layout/balance1"/>
    <dgm:cxn modelId="{E4E895FC-4D94-430B-AC44-A9F502A88FC1}" type="presParOf" srcId="{092A3E11-DAC3-4773-AC43-FB45B6D1EF2E}" destId="{88AE2F90-9B27-4CC6-990A-041052B95D5F}" srcOrd="1" destOrd="0" presId="urn:microsoft.com/office/officeart/2005/8/layout/balance1"/>
    <dgm:cxn modelId="{DAA22C55-DEC0-48A5-83B6-6BBC4730722B}" type="presParOf" srcId="{C82760BB-4D48-43C6-BFAC-34AC4F6E6C0B}" destId="{51A44FA0-B360-4A16-B017-599FB37D55A7}" srcOrd="2" destOrd="0" presId="urn:microsoft.com/office/officeart/2005/8/layout/balance1"/>
    <dgm:cxn modelId="{8C19B818-7A3C-491A-AE43-D89F21E0E416}" type="presParOf" srcId="{51A44FA0-B360-4A16-B017-599FB37D55A7}" destId="{7F726A12-7549-47A9-B475-DF2AADA87020}" srcOrd="0" destOrd="0" presId="urn:microsoft.com/office/officeart/2005/8/layout/balance1"/>
    <dgm:cxn modelId="{62300F60-EA7F-476A-B7C4-82B46CB5D16B}" type="presParOf" srcId="{51A44FA0-B360-4A16-B017-599FB37D55A7}" destId="{77F3B885-98CB-4270-A779-B6363D27D060}" srcOrd="1" destOrd="0" presId="urn:microsoft.com/office/officeart/2005/8/layout/balance1"/>
    <dgm:cxn modelId="{9A69EAD5-E1F9-4FA1-BB9B-A74710D382D9}" type="presParOf" srcId="{51A44FA0-B360-4A16-B017-599FB37D55A7}" destId="{A7BDD0D9-4830-49F9-8C9C-DF6244B7EC9F}" srcOrd="2" destOrd="0" presId="urn:microsoft.com/office/officeart/2005/8/layout/balance1"/>
    <dgm:cxn modelId="{B4EE3CFE-FF9A-414F-9A34-F7B9561F6310}" type="presParOf" srcId="{51A44FA0-B360-4A16-B017-599FB37D55A7}" destId="{18CA8CD3-1762-4CCD-8664-5142A0550636}" srcOrd="3" destOrd="0" presId="urn:microsoft.com/office/officeart/2005/8/layout/balance1"/>
    <dgm:cxn modelId="{B97B1B29-DBCA-486F-BE79-6803469521F7}" type="presParOf" srcId="{51A44FA0-B360-4A16-B017-599FB37D55A7}" destId="{707F77F2-2377-4DB7-BDC4-1C083DA30B32}" srcOrd="4" destOrd="0" presId="urn:microsoft.com/office/officeart/2005/8/layout/balance1"/>
    <dgm:cxn modelId="{B75B0FC0-D057-4ED2-AC5B-E8242A6837A9}" type="presParOf" srcId="{51A44FA0-B360-4A16-B017-599FB37D55A7}" destId="{548BC6A1-950E-44CE-8CF3-02F9877CB73A}" srcOrd="5" destOrd="0" presId="urn:microsoft.com/office/officeart/2005/8/layout/balance1"/>
    <dgm:cxn modelId="{7FCE2548-E4DB-4655-8DED-2DC02307EE8B}" type="presParOf" srcId="{51A44FA0-B360-4A16-B017-599FB37D55A7}" destId="{F22C8D4A-349D-47EE-9CC3-7F1E44961E0F}" srcOrd="6" destOrd="0" presId="urn:microsoft.com/office/officeart/2005/8/layout/balance1"/>
    <dgm:cxn modelId="{FB4D6F09-5320-40B8-BE05-7BF831FB54FF}" type="presParOf" srcId="{51A44FA0-B360-4A16-B017-599FB37D55A7}" destId="{5B06C092-C8CE-4E0A-B6E3-FDD2FA570100}" srcOrd="7" destOrd="0" presId="urn:microsoft.com/office/officeart/2005/8/layout/balance1"/>
    <dgm:cxn modelId="{EFE79DA1-4B3B-4615-97E8-F232D45A5B0B}" type="presParOf" srcId="{51A44FA0-B360-4A16-B017-599FB37D55A7}" destId="{8DCDEA73-923B-4F72-B39B-6C35F64A365C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08DF51-64AC-45D6-B29C-C59A83D349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B4FE26-C675-4E9A-8BE2-2F881142E8F1}">
      <dgm:prSet phldrT="[Text]"/>
      <dgm:spPr/>
      <dgm:t>
        <a:bodyPr/>
        <a:lstStyle/>
        <a:p>
          <a:r>
            <a:rPr lang="fr-FR" dirty="0" err="1"/>
            <a:t>Strengthening</a:t>
          </a:r>
          <a:r>
            <a:rPr lang="fr-FR" dirty="0"/>
            <a:t> </a:t>
          </a:r>
          <a:r>
            <a:rPr lang="fr-FR" dirty="0" err="1"/>
            <a:t>primary</a:t>
          </a:r>
          <a:r>
            <a:rPr lang="fr-FR" dirty="0"/>
            <a:t> </a:t>
          </a:r>
          <a:r>
            <a:rPr lang="fr-FR" dirty="0" err="1"/>
            <a:t>healthcare</a:t>
          </a:r>
          <a:r>
            <a:rPr lang="fr-FR" dirty="0"/>
            <a:t>, reconfiguration of service </a:t>
          </a:r>
          <a:r>
            <a:rPr lang="fr-FR" dirty="0" err="1"/>
            <a:t>delivery</a:t>
          </a:r>
          <a:r>
            <a:rPr lang="fr-FR" dirty="0"/>
            <a:t> </a:t>
          </a:r>
          <a:r>
            <a:rPr lang="fr-FR" dirty="0" err="1"/>
            <a:t>towards</a:t>
          </a:r>
          <a:r>
            <a:rPr lang="fr-FR" dirty="0"/>
            <a:t> people-</a:t>
          </a:r>
          <a:r>
            <a:rPr lang="fr-FR" dirty="0" err="1"/>
            <a:t>centered</a:t>
          </a:r>
          <a:r>
            <a:rPr lang="fr-FR" dirty="0"/>
            <a:t> care</a:t>
          </a:r>
          <a:endParaRPr lang="en-GB" dirty="0"/>
        </a:p>
      </dgm:t>
    </dgm:pt>
    <dgm:pt modelId="{49FFCF7D-C018-4DA1-993A-918CBD73EEBC}" type="parTrans" cxnId="{A0F28667-60BF-4CB9-AB73-73BF8BF0A5D9}">
      <dgm:prSet/>
      <dgm:spPr/>
      <dgm:t>
        <a:bodyPr/>
        <a:lstStyle/>
        <a:p>
          <a:endParaRPr lang="en-GB"/>
        </a:p>
      </dgm:t>
    </dgm:pt>
    <dgm:pt modelId="{254E5EDD-EC2D-4691-A7A5-B544450DE21D}" type="sibTrans" cxnId="{A0F28667-60BF-4CB9-AB73-73BF8BF0A5D9}">
      <dgm:prSet/>
      <dgm:spPr/>
      <dgm:t>
        <a:bodyPr/>
        <a:lstStyle/>
        <a:p>
          <a:endParaRPr lang="en-GB"/>
        </a:p>
      </dgm:t>
    </dgm:pt>
    <dgm:pt modelId="{25C444BD-6CA2-447E-A998-5C4E961C185F}">
      <dgm:prSet phldrT="[Text]"/>
      <dgm:spPr/>
      <dgm:t>
        <a:bodyPr/>
        <a:lstStyle/>
        <a:p>
          <a:r>
            <a:rPr lang="fr-FR" dirty="0"/>
            <a:t>Beyond </a:t>
          </a:r>
          <a:r>
            <a:rPr lang="fr-FR" dirty="0" err="1"/>
            <a:t>health</a:t>
          </a:r>
          <a:r>
            <a:rPr lang="fr-FR" dirty="0"/>
            <a:t> </a:t>
          </a:r>
          <a:r>
            <a:rPr lang="fr-FR" dirty="0" err="1"/>
            <a:t>sector</a:t>
          </a:r>
          <a:r>
            <a:rPr lang="fr-FR" dirty="0"/>
            <a:t>: social </a:t>
          </a:r>
          <a:r>
            <a:rPr lang="fr-FR" dirty="0" err="1"/>
            <a:t>policy</a:t>
          </a:r>
          <a:r>
            <a:rPr lang="fr-FR" dirty="0"/>
            <a:t>, </a:t>
          </a:r>
          <a:r>
            <a:rPr lang="fr-FR" dirty="0" err="1"/>
            <a:t>housing</a:t>
          </a:r>
          <a:r>
            <a:rPr lang="fr-FR" dirty="0"/>
            <a:t>, </a:t>
          </a:r>
          <a:r>
            <a:rPr lang="fr-FR" dirty="0" err="1"/>
            <a:t>education</a:t>
          </a:r>
          <a:r>
            <a:rPr lang="fr-FR" dirty="0"/>
            <a:t>, labour and job </a:t>
          </a:r>
          <a:r>
            <a:rPr lang="fr-FR" dirty="0" err="1"/>
            <a:t>quality</a:t>
          </a:r>
          <a:endParaRPr lang="en-GB" dirty="0"/>
        </a:p>
      </dgm:t>
    </dgm:pt>
    <dgm:pt modelId="{73BE46EB-7A5C-4F92-979E-ACA875CD38B2}" type="parTrans" cxnId="{6BE3CABF-FC58-4889-A04C-C4B33342F860}">
      <dgm:prSet/>
      <dgm:spPr/>
      <dgm:t>
        <a:bodyPr/>
        <a:lstStyle/>
        <a:p>
          <a:endParaRPr lang="en-GB"/>
        </a:p>
      </dgm:t>
    </dgm:pt>
    <dgm:pt modelId="{D54C8724-A982-4D98-B6F8-9603F94BA19E}" type="sibTrans" cxnId="{6BE3CABF-FC58-4889-A04C-C4B33342F860}">
      <dgm:prSet/>
      <dgm:spPr/>
      <dgm:t>
        <a:bodyPr/>
        <a:lstStyle/>
        <a:p>
          <a:endParaRPr lang="en-GB"/>
        </a:p>
      </dgm:t>
    </dgm:pt>
    <dgm:pt modelId="{385F5144-9DBD-4035-8844-188D10A4F138}">
      <dgm:prSet phldrT="[Text]"/>
      <dgm:spPr/>
      <dgm:t>
        <a:bodyPr/>
        <a:lstStyle/>
        <a:p>
          <a:r>
            <a:rPr lang="fr-FR" dirty="0" err="1"/>
            <a:t>Investing</a:t>
          </a:r>
          <a:r>
            <a:rPr lang="fr-FR" dirty="0"/>
            <a:t> in </a:t>
          </a:r>
          <a:r>
            <a:rPr lang="fr-FR" dirty="0" err="1"/>
            <a:t>health</a:t>
          </a:r>
          <a:r>
            <a:rPr lang="fr-FR" dirty="0"/>
            <a:t> promotion and </a:t>
          </a:r>
          <a:r>
            <a:rPr lang="fr-FR" dirty="0" err="1"/>
            <a:t>diseases</a:t>
          </a:r>
          <a:r>
            <a:rPr lang="fr-FR" dirty="0"/>
            <a:t> </a:t>
          </a:r>
          <a:r>
            <a:rPr lang="fr-FR" dirty="0" err="1"/>
            <a:t>prevention</a:t>
          </a:r>
          <a:endParaRPr lang="en-GB" dirty="0"/>
        </a:p>
      </dgm:t>
    </dgm:pt>
    <dgm:pt modelId="{C9E3672A-89C9-4268-AF31-662EF4D0F39D}" type="sibTrans" cxnId="{810C42BB-6690-4DAD-831A-01768A934E93}">
      <dgm:prSet/>
      <dgm:spPr/>
      <dgm:t>
        <a:bodyPr/>
        <a:lstStyle/>
        <a:p>
          <a:endParaRPr lang="en-GB"/>
        </a:p>
      </dgm:t>
    </dgm:pt>
    <dgm:pt modelId="{585BF6CD-E926-46B6-A3ED-C65D03309268}" type="parTrans" cxnId="{810C42BB-6690-4DAD-831A-01768A934E93}">
      <dgm:prSet/>
      <dgm:spPr/>
      <dgm:t>
        <a:bodyPr/>
        <a:lstStyle/>
        <a:p>
          <a:endParaRPr lang="en-GB"/>
        </a:p>
      </dgm:t>
    </dgm:pt>
    <dgm:pt modelId="{C9FBE4AA-0A91-4C79-B36C-AE628F67819E}">
      <dgm:prSet/>
      <dgm:spPr/>
      <dgm:t>
        <a:bodyPr/>
        <a:lstStyle/>
        <a:p>
          <a:r>
            <a:rPr lang="en-US" dirty="0"/>
            <a:t>Strengthen data collection on what matters to patients.</a:t>
          </a:r>
          <a:endParaRPr lang="en-GB" dirty="0"/>
        </a:p>
      </dgm:t>
    </dgm:pt>
    <dgm:pt modelId="{12923154-DCC4-4602-A72C-07239834F577}" type="parTrans" cxnId="{91CB36DD-9586-4622-97CE-00BFEDBCD374}">
      <dgm:prSet/>
      <dgm:spPr/>
      <dgm:t>
        <a:bodyPr/>
        <a:lstStyle/>
        <a:p>
          <a:endParaRPr lang="en-GB"/>
        </a:p>
      </dgm:t>
    </dgm:pt>
    <dgm:pt modelId="{FBC1D7FA-565F-4781-A17D-EF9F62907AAA}" type="sibTrans" cxnId="{91CB36DD-9586-4622-97CE-00BFEDBCD374}">
      <dgm:prSet/>
      <dgm:spPr/>
      <dgm:t>
        <a:bodyPr/>
        <a:lstStyle/>
        <a:p>
          <a:endParaRPr lang="en-GB"/>
        </a:p>
      </dgm:t>
    </dgm:pt>
    <dgm:pt modelId="{909EBDED-7965-41E8-BCAD-5D05CE65A09C}" type="pres">
      <dgm:prSet presAssocID="{8608DF51-64AC-45D6-B29C-C59A83D349EF}" presName="linear" presStyleCnt="0">
        <dgm:presLayoutVars>
          <dgm:dir/>
          <dgm:animLvl val="lvl"/>
          <dgm:resizeHandles val="exact"/>
        </dgm:presLayoutVars>
      </dgm:prSet>
      <dgm:spPr/>
    </dgm:pt>
    <dgm:pt modelId="{5A33E70B-731D-4386-8C37-E0BC8171C553}" type="pres">
      <dgm:prSet presAssocID="{FBB4FE26-C675-4E9A-8BE2-2F881142E8F1}" presName="parentLin" presStyleCnt="0"/>
      <dgm:spPr/>
    </dgm:pt>
    <dgm:pt modelId="{F19CB090-2E0B-446E-B920-9A59C0B711F4}" type="pres">
      <dgm:prSet presAssocID="{FBB4FE26-C675-4E9A-8BE2-2F881142E8F1}" presName="parentLeftMargin" presStyleLbl="node1" presStyleIdx="0" presStyleCnt="4"/>
      <dgm:spPr/>
    </dgm:pt>
    <dgm:pt modelId="{31965DE1-866F-42A8-A055-32BBA7A3967E}" type="pres">
      <dgm:prSet presAssocID="{FBB4FE26-C675-4E9A-8BE2-2F881142E8F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7368BE6-76AA-4569-B933-C9FDB7DEF83E}" type="pres">
      <dgm:prSet presAssocID="{FBB4FE26-C675-4E9A-8BE2-2F881142E8F1}" presName="negativeSpace" presStyleCnt="0"/>
      <dgm:spPr/>
    </dgm:pt>
    <dgm:pt modelId="{4C1B0219-B8C8-4DBB-A81D-D105CA71B705}" type="pres">
      <dgm:prSet presAssocID="{FBB4FE26-C675-4E9A-8BE2-2F881142E8F1}" presName="childText" presStyleLbl="conFgAcc1" presStyleIdx="0" presStyleCnt="4">
        <dgm:presLayoutVars>
          <dgm:bulletEnabled val="1"/>
        </dgm:presLayoutVars>
      </dgm:prSet>
      <dgm:spPr/>
    </dgm:pt>
    <dgm:pt modelId="{51F25471-9281-4FD3-9FBD-2CC9641E939B}" type="pres">
      <dgm:prSet presAssocID="{254E5EDD-EC2D-4691-A7A5-B544450DE21D}" presName="spaceBetweenRectangles" presStyleCnt="0"/>
      <dgm:spPr/>
    </dgm:pt>
    <dgm:pt modelId="{F868993F-0D2F-42B6-AC31-6403F98A292F}" type="pres">
      <dgm:prSet presAssocID="{C9FBE4AA-0A91-4C79-B36C-AE628F67819E}" presName="parentLin" presStyleCnt="0"/>
      <dgm:spPr/>
    </dgm:pt>
    <dgm:pt modelId="{15B11794-441A-48E1-9133-C6CF9C2F41A8}" type="pres">
      <dgm:prSet presAssocID="{C9FBE4AA-0A91-4C79-B36C-AE628F67819E}" presName="parentLeftMargin" presStyleLbl="node1" presStyleIdx="0" presStyleCnt="4"/>
      <dgm:spPr/>
    </dgm:pt>
    <dgm:pt modelId="{DD549504-0563-4EF1-A91E-B989299C39C3}" type="pres">
      <dgm:prSet presAssocID="{C9FBE4AA-0A91-4C79-B36C-AE628F67819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73C2DD5-0C72-42E6-B98B-7FF7FB2F69D9}" type="pres">
      <dgm:prSet presAssocID="{C9FBE4AA-0A91-4C79-B36C-AE628F67819E}" presName="negativeSpace" presStyleCnt="0"/>
      <dgm:spPr/>
    </dgm:pt>
    <dgm:pt modelId="{C1F7B7B4-6EA0-4ECD-BD1B-F31E4BAEA232}" type="pres">
      <dgm:prSet presAssocID="{C9FBE4AA-0A91-4C79-B36C-AE628F67819E}" presName="childText" presStyleLbl="conFgAcc1" presStyleIdx="1" presStyleCnt="4">
        <dgm:presLayoutVars>
          <dgm:bulletEnabled val="1"/>
        </dgm:presLayoutVars>
      </dgm:prSet>
      <dgm:spPr/>
    </dgm:pt>
    <dgm:pt modelId="{56405791-C134-49F9-BA8E-EEEC4BB27156}" type="pres">
      <dgm:prSet presAssocID="{FBC1D7FA-565F-4781-A17D-EF9F62907AAA}" presName="spaceBetweenRectangles" presStyleCnt="0"/>
      <dgm:spPr/>
    </dgm:pt>
    <dgm:pt modelId="{2F5BF38B-5247-4546-AE0D-1274B2A89C63}" type="pres">
      <dgm:prSet presAssocID="{385F5144-9DBD-4035-8844-188D10A4F138}" presName="parentLin" presStyleCnt="0"/>
      <dgm:spPr/>
    </dgm:pt>
    <dgm:pt modelId="{D183A018-723E-4097-93FB-2831405C74A9}" type="pres">
      <dgm:prSet presAssocID="{385F5144-9DBD-4035-8844-188D10A4F138}" presName="parentLeftMargin" presStyleLbl="node1" presStyleIdx="1" presStyleCnt="4"/>
      <dgm:spPr/>
    </dgm:pt>
    <dgm:pt modelId="{9A599003-AA1D-4C80-8A4D-94F1C1EDE495}" type="pres">
      <dgm:prSet presAssocID="{385F5144-9DBD-4035-8844-188D10A4F13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88D443-0A26-4925-BEE7-FC1E3F23814A}" type="pres">
      <dgm:prSet presAssocID="{385F5144-9DBD-4035-8844-188D10A4F138}" presName="negativeSpace" presStyleCnt="0"/>
      <dgm:spPr/>
    </dgm:pt>
    <dgm:pt modelId="{6A81D628-AEC8-4DBC-9BF8-2E148FC3198B}" type="pres">
      <dgm:prSet presAssocID="{385F5144-9DBD-4035-8844-188D10A4F138}" presName="childText" presStyleLbl="conFgAcc1" presStyleIdx="2" presStyleCnt="4">
        <dgm:presLayoutVars>
          <dgm:bulletEnabled val="1"/>
        </dgm:presLayoutVars>
      </dgm:prSet>
      <dgm:spPr/>
    </dgm:pt>
    <dgm:pt modelId="{1B4D917D-D8B0-49BC-926C-196ABCBBA51C}" type="pres">
      <dgm:prSet presAssocID="{C9E3672A-89C9-4268-AF31-662EF4D0F39D}" presName="spaceBetweenRectangles" presStyleCnt="0"/>
      <dgm:spPr/>
    </dgm:pt>
    <dgm:pt modelId="{7DDB0187-AA06-477F-AE14-36B20DADB38C}" type="pres">
      <dgm:prSet presAssocID="{25C444BD-6CA2-447E-A998-5C4E961C185F}" presName="parentLin" presStyleCnt="0"/>
      <dgm:spPr/>
    </dgm:pt>
    <dgm:pt modelId="{EDC0644F-CCF9-495E-AEDE-5D07409080EA}" type="pres">
      <dgm:prSet presAssocID="{25C444BD-6CA2-447E-A998-5C4E961C185F}" presName="parentLeftMargin" presStyleLbl="node1" presStyleIdx="2" presStyleCnt="4"/>
      <dgm:spPr/>
    </dgm:pt>
    <dgm:pt modelId="{FC9B5A1A-DF12-4284-ADF1-138B7375F5DE}" type="pres">
      <dgm:prSet presAssocID="{25C444BD-6CA2-447E-A998-5C4E961C185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1275973-24A5-47DD-BA58-14CB8405AC4E}" type="pres">
      <dgm:prSet presAssocID="{25C444BD-6CA2-447E-A998-5C4E961C185F}" presName="negativeSpace" presStyleCnt="0"/>
      <dgm:spPr/>
    </dgm:pt>
    <dgm:pt modelId="{7004B473-079C-4E8C-8107-1D79C2F6CF1B}" type="pres">
      <dgm:prSet presAssocID="{25C444BD-6CA2-447E-A998-5C4E961C185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FE2AE16-9D79-482E-9DB1-52B73105DC75}" type="presOf" srcId="{FBB4FE26-C675-4E9A-8BE2-2F881142E8F1}" destId="{31965DE1-866F-42A8-A055-32BBA7A3967E}" srcOrd="1" destOrd="0" presId="urn:microsoft.com/office/officeart/2005/8/layout/list1"/>
    <dgm:cxn modelId="{E433F217-B4F6-4434-AD21-49975AAB534E}" type="presOf" srcId="{385F5144-9DBD-4035-8844-188D10A4F138}" destId="{D183A018-723E-4097-93FB-2831405C74A9}" srcOrd="0" destOrd="0" presId="urn:microsoft.com/office/officeart/2005/8/layout/list1"/>
    <dgm:cxn modelId="{ACEF931C-5083-4609-BE16-6908E37D0139}" type="presOf" srcId="{C9FBE4AA-0A91-4C79-B36C-AE628F67819E}" destId="{DD549504-0563-4EF1-A91E-B989299C39C3}" srcOrd="1" destOrd="0" presId="urn:microsoft.com/office/officeart/2005/8/layout/list1"/>
    <dgm:cxn modelId="{DC5C1D31-D49A-4971-899D-3962B4BBE0D8}" type="presOf" srcId="{8608DF51-64AC-45D6-B29C-C59A83D349EF}" destId="{909EBDED-7965-41E8-BCAD-5D05CE65A09C}" srcOrd="0" destOrd="0" presId="urn:microsoft.com/office/officeart/2005/8/layout/list1"/>
    <dgm:cxn modelId="{9F05D666-0133-44CF-B728-55379A484C2D}" type="presOf" srcId="{25C444BD-6CA2-447E-A998-5C4E961C185F}" destId="{FC9B5A1A-DF12-4284-ADF1-138B7375F5DE}" srcOrd="1" destOrd="0" presId="urn:microsoft.com/office/officeart/2005/8/layout/list1"/>
    <dgm:cxn modelId="{A0F28667-60BF-4CB9-AB73-73BF8BF0A5D9}" srcId="{8608DF51-64AC-45D6-B29C-C59A83D349EF}" destId="{FBB4FE26-C675-4E9A-8BE2-2F881142E8F1}" srcOrd="0" destOrd="0" parTransId="{49FFCF7D-C018-4DA1-993A-918CBD73EEBC}" sibTransId="{254E5EDD-EC2D-4691-A7A5-B544450DE21D}"/>
    <dgm:cxn modelId="{223F926E-9134-4554-8EFF-4DDD525793D2}" type="presOf" srcId="{25C444BD-6CA2-447E-A998-5C4E961C185F}" destId="{EDC0644F-CCF9-495E-AEDE-5D07409080EA}" srcOrd="0" destOrd="0" presId="urn:microsoft.com/office/officeart/2005/8/layout/list1"/>
    <dgm:cxn modelId="{87CEBE73-65C5-457F-A385-27A4D56B0F4D}" type="presOf" srcId="{385F5144-9DBD-4035-8844-188D10A4F138}" destId="{9A599003-AA1D-4C80-8A4D-94F1C1EDE495}" srcOrd="1" destOrd="0" presId="urn:microsoft.com/office/officeart/2005/8/layout/list1"/>
    <dgm:cxn modelId="{645DE28A-FA69-4820-90A2-6390B7E3AB22}" type="presOf" srcId="{FBB4FE26-C675-4E9A-8BE2-2F881142E8F1}" destId="{F19CB090-2E0B-446E-B920-9A59C0B711F4}" srcOrd="0" destOrd="0" presId="urn:microsoft.com/office/officeart/2005/8/layout/list1"/>
    <dgm:cxn modelId="{BAEDF493-1ECD-4576-9F0D-FF2903C7DE30}" type="presOf" srcId="{C9FBE4AA-0A91-4C79-B36C-AE628F67819E}" destId="{15B11794-441A-48E1-9133-C6CF9C2F41A8}" srcOrd="0" destOrd="0" presId="urn:microsoft.com/office/officeart/2005/8/layout/list1"/>
    <dgm:cxn modelId="{810C42BB-6690-4DAD-831A-01768A934E93}" srcId="{8608DF51-64AC-45D6-B29C-C59A83D349EF}" destId="{385F5144-9DBD-4035-8844-188D10A4F138}" srcOrd="2" destOrd="0" parTransId="{585BF6CD-E926-46B6-A3ED-C65D03309268}" sibTransId="{C9E3672A-89C9-4268-AF31-662EF4D0F39D}"/>
    <dgm:cxn modelId="{6BE3CABF-FC58-4889-A04C-C4B33342F860}" srcId="{8608DF51-64AC-45D6-B29C-C59A83D349EF}" destId="{25C444BD-6CA2-447E-A998-5C4E961C185F}" srcOrd="3" destOrd="0" parTransId="{73BE46EB-7A5C-4F92-979E-ACA875CD38B2}" sibTransId="{D54C8724-A982-4D98-B6F8-9603F94BA19E}"/>
    <dgm:cxn modelId="{91CB36DD-9586-4622-97CE-00BFEDBCD374}" srcId="{8608DF51-64AC-45D6-B29C-C59A83D349EF}" destId="{C9FBE4AA-0A91-4C79-B36C-AE628F67819E}" srcOrd="1" destOrd="0" parTransId="{12923154-DCC4-4602-A72C-07239834F577}" sibTransId="{FBC1D7FA-565F-4781-A17D-EF9F62907AAA}"/>
    <dgm:cxn modelId="{FF8ED653-7789-40BE-8F75-665D79CB0573}" type="presParOf" srcId="{909EBDED-7965-41E8-BCAD-5D05CE65A09C}" destId="{5A33E70B-731D-4386-8C37-E0BC8171C553}" srcOrd="0" destOrd="0" presId="urn:microsoft.com/office/officeart/2005/8/layout/list1"/>
    <dgm:cxn modelId="{FBA81C14-0820-432B-8C0C-C451B406B716}" type="presParOf" srcId="{5A33E70B-731D-4386-8C37-E0BC8171C553}" destId="{F19CB090-2E0B-446E-B920-9A59C0B711F4}" srcOrd="0" destOrd="0" presId="urn:microsoft.com/office/officeart/2005/8/layout/list1"/>
    <dgm:cxn modelId="{E1A37265-BF0C-448F-9B96-19D33E84B29C}" type="presParOf" srcId="{5A33E70B-731D-4386-8C37-E0BC8171C553}" destId="{31965DE1-866F-42A8-A055-32BBA7A3967E}" srcOrd="1" destOrd="0" presId="urn:microsoft.com/office/officeart/2005/8/layout/list1"/>
    <dgm:cxn modelId="{D1AB270C-375D-45F0-BFE5-B6727FDC20D2}" type="presParOf" srcId="{909EBDED-7965-41E8-BCAD-5D05CE65A09C}" destId="{77368BE6-76AA-4569-B933-C9FDB7DEF83E}" srcOrd="1" destOrd="0" presId="urn:microsoft.com/office/officeart/2005/8/layout/list1"/>
    <dgm:cxn modelId="{0D1DEEA5-2136-4E4A-897C-3DC2F0894AE6}" type="presParOf" srcId="{909EBDED-7965-41E8-BCAD-5D05CE65A09C}" destId="{4C1B0219-B8C8-4DBB-A81D-D105CA71B705}" srcOrd="2" destOrd="0" presId="urn:microsoft.com/office/officeart/2005/8/layout/list1"/>
    <dgm:cxn modelId="{B79F90E6-F505-4826-82EB-2EC61847439B}" type="presParOf" srcId="{909EBDED-7965-41E8-BCAD-5D05CE65A09C}" destId="{51F25471-9281-4FD3-9FBD-2CC9641E939B}" srcOrd="3" destOrd="0" presId="urn:microsoft.com/office/officeart/2005/8/layout/list1"/>
    <dgm:cxn modelId="{1BEE44D6-AC72-480F-8572-46A74060635A}" type="presParOf" srcId="{909EBDED-7965-41E8-BCAD-5D05CE65A09C}" destId="{F868993F-0D2F-42B6-AC31-6403F98A292F}" srcOrd="4" destOrd="0" presId="urn:microsoft.com/office/officeart/2005/8/layout/list1"/>
    <dgm:cxn modelId="{1367C921-11B6-4810-BFD1-F9BCA39A6D94}" type="presParOf" srcId="{F868993F-0D2F-42B6-AC31-6403F98A292F}" destId="{15B11794-441A-48E1-9133-C6CF9C2F41A8}" srcOrd="0" destOrd="0" presId="urn:microsoft.com/office/officeart/2005/8/layout/list1"/>
    <dgm:cxn modelId="{4B78BD8B-7EF4-4EC3-AC47-4B8D7F7BE463}" type="presParOf" srcId="{F868993F-0D2F-42B6-AC31-6403F98A292F}" destId="{DD549504-0563-4EF1-A91E-B989299C39C3}" srcOrd="1" destOrd="0" presId="urn:microsoft.com/office/officeart/2005/8/layout/list1"/>
    <dgm:cxn modelId="{B5532B6F-CE97-45A7-9EBF-0127BC584BE0}" type="presParOf" srcId="{909EBDED-7965-41E8-BCAD-5D05CE65A09C}" destId="{173C2DD5-0C72-42E6-B98B-7FF7FB2F69D9}" srcOrd="5" destOrd="0" presId="urn:microsoft.com/office/officeart/2005/8/layout/list1"/>
    <dgm:cxn modelId="{9E7E3E64-AF62-438C-8401-9D7F1A9BA75C}" type="presParOf" srcId="{909EBDED-7965-41E8-BCAD-5D05CE65A09C}" destId="{C1F7B7B4-6EA0-4ECD-BD1B-F31E4BAEA232}" srcOrd="6" destOrd="0" presId="urn:microsoft.com/office/officeart/2005/8/layout/list1"/>
    <dgm:cxn modelId="{511AFDDE-04DA-497C-A825-D908FFB52825}" type="presParOf" srcId="{909EBDED-7965-41E8-BCAD-5D05CE65A09C}" destId="{56405791-C134-49F9-BA8E-EEEC4BB27156}" srcOrd="7" destOrd="0" presId="urn:microsoft.com/office/officeart/2005/8/layout/list1"/>
    <dgm:cxn modelId="{FE1711F9-42CB-44DB-AE92-A8A2FAD00CB7}" type="presParOf" srcId="{909EBDED-7965-41E8-BCAD-5D05CE65A09C}" destId="{2F5BF38B-5247-4546-AE0D-1274B2A89C63}" srcOrd="8" destOrd="0" presId="urn:microsoft.com/office/officeart/2005/8/layout/list1"/>
    <dgm:cxn modelId="{1D618F38-3BC3-4775-8D20-F6E11A97595F}" type="presParOf" srcId="{2F5BF38B-5247-4546-AE0D-1274B2A89C63}" destId="{D183A018-723E-4097-93FB-2831405C74A9}" srcOrd="0" destOrd="0" presId="urn:microsoft.com/office/officeart/2005/8/layout/list1"/>
    <dgm:cxn modelId="{F5472EF8-B981-47FF-8D5C-51988B8E4590}" type="presParOf" srcId="{2F5BF38B-5247-4546-AE0D-1274B2A89C63}" destId="{9A599003-AA1D-4C80-8A4D-94F1C1EDE495}" srcOrd="1" destOrd="0" presId="urn:microsoft.com/office/officeart/2005/8/layout/list1"/>
    <dgm:cxn modelId="{85AB1CB9-1240-4829-A222-A745D79C9DC7}" type="presParOf" srcId="{909EBDED-7965-41E8-BCAD-5D05CE65A09C}" destId="{CC88D443-0A26-4925-BEE7-FC1E3F23814A}" srcOrd="9" destOrd="0" presId="urn:microsoft.com/office/officeart/2005/8/layout/list1"/>
    <dgm:cxn modelId="{4BF94C11-6B60-43C7-92AE-FA3BCE96E397}" type="presParOf" srcId="{909EBDED-7965-41E8-BCAD-5D05CE65A09C}" destId="{6A81D628-AEC8-4DBC-9BF8-2E148FC3198B}" srcOrd="10" destOrd="0" presId="urn:microsoft.com/office/officeart/2005/8/layout/list1"/>
    <dgm:cxn modelId="{69AFD659-91D7-4954-869A-6BD038810880}" type="presParOf" srcId="{909EBDED-7965-41E8-BCAD-5D05CE65A09C}" destId="{1B4D917D-D8B0-49BC-926C-196ABCBBA51C}" srcOrd="11" destOrd="0" presId="urn:microsoft.com/office/officeart/2005/8/layout/list1"/>
    <dgm:cxn modelId="{038FD92E-53D3-4654-B4AC-5686FCD343DF}" type="presParOf" srcId="{909EBDED-7965-41E8-BCAD-5D05CE65A09C}" destId="{7DDB0187-AA06-477F-AE14-36B20DADB38C}" srcOrd="12" destOrd="0" presId="urn:microsoft.com/office/officeart/2005/8/layout/list1"/>
    <dgm:cxn modelId="{1A582248-D826-4C2B-8E87-1252D8CA3544}" type="presParOf" srcId="{7DDB0187-AA06-477F-AE14-36B20DADB38C}" destId="{EDC0644F-CCF9-495E-AEDE-5D07409080EA}" srcOrd="0" destOrd="0" presId="urn:microsoft.com/office/officeart/2005/8/layout/list1"/>
    <dgm:cxn modelId="{E9E74150-85D2-4211-8ED2-BD5447B01C94}" type="presParOf" srcId="{7DDB0187-AA06-477F-AE14-36B20DADB38C}" destId="{FC9B5A1A-DF12-4284-ADF1-138B7375F5DE}" srcOrd="1" destOrd="0" presId="urn:microsoft.com/office/officeart/2005/8/layout/list1"/>
    <dgm:cxn modelId="{E2C5EC88-F038-4C93-863A-A2EF75C87DE3}" type="presParOf" srcId="{909EBDED-7965-41E8-BCAD-5D05CE65A09C}" destId="{71275973-24A5-47DD-BA58-14CB8405AC4E}" srcOrd="13" destOrd="0" presId="urn:microsoft.com/office/officeart/2005/8/layout/list1"/>
    <dgm:cxn modelId="{A6436552-66E3-4774-916B-E1C5BF8996D0}" type="presParOf" srcId="{909EBDED-7965-41E8-BCAD-5D05CE65A09C}" destId="{7004B473-079C-4E8C-8107-1D79C2F6CF1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E3D36-4198-4D36-B989-5A2097830EE8}">
      <dsp:nvSpPr>
        <dsp:cNvPr id="0" name=""/>
        <dsp:cNvSpPr/>
      </dsp:nvSpPr>
      <dsp:spPr>
        <a:xfrm>
          <a:off x="3858831" y="0"/>
          <a:ext cx="1555051" cy="86391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Health</a:t>
          </a:r>
          <a:endParaRPr lang="en-GB" sz="1800" kern="1200" dirty="0"/>
        </a:p>
      </dsp:txBody>
      <dsp:txXfrm>
        <a:off x="3884134" y="25303"/>
        <a:ext cx="1504445" cy="813311"/>
      </dsp:txXfrm>
    </dsp:sp>
    <dsp:sp modelId="{88AE2F90-9B27-4CC6-990A-041052B95D5F}">
      <dsp:nvSpPr>
        <dsp:cNvPr id="0" name=""/>
        <dsp:cNvSpPr/>
      </dsp:nvSpPr>
      <dsp:spPr>
        <a:xfrm>
          <a:off x="6105016" y="0"/>
          <a:ext cx="1555051" cy="86391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 err="1"/>
            <a:t>Income</a:t>
          </a:r>
          <a:r>
            <a:rPr lang="es-ES_tradnl" sz="1800" kern="1200" dirty="0"/>
            <a:t> / social </a:t>
          </a:r>
          <a:r>
            <a:rPr lang="es-ES_tradnl" sz="1800" kern="1200" dirty="0" err="1"/>
            <a:t>factors</a:t>
          </a:r>
          <a:endParaRPr lang="en-GB" sz="1800" kern="1200" dirty="0"/>
        </a:p>
      </dsp:txBody>
      <dsp:txXfrm>
        <a:off x="6130319" y="25303"/>
        <a:ext cx="1504445" cy="813311"/>
      </dsp:txXfrm>
    </dsp:sp>
    <dsp:sp modelId="{77F3B885-98CB-4270-A779-B6363D27D060}">
      <dsp:nvSpPr>
        <dsp:cNvPr id="0" name=""/>
        <dsp:cNvSpPr/>
      </dsp:nvSpPr>
      <dsp:spPr>
        <a:xfrm>
          <a:off x="5435480" y="3671648"/>
          <a:ext cx="647938" cy="647938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DD0D9-4830-49F9-8C9C-DF6244B7EC9F}">
      <dsp:nvSpPr>
        <dsp:cNvPr id="0" name=""/>
        <dsp:cNvSpPr/>
      </dsp:nvSpPr>
      <dsp:spPr>
        <a:xfrm>
          <a:off x="3815635" y="3400378"/>
          <a:ext cx="3887628" cy="26263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A8CD3-1762-4CCD-8664-5142A0550636}">
      <dsp:nvSpPr>
        <dsp:cNvPr id="0" name=""/>
        <dsp:cNvSpPr/>
      </dsp:nvSpPr>
      <dsp:spPr>
        <a:xfrm>
          <a:off x="6105016" y="2643587"/>
          <a:ext cx="1555051" cy="725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dirty="0"/>
            <a:t>Living </a:t>
          </a:r>
          <a:r>
            <a:rPr lang="es-ES_tradnl" sz="1300" kern="1200" dirty="0" err="1"/>
            <a:t>environment</a:t>
          </a:r>
          <a:endParaRPr lang="en-GB" sz="1300" kern="1200" dirty="0"/>
        </a:p>
      </dsp:txBody>
      <dsp:txXfrm>
        <a:off x="6140441" y="2679012"/>
        <a:ext cx="1484201" cy="654840"/>
      </dsp:txXfrm>
    </dsp:sp>
    <dsp:sp modelId="{707F77F2-2377-4DB7-BDC4-1C083DA30B32}">
      <dsp:nvSpPr>
        <dsp:cNvPr id="0" name=""/>
        <dsp:cNvSpPr/>
      </dsp:nvSpPr>
      <dsp:spPr>
        <a:xfrm>
          <a:off x="6105016" y="1866061"/>
          <a:ext cx="1555051" cy="7256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dirty="0" err="1"/>
            <a:t>Unemployment</a:t>
          </a:r>
          <a:r>
            <a:rPr lang="es-ES_tradnl" sz="1300" kern="1200" dirty="0"/>
            <a:t>, </a:t>
          </a:r>
          <a:r>
            <a:rPr lang="es-ES_tradnl" sz="1300" kern="1200" dirty="0" err="1"/>
            <a:t>poor</a:t>
          </a:r>
          <a:r>
            <a:rPr lang="es-ES_tradnl" sz="1300" kern="1200" dirty="0"/>
            <a:t> </a:t>
          </a:r>
          <a:r>
            <a:rPr lang="es-ES_tradnl" sz="1300" kern="1200" dirty="0" err="1"/>
            <a:t>working</a:t>
          </a:r>
          <a:r>
            <a:rPr lang="es-ES_tradnl" sz="1300" kern="1200" dirty="0"/>
            <a:t> </a:t>
          </a:r>
          <a:r>
            <a:rPr lang="es-ES_tradnl" sz="1300" kern="1200" dirty="0" err="1"/>
            <a:t>conditions</a:t>
          </a:r>
          <a:endParaRPr lang="en-GB" sz="1300" kern="1200" dirty="0"/>
        </a:p>
      </dsp:txBody>
      <dsp:txXfrm>
        <a:off x="6140441" y="1901486"/>
        <a:ext cx="1484201" cy="654840"/>
      </dsp:txXfrm>
    </dsp:sp>
    <dsp:sp modelId="{548BC6A1-950E-44CE-8CF3-02F9877CB73A}">
      <dsp:nvSpPr>
        <dsp:cNvPr id="0" name=""/>
        <dsp:cNvSpPr/>
      </dsp:nvSpPr>
      <dsp:spPr>
        <a:xfrm>
          <a:off x="6105016" y="1088535"/>
          <a:ext cx="1555051" cy="7256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dirty="0" err="1"/>
            <a:t>Education</a:t>
          </a:r>
          <a:r>
            <a:rPr lang="es-ES_tradnl" sz="1300" kern="1200" dirty="0"/>
            <a:t>, </a:t>
          </a:r>
          <a:r>
            <a:rPr lang="es-ES_tradnl" sz="1300" kern="1200" dirty="0" err="1"/>
            <a:t>health-seeking</a:t>
          </a:r>
          <a:r>
            <a:rPr lang="es-ES_tradnl" sz="1300" kern="1200" dirty="0"/>
            <a:t> </a:t>
          </a:r>
          <a:r>
            <a:rPr lang="es-ES_tradnl" sz="1300" kern="1200" dirty="0" err="1"/>
            <a:t>behaviour</a:t>
          </a:r>
          <a:endParaRPr lang="en-GB" sz="1300" kern="1200" dirty="0"/>
        </a:p>
      </dsp:txBody>
      <dsp:txXfrm>
        <a:off x="6140441" y="1123960"/>
        <a:ext cx="1484201" cy="654840"/>
      </dsp:txXfrm>
    </dsp:sp>
    <dsp:sp modelId="{F22C8D4A-349D-47EE-9CC3-7F1E44961E0F}">
      <dsp:nvSpPr>
        <dsp:cNvPr id="0" name=""/>
        <dsp:cNvSpPr/>
      </dsp:nvSpPr>
      <dsp:spPr>
        <a:xfrm>
          <a:off x="3858831" y="2643587"/>
          <a:ext cx="1555051" cy="7256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dirty="0" err="1"/>
            <a:t>Costs</a:t>
          </a:r>
          <a:r>
            <a:rPr lang="es-ES_tradnl" sz="1300" kern="1200" dirty="0"/>
            <a:t> of </a:t>
          </a:r>
          <a:r>
            <a:rPr lang="es-ES_tradnl" sz="1300" kern="1200" dirty="0" err="1"/>
            <a:t>health</a:t>
          </a:r>
          <a:r>
            <a:rPr lang="es-ES_tradnl" sz="1300" kern="1200" dirty="0"/>
            <a:t> </a:t>
          </a:r>
          <a:r>
            <a:rPr lang="es-ES_tradnl" sz="1300" kern="1200" dirty="0" err="1"/>
            <a:t>care</a:t>
          </a:r>
          <a:endParaRPr lang="en-GB" sz="1300" kern="1200" dirty="0"/>
        </a:p>
      </dsp:txBody>
      <dsp:txXfrm>
        <a:off x="3894256" y="2679012"/>
        <a:ext cx="1484201" cy="654840"/>
      </dsp:txXfrm>
    </dsp:sp>
    <dsp:sp modelId="{5B06C092-C8CE-4E0A-B6E3-FDD2FA570100}">
      <dsp:nvSpPr>
        <dsp:cNvPr id="0" name=""/>
        <dsp:cNvSpPr/>
      </dsp:nvSpPr>
      <dsp:spPr>
        <a:xfrm>
          <a:off x="3858831" y="1866061"/>
          <a:ext cx="1555051" cy="7256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dirty="0" err="1"/>
            <a:t>Capacity</a:t>
          </a:r>
          <a:r>
            <a:rPr lang="es-ES_tradnl" sz="1300" kern="1200" dirty="0"/>
            <a:t> to </a:t>
          </a:r>
          <a:r>
            <a:rPr lang="es-ES_tradnl" sz="1300" kern="1200" dirty="0" err="1"/>
            <a:t>work</a:t>
          </a:r>
          <a:endParaRPr lang="en-GB" sz="1300" kern="1200" dirty="0"/>
        </a:p>
      </dsp:txBody>
      <dsp:txXfrm>
        <a:off x="3894256" y="1901486"/>
        <a:ext cx="1484201" cy="654840"/>
      </dsp:txXfrm>
    </dsp:sp>
    <dsp:sp modelId="{8DCDEA73-923B-4F72-B39B-6C35F64A365C}">
      <dsp:nvSpPr>
        <dsp:cNvPr id="0" name=""/>
        <dsp:cNvSpPr/>
      </dsp:nvSpPr>
      <dsp:spPr>
        <a:xfrm>
          <a:off x="3858831" y="1088535"/>
          <a:ext cx="1555051" cy="725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Illness in childhood</a:t>
          </a:r>
        </a:p>
      </dsp:txBody>
      <dsp:txXfrm>
        <a:off x="3894256" y="1123960"/>
        <a:ext cx="1484201" cy="654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B0219-B8C8-4DBB-A81D-D105CA71B705}">
      <dsp:nvSpPr>
        <dsp:cNvPr id="0" name=""/>
        <dsp:cNvSpPr/>
      </dsp:nvSpPr>
      <dsp:spPr>
        <a:xfrm>
          <a:off x="0" y="401553"/>
          <a:ext cx="115189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65DE1-866F-42A8-A055-32BBA7A3967E}">
      <dsp:nvSpPr>
        <dsp:cNvPr id="0" name=""/>
        <dsp:cNvSpPr/>
      </dsp:nvSpPr>
      <dsp:spPr>
        <a:xfrm>
          <a:off x="575945" y="47313"/>
          <a:ext cx="806323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71" tIns="0" rIns="30477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 err="1"/>
            <a:t>Strengthening</a:t>
          </a:r>
          <a:r>
            <a:rPr lang="fr-FR" sz="2400" kern="1200" dirty="0"/>
            <a:t> </a:t>
          </a:r>
          <a:r>
            <a:rPr lang="fr-FR" sz="2400" kern="1200" dirty="0" err="1"/>
            <a:t>primary</a:t>
          </a:r>
          <a:r>
            <a:rPr lang="fr-FR" sz="2400" kern="1200" dirty="0"/>
            <a:t> </a:t>
          </a:r>
          <a:r>
            <a:rPr lang="fr-FR" sz="2400" kern="1200" dirty="0" err="1"/>
            <a:t>healthcare</a:t>
          </a:r>
          <a:r>
            <a:rPr lang="fr-FR" sz="2400" kern="1200" dirty="0"/>
            <a:t>, reconfiguration of service </a:t>
          </a:r>
          <a:r>
            <a:rPr lang="fr-FR" sz="2400" kern="1200" dirty="0" err="1"/>
            <a:t>delivery</a:t>
          </a:r>
          <a:r>
            <a:rPr lang="fr-FR" sz="2400" kern="1200" dirty="0"/>
            <a:t> </a:t>
          </a:r>
          <a:r>
            <a:rPr lang="fr-FR" sz="2400" kern="1200" dirty="0" err="1"/>
            <a:t>towards</a:t>
          </a:r>
          <a:r>
            <a:rPr lang="fr-FR" sz="2400" kern="1200" dirty="0"/>
            <a:t> people-</a:t>
          </a:r>
          <a:r>
            <a:rPr lang="fr-FR" sz="2400" kern="1200" dirty="0" err="1"/>
            <a:t>centered</a:t>
          </a:r>
          <a:r>
            <a:rPr lang="fr-FR" sz="2400" kern="1200" dirty="0"/>
            <a:t> care</a:t>
          </a:r>
          <a:endParaRPr lang="en-GB" sz="2400" kern="1200" dirty="0"/>
        </a:p>
      </dsp:txBody>
      <dsp:txXfrm>
        <a:off x="610530" y="81898"/>
        <a:ext cx="7994060" cy="639310"/>
      </dsp:txXfrm>
    </dsp:sp>
    <dsp:sp modelId="{C1F7B7B4-6EA0-4ECD-BD1B-F31E4BAEA232}">
      <dsp:nvSpPr>
        <dsp:cNvPr id="0" name=""/>
        <dsp:cNvSpPr/>
      </dsp:nvSpPr>
      <dsp:spPr>
        <a:xfrm>
          <a:off x="0" y="1490193"/>
          <a:ext cx="115189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49504-0563-4EF1-A91E-B989299C39C3}">
      <dsp:nvSpPr>
        <dsp:cNvPr id="0" name=""/>
        <dsp:cNvSpPr/>
      </dsp:nvSpPr>
      <dsp:spPr>
        <a:xfrm>
          <a:off x="575945" y="1135953"/>
          <a:ext cx="806323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71" tIns="0" rIns="30477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Strengthen data collection on what matters to patients.</a:t>
          </a:r>
          <a:endParaRPr lang="en-GB" sz="2400" kern="1200" dirty="0"/>
        </a:p>
      </dsp:txBody>
      <dsp:txXfrm>
        <a:off x="610530" y="1170538"/>
        <a:ext cx="7994060" cy="639310"/>
      </dsp:txXfrm>
    </dsp:sp>
    <dsp:sp modelId="{6A81D628-AEC8-4DBC-9BF8-2E148FC3198B}">
      <dsp:nvSpPr>
        <dsp:cNvPr id="0" name=""/>
        <dsp:cNvSpPr/>
      </dsp:nvSpPr>
      <dsp:spPr>
        <a:xfrm>
          <a:off x="0" y="2578833"/>
          <a:ext cx="115189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99003-AA1D-4C80-8A4D-94F1C1EDE495}">
      <dsp:nvSpPr>
        <dsp:cNvPr id="0" name=""/>
        <dsp:cNvSpPr/>
      </dsp:nvSpPr>
      <dsp:spPr>
        <a:xfrm>
          <a:off x="575945" y="2224593"/>
          <a:ext cx="806323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71" tIns="0" rIns="30477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 err="1"/>
            <a:t>Investing</a:t>
          </a:r>
          <a:r>
            <a:rPr lang="fr-FR" sz="2400" kern="1200" dirty="0"/>
            <a:t> in </a:t>
          </a:r>
          <a:r>
            <a:rPr lang="fr-FR" sz="2400" kern="1200" dirty="0" err="1"/>
            <a:t>health</a:t>
          </a:r>
          <a:r>
            <a:rPr lang="fr-FR" sz="2400" kern="1200" dirty="0"/>
            <a:t> promotion and </a:t>
          </a:r>
          <a:r>
            <a:rPr lang="fr-FR" sz="2400" kern="1200" dirty="0" err="1"/>
            <a:t>diseases</a:t>
          </a:r>
          <a:r>
            <a:rPr lang="fr-FR" sz="2400" kern="1200" dirty="0"/>
            <a:t> </a:t>
          </a:r>
          <a:r>
            <a:rPr lang="fr-FR" sz="2400" kern="1200" dirty="0" err="1"/>
            <a:t>prevention</a:t>
          </a:r>
          <a:endParaRPr lang="en-GB" sz="2400" kern="1200" dirty="0"/>
        </a:p>
      </dsp:txBody>
      <dsp:txXfrm>
        <a:off x="610530" y="2259178"/>
        <a:ext cx="7994060" cy="639310"/>
      </dsp:txXfrm>
    </dsp:sp>
    <dsp:sp modelId="{7004B473-079C-4E8C-8107-1D79C2F6CF1B}">
      <dsp:nvSpPr>
        <dsp:cNvPr id="0" name=""/>
        <dsp:cNvSpPr/>
      </dsp:nvSpPr>
      <dsp:spPr>
        <a:xfrm>
          <a:off x="0" y="3667473"/>
          <a:ext cx="115189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B5A1A-DF12-4284-ADF1-138B7375F5DE}">
      <dsp:nvSpPr>
        <dsp:cNvPr id="0" name=""/>
        <dsp:cNvSpPr/>
      </dsp:nvSpPr>
      <dsp:spPr>
        <a:xfrm>
          <a:off x="575945" y="3313233"/>
          <a:ext cx="806323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71" tIns="0" rIns="30477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Beyond </a:t>
          </a:r>
          <a:r>
            <a:rPr lang="fr-FR" sz="2400" kern="1200" dirty="0" err="1"/>
            <a:t>health</a:t>
          </a:r>
          <a:r>
            <a:rPr lang="fr-FR" sz="2400" kern="1200" dirty="0"/>
            <a:t> </a:t>
          </a:r>
          <a:r>
            <a:rPr lang="fr-FR" sz="2400" kern="1200" dirty="0" err="1"/>
            <a:t>sector</a:t>
          </a:r>
          <a:r>
            <a:rPr lang="fr-FR" sz="2400" kern="1200" dirty="0"/>
            <a:t>: social </a:t>
          </a:r>
          <a:r>
            <a:rPr lang="fr-FR" sz="2400" kern="1200" dirty="0" err="1"/>
            <a:t>policy</a:t>
          </a:r>
          <a:r>
            <a:rPr lang="fr-FR" sz="2400" kern="1200" dirty="0"/>
            <a:t>, </a:t>
          </a:r>
          <a:r>
            <a:rPr lang="fr-FR" sz="2400" kern="1200" dirty="0" err="1"/>
            <a:t>housing</a:t>
          </a:r>
          <a:r>
            <a:rPr lang="fr-FR" sz="2400" kern="1200" dirty="0"/>
            <a:t>, </a:t>
          </a:r>
          <a:r>
            <a:rPr lang="fr-FR" sz="2400" kern="1200" dirty="0" err="1"/>
            <a:t>education</a:t>
          </a:r>
          <a:r>
            <a:rPr lang="fr-FR" sz="2400" kern="1200" dirty="0"/>
            <a:t>, labour and job </a:t>
          </a:r>
          <a:r>
            <a:rPr lang="fr-FR" sz="2400" kern="1200" dirty="0" err="1"/>
            <a:t>quality</a:t>
          </a:r>
          <a:endParaRPr lang="en-GB" sz="2400" kern="1200" dirty="0"/>
        </a:p>
      </dsp:txBody>
      <dsp:txXfrm>
        <a:off x="610530" y="3347818"/>
        <a:ext cx="799406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A9A1F-F974-407C-A361-C6E6574CA31C}" type="datetimeFigureOut">
              <a:rPr lang="en-GB" smtClean="0"/>
              <a:t>10-Dec-2024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CEB8A-F416-474B-A7E8-FEE930FB1A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73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cf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b="0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6400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CEB8A-F416-474B-A7E8-FEE930FB1A5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82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CEB8A-F416-474B-A7E8-FEE930FB1A5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699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CEB8A-F416-474B-A7E8-FEE930FB1A5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409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CEB8A-F416-474B-A7E8-FEE930FB1A5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502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CEB8A-F416-474B-A7E8-FEE930FB1A52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546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CEB8A-F416-474B-A7E8-FEE930FB1A5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9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CEB8A-F416-474B-A7E8-FEE930FB1A5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326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CEB8A-F416-474B-A7E8-FEE930FB1A52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625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CEB8A-F416-474B-A7E8-FEE930FB1A52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29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CEB8A-F416-474B-A7E8-FEE930FB1A52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25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CEB8A-F416-474B-A7E8-FEE930FB1A5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085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CEB8A-F416-474B-A7E8-FEE930FB1A52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752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0C357-501C-4D6B-B131-DF87CCFA9992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25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E3EB6-D493-4629-AECD-AC837AD2F2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351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CEB8A-F416-474B-A7E8-FEE930FB1A5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921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CEB8A-F416-474B-A7E8-FEE930FB1A5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94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CEB8A-F416-474B-A7E8-FEE930FB1A5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907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9F85A-AFFB-4881-9FF7-26A12AE864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24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AC1BB-B536-4CA3-93E1-FD5F0E88BD1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108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CEB8A-F416-474B-A7E8-FEE930FB1A5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53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0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br>
              <a:rPr lang="fr-FR" dirty="0"/>
            </a:b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buClr>
                <a:srgbClr val="727272"/>
              </a:buCl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3FD2-9913-4D9E-952A-A6D73E7EB0D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Espace réservé du pied de page 7">
            <a:extLst>
              <a:ext uri="{FF2B5EF4-FFF2-40B4-BE49-F238E27FC236}">
                <a16:creationId xmlns:a16="http://schemas.microsoft.com/office/drawing/2014/main" id="{EF9261C3-E81C-7A4C-A1B1-7675A520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6400" y="6340800"/>
            <a:ext cx="8160000" cy="244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28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9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5C3F38B9-81B5-40D8-ACFC-DFA777729862}" type="datetimeFigureOut">
              <a:rPr lang="en-GB" smtClean="0"/>
              <a:t>10-Dec-2024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4ACAAA9-C0D0-45F1-AA11-8F27D727AF7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67915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000" y="187200"/>
            <a:ext cx="11520000" cy="129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br>
              <a:rPr lang="fr-FR" dirty="0"/>
            </a:b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000" y="1560000"/>
            <a:ext cx="1152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1600" y="63408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ctr" anchorCtr="0"/>
          <a:lstStyle>
            <a:lvl1pPr algn="ctr">
              <a:defRPr sz="1600" baseline="0">
                <a:solidFill>
                  <a:srgbClr val="FFFFFF"/>
                </a:solidFill>
                <a:latin typeface="Arial"/>
              </a:defRPr>
            </a:lvl1pPr>
          </a:lstStyle>
          <a:p>
            <a:fld id="{ABC83FD2-9913-4D9E-952A-A6D73E7EB0D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88FAB36-A3E1-B645-A5F9-94502EB88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6400" y="6340800"/>
            <a:ext cx="8160000" cy="244800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lvl1pPr algn="l">
              <a:defRPr sz="1600" kern="1200" baseline="0">
                <a:solidFill>
                  <a:schemeClr val="tx1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63F5E9-3E05-9140-AB3A-13FCE0330B8B}"/>
              </a:ext>
            </a:extLst>
          </p:cNvPr>
          <p:cNvSpPr txBox="1">
            <a:spLocks/>
          </p:cNvSpPr>
          <p:nvPr/>
        </p:nvSpPr>
        <p:spPr>
          <a:xfrm>
            <a:off x="336000" y="6340800"/>
            <a:ext cx="1056000" cy="244800"/>
          </a:xfrm>
          <a:prstGeom prst="rect">
            <a:avLst/>
          </a:prstGeom>
        </p:spPr>
        <p:txBody>
          <a:bodyPr vert="horz" wrap="none" lIns="121920" tIns="60960" rIns="0" bIns="60960" rtlCol="0" anchor="ctr" anchorCtr="0"/>
          <a:lstStyle>
            <a:defPPr>
              <a:defRPr lang="fr-FR"/>
            </a:defPPr>
            <a:lvl1pPr marL="0" algn="l" defTabSz="457200" rtl="0" eaLnBrk="1" latinLnBrk="0" hangingPunct="1">
              <a:defRPr sz="1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chemeClr val="tx1"/>
                </a:solidFill>
              </a:rPr>
              <a:t>© OECD |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0A2B2-1559-0218-E240-13379398C7A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37163" y="6642100"/>
            <a:ext cx="17462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  <p:extLst>
      <p:ext uri="{BB962C8B-B14F-4D97-AF65-F5344CB8AC3E}">
        <p14:creationId xmlns:p14="http://schemas.microsoft.com/office/powerpoint/2010/main" val="4079570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9" r:id="rId4"/>
    <p:sldLayoutId id="2147483674" r:id="rId5"/>
  </p:sldLayoutIdLst>
  <p:txStyles>
    <p:titleStyle>
      <a:lvl1pPr algn="l" defTabSz="1219170" rtl="0" eaLnBrk="1" latinLnBrk="0" hangingPunct="1">
        <a:lnSpc>
          <a:spcPts val="4533"/>
        </a:lnSpc>
        <a:spcBef>
          <a:spcPct val="0"/>
        </a:spcBef>
        <a:buNone/>
        <a:defRPr sz="4000" b="1" kern="1200">
          <a:solidFill>
            <a:srgbClr val="0B0064"/>
          </a:solidFill>
          <a:latin typeface="Arial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rgbClr val="595959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727272"/>
        </a:buClr>
        <a:buFont typeface="Arial" pitchFamily="34" charset="0"/>
        <a:buChar char="–"/>
        <a:defRPr sz="3200" kern="1200">
          <a:solidFill>
            <a:srgbClr val="595959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rgbClr val="595959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rgbClr val="595959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6684" y="1955557"/>
            <a:ext cx="5559917" cy="2263935"/>
          </a:xfrm>
          <a:prstGeom prst="rect">
            <a:avLst/>
          </a:prstGeom>
          <a:effectLst>
            <a:softEdge rad="31750"/>
          </a:effectLst>
        </p:spPr>
        <p:txBody>
          <a:bodyPr vert="horz" lIns="121920" tIns="60960" rIns="121920" bIns="60960" rtlCol="0" anchor="t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200" b="1" kern="1200" cap="all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endParaRPr lang="en-US" sz="4533" dirty="0">
              <a:solidFill>
                <a:srgbClr val="FF0066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546684" y="2769157"/>
            <a:ext cx="9600000" cy="1065600"/>
          </a:xfrm>
          <a:prstGeom prst="rect">
            <a:avLst/>
          </a:prstGeom>
        </p:spPr>
        <p:txBody>
          <a:bodyPr vert="horz" wrap="square" lIns="121920" tIns="60960" rIns="0" bIns="6096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67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431321" y="5153612"/>
            <a:ext cx="5780323" cy="1386337"/>
          </a:xfrm>
          <a:prstGeom prst="rect">
            <a:avLst/>
          </a:prstGeom>
        </p:spPr>
        <p:txBody>
          <a:bodyPr vert="horz" wrap="square" lIns="121920" tIns="60960" rIns="0" bIns="6096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Caroline Berchet </a:t>
            </a:r>
          </a:p>
          <a:p>
            <a:r>
              <a:rPr lang="en-US" sz="1600" dirty="0"/>
              <a:t>Health Economist, Health Division, OECD </a:t>
            </a:r>
          </a:p>
          <a:p>
            <a:r>
              <a:rPr lang="en-US" sz="1600" dirty="0"/>
              <a:t>12 December 2024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1647" y="2769158"/>
            <a:ext cx="6215360" cy="1229966"/>
          </a:xfrm>
          <a:prstGeom prst="rect">
            <a:avLst/>
          </a:prstGeom>
          <a:effectLst>
            <a:softEdge rad="31750"/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200" b="1" kern="1200" cap="all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endParaRPr lang="en-US" sz="44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507356" y="2289341"/>
            <a:ext cx="6847174" cy="2087979"/>
          </a:xfrm>
          <a:prstGeom prst="rect">
            <a:avLst/>
          </a:prstGeom>
        </p:spPr>
        <p:txBody>
          <a:bodyPr vert="horz" wrap="square" lIns="121920" tIns="60960" rIns="0" bIns="6096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Health for Everyone?</a:t>
            </a:r>
            <a:br>
              <a:rPr lang="en-US" sz="3600" b="1" dirty="0"/>
            </a:br>
            <a:r>
              <a:rPr lang="en-US" sz="3600" b="1" dirty="0"/>
              <a:t>Social Inequalities in Health and Health Systems </a:t>
            </a:r>
          </a:p>
          <a:p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57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4650-7080-6CA4-739D-D9DBAC65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Smoking remains more common among low socio-economic status</a:t>
            </a:r>
            <a:endParaRPr lang="en-GB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8ACA227-EDAF-5C6A-B3BE-E12DC06BA8B0}"/>
              </a:ext>
            </a:extLst>
          </p:cNvPr>
          <p:cNvSpPr txBox="1"/>
          <p:nvPr/>
        </p:nvSpPr>
        <p:spPr>
          <a:xfrm>
            <a:off x="1141559" y="1558055"/>
            <a:ext cx="102341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is 50% higher among low income than high income people in EU countries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038345-F138-E8D9-A319-045F38F18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102" y="2033021"/>
            <a:ext cx="9485087" cy="3862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9D0947-998A-01F8-4C0C-373F269374E4}"/>
              </a:ext>
            </a:extLst>
          </p:cNvPr>
          <p:cNvSpPr txBox="1"/>
          <p:nvPr/>
        </p:nvSpPr>
        <p:spPr>
          <a:xfrm>
            <a:off x="1399309" y="60845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Health for Everyone?</a:t>
            </a:r>
            <a:br>
              <a:rPr lang="en-US" sz="1800" dirty="0"/>
            </a:br>
            <a:r>
              <a:rPr lang="en-US" sz="1800" dirty="0"/>
              <a:t>Social Inequalities in Health and Health Systems </a:t>
            </a:r>
          </a:p>
        </p:txBody>
      </p:sp>
    </p:spTree>
    <p:extLst>
      <p:ext uri="{BB962C8B-B14F-4D97-AF65-F5344CB8AC3E}">
        <p14:creationId xmlns:p14="http://schemas.microsoft.com/office/powerpoint/2010/main" val="2033338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3941-F232-964A-3782-FA402442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Women with low education have overweight rates that are 60% above those with higher education</a:t>
            </a:r>
            <a:br>
              <a:rPr lang="en-US" sz="3600" dirty="0"/>
            </a:b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AC8D7-9C33-D3BF-9037-610CB9AE0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58" y="1741073"/>
            <a:ext cx="10008284" cy="4482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253D25-15BA-48AF-2DB3-53AD0A3ED561}"/>
              </a:ext>
            </a:extLst>
          </p:cNvPr>
          <p:cNvSpPr txBox="1"/>
          <p:nvPr/>
        </p:nvSpPr>
        <p:spPr>
          <a:xfrm>
            <a:off x="1399309" y="60845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Health for Everyone?</a:t>
            </a:r>
            <a:br>
              <a:rPr lang="en-US" sz="1800" dirty="0"/>
            </a:br>
            <a:r>
              <a:rPr lang="en-US" sz="1800" dirty="0"/>
              <a:t>Social Inequalities in Health and Health Systems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2B79A-47C8-644D-6643-06049F9C5648}"/>
              </a:ext>
            </a:extLst>
          </p:cNvPr>
          <p:cNvSpPr txBox="1"/>
          <p:nvPr/>
        </p:nvSpPr>
        <p:spPr>
          <a:xfrm>
            <a:off x="2724381" y="1510805"/>
            <a:ext cx="6967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% of </a:t>
            </a:r>
            <a:r>
              <a:rPr lang="fr-FR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overweight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and </a:t>
            </a:r>
            <a:r>
              <a:rPr lang="fr-FR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obesity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, </a:t>
            </a:r>
            <a:r>
              <a:rPr lang="fr-FR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women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population, 2022</a:t>
            </a: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64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4650-7080-6CA4-739D-D9DBAC65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5" y="0"/>
            <a:ext cx="11520000" cy="1296000"/>
          </a:xfrm>
        </p:spPr>
        <p:txBody>
          <a:bodyPr/>
          <a:lstStyle/>
          <a:p>
            <a:r>
              <a:rPr lang="en-US" dirty="0"/>
              <a:t>Women with lower education have lower access to early cancer diagnoses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AFE08-57E8-D3E4-C8EC-BD8C91125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9" y="1976868"/>
            <a:ext cx="8534400" cy="40828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A80592-084A-2B13-CEF9-BB1E97F2C52A}"/>
              </a:ext>
            </a:extLst>
          </p:cNvPr>
          <p:cNvSpPr txBox="1"/>
          <p:nvPr/>
        </p:nvSpPr>
        <p:spPr>
          <a:xfrm>
            <a:off x="1047463" y="1318861"/>
            <a:ext cx="104339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Self-reported participation to cervical cancer screening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varies almost 2-fold across education groups in the EU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0B0E86-CD4A-D35C-1DCF-64BA97730AF0}"/>
              </a:ext>
            </a:extLst>
          </p:cNvPr>
          <p:cNvSpPr txBox="1"/>
          <p:nvPr/>
        </p:nvSpPr>
        <p:spPr>
          <a:xfrm>
            <a:off x="1399309" y="60845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Health for Everyone?</a:t>
            </a:r>
            <a:br>
              <a:rPr lang="en-US" sz="1800" dirty="0"/>
            </a:br>
            <a:r>
              <a:rPr lang="en-US" sz="1800" dirty="0"/>
              <a:t>Social Inequalities in Health and Health Systems </a:t>
            </a:r>
          </a:p>
        </p:txBody>
      </p:sp>
    </p:spTree>
    <p:extLst>
      <p:ext uri="{BB962C8B-B14F-4D97-AF65-F5344CB8AC3E}">
        <p14:creationId xmlns:p14="http://schemas.microsoft.com/office/powerpoint/2010/main" val="3843275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2173-5EAA-A0F7-3AE2-41C62F29D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with lowest income are 3X more likely to delay or forgo care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DAE82-667A-EB2E-0AAF-36B9FFDA2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2166"/>
            <a:ext cx="12192000" cy="3483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494562-2216-7CA0-F596-210896F5E7FD}"/>
              </a:ext>
            </a:extLst>
          </p:cNvPr>
          <p:cNvSpPr txBox="1"/>
          <p:nvPr/>
        </p:nvSpPr>
        <p:spPr>
          <a:xfrm>
            <a:off x="1399309" y="60845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Health for Everyone?</a:t>
            </a:r>
            <a:br>
              <a:rPr lang="en-US" sz="1800" dirty="0"/>
            </a:br>
            <a:r>
              <a:rPr lang="en-US" sz="1800" dirty="0"/>
              <a:t>Social Inequalities in Health and Health Systems </a:t>
            </a:r>
          </a:p>
        </p:txBody>
      </p:sp>
    </p:spTree>
    <p:extLst>
      <p:ext uri="{BB962C8B-B14F-4D97-AF65-F5344CB8AC3E}">
        <p14:creationId xmlns:p14="http://schemas.microsoft.com/office/powerpoint/2010/main" val="3688097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CE9FA3CF-9012-4A52-9011-B1F2765D1D7C}"/>
              </a:ext>
            </a:extLst>
          </p:cNvPr>
          <p:cNvSpPr txBox="1">
            <a:spLocks/>
          </p:cNvSpPr>
          <p:nvPr/>
        </p:nvSpPr>
        <p:spPr>
          <a:xfrm>
            <a:off x="290300" y="2899004"/>
            <a:ext cx="8282200" cy="1811505"/>
          </a:xfrm>
          <a:prstGeom prst="rect">
            <a:avLst/>
          </a:prstGeom>
        </p:spPr>
        <p:txBody>
          <a:bodyPr vert="horz" wrap="square" lIns="121920" tIns="60960" rIns="0" bIns="6096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 can health systems do?</a:t>
            </a:r>
          </a:p>
        </p:txBody>
      </p:sp>
    </p:spTree>
    <p:extLst>
      <p:ext uri="{BB962C8B-B14F-4D97-AF65-F5344CB8AC3E}">
        <p14:creationId xmlns:p14="http://schemas.microsoft.com/office/powerpoint/2010/main" val="271247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9C34-1B10-711F-60C8-9EF90D31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Stronger</a:t>
            </a:r>
            <a:r>
              <a:rPr lang="fr-FR" dirty="0"/>
              <a:t> </a:t>
            </a:r>
            <a:r>
              <a:rPr lang="fr-FR" dirty="0" err="1"/>
              <a:t>health</a:t>
            </a:r>
            <a:r>
              <a:rPr lang="fr-FR" dirty="0"/>
              <a:t> system </a:t>
            </a:r>
            <a:r>
              <a:rPr lang="fr-FR" dirty="0" err="1"/>
              <a:t>centered</a:t>
            </a:r>
            <a:r>
              <a:rPr lang="fr-FR" dirty="0"/>
              <a:t> on 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health</a:t>
            </a:r>
            <a:r>
              <a:rPr lang="fr-FR" dirty="0"/>
              <a:t> care 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BAB97F-93D4-0652-D318-A1BADBB89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0516" y="2095580"/>
            <a:ext cx="9252452" cy="39048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32B52C-9C64-E32C-C12D-72E2540C87AF}"/>
              </a:ext>
            </a:extLst>
          </p:cNvPr>
          <p:cNvSpPr txBox="1"/>
          <p:nvPr/>
        </p:nvSpPr>
        <p:spPr>
          <a:xfrm>
            <a:off x="2724381" y="1510805"/>
            <a:ext cx="69675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Expenditure on Primary Health Care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, 2021</a:t>
            </a:r>
          </a:p>
          <a:p>
            <a:pPr algn="ctr"/>
            <a:r>
              <a:rPr lang="en-US" sz="1400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Spending on primary health care services as a share of current health expenditure</a:t>
            </a:r>
            <a:endParaRPr lang="en-GB" sz="1400" i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27711E-778B-6247-6CD0-F0864B524C22}"/>
              </a:ext>
            </a:extLst>
          </p:cNvPr>
          <p:cNvSpPr txBox="1"/>
          <p:nvPr/>
        </p:nvSpPr>
        <p:spPr>
          <a:xfrm>
            <a:off x="1399309" y="60845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Health for Everyone?</a:t>
            </a:r>
            <a:br>
              <a:rPr lang="en-US" sz="1800" dirty="0"/>
            </a:br>
            <a:r>
              <a:rPr lang="en-US" sz="1800" dirty="0"/>
              <a:t>Social Inequalities in Health and Health Systems </a:t>
            </a:r>
          </a:p>
        </p:txBody>
      </p:sp>
    </p:spTree>
    <p:extLst>
      <p:ext uri="{BB962C8B-B14F-4D97-AF65-F5344CB8AC3E}">
        <p14:creationId xmlns:p14="http://schemas.microsoft.com/office/powerpoint/2010/main" val="1505782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5144-A9E9-8F7C-2D1F-7675BAE0D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520000" cy="1296000"/>
          </a:xfrm>
        </p:spPr>
        <p:txBody>
          <a:bodyPr/>
          <a:lstStyle/>
          <a:p>
            <a:r>
              <a:rPr lang="en-GB" sz="4000" b="1" dirty="0"/>
              <a:t>A stronger focus on prevention: costs little and delivers a lot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BE26C-A27D-5013-70B3-F10458D34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88" y="1759931"/>
            <a:ext cx="9765224" cy="4295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335704-D62E-2848-AB35-AABB14159777}"/>
              </a:ext>
            </a:extLst>
          </p:cNvPr>
          <p:cNvSpPr txBox="1"/>
          <p:nvPr/>
        </p:nvSpPr>
        <p:spPr>
          <a:xfrm>
            <a:off x="2612201" y="1296000"/>
            <a:ext cx="69675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Expenditure on prevention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, 2021</a:t>
            </a:r>
          </a:p>
          <a:p>
            <a:pPr algn="ctr"/>
            <a:r>
              <a:rPr lang="en-US" sz="1400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as a share of current health expenditure</a:t>
            </a:r>
            <a:endParaRPr lang="en-GB" sz="1400" i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47EEE-EEF1-3A18-0837-FFD965B116F9}"/>
              </a:ext>
            </a:extLst>
          </p:cNvPr>
          <p:cNvSpPr txBox="1"/>
          <p:nvPr/>
        </p:nvSpPr>
        <p:spPr>
          <a:xfrm>
            <a:off x="1399309" y="60845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Health for Everyone?</a:t>
            </a:r>
            <a:br>
              <a:rPr lang="en-US" sz="1800" dirty="0"/>
            </a:br>
            <a:r>
              <a:rPr lang="en-US" sz="1800" dirty="0"/>
              <a:t>Social Inequalities in Health and Health Systems </a:t>
            </a:r>
          </a:p>
        </p:txBody>
      </p:sp>
    </p:spTree>
    <p:extLst>
      <p:ext uri="{BB962C8B-B14F-4D97-AF65-F5344CB8AC3E}">
        <p14:creationId xmlns:p14="http://schemas.microsoft.com/office/powerpoint/2010/main" val="2491190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A3D5-EBA1-C9D9-FE66-A8F3AA11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equipped with better data on what care delivers for people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3B289-E13F-0372-3BE1-6C7F520B9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03" y="2378063"/>
            <a:ext cx="7593261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0949CF9-C46A-C5CB-B2C6-BAE8E82164A1}"/>
              </a:ext>
            </a:extLst>
          </p:cNvPr>
          <p:cNvSpPr txBox="1">
            <a:spLocks/>
          </p:cNvSpPr>
          <p:nvPr/>
        </p:nvSpPr>
        <p:spPr>
          <a:xfrm>
            <a:off x="2471803" y="1585072"/>
            <a:ext cx="1296144" cy="601497"/>
          </a:xfrm>
          <a:prstGeom prst="rect">
            <a:avLst/>
          </a:prstGeom>
          <a:noFill/>
        </p:spPr>
        <p:txBody>
          <a:bodyPr vert="horz" wrap="square" lIns="72000" tIns="72000" rIns="36000" bIns="36000">
            <a:sp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</a:t>
            </a:r>
            <a:r>
              <a:rPr lang="en-GB" spc="3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aRIS</a:t>
            </a:r>
            <a:endParaRPr lang="en-GB" spc="3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E320572-A38A-82C3-2BAD-F3E315D3817B}"/>
              </a:ext>
            </a:extLst>
          </p:cNvPr>
          <p:cNvSpPr txBox="1">
            <a:spLocks/>
          </p:cNvSpPr>
          <p:nvPr/>
        </p:nvSpPr>
        <p:spPr>
          <a:xfrm>
            <a:off x="4510136" y="1722216"/>
            <a:ext cx="4104456" cy="416831"/>
          </a:xfrm>
          <a:prstGeom prst="rect">
            <a:avLst/>
          </a:prstGeom>
          <a:noFill/>
        </p:spPr>
        <p:txBody>
          <a:bodyPr vert="horz" wrap="square" lIns="72000" tIns="72000" rIns="36000" bIns="36000">
            <a:sp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Patient-Reported Indicators Surveys</a:t>
            </a:r>
            <a:endParaRPr lang="en-GB" sz="20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2433A-0392-16C3-A10C-5116BCB44D42}"/>
              </a:ext>
            </a:extLst>
          </p:cNvPr>
          <p:cNvSpPr txBox="1"/>
          <p:nvPr/>
        </p:nvSpPr>
        <p:spPr>
          <a:xfrm>
            <a:off x="1399309" y="60845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Health for Everyone?</a:t>
            </a:r>
            <a:br>
              <a:rPr lang="en-US" sz="1800" dirty="0"/>
            </a:br>
            <a:r>
              <a:rPr lang="en-US" sz="1800" dirty="0"/>
              <a:t>Social Inequalities in Health and Health Systems </a:t>
            </a:r>
          </a:p>
        </p:txBody>
      </p:sp>
    </p:spTree>
    <p:extLst>
      <p:ext uri="{BB962C8B-B14F-4D97-AF65-F5344CB8AC3E}">
        <p14:creationId xmlns:p14="http://schemas.microsoft.com/office/powerpoint/2010/main" val="2060533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EFD9-B9B6-0422-7EAF-FDA0BD2B6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5" y="90947"/>
            <a:ext cx="11520000" cy="1296000"/>
          </a:xfrm>
        </p:spPr>
        <p:txBody>
          <a:bodyPr/>
          <a:lstStyle/>
          <a:p>
            <a:r>
              <a:rPr lang="en-US" dirty="0"/>
              <a:t>Better integration of health and social services has multiple benefits: access, cost, quality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CCDF5-545D-0264-DA16-4DBFD0673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36" y="1606111"/>
            <a:ext cx="10292649" cy="42951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98A1E-0A3F-7630-9A8D-5257A7892321}"/>
              </a:ext>
            </a:extLst>
          </p:cNvPr>
          <p:cNvSpPr txBox="1"/>
          <p:nvPr/>
        </p:nvSpPr>
        <p:spPr>
          <a:xfrm>
            <a:off x="1399309" y="60845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Health for Everyone?</a:t>
            </a:r>
            <a:br>
              <a:rPr lang="en-US" sz="1800" dirty="0"/>
            </a:br>
            <a:r>
              <a:rPr lang="en-US" sz="1800" dirty="0"/>
              <a:t>Social Inequalities in Health and Health Systems </a:t>
            </a:r>
          </a:p>
        </p:txBody>
      </p:sp>
    </p:spTree>
    <p:extLst>
      <p:ext uri="{BB962C8B-B14F-4D97-AF65-F5344CB8AC3E}">
        <p14:creationId xmlns:p14="http://schemas.microsoft.com/office/powerpoint/2010/main" val="693867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75F94-AE8D-684D-7A20-AFD96850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policy response balanced across sectors delivers improved outcomes</a:t>
            </a:r>
            <a:endParaRPr lang="en-GB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F0227970-0A3C-DC55-8775-AF3732BE0C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6550" y="1560513"/>
          <a:ext cx="11518900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FC9F764-05A9-275C-07E3-89652D382387}"/>
              </a:ext>
            </a:extLst>
          </p:cNvPr>
          <p:cNvSpPr txBox="1"/>
          <p:nvPr/>
        </p:nvSpPr>
        <p:spPr>
          <a:xfrm>
            <a:off x="1399309" y="60845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Health for Everyone?</a:t>
            </a:r>
            <a:br>
              <a:rPr lang="en-US" sz="1800" dirty="0"/>
            </a:br>
            <a:r>
              <a:rPr lang="en-US" sz="1800" dirty="0"/>
              <a:t>Social Inequalities in Health and Health Systems </a:t>
            </a:r>
          </a:p>
        </p:txBody>
      </p:sp>
    </p:spTree>
    <p:extLst>
      <p:ext uri="{BB962C8B-B14F-4D97-AF65-F5344CB8AC3E}">
        <p14:creationId xmlns:p14="http://schemas.microsoft.com/office/powerpoint/2010/main" val="275983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CE9FA3CF-9012-4A52-9011-B1F2765D1D7C}"/>
              </a:ext>
            </a:extLst>
          </p:cNvPr>
          <p:cNvSpPr txBox="1">
            <a:spLocks/>
          </p:cNvSpPr>
          <p:nvPr/>
        </p:nvSpPr>
        <p:spPr>
          <a:xfrm>
            <a:off x="604932" y="2967830"/>
            <a:ext cx="8282200" cy="1811505"/>
          </a:xfrm>
          <a:prstGeom prst="rect">
            <a:avLst/>
          </a:prstGeom>
        </p:spPr>
        <p:txBody>
          <a:bodyPr vert="horz" wrap="square" lIns="121920" tIns="60960" rIns="0" bIns="6096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Socioeconomic inequalities and health – What do we know? </a:t>
            </a:r>
          </a:p>
        </p:txBody>
      </p:sp>
    </p:spTree>
    <p:extLst>
      <p:ext uri="{BB962C8B-B14F-4D97-AF65-F5344CB8AC3E}">
        <p14:creationId xmlns:p14="http://schemas.microsoft.com/office/powerpoint/2010/main" val="261266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C3DF-A460-6D05-F136-5E8A1652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Key </a:t>
            </a:r>
            <a:r>
              <a:rPr lang="fr-FR" dirty="0" err="1"/>
              <a:t>policy</a:t>
            </a:r>
            <a:r>
              <a:rPr lang="fr-FR" dirty="0"/>
              <a:t> actions to </a:t>
            </a:r>
            <a:r>
              <a:rPr lang="fr-FR" dirty="0" err="1"/>
              <a:t>reduce</a:t>
            </a:r>
            <a:r>
              <a:rPr lang="fr-FR" dirty="0"/>
              <a:t> </a:t>
            </a:r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err="1"/>
              <a:t>inequalities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A17C50-A59C-8796-E49E-B41BCE20F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528248"/>
              </p:ext>
            </p:extLst>
          </p:nvPr>
        </p:nvGraphicFramePr>
        <p:xfrm>
          <a:off x="336550" y="1560513"/>
          <a:ext cx="11518900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DD64A92-72E5-AB4A-5CFE-EA35619973CD}"/>
              </a:ext>
            </a:extLst>
          </p:cNvPr>
          <p:cNvSpPr txBox="1"/>
          <p:nvPr/>
        </p:nvSpPr>
        <p:spPr>
          <a:xfrm>
            <a:off x="1399309" y="60845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Health for Everyone?</a:t>
            </a:r>
            <a:br>
              <a:rPr lang="en-US" sz="1800" dirty="0"/>
            </a:br>
            <a:r>
              <a:rPr lang="en-US" sz="1800" dirty="0"/>
              <a:t>Social Inequalities in Health and Health Systems </a:t>
            </a:r>
          </a:p>
        </p:txBody>
      </p:sp>
    </p:spTree>
    <p:extLst>
      <p:ext uri="{BB962C8B-B14F-4D97-AF65-F5344CB8AC3E}">
        <p14:creationId xmlns:p14="http://schemas.microsoft.com/office/powerpoint/2010/main" val="3256563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23697" y="187200"/>
            <a:ext cx="8650014" cy="1296000"/>
          </a:xfrm>
        </p:spPr>
        <p:txBody>
          <a:bodyPr/>
          <a:lstStyle/>
          <a:p>
            <a:pPr algn="ctr"/>
            <a:r>
              <a:rPr lang="en-GB" dirty="0"/>
              <a:t>Thank you!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19" y="5273655"/>
            <a:ext cx="70449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155512" y="5201647"/>
            <a:ext cx="1087157" cy="338554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Email me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55512" y="5570979"/>
            <a:ext cx="34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Caroline.Berchet@oecd.org</a:t>
            </a:r>
          </a:p>
        </p:txBody>
      </p:sp>
      <p:pic>
        <p:nvPicPr>
          <p:cNvPr id="4" name="Picture 2" descr="book">
            <a:extLst>
              <a:ext uri="{FF2B5EF4-FFF2-40B4-BE49-F238E27FC236}">
                <a16:creationId xmlns:a16="http://schemas.microsoft.com/office/drawing/2014/main" id="{C13D3008-650B-3DBA-E20D-B016985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0" y="948466"/>
            <a:ext cx="3090411" cy="4117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33FB5C-CC28-079E-F02E-ECFAF3FEE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188" y="948465"/>
            <a:ext cx="2975623" cy="4204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9AF6ED-5A29-0DB3-273B-4657F2C986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73"/>
          <a:stretch/>
        </p:blipFill>
        <p:spPr>
          <a:xfrm>
            <a:off x="8254623" y="948465"/>
            <a:ext cx="3280722" cy="3945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214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186" y="178933"/>
            <a:ext cx="12192000" cy="1022400"/>
          </a:xfrm>
        </p:spPr>
        <p:txBody>
          <a:bodyPr/>
          <a:lstStyle/>
          <a:p>
            <a:r>
              <a:rPr lang="en-GB" dirty="0"/>
              <a:t>OECD already has a broad portfolio on </a:t>
            </a:r>
            <a:r>
              <a:rPr lang="en-GB" b="1" dirty="0"/>
              <a:t>work related to inequalities</a:t>
            </a:r>
            <a:endParaRPr lang="en-GB" dirty="0"/>
          </a:p>
        </p:txBody>
      </p:sp>
      <p:pic>
        <p:nvPicPr>
          <p:cNvPr id="2050" name="Picture 2" descr="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0" y="1712690"/>
            <a:ext cx="3248278" cy="432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747" y="1778388"/>
            <a:ext cx="2167997" cy="290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961" y="5411439"/>
            <a:ext cx="3077724" cy="1258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2956" y="1511625"/>
            <a:ext cx="2602094" cy="1343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42669" y="1439834"/>
            <a:ext cx="2925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Physician density across regions, by territorial level 2 regions, 2021 (or nearest year)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08081" y="4959627"/>
            <a:ext cx="29206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Obesity rates, 2018, Percentage of adult population, large regions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7138" y="2854905"/>
            <a:ext cx="2367912" cy="33478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798107-0C4C-8470-60C3-6073B720AF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2494" y="3836653"/>
            <a:ext cx="2116129" cy="2881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graph of a number of regions&#10;&#10;Description automatically generated">
            <a:extLst>
              <a:ext uri="{FF2B5EF4-FFF2-40B4-BE49-F238E27FC236}">
                <a16:creationId xmlns:a16="http://schemas.microsoft.com/office/drawing/2014/main" id="{38B48734-2392-B1E4-9525-B4490DDC07A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"/>
          <a:stretch/>
        </p:blipFill>
        <p:spPr>
          <a:xfrm>
            <a:off x="3751706" y="1789305"/>
            <a:ext cx="2555480" cy="199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3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6802-D8A3-C754-734F-F88C8A1A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0"/>
            <a:ext cx="11520000" cy="864852"/>
          </a:xfrm>
        </p:spPr>
        <p:txBody>
          <a:bodyPr/>
          <a:lstStyle/>
          <a:p>
            <a:r>
              <a:rPr lang="en-US" dirty="0"/>
              <a:t>People with highest education live longer than those with lowest education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4B306D-DBCA-C2DA-80A3-73FEEB470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835" y="1778692"/>
            <a:ext cx="7662177" cy="41287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DCCD39-066C-5C4F-71F8-0B07274C637F}"/>
              </a:ext>
            </a:extLst>
          </p:cNvPr>
          <p:cNvSpPr txBox="1"/>
          <p:nvPr/>
        </p:nvSpPr>
        <p:spPr>
          <a:xfrm>
            <a:off x="1399309" y="60845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Health for Everyone?</a:t>
            </a:r>
            <a:br>
              <a:rPr lang="en-US" sz="1800" dirty="0"/>
            </a:br>
            <a:r>
              <a:rPr lang="en-US" sz="1800" dirty="0"/>
              <a:t>Social Inequalities in Health and Health Systems 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887C01F7-3B1D-0E92-1DF4-7632D3E269B1}"/>
              </a:ext>
            </a:extLst>
          </p:cNvPr>
          <p:cNvSpPr txBox="1"/>
          <p:nvPr/>
        </p:nvSpPr>
        <p:spPr>
          <a:xfrm>
            <a:off x="773134" y="1307238"/>
            <a:ext cx="11082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in life expectancy between the lowest and highest level of education (in years)</a:t>
            </a:r>
          </a:p>
        </p:txBody>
      </p:sp>
    </p:spTree>
    <p:extLst>
      <p:ext uri="{BB962C8B-B14F-4D97-AF65-F5344CB8AC3E}">
        <p14:creationId xmlns:p14="http://schemas.microsoft.com/office/powerpoint/2010/main" val="421829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6802-D8A3-C754-734F-F88C8A1A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0"/>
            <a:ext cx="11520000" cy="864852"/>
          </a:xfrm>
        </p:spPr>
        <p:txBody>
          <a:bodyPr/>
          <a:lstStyle/>
          <a:p>
            <a:r>
              <a:rPr lang="en-US" dirty="0"/>
              <a:t>Low-educated people show higher cancer mortality rates than high-educated people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DF3DB-3F7D-454A-E83E-C249643CF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2" y="2391862"/>
            <a:ext cx="5578636" cy="3028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F17822-C36F-2928-1B67-D84E162EB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302" y="2383395"/>
            <a:ext cx="5604051" cy="30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1EB0FF-A273-DE11-BCEB-93423D42A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015" y="2001900"/>
            <a:ext cx="4908304" cy="258594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A41CB294-8733-4C56-AEC8-6F9F2B3A5B44}"/>
              </a:ext>
            </a:extLst>
          </p:cNvPr>
          <p:cNvSpPr txBox="1"/>
          <p:nvPr/>
        </p:nvSpPr>
        <p:spPr>
          <a:xfrm>
            <a:off x="575734" y="1501201"/>
            <a:ext cx="11082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Age-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standardised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cancer mortality rates per 100 000 population by education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77048-923D-1921-3209-DCE85D4E122B}"/>
              </a:ext>
            </a:extLst>
          </p:cNvPr>
          <p:cNvSpPr txBox="1"/>
          <p:nvPr/>
        </p:nvSpPr>
        <p:spPr>
          <a:xfrm>
            <a:off x="1429861" y="6249823"/>
            <a:ext cx="799086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Vaccarella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, S. et al. (2022), “Socioeconomic inequalities in cancer mortality between and within countries in Europe: A population-based study”, 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The Lancet Regional Health Europe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, Vol. 100551, </a:t>
            </a:r>
            <a:r>
              <a:rPr lang="en-GB" sz="1050" u="sng" dirty="0">
                <a:latin typeface="Arial" panose="020B0604020202020204" pitchFamily="34" charset="0"/>
                <a:cs typeface="Arial" panose="020B0604020202020204" pitchFamily="34" charset="0"/>
              </a:rPr>
              <a:t>https://doi.org/10.1016/j.lanepe.2022.100551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5FDA04-1064-47C0-35E1-4D02B826BE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5628554"/>
            <a:ext cx="5334000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2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6802-D8A3-C754-734F-F88C8A1A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07251"/>
            <a:ext cx="11520000" cy="864852"/>
          </a:xfrm>
        </p:spPr>
        <p:txBody>
          <a:bodyPr/>
          <a:lstStyle/>
          <a:p>
            <a:r>
              <a:rPr lang="en-US" dirty="0"/>
              <a:t>People with lowest income are more likely to report longstanding illness or health problems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686304-BE8F-EA5A-849A-38B627B86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248" y="1602072"/>
            <a:ext cx="9721516" cy="421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B58D69-DE10-580E-68DE-174D04C8DBB6}"/>
              </a:ext>
            </a:extLst>
          </p:cNvPr>
          <p:cNvSpPr txBox="1"/>
          <p:nvPr/>
        </p:nvSpPr>
        <p:spPr>
          <a:xfrm>
            <a:off x="1399309" y="60845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Health for Everyone?</a:t>
            </a:r>
            <a:br>
              <a:rPr lang="en-US" sz="1800" dirty="0"/>
            </a:br>
            <a:r>
              <a:rPr lang="en-US" sz="1800" dirty="0"/>
              <a:t>Social Inequalities in Health and Health Systems </a:t>
            </a:r>
          </a:p>
        </p:txBody>
      </p:sp>
    </p:spTree>
    <p:extLst>
      <p:ext uri="{BB962C8B-B14F-4D97-AF65-F5344CB8AC3E}">
        <p14:creationId xmlns:p14="http://schemas.microsoft.com/office/powerpoint/2010/main" val="41300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2"/>
          <p:cNvSpPr>
            <a:spLocks noGrp="1"/>
          </p:cNvSpPr>
          <p:nvPr>
            <p:ph type="title"/>
          </p:nvPr>
        </p:nvSpPr>
        <p:spPr>
          <a:xfrm>
            <a:off x="274197" y="112179"/>
            <a:ext cx="11697224" cy="1002886"/>
          </a:xfrm>
        </p:spPr>
        <p:txBody>
          <a:bodyPr>
            <a:normAutofit fontScale="90000"/>
          </a:bodyPr>
          <a:lstStyle/>
          <a:p>
            <a:r>
              <a:rPr lang="en-US" dirty="0"/>
              <a:t>A two-way link: Ill-health also worsens economic prospects throughout the lifecycle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818050" y="239762"/>
            <a:ext cx="6563072" cy="7540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58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423592" y="3537012"/>
            <a:ext cx="7776864" cy="0"/>
          </a:xfrm>
          <a:prstGeom prst="line">
            <a:avLst/>
          </a:prstGeom>
          <a:ln w="28575">
            <a:solidFill>
              <a:srgbClr val="0B0064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19936" y="3463879"/>
            <a:ext cx="936000" cy="148774"/>
          </a:xfrm>
          <a:prstGeom prst="rect">
            <a:avLst/>
          </a:prstGeom>
          <a:solidFill>
            <a:srgbClr val="0B0064"/>
          </a:solidFill>
          <a:ln w="28575">
            <a:solidFill>
              <a:srgbClr val="0B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B0064"/>
              </a:solidFill>
              <a:highlight>
                <a:srgbClr val="0B0064"/>
              </a:highlight>
            </a:endParaRPr>
          </a:p>
        </p:txBody>
      </p:sp>
      <p:sp>
        <p:nvSpPr>
          <p:cNvPr id="4" name="Oval 3"/>
          <p:cNvSpPr/>
          <p:nvPr/>
        </p:nvSpPr>
        <p:spPr>
          <a:xfrm>
            <a:off x="3215680" y="3429000"/>
            <a:ext cx="216024" cy="216024"/>
          </a:xfrm>
          <a:prstGeom prst="ellipse">
            <a:avLst/>
          </a:prstGeom>
          <a:solidFill>
            <a:srgbClr val="0B0064"/>
          </a:solidFill>
          <a:ln w="28575">
            <a:solidFill>
              <a:srgbClr val="0B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B0064"/>
              </a:solidFill>
              <a:highlight>
                <a:srgbClr val="0B0064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1744" y="3463878"/>
            <a:ext cx="1512168" cy="147910"/>
          </a:xfrm>
          <a:prstGeom prst="rect">
            <a:avLst/>
          </a:prstGeom>
          <a:solidFill>
            <a:srgbClr val="0B0064"/>
          </a:solidFill>
          <a:ln w="28575">
            <a:solidFill>
              <a:srgbClr val="0B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B0064"/>
              </a:solidFill>
              <a:highlight>
                <a:srgbClr val="0B0064"/>
              </a:highligh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99656" y="4077072"/>
            <a:ext cx="720080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Birth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5640" y="2096752"/>
            <a:ext cx="2448272" cy="90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Young infants &amp;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Cognitive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Educational outcomes</a:t>
            </a:r>
          </a:p>
          <a:p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" name="Straight Connector 14"/>
          <p:cNvCxnSpPr>
            <a:stCxn id="4" idx="4"/>
          </p:cNvCxnSpPr>
          <p:nvPr/>
        </p:nvCxnSpPr>
        <p:spPr>
          <a:xfrm>
            <a:off x="3323692" y="3645024"/>
            <a:ext cx="0" cy="432048"/>
          </a:xfrm>
          <a:prstGeom prst="line">
            <a:avLst/>
          </a:prstGeom>
          <a:ln>
            <a:solidFill>
              <a:srgbClr val="0B00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95800" y="2996952"/>
            <a:ext cx="0" cy="432048"/>
          </a:xfrm>
          <a:prstGeom prst="line">
            <a:avLst/>
          </a:prstGeom>
          <a:ln>
            <a:solidFill>
              <a:srgbClr val="0B00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48168" y="4077072"/>
            <a:ext cx="2448032" cy="1188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Adolescents and Youth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Core skills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On-the-job-training </a:t>
            </a:r>
          </a:p>
        </p:txBody>
      </p:sp>
      <p:sp>
        <p:nvSpPr>
          <p:cNvPr id="21" name="Oval 20"/>
          <p:cNvSpPr/>
          <p:nvPr/>
        </p:nvSpPr>
        <p:spPr>
          <a:xfrm>
            <a:off x="9480376" y="3429821"/>
            <a:ext cx="216024" cy="216024"/>
          </a:xfrm>
          <a:prstGeom prst="ellipse">
            <a:avLst/>
          </a:prstGeom>
          <a:solidFill>
            <a:srgbClr val="0B0064"/>
          </a:solidFill>
          <a:ln w="28575">
            <a:solidFill>
              <a:srgbClr val="0B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B0064"/>
              </a:solidFill>
              <a:highlight>
                <a:srgbClr val="0B0064"/>
              </a:highligh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915980" y="3649176"/>
            <a:ext cx="0" cy="427897"/>
          </a:xfrm>
          <a:prstGeom prst="line">
            <a:avLst/>
          </a:prstGeom>
          <a:ln>
            <a:solidFill>
              <a:srgbClr val="0B00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987988" y="1628800"/>
            <a:ext cx="2412268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Adults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Employment prospects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Wage prospects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Absence from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  <a:latin typeface="Arial Narrow" panose="020B0606020202030204" pitchFamily="34" charset="0"/>
              </a:rPr>
              <a:t>Presenteeism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212124" y="2996952"/>
            <a:ext cx="0" cy="432048"/>
          </a:xfrm>
          <a:prstGeom prst="line">
            <a:avLst/>
          </a:prstGeom>
          <a:ln>
            <a:solidFill>
              <a:srgbClr val="0B00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264352" y="4083350"/>
            <a:ext cx="72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Death</a:t>
            </a:r>
          </a:p>
        </p:txBody>
      </p:sp>
      <p:cxnSp>
        <p:nvCxnSpPr>
          <p:cNvPr id="29" name="Straight Connector 28"/>
          <p:cNvCxnSpPr>
            <a:stCxn id="21" idx="4"/>
          </p:cNvCxnSpPr>
          <p:nvPr/>
        </p:nvCxnSpPr>
        <p:spPr>
          <a:xfrm>
            <a:off x="9588388" y="3645846"/>
            <a:ext cx="0" cy="431227"/>
          </a:xfrm>
          <a:prstGeom prst="line">
            <a:avLst/>
          </a:prstGeom>
          <a:ln>
            <a:solidFill>
              <a:srgbClr val="0B00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639616" y="3429000"/>
            <a:ext cx="216024" cy="216024"/>
          </a:xfrm>
          <a:prstGeom prst="ellipse">
            <a:avLst/>
          </a:prstGeom>
          <a:solidFill>
            <a:srgbClr val="0B0064"/>
          </a:solidFill>
          <a:ln w="28575">
            <a:solidFill>
              <a:srgbClr val="0B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B0064"/>
              </a:solidFill>
              <a:highlight>
                <a:srgbClr val="0B0064"/>
              </a:highligh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72064" y="3462625"/>
            <a:ext cx="2160000" cy="148774"/>
          </a:xfrm>
          <a:prstGeom prst="rect">
            <a:avLst/>
          </a:prstGeom>
          <a:solidFill>
            <a:srgbClr val="0B0064"/>
          </a:solidFill>
          <a:ln w="28575">
            <a:solidFill>
              <a:srgbClr val="0B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B0064"/>
              </a:solidFill>
              <a:highlight>
                <a:srgbClr val="0B0064"/>
              </a:highligh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3440" y="556737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intergenerational transmissions</a:t>
            </a:r>
          </a:p>
        </p:txBody>
      </p:sp>
      <p:sp>
        <p:nvSpPr>
          <p:cNvPr id="5" name="Bent Arrow 4"/>
          <p:cNvSpPr/>
          <p:nvPr/>
        </p:nvSpPr>
        <p:spPr>
          <a:xfrm>
            <a:off x="2423592" y="4508390"/>
            <a:ext cx="468052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>
            <a:off x="3071664" y="4868430"/>
            <a:ext cx="288032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Bent Arrow 29"/>
          <p:cNvSpPr/>
          <p:nvPr/>
        </p:nvSpPr>
        <p:spPr>
          <a:xfrm>
            <a:off x="2747628" y="4688310"/>
            <a:ext cx="396044" cy="7344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FFFE15-0153-B64F-23F4-90AFDB0B24EA}"/>
              </a:ext>
            </a:extLst>
          </p:cNvPr>
          <p:cNvSpPr txBox="1"/>
          <p:nvPr/>
        </p:nvSpPr>
        <p:spPr>
          <a:xfrm>
            <a:off x="1399309" y="60845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Health for Everyone?</a:t>
            </a:r>
            <a:br>
              <a:rPr lang="en-US" sz="1800" dirty="0"/>
            </a:br>
            <a:r>
              <a:rPr lang="en-US" sz="1800" dirty="0"/>
              <a:t>Social Inequalities in Health and Health Systems </a:t>
            </a:r>
          </a:p>
        </p:txBody>
      </p:sp>
    </p:spTree>
    <p:extLst>
      <p:ext uri="{BB962C8B-B14F-4D97-AF65-F5344CB8AC3E}">
        <p14:creationId xmlns:p14="http://schemas.microsoft.com/office/powerpoint/2010/main" val="161451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44380" y="22375"/>
            <a:ext cx="10788007" cy="75409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Poor health damages </a:t>
            </a:r>
            <a:r>
              <a:rPr lang="en-US" b="1" dirty="0" err="1"/>
              <a:t>labour</a:t>
            </a:r>
            <a:r>
              <a:rPr lang="en-US" b="1" dirty="0"/>
              <a:t> market outcomes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3552" y="1111984"/>
            <a:ext cx="3888432" cy="2160240"/>
          </a:xfrm>
          <a:prstGeom prst="rect">
            <a:avLst/>
          </a:prstGeom>
          <a:solidFill>
            <a:srgbClr val="0B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900"/>
              </a:spcAft>
            </a:pPr>
            <a:r>
              <a:rPr lang="en-GB" sz="3000" b="1" dirty="0">
                <a:solidFill>
                  <a:schemeClr val="tx1"/>
                </a:solidFill>
                <a:latin typeface="Calibri Light" panose="020F0302020204030204" pitchFamily="34" charset="0"/>
              </a:rPr>
              <a:t>Unemployment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 Light" panose="020F0302020204030204" pitchFamily="34" charset="0"/>
              </a:rPr>
              <a:t>People with mental distress are up to 3X as likely to be unemployed than people with no mental distress in the UK </a:t>
            </a:r>
            <a:endParaRPr lang="en-GB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0016" y="1111984"/>
            <a:ext cx="3888432" cy="2160240"/>
          </a:xfrm>
          <a:prstGeom prst="rect">
            <a:avLst/>
          </a:prstGeom>
          <a:solidFill>
            <a:srgbClr val="0B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900"/>
              </a:spcAft>
            </a:pPr>
            <a:r>
              <a:rPr lang="en-GB" sz="3000" b="1" dirty="0">
                <a:solidFill>
                  <a:schemeClr val="tx1"/>
                </a:solidFill>
                <a:latin typeface="Calibri Light" panose="020F0302020204030204" pitchFamily="34" charset="0"/>
              </a:rPr>
              <a:t>Absence from work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</a:rPr>
              <a:t>Across 15 OECD countries, 11 days lost per person in 2013 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</a:rPr>
              <a:t>Women with obesity are 68% more likely to miss work than women with a healthy weight</a:t>
            </a:r>
          </a:p>
        </p:txBody>
      </p:sp>
      <p:sp>
        <p:nvSpPr>
          <p:cNvPr id="8" name="Rectangle 7"/>
          <p:cNvSpPr/>
          <p:nvPr/>
        </p:nvSpPr>
        <p:spPr>
          <a:xfrm>
            <a:off x="2066483" y="3488248"/>
            <a:ext cx="3888432" cy="2160240"/>
          </a:xfrm>
          <a:prstGeom prst="rect">
            <a:avLst/>
          </a:prstGeom>
          <a:solidFill>
            <a:srgbClr val="0B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900"/>
              </a:spcAft>
            </a:pPr>
            <a:r>
              <a:rPr lang="en-GB" sz="3000" b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Presenteeism</a:t>
            </a:r>
            <a:endParaRPr lang="en-GB" sz="30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 Light" panose="020F0302020204030204" pitchFamily="34" charset="0"/>
              </a:rPr>
              <a:t>Estimated to have cost US economy $150bn pa in early 2000s </a:t>
            </a:r>
            <a:r>
              <a:rPr lang="en-GB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(Hemp 2004)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</a:rPr>
              <a:t>The productivity losses due to NCD-related presenteeism tend to be 2 to 3X higher than that of absenteeism</a:t>
            </a:r>
            <a:endParaRPr lang="en-GB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2947" y="3488248"/>
            <a:ext cx="3888432" cy="2160240"/>
          </a:xfrm>
          <a:prstGeom prst="rect">
            <a:avLst/>
          </a:prstGeom>
          <a:solidFill>
            <a:srgbClr val="0B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900"/>
              </a:spcAft>
            </a:pPr>
            <a:r>
              <a:rPr lang="en-GB" sz="3000" b="1" dirty="0">
                <a:solidFill>
                  <a:schemeClr val="tx1"/>
                </a:solidFill>
                <a:latin typeface="Calibri Light" panose="020F0302020204030204" pitchFamily="34" charset="0"/>
              </a:rPr>
              <a:t>Lower wages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 Light" panose="020F0302020204030204" pitchFamily="34" charset="0"/>
              </a:rPr>
              <a:t>Men in good health earn 8% more than those in poor health, difference widens to 16% by age 64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 Light" panose="020F0302020204030204" pitchFamily="34" charset="0"/>
              </a:rPr>
              <a:t>For women, gaps rise from 4% to 15% respectively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3552" y="6047710"/>
            <a:ext cx="8719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 Narrow" panose="020B0606020202030204" pitchFamily="34" charset="0"/>
              </a:rPr>
              <a:t>Sources: OECD, 2022, Fitter minds, Fitter jobs. OECD/WHO 2016: Inclusive growth: improving the dialogue; OECD 2017 Ageing Unequally; </a:t>
            </a:r>
            <a:r>
              <a:rPr lang="fr-FR" sz="1400" dirty="0">
                <a:latin typeface="Arial Narrow" panose="020B0606020202030204" pitchFamily="34" charset="0"/>
              </a:rPr>
              <a:t>OECD 2022, </a:t>
            </a:r>
            <a:r>
              <a:rPr lang="fr-FR" sz="1400" dirty="0" err="1">
                <a:latin typeface="Arial Narrow" panose="020B0606020202030204" pitchFamily="34" charset="0"/>
              </a:rPr>
              <a:t>Promoting</a:t>
            </a:r>
            <a:r>
              <a:rPr lang="fr-FR" sz="1400" dirty="0">
                <a:latin typeface="Arial Narrow" panose="020B0606020202030204" pitchFamily="34" charset="0"/>
              </a:rPr>
              <a:t> </a:t>
            </a:r>
            <a:r>
              <a:rPr lang="fr-FR" sz="1400" dirty="0" err="1">
                <a:latin typeface="Arial Narrow" panose="020B0606020202030204" pitchFamily="34" charset="0"/>
              </a:rPr>
              <a:t>health</a:t>
            </a:r>
            <a:r>
              <a:rPr lang="fr-FR" sz="1400" dirty="0">
                <a:latin typeface="Arial Narrow" panose="020B0606020202030204" pitchFamily="34" charset="0"/>
              </a:rPr>
              <a:t> and </a:t>
            </a:r>
            <a:r>
              <a:rPr lang="fr-FR" sz="1400" dirty="0" err="1">
                <a:latin typeface="Arial Narrow" panose="020B0606020202030204" pitchFamily="34" charset="0"/>
              </a:rPr>
              <a:t>well-being</a:t>
            </a:r>
            <a:r>
              <a:rPr lang="fr-FR" sz="1400" dirty="0">
                <a:latin typeface="Arial Narrow" panose="020B0606020202030204" pitchFamily="34" charset="0"/>
              </a:rPr>
              <a:t> at </a:t>
            </a:r>
            <a:r>
              <a:rPr lang="fr-FR" sz="1400" dirty="0" err="1">
                <a:latin typeface="Arial Narrow" panose="020B0606020202030204" pitchFamily="34" charset="0"/>
              </a:rPr>
              <a:t>work</a:t>
            </a:r>
            <a:r>
              <a:rPr lang="fr-FR" sz="1400" dirty="0">
                <a:latin typeface="Arial Narrow" panose="020B0606020202030204" pitchFamily="34" charset="0"/>
              </a:rPr>
              <a:t>.</a:t>
            </a:r>
            <a:endParaRPr lang="en-GB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CE9FA3CF-9012-4A52-9011-B1F2765D1D7C}"/>
              </a:ext>
            </a:extLst>
          </p:cNvPr>
          <p:cNvSpPr txBox="1">
            <a:spLocks/>
          </p:cNvSpPr>
          <p:nvPr/>
        </p:nvSpPr>
        <p:spPr>
          <a:xfrm>
            <a:off x="653059" y="2523247"/>
            <a:ext cx="8282200" cy="1811505"/>
          </a:xfrm>
          <a:prstGeom prst="rect">
            <a:avLst/>
          </a:prstGeom>
        </p:spPr>
        <p:txBody>
          <a:bodyPr vert="horz" wrap="square" lIns="121920" tIns="60960" rIns="0" bIns="6096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Social health inequalities are rooted in factors that are amenable to policies actions</a:t>
            </a:r>
          </a:p>
        </p:txBody>
      </p:sp>
    </p:spTree>
    <p:extLst>
      <p:ext uri="{BB962C8B-B14F-4D97-AF65-F5344CB8AC3E}">
        <p14:creationId xmlns:p14="http://schemas.microsoft.com/office/powerpoint/2010/main" val="3246244259"/>
      </p:ext>
    </p:extLst>
  </p:cSld>
  <p:clrMapOvr>
    <a:masterClrMapping/>
  </p:clrMapOvr>
</p:sld>
</file>

<file path=ppt/theme/theme1.xml><?xml version="1.0" encoding="utf-8"?>
<a:theme xmlns:a="http://schemas.openxmlformats.org/drawingml/2006/main" name="COVID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" id="{67444B28-67A3-4E5F-B502-674D45C83EDE}" vid="{29E8E2ED-CD5D-4ED6-A0AC-76C93E37E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ECDProjectMembers xmlns="22a5b7d0-1699-458f-b8e2-4d8247229549">
      <UserInfo>
        <DisplayName>DEDET Guillaume, ELS/HD</DisplayName>
        <AccountId>2022</AccountId>
        <AccountType/>
      </UserInfo>
      <UserInfo>
        <DisplayName>WHYBROW Hannah, ENV</DisplayName>
        <AccountId>2455</AccountId>
        <AccountType/>
      </UserInfo>
      <UserInfo>
        <DisplayName>BRYNDOVA Lucie, ELS/HD</DisplayName>
        <AccountId>4721</AccountId>
        <AccountType/>
      </UserInfo>
      <UserInfo>
        <DisplayName>LEVY Noémie, ELS/HD</DisplayName>
        <AccountId>4708</AccountId>
        <AccountType/>
      </UserInfo>
      <UserInfo>
        <DisplayName>BALESTAT Gaëlle, ELS/HD</DisplayName>
        <AccountId>322</AccountId>
        <AccountType/>
      </UserInfo>
      <UserInfo>
        <DisplayName>BERCHET Caroline, ELS/HD</DisplayName>
        <AccountId>183</AccountId>
        <AccountType/>
      </UserInfo>
      <UserInfo>
        <DisplayName>HULETT Lucy, ELS/COM</DisplayName>
        <AccountId>54</AccountId>
        <AccountType/>
      </UserInfo>
    </OECDProjectMembers>
    <OECDProjectManager xmlns="22a5b7d0-1699-458f-b8e2-4d8247229549">
      <UserInfo>
        <DisplayName/>
        <AccountId>229</AccountId>
        <AccountType/>
      </UserInfo>
    </OECDProjectManager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/>
    </eShareTopicTaxHTField0>
    <cc3d610261fc4fa09f62df6074327105 xmlns="c5805097-db0a-42f9-a837-be9035f1f571">
      <Terms xmlns="http://schemas.microsoft.com/office/infopath/2007/PartnerControls"/>
    </cc3d610261fc4fa09f62df6074327105>
    <OECDProjectLookup xmlns="22a5b7d0-1699-458f-b8e2-4d8247229549">287</OECDProjectLookup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2.4 Health System Performance</TermName>
          <TermId xmlns="http://schemas.microsoft.com/office/infopath/2007/PartnerControls">fbed3121-b10e-4aa7-968a-6e7adc9ff3fc</TermId>
        </TermInfo>
      </Terms>
    </eSharePWBTaxHTField0>
    <TaxCatchAll xmlns="ca82dde9-3436-4d3d-bddd-d31447390034">
      <Value>734</Value>
      <Value>25</Value>
      <Value>504</Value>
    </TaxCatchAll>
    <OECDMainProject xmlns="22a5b7d0-1699-458f-b8e2-4d8247229549">25</OECDMainProject>
    <eShareKeywords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Long Term Care</TermName>
          <TermId xmlns="http://schemas.microsoft.com/office/infopath/2007/PartnerControls">d0cda53b-bc92-46ba-bd69-eda17fbdaf2b</TermId>
        </TermInfo>
      </Terms>
    </eShareKeywordsTaxHTField0>
    <k87588ac03a94edb9fcc4f2494cfdd51 xmlns="22a5b7d0-1699-458f-b8e2-4d8247229549">
      <Terms xmlns="http://schemas.microsoft.com/office/infopath/2007/PartnerControls"/>
    </k87588ac03a94edb9fcc4f2494cfdd51>
    <eShareCommittee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Working Party on Employment</TermName>
          <TermId xmlns="http://schemas.microsoft.com/office/infopath/2007/PartnerControls">c22ec5b3-c90f-4a9b-8733-d266928a44a0</TermId>
        </TermInfo>
      </Terms>
    </eShareCommitteeTaxHTField0>
    <eShareHorizProjTaxHTField0 xmlns="c5805097-db0a-42f9-a837-be9035f1f571" xsi:nil="true"/>
    <OECDKimBussinessContext xmlns="54c4cd27-f286-408f-9ce0-33c1e0f3ab39" xsi:nil="true"/>
    <OECDlanguage xmlns="ca82dde9-3436-4d3d-bddd-d31447390034">English</OECDlanguage>
    <OECDAllRelatedUsers xmlns="c5805097-db0a-42f9-a837-be9035f1f571">
      <UserInfo>
        <DisplayName/>
        <AccountId xsi:nil="true"/>
        <AccountType/>
      </UserInfo>
    </OECDAllRelatedUsers>
    <IconOverlay xmlns="http://schemas.microsoft.com/sharepoint/v4" xsi:nil="true"/>
    <OECDCommunityDocumentID xmlns="22a5b7d0-1699-458f-b8e2-4d8247229549" xsi:nil="true"/>
    <OECDTagsCache xmlns="22a5b7d0-1699-458f-b8e2-4d8247229549" xsi:nil="true"/>
    <b8c3c820c0584e889da065b0a99e2c1a xmlns="22a5b7d0-1699-458f-b8e2-4d8247229549" xsi:nil="true"/>
    <OECDMeetingDate xmlns="54c4cd27-f286-408f-9ce0-33c1e0f3ab39" xsi:nil="true"/>
    <OECDSharingStatus xmlns="22a5b7d0-1699-458f-b8e2-4d8247229549" xsi:nil="true"/>
    <OECDCommunityDocumentURL xmlns="22a5b7d0-1699-458f-b8e2-4d8247229549" xsi:nil="true"/>
    <OECDKimProvenance xmlns="54c4cd27-f286-408f-9ce0-33c1e0f3ab39" xsi:nil="true"/>
    <OECDPinnedBy xmlns="22a5b7d0-1699-458f-b8e2-4d8247229549">
      <UserInfo>
        <DisplayName/>
        <AccountId xsi:nil="true"/>
        <AccountType/>
      </UserInfo>
    </OECDPinnedBy>
    <OECDKimStatus xmlns="54c4cd27-f286-408f-9ce0-33c1e0f3ab39">Draft</OECDKimStatus>
    <OECDExpirationDate xmlns="c5805097-db0a-42f9-a837-be9035f1f571" xsi:nil="true"/>
  </documentManagement>
</p:properties>
</file>

<file path=customXml/item2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3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4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33AB0B45A31F2B489F9B80276A6B0922" ma:contentTypeVersion="73" ma:contentTypeDescription="" ma:contentTypeScope="" ma:versionID="9a60641146cc569c79485b56ed4b21f6">
  <xsd:schema xmlns:xsd="http://www.w3.org/2001/XMLSchema" xmlns:xs="http://www.w3.org/2001/XMLSchema" xmlns:p="http://schemas.microsoft.com/office/2006/metadata/properties" xmlns:ns1="54c4cd27-f286-408f-9ce0-33c1e0f3ab39" xmlns:ns2="c5805097-db0a-42f9-a837-be9035f1f571" xmlns:ns3="22a5b7d0-1699-458f-b8e2-4d8247229549" xmlns:ns5="c9f238dd-bb73-4aef-a7a5-d644ad823e52" xmlns:ns6="ca82dde9-3436-4d3d-bddd-d31447390034" xmlns:ns7="http://schemas.microsoft.com/sharepoint/v4" targetNamespace="http://schemas.microsoft.com/office/2006/metadata/properties" ma:root="true" ma:fieldsID="032ced2f3b94eb4200151775e7513f61" ns1:_="" ns2:_="" ns3:_="" ns5:_="" ns6:_="" ns7:_="">
    <xsd:import namespace="54c4cd27-f286-408f-9ce0-33c1e0f3ab39"/>
    <xsd:import namespace="c5805097-db0a-42f9-a837-be9035f1f571"/>
    <xsd:import namespace="22a5b7d0-1699-458f-b8e2-4d8247229549"/>
    <xsd:import namespace="c9f238dd-bb73-4aef-a7a5-d644ad823e52"/>
    <xsd:import namespace="ca82dde9-3436-4d3d-bddd-d3144739003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5:eShareCountryTaxHTField0" minOccurs="0"/>
                <xsd:element ref="ns5:eShareTopicTaxHTField0" minOccurs="0"/>
                <xsd:element ref="ns5:eShareKeywordsTaxHTField0" minOccurs="0"/>
                <xsd:element ref="ns5:eShareCommitteeTaxHTField0" minOccurs="0"/>
                <xsd:element ref="ns5:eSharePWBTaxHTField0" minOccurs="0"/>
                <xsd:element ref="ns6:TaxCatchAllLabel" minOccurs="0"/>
                <xsd:element ref="ns1:OECDMeetingDate" minOccurs="0"/>
                <xsd:element ref="ns6:OECDlanguage" minOccurs="0"/>
                <xsd:element ref="ns6:TaxCatchAll" minOccurs="0"/>
                <xsd:element ref="ns2:cc3d610261fc4fa09f62df6074327105" minOccurs="0"/>
                <xsd:element ref="ns3:k87588ac03a94edb9fcc4f2494cfdd51" minOccurs="0"/>
                <xsd:element ref="ns3:b8c3c820c0584e889da065b0a99e2c1a" minOccurs="0"/>
                <xsd:element ref="ns7:IconOverlay" minOccurs="0"/>
                <xsd:element ref="ns3:OECDSharingStatus" minOccurs="0"/>
                <xsd:element ref="ns3:OECDCommunityDocumentURL" minOccurs="0"/>
                <xsd:element ref="ns3:OECDCommunityDocumentID" minOccurs="0"/>
                <xsd:element ref="ns2:eShareHorizProjTaxHTField0" minOccurs="0"/>
                <xsd:element ref="ns3:OECDTagsCache" minOccurs="0"/>
                <xsd:element ref="ns2:OECDAllRelatedUsers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MeetingDate" ma:index="24" nillable="true" ma:displayName="Meeting Date" ma:default="" ma:format="DateOnly" ma:hidden="true" ma:internalName="OECDMeeting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05097-db0a-42f9-a837-be9035f1f571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 ma:readOnly="false">
      <xsd:simpleType>
        <xsd:restriction base="dms:DateTime"/>
      </xsd:simpleType>
    </xsd:element>
    <xsd:element name="cc3d610261fc4fa09f62df6074327105" ma:index="30" nillable="true" ma:taxonomy="true" ma:internalName="cc3d610261fc4fa09f62df6074327105" ma:taxonomyFieldName="OECDHorizontalProjects" ma:displayName="Horizontal project" ma:readOnly="false" ma:default="" ma:fieldId="{cc3d6102-61fc-4fa0-9f62-df6074327105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39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2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5b7d0-1699-458f-b8e2-4d8247229549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e4a9a165-02d8-4f21-bcc3-1bc2950ca1ad" ma:internalName="OECDProjectLookup" ma:readOnly="false" ma:showField="OECDShortProjectName" ma:web="22a5b7d0-1699-458f-b8e2-4d8247229549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e4a9a165-02d8-4f21-bcc3-1bc2950ca1ad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87588ac03a94edb9fcc4f2494cfdd51" ma:index="31" nillable="true" ma:taxonomy="true" ma:internalName="k87588ac03a94edb9fcc4f2494cfdd51" ma:taxonomyFieldName="OECDProjectOwnerStructure" ma:displayName="Project owner" ma:readOnly="false" ma:default="" ma:fieldId="487588ac-03a9-4edb-9fcc-4f2494cfdd51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8c3c820c0584e889da065b0a99e2c1a" ma:index="32" nillable="true" ma:displayName="Deliverable owner_0" ma:hidden="true" ma:internalName="b8c3c820c0584e889da065b0a99e2c1a">
      <xsd:simpleType>
        <xsd:restriction base="dms:Note"/>
      </xsd:simpleType>
    </xsd:element>
    <xsd:element name="OECDSharingStatus" ma:index="36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7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38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OECDTagsCache" ma:index="41" nillable="true" ma:displayName="Tags cache" ma:description="" ma:hidden="true" ma:internalName="OECDTagsCache">
      <xsd:simpleType>
        <xsd:restriction base="dms:Note"/>
      </xsd:simpleType>
    </xsd:element>
    <xsd:element name="SharedWithUsers" ma:index="4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8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19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0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1" nillable="true" ma:taxonomy="true" ma:internalName="eShareCommitteeTaxHTField0" ma:taxonomyFieldName="OECDCommittee" ma:displayName="Committe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2" nillable="true" ma:taxonomy="true" ma:internalName="eSharePWBTaxHTField0" ma:taxonomyFieldName="OECDPWB" ma:displayName="PWB" ma:default="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TaxCatchAllLabel" ma:index="23" nillable="true" ma:displayName="Taxonomy Catch All Column1" ma:hidden="true" ma:list="{065777cc-c5a0-47b6-ab6d-968be733c10c}" ma:internalName="TaxCatchAllLabel" ma:readOnly="true" ma:showField="CatchAllDataLabel" ma:web="c5805097-db0a-42f9-a837-be9035f1f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ECDlanguage" ma:index="27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29" nillable="true" ma:displayName="Taxonomy Catch All Column" ma:hidden="true" ma:list="{065777cc-c5a0-47b6-ab6d-968be733c10c}" ma:internalName="TaxCatchAll" ma:showField="CatchAllData" ma:web="c5805097-db0a-42f9-a837-be9035f1f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D17B6C-CA3B-45A1-A1F5-3CA8B6393644}">
  <ds:schemaRefs>
    <ds:schemaRef ds:uri="54c4cd27-f286-408f-9ce0-33c1e0f3ab39"/>
    <ds:schemaRef ds:uri="c5805097-db0a-42f9-a837-be9035f1f571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22a5b7d0-1699-458f-b8e2-4d8247229549"/>
    <ds:schemaRef ds:uri="http://schemas.microsoft.com/office/infopath/2007/PartnerControls"/>
    <ds:schemaRef ds:uri="http://schemas.microsoft.com/sharepoint/v4"/>
    <ds:schemaRef ds:uri="http://www.w3.org/XML/1998/namespace"/>
    <ds:schemaRef ds:uri="ca82dde9-3436-4d3d-bddd-d31447390034"/>
    <ds:schemaRef ds:uri="c9f238dd-bb73-4aef-a7a5-d644ad823e5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CA808E0-BB3F-4CF4-B0B1-FD9C4E096E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750266-8BF2-41A5-9953-68CFF038C443}">
  <ds:schemaRefs>
    <ds:schemaRef ds:uri="http://www.oecd.org/eshare/projectsentre/CtFieldPriority/"/>
    <ds:schemaRef ds:uri="http://schemas.microsoft.com/2003/10/Serialization/Arrays"/>
  </ds:schemaRefs>
</ds:datastoreItem>
</file>

<file path=customXml/itemProps4.xml><?xml version="1.0" encoding="utf-8"?>
<ds:datastoreItem xmlns:ds="http://schemas.openxmlformats.org/officeDocument/2006/customXml" ds:itemID="{66D3D50E-0D77-4560-BB8C-39051A4B7CD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25D8C5EE-33D5-4725-BC35-DDC5C16288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c5805097-db0a-42f9-a837-be9035f1f571"/>
    <ds:schemaRef ds:uri="22a5b7d0-1699-458f-b8e2-4d8247229549"/>
    <ds:schemaRef ds:uri="c9f238dd-bb73-4aef-a7a5-d644ad823e52"/>
    <ds:schemaRef ds:uri="ca82dde9-3436-4d3d-bddd-d3144739003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COVID</Template>
  <TotalTime>11324</TotalTime>
  <Words>867</Words>
  <Application>Microsoft Office PowerPoint</Application>
  <PresentationFormat>Widescreen</PresentationFormat>
  <Paragraphs>114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Georgia</vt:lpstr>
      <vt:lpstr>Segoe UI Semilight</vt:lpstr>
      <vt:lpstr>COVID</vt:lpstr>
      <vt:lpstr>PowerPoint Presentation</vt:lpstr>
      <vt:lpstr>PowerPoint Presentation</vt:lpstr>
      <vt:lpstr>OECD already has a broad portfolio on work related to inequalities</vt:lpstr>
      <vt:lpstr>People with highest education live longer than those with lowest education</vt:lpstr>
      <vt:lpstr>Low-educated people show higher cancer mortality rates than high-educated people</vt:lpstr>
      <vt:lpstr>People with lowest income are more likely to report longstanding illness or health problems</vt:lpstr>
      <vt:lpstr>A two-way link: Ill-health also worsens economic prospects throughout the lifecycle</vt:lpstr>
      <vt:lpstr>Poor health damages labour market outcomes </vt:lpstr>
      <vt:lpstr>PowerPoint Presentation</vt:lpstr>
      <vt:lpstr>Smoking remains more common among low socio-economic status</vt:lpstr>
      <vt:lpstr>Women with low education have overweight rates that are 60% above those with higher education </vt:lpstr>
      <vt:lpstr>Women with lower education have lower access to early cancer diagnoses</vt:lpstr>
      <vt:lpstr>People with lowest income are 3X more likely to delay or forgo care </vt:lpstr>
      <vt:lpstr>PowerPoint Presentation</vt:lpstr>
      <vt:lpstr>Stronger health system centered on primary health care </vt:lpstr>
      <vt:lpstr>A stronger focus on prevention: costs little and delivers a lot</vt:lpstr>
      <vt:lpstr>…and equipped with better data on what care delivers for people</vt:lpstr>
      <vt:lpstr>Better integration of health and social services has multiple benefits: access, cost, quality</vt:lpstr>
      <vt:lpstr>A policy response balanced across sectors delivers improved outcomes</vt:lpstr>
      <vt:lpstr>Key policy actions to reduce health inequalities</vt:lpstr>
      <vt:lpstr>Thank you!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LTC workforce in oECD countries</dc:title>
  <dc:creator>MOREIRA Liliane, ELS/HD</dc:creator>
  <cp:lastModifiedBy>BERCHET Caroline, ELS/HD</cp:lastModifiedBy>
  <cp:revision>646</cp:revision>
  <cp:lastPrinted>2022-12-05T11:12:13Z</cp:lastPrinted>
  <dcterms:created xsi:type="dcterms:W3CDTF">2018-10-22T15:54:15Z</dcterms:created>
  <dcterms:modified xsi:type="dcterms:W3CDTF">2024-12-10T13:08:23Z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ECDCountry">
    <vt:lpwstr/>
  </property>
  <property fmtid="{D5CDD505-2E9C-101B-9397-08002B2CF9AE}" pid="3" name="OECDTopic">
    <vt:lpwstr/>
  </property>
  <property fmtid="{D5CDD505-2E9C-101B-9397-08002B2CF9AE}" pid="4" name="OECDCommittee">
    <vt:lpwstr>25;#Working Party on Employment|c22ec5b3-c90f-4a9b-8733-d266928a44a0</vt:lpwstr>
  </property>
  <property fmtid="{D5CDD505-2E9C-101B-9397-08002B2CF9AE}" pid="5" name="ContentTypeId">
    <vt:lpwstr>0x0101008B4DD370EC31429186F3AD49F0D3098F00D44DBCB9EB4F45278CB5C9765BE5299500A4858B360C6A491AA753F8BCA47AA9100033AB0B45A31F2B489F9B80276A6B0922</vt:lpwstr>
  </property>
  <property fmtid="{D5CDD505-2E9C-101B-9397-08002B2CF9AE}" pid="6" name="OECDPWB">
    <vt:lpwstr>734;#2.4 Health System Performance|fbed3121-b10e-4aa7-968a-6e7adc9ff3fc</vt:lpwstr>
  </property>
  <property fmtid="{D5CDD505-2E9C-101B-9397-08002B2CF9AE}" pid="7" name="eShareOrganisationTaxHTField0">
    <vt:lpwstr/>
  </property>
  <property fmtid="{D5CDD505-2E9C-101B-9397-08002B2CF9AE}" pid="8" name="OECDKeywords">
    <vt:lpwstr>504;#Long Term Care|d0cda53b-bc92-46ba-bd69-eda17fbdaf2b</vt:lpwstr>
  </property>
  <property fmtid="{D5CDD505-2E9C-101B-9397-08002B2CF9AE}" pid="9" name="OECDHorizontalProjects">
    <vt:lpwstr/>
  </property>
  <property fmtid="{D5CDD505-2E9C-101B-9397-08002B2CF9AE}" pid="10" name="OECDProjectOwnerStructure">
    <vt:lpwstr/>
  </property>
  <property fmtid="{D5CDD505-2E9C-101B-9397-08002B2CF9AE}" pid="11" name="OECDOrganisation">
    <vt:lpwstr/>
  </property>
  <property fmtid="{D5CDD505-2E9C-101B-9397-08002B2CF9AE}" pid="12" name="_docset_NoMedatataSyncRequired">
    <vt:lpwstr>False</vt:lpwstr>
  </property>
  <property fmtid="{D5CDD505-2E9C-101B-9397-08002B2CF9AE}" pid="13" name="MSIP_Label_0e5510b0-e729-4ef0-a3dd-4ba0dfe56c99_Enabled">
    <vt:lpwstr>true</vt:lpwstr>
  </property>
  <property fmtid="{D5CDD505-2E9C-101B-9397-08002B2CF9AE}" pid="14" name="MSIP_Label_0e5510b0-e729-4ef0-a3dd-4ba0dfe56c99_SetDate">
    <vt:lpwstr>2024-12-05T13:03:28Z</vt:lpwstr>
  </property>
  <property fmtid="{D5CDD505-2E9C-101B-9397-08002B2CF9AE}" pid="15" name="MSIP_Label_0e5510b0-e729-4ef0-a3dd-4ba0dfe56c99_Method">
    <vt:lpwstr>Standard</vt:lpwstr>
  </property>
  <property fmtid="{D5CDD505-2E9C-101B-9397-08002B2CF9AE}" pid="16" name="MSIP_Label_0e5510b0-e729-4ef0-a3dd-4ba0dfe56c99_Name">
    <vt:lpwstr>Restricted Use</vt:lpwstr>
  </property>
  <property fmtid="{D5CDD505-2E9C-101B-9397-08002B2CF9AE}" pid="17" name="MSIP_Label_0e5510b0-e729-4ef0-a3dd-4ba0dfe56c99_SiteId">
    <vt:lpwstr>ac41c7d4-1f61-460d-b0f4-fc925a2b471c</vt:lpwstr>
  </property>
  <property fmtid="{D5CDD505-2E9C-101B-9397-08002B2CF9AE}" pid="18" name="MSIP_Label_0e5510b0-e729-4ef0-a3dd-4ba0dfe56c99_ActionId">
    <vt:lpwstr>c1f77936-fa5b-42f9-bfe8-66f7314a10be</vt:lpwstr>
  </property>
  <property fmtid="{D5CDD505-2E9C-101B-9397-08002B2CF9AE}" pid="19" name="MSIP_Label_0e5510b0-e729-4ef0-a3dd-4ba0dfe56c99_ContentBits">
    <vt:lpwstr>2</vt:lpwstr>
  </property>
  <property fmtid="{D5CDD505-2E9C-101B-9397-08002B2CF9AE}" pid="20" name="ClassificationContentMarkingFooterLocations">
    <vt:lpwstr>COVID:5</vt:lpwstr>
  </property>
  <property fmtid="{D5CDD505-2E9C-101B-9397-08002B2CF9AE}" pid="21" name="ClassificationContentMarkingFooterText">
    <vt:lpwstr>Restricted Use - À usage restreint</vt:lpwstr>
  </property>
</Properties>
</file>