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730" r:id="rId6"/>
  </p:sldMasterIdLst>
  <p:notesMasterIdLst>
    <p:notesMasterId r:id="rId24"/>
  </p:notesMasterIdLst>
  <p:sldIdLst>
    <p:sldId id="464" r:id="rId7"/>
    <p:sldId id="546" r:id="rId8"/>
    <p:sldId id="307" r:id="rId9"/>
    <p:sldId id="549" r:id="rId10"/>
    <p:sldId id="284" r:id="rId11"/>
    <p:sldId id="543" r:id="rId12"/>
    <p:sldId id="256" r:id="rId13"/>
    <p:sldId id="554" r:id="rId14"/>
    <p:sldId id="555" r:id="rId15"/>
    <p:sldId id="556" r:id="rId16"/>
    <p:sldId id="557" r:id="rId17"/>
    <p:sldId id="552" r:id="rId18"/>
    <p:sldId id="344" r:id="rId19"/>
    <p:sldId id="365" r:id="rId20"/>
    <p:sldId id="340" r:id="rId21"/>
    <p:sldId id="559" r:id="rId22"/>
    <p:sldId id="550" r:id="rId23"/>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bri, Hanan el" initials="HHe" lastIdx="22" clrIdx="0">
    <p:extLst>
      <p:ext uri="{19B8F6BF-5375-455C-9EA6-DF929625EA0E}">
        <p15:presenceInfo xmlns:p15="http://schemas.microsoft.com/office/powerpoint/2012/main" userId="Hbri, Hanan el" providerId="None"/>
      </p:ext>
    </p:extLst>
  </p:cmAuthor>
  <p:cmAuthor id="2" name="Neuvel, Simone" initials="NS" lastIdx="9" clrIdx="1">
    <p:extLst>
      <p:ext uri="{19B8F6BF-5375-455C-9EA6-DF929625EA0E}">
        <p15:presenceInfo xmlns:p15="http://schemas.microsoft.com/office/powerpoint/2012/main" userId="Neuvel, Simo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AE8"/>
    <a:srgbClr val="0C5EA6"/>
    <a:srgbClr val="FFFFFF"/>
    <a:srgbClr val="AD7040"/>
    <a:srgbClr val="2E7781"/>
    <a:srgbClr val="C57C5B"/>
    <a:srgbClr val="BA4B45"/>
    <a:srgbClr val="020294"/>
    <a:srgbClr val="0B97F7"/>
    <a:srgbClr val="2937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67628" autoAdjust="0"/>
  </p:normalViewPr>
  <p:slideViewPr>
    <p:cSldViewPr>
      <p:cViewPr varScale="1">
        <p:scale>
          <a:sx n="73" d="100"/>
          <a:sy n="73" d="100"/>
        </p:scale>
        <p:origin x="1042"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CA0CB-71D5-4027-993D-43A6B5805A54}" type="datetimeFigureOut">
              <a:rPr lang="nl-NL" smtClean="0"/>
              <a:t>9-12-2024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33B828-1809-49D1-AEE3-9D2E9DA59B10}" type="slidenum">
              <a:rPr lang="nl-NL" smtClean="0"/>
              <a:t>‹nr.›</a:t>
            </a:fld>
            <a:endParaRPr lang="nl-NL"/>
          </a:p>
        </p:txBody>
      </p:sp>
    </p:spTree>
    <p:extLst>
      <p:ext uri="{BB962C8B-B14F-4D97-AF65-F5344CB8AC3E}">
        <p14:creationId xmlns:p14="http://schemas.microsoft.com/office/powerpoint/2010/main" val="296327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FFD2D-E339-48D0-8E51-8C7BC4E3C46A}" type="slidenum">
              <a:rPr kumimoji="0" lang="nl-NL" sz="1200" b="0" i="0" u="none" strike="noStrike" kern="1200" cap="none" spc="0" normalizeH="0" baseline="0" noProof="0" smtClean="0">
                <a:ln>
                  <a:noFill/>
                </a:ln>
                <a:solidFill>
                  <a:srgbClr val="000000"/>
                </a:solidFill>
                <a:effectLst/>
                <a:uLnTx/>
                <a:uFillTx/>
                <a:latin typeface="Arial"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srgbClr val="000000"/>
              </a:solidFill>
              <a:effectLst/>
              <a:uLnTx/>
              <a:uFillTx/>
              <a:latin typeface="Arial" panose="020F0502020204030204"/>
              <a:ea typeface="+mn-ea"/>
              <a:cs typeface="+mn-cs"/>
            </a:endParaRPr>
          </a:p>
        </p:txBody>
      </p:sp>
    </p:spTree>
    <p:extLst>
      <p:ext uri="{BB962C8B-B14F-4D97-AF65-F5344CB8AC3E}">
        <p14:creationId xmlns:p14="http://schemas.microsoft.com/office/powerpoint/2010/main" val="2379550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dirty="0"/>
          </a:p>
        </p:txBody>
      </p:sp>
      <p:sp>
        <p:nvSpPr>
          <p:cNvPr id="4" name="Tijdelijke aanduiding voor dianummer 3"/>
          <p:cNvSpPr>
            <a:spLocks noGrp="1"/>
          </p:cNvSpPr>
          <p:nvPr>
            <p:ph type="sldNum" sz="quarter" idx="5"/>
          </p:nvPr>
        </p:nvSpPr>
        <p:spPr/>
        <p:txBody>
          <a:bodyPr/>
          <a:lstStyle/>
          <a:p>
            <a:fld id="{B933B828-1809-49D1-AEE3-9D2E9DA59B10}" type="slidenum">
              <a:rPr lang="nl-NL" smtClean="0"/>
              <a:t>11</a:t>
            </a:fld>
            <a:endParaRPr lang="nl-NL"/>
          </a:p>
        </p:txBody>
      </p:sp>
    </p:spTree>
    <p:extLst>
      <p:ext uri="{BB962C8B-B14F-4D97-AF65-F5344CB8AC3E}">
        <p14:creationId xmlns:p14="http://schemas.microsoft.com/office/powerpoint/2010/main" val="508332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933B828-1809-49D1-AEE3-9D2E9DA59B10}" type="slidenum">
              <a:rPr lang="nl-NL" smtClean="0"/>
              <a:t>12</a:t>
            </a:fld>
            <a:endParaRPr lang="nl-NL"/>
          </a:p>
        </p:txBody>
      </p:sp>
    </p:spTree>
    <p:extLst>
      <p:ext uri="{BB962C8B-B14F-4D97-AF65-F5344CB8AC3E}">
        <p14:creationId xmlns:p14="http://schemas.microsoft.com/office/powerpoint/2010/main" val="3516115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0" i="0" strike="noStrike" cap="none" baseline="0" dirty="0">
                <a:solidFill>
                  <a:srgbClr val="000000"/>
                </a:solidFill>
                <a:effectLst/>
                <a:latin typeface="Arial"/>
                <a:ea typeface="Arial"/>
                <a:cs typeface="Arial"/>
              </a:rPr>
              <a:t>EXPLANATION:</a:t>
            </a:r>
            <a:br>
              <a:rPr sz="1200" dirty="0"/>
            </a:br>
            <a:r>
              <a:rPr lang="en-GB" sz="1200" b="0" i="0" strike="noStrike" cap="none" baseline="0" dirty="0">
                <a:solidFill>
                  <a:srgbClr val="000000"/>
                </a:solidFill>
                <a:effectLst/>
                <a:latin typeface="Arial"/>
                <a:ea typeface="Arial"/>
                <a:cs typeface="Arial"/>
              </a:rPr>
              <a:t>We are expressly working with the national and regional parties to provide future-proof funding. For this purpose, we compile sector analyses and develop views that are agenda-driven for the sector. </a:t>
            </a:r>
          </a:p>
          <a:p>
            <a:pPr marL="0" lvl="0" indent="0">
              <a:buFont typeface="Arial" panose="020B0604020202020204" pitchFamily="34" charset="0"/>
              <a:buNone/>
            </a:pPr>
            <a:endParaRPr lang="nl-NL" dirty="0"/>
          </a:p>
          <a:p>
            <a:pPr marL="0" lvl="0" indent="0">
              <a:buFont typeface="Arial" panose="020B0604020202020204" pitchFamily="34" charset="0"/>
              <a:buNone/>
            </a:pPr>
            <a:r>
              <a:rPr lang="en-GB" sz="1200" b="0" i="0" strike="noStrike" cap="none" baseline="0" dirty="0">
                <a:solidFill>
                  <a:srgbClr val="000000"/>
                </a:solidFill>
                <a:effectLst/>
                <a:latin typeface="Arial"/>
                <a:ea typeface="Arial"/>
                <a:cs typeface="Arial"/>
              </a:rPr>
              <a:t>We do this by:</a:t>
            </a:r>
          </a:p>
          <a:p>
            <a:pPr lvl="0"/>
            <a:r>
              <a:rPr lang="en-GB" sz="1200" b="0" i="0" strike="noStrike" cap="none" baseline="0" dirty="0">
                <a:solidFill>
                  <a:srgbClr val="000000"/>
                </a:solidFill>
                <a:effectLst/>
                <a:latin typeface="Arial"/>
                <a:ea typeface="Arial"/>
                <a:cs typeface="Arial"/>
              </a:rPr>
              <a:t>participating in vision projects of the ministry of health, welfare, and sport, and others </a:t>
            </a:r>
            <a:r>
              <a:rPr lang="en-GB" sz="1200" b="1" i="0" strike="noStrike" cap="none" baseline="0" dirty="0">
                <a:solidFill>
                  <a:srgbClr val="000000"/>
                </a:solidFill>
                <a:effectLst/>
                <a:latin typeface="Arial"/>
                <a:ea typeface="Arial"/>
                <a:cs typeface="Arial"/>
              </a:rPr>
              <a:t>(strengthening frontline organisation)</a:t>
            </a:r>
          </a:p>
          <a:p>
            <a:pPr lvl="0"/>
            <a:r>
              <a:rPr lang="en-GB" sz="1200" b="0" i="0" strike="noStrike" cap="none" baseline="0" dirty="0">
                <a:solidFill>
                  <a:srgbClr val="000000"/>
                </a:solidFill>
                <a:effectLst/>
                <a:latin typeface="Arial"/>
                <a:ea typeface="Arial"/>
                <a:cs typeface="Arial"/>
              </a:rPr>
              <a:t>developing their own vision (</a:t>
            </a:r>
            <a:r>
              <a:rPr lang="en-GB" sz="1200" b="1" i="0" strike="noStrike" cap="none" baseline="0" dirty="0">
                <a:solidFill>
                  <a:srgbClr val="000000"/>
                </a:solidFill>
                <a:effectLst/>
                <a:latin typeface="Arial"/>
                <a:ea typeface="Arial"/>
                <a:cs typeface="Arial"/>
              </a:rPr>
              <a:t>acute care, palliative care, elective care, etc</a:t>
            </a:r>
            <a:r>
              <a:rPr lang="en-GB" sz="1200" b="0" i="0" strike="noStrike" cap="none" baseline="0" dirty="0">
                <a:solidFill>
                  <a:srgbClr val="000000"/>
                </a:solidFill>
                <a:effectLst/>
                <a:latin typeface="Arial"/>
                <a:ea typeface="Arial"/>
                <a:cs typeface="Arial"/>
              </a:rPr>
              <a:t>.) </a:t>
            </a: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en-GB" sz="1200" b="0" i="0" strike="noStrike" cap="none" baseline="0" dirty="0">
                <a:solidFill>
                  <a:srgbClr val="000000"/>
                </a:solidFill>
                <a:effectLst/>
                <a:latin typeface="Arial"/>
                <a:ea typeface="Arial"/>
                <a:cs typeface="Arial"/>
              </a:rPr>
              <a:t>We speak up as the </a:t>
            </a:r>
            <a:r>
              <a:rPr lang="en-GB" sz="1200" b="1" i="0" strike="noStrike" cap="none" baseline="0" dirty="0">
                <a:solidFill>
                  <a:srgbClr val="000000"/>
                </a:solidFill>
                <a:effectLst/>
                <a:latin typeface="Arial"/>
                <a:ea typeface="Arial"/>
                <a:cs typeface="Arial"/>
              </a:rPr>
              <a:t>market manager</a:t>
            </a:r>
            <a:r>
              <a:rPr lang="en-GB" sz="1200" b="0" i="0" strike="noStrike" cap="none" baseline="0" dirty="0">
                <a:solidFill>
                  <a:srgbClr val="000000"/>
                </a:solidFill>
                <a:effectLst/>
                <a:latin typeface="Arial"/>
                <a:ea typeface="Arial"/>
                <a:cs typeface="Arial"/>
              </a:rPr>
              <a:t>.</a:t>
            </a:r>
          </a:p>
          <a:p>
            <a:endParaRPr lang="nl-NL" dirty="0"/>
          </a:p>
        </p:txBody>
      </p:sp>
      <p:sp>
        <p:nvSpPr>
          <p:cNvPr id="4" name="Tijdelijke aanduiding voor dianummer 3"/>
          <p:cNvSpPr>
            <a:spLocks noGrp="1"/>
          </p:cNvSpPr>
          <p:nvPr>
            <p:ph type="sldNum" sz="quarter" idx="10"/>
          </p:nvPr>
        </p:nvSpPr>
        <p:spPr/>
        <p:txBody>
          <a:bodyPr/>
          <a:lstStyle/>
          <a:p>
            <a:fld id="{DBFFFD2D-E339-48D0-8E51-8C7BC4E3C46A}" type="slidenum">
              <a:rPr lang="nl-NL" smtClean="0"/>
              <a:t>13</a:t>
            </a:fld>
            <a:endParaRPr lang="nl-NL"/>
          </a:p>
        </p:txBody>
      </p:sp>
    </p:spTree>
    <p:extLst>
      <p:ext uri="{BB962C8B-B14F-4D97-AF65-F5344CB8AC3E}">
        <p14:creationId xmlns:p14="http://schemas.microsoft.com/office/powerpoint/2010/main" val="2502471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0" i="0" strike="noStrike" cap="none" baseline="0">
                <a:solidFill>
                  <a:srgbClr val="000000"/>
                </a:solidFill>
                <a:effectLst/>
                <a:latin typeface="Arial"/>
                <a:ea typeface="Arial"/>
                <a:cs typeface="Arial"/>
              </a:rPr>
              <a:t>EXPLANATION:</a:t>
            </a:r>
          </a:p>
          <a:p>
            <a:endParaRPr lang="nl-NL"/>
          </a:p>
        </p:txBody>
      </p:sp>
      <p:sp>
        <p:nvSpPr>
          <p:cNvPr id="4" name="Tijdelijke aanduiding voor dianummer 3"/>
          <p:cNvSpPr>
            <a:spLocks noGrp="1"/>
          </p:cNvSpPr>
          <p:nvPr>
            <p:ph type="sldNum" sz="quarter" idx="10"/>
          </p:nvPr>
        </p:nvSpPr>
        <p:spPr/>
        <p:txBody>
          <a:bodyPr/>
          <a:lstStyle/>
          <a:p>
            <a:fld id="{DBFFFD2D-E339-48D0-8E51-8C7BC4E3C46A}" type="slidenum">
              <a:rPr lang="nl-NL" smtClean="0"/>
              <a:t>14</a:t>
            </a:fld>
            <a:endParaRPr lang="nl-NL"/>
          </a:p>
        </p:txBody>
      </p:sp>
    </p:spTree>
    <p:extLst>
      <p:ext uri="{BB962C8B-B14F-4D97-AF65-F5344CB8AC3E}">
        <p14:creationId xmlns:p14="http://schemas.microsoft.com/office/powerpoint/2010/main" val="3301168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br>
              <a:rPr sz="1200" dirty="0"/>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BFFFD2D-E339-48D0-8E51-8C7BC4E3C46A}" type="slidenum">
              <a:rPr lang="nl-NL" smtClean="0"/>
              <a:t>15</a:t>
            </a:fld>
            <a:endParaRPr lang="nl-NL"/>
          </a:p>
        </p:txBody>
      </p:sp>
    </p:spTree>
    <p:extLst>
      <p:ext uri="{BB962C8B-B14F-4D97-AF65-F5344CB8AC3E}">
        <p14:creationId xmlns:p14="http://schemas.microsoft.com/office/powerpoint/2010/main" val="2987450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fld id="{B933B828-1809-49D1-AEE3-9D2E9DA59B10}" type="slidenum">
              <a:rPr lang="nl-NL" smtClean="0"/>
              <a:t>16</a:t>
            </a:fld>
            <a:endParaRPr lang="nl-NL"/>
          </a:p>
        </p:txBody>
      </p:sp>
    </p:spTree>
    <p:extLst>
      <p:ext uri="{BB962C8B-B14F-4D97-AF65-F5344CB8AC3E}">
        <p14:creationId xmlns:p14="http://schemas.microsoft.com/office/powerpoint/2010/main" val="2101668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933B828-1809-49D1-AEE3-9D2E9DA59B10}" type="slidenum">
              <a:rPr lang="nl-NL" smtClean="0"/>
              <a:t>17</a:t>
            </a:fld>
            <a:endParaRPr lang="nl-NL"/>
          </a:p>
        </p:txBody>
      </p:sp>
    </p:spTree>
    <p:extLst>
      <p:ext uri="{BB962C8B-B14F-4D97-AF65-F5344CB8AC3E}">
        <p14:creationId xmlns:p14="http://schemas.microsoft.com/office/powerpoint/2010/main" val="373986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933B828-1809-49D1-AEE3-9D2E9DA59B10}" type="slidenum">
              <a:rPr lang="nl-NL" smtClean="0"/>
              <a:t>2</a:t>
            </a:fld>
            <a:endParaRPr lang="nl-NL"/>
          </a:p>
        </p:txBody>
      </p:sp>
    </p:spTree>
    <p:extLst>
      <p:ext uri="{BB962C8B-B14F-4D97-AF65-F5344CB8AC3E}">
        <p14:creationId xmlns:p14="http://schemas.microsoft.com/office/powerpoint/2010/main" val="3348495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4F96F5E-A800-3B4F-BB9F-6BE6D9D4179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062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933B828-1809-49D1-AEE3-9D2E9DA59B10}" type="slidenum">
              <a:rPr lang="nl-NL" smtClean="0"/>
              <a:t>4</a:t>
            </a:fld>
            <a:endParaRPr lang="nl-NL"/>
          </a:p>
        </p:txBody>
      </p:sp>
    </p:spTree>
    <p:extLst>
      <p:ext uri="{BB962C8B-B14F-4D97-AF65-F5344CB8AC3E}">
        <p14:creationId xmlns:p14="http://schemas.microsoft.com/office/powerpoint/2010/main" val="1188374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4F96F5E-A800-3B4F-BB9F-6BE6D9D4179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565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525C0-36C9-AD34-7E39-8CB35245974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5D76EB5-42AA-1F7D-730F-45F46BB223F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BCBDF58-8980-02B0-EE79-7F5FE8C2031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01A98C3-9EEA-95E3-5997-AF3CC5944BA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FFD2D-E339-48D0-8E51-8C7BC4E3C46A}" type="slidenum">
              <a:rPr kumimoji="0" lang="nl-NL" sz="1200" b="0" i="0" u="none" strike="noStrike" kern="1200" cap="none" spc="0" normalizeH="0" baseline="0" noProof="0" smtClean="0">
                <a:ln>
                  <a:noFill/>
                </a:ln>
                <a:solidFill>
                  <a:srgbClr val="000000"/>
                </a:solidFill>
                <a:effectLst/>
                <a:uLnTx/>
                <a:uFillTx/>
                <a:latin typeface="Arial"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srgbClr val="000000"/>
              </a:solidFill>
              <a:effectLst/>
              <a:uLnTx/>
              <a:uFillTx/>
              <a:latin typeface="Arial" panose="020F0502020204030204"/>
              <a:ea typeface="+mn-ea"/>
              <a:cs typeface="+mn-cs"/>
            </a:endParaRPr>
          </a:p>
        </p:txBody>
      </p:sp>
    </p:spTree>
    <p:extLst>
      <p:ext uri="{BB962C8B-B14F-4D97-AF65-F5344CB8AC3E}">
        <p14:creationId xmlns:p14="http://schemas.microsoft.com/office/powerpoint/2010/main" val="2455609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Allerzorg</a:t>
            </a:r>
          </a:p>
          <a:p>
            <a:r>
              <a:rPr lang="nl-NL" dirty="0"/>
              <a:t>IV </a:t>
            </a:r>
            <a:r>
              <a:rPr lang="nl-NL" dirty="0" err="1"/>
              <a:t>meciatie</a:t>
            </a:r>
            <a:endParaRPr lang="nl-NL" dirty="0"/>
          </a:p>
          <a:p>
            <a:r>
              <a:rPr lang="nl-NL" dirty="0"/>
              <a:t>Acute care @home</a:t>
            </a:r>
          </a:p>
          <a:p>
            <a:r>
              <a:rPr lang="nl-NL" dirty="0"/>
              <a:t>Palliatieve zorg thuis</a:t>
            </a:r>
          </a:p>
          <a:p>
            <a:endParaRPr lang="nl-NL" dirty="0"/>
          </a:p>
        </p:txBody>
      </p:sp>
      <p:sp>
        <p:nvSpPr>
          <p:cNvPr id="4" name="Tijdelijke aanduiding voor dianummer 3"/>
          <p:cNvSpPr>
            <a:spLocks noGrp="1"/>
          </p:cNvSpPr>
          <p:nvPr>
            <p:ph type="sldNum" sz="quarter" idx="5"/>
          </p:nvPr>
        </p:nvSpPr>
        <p:spPr/>
        <p:txBody>
          <a:bodyPr/>
          <a:lstStyle/>
          <a:p>
            <a:fld id="{B933B828-1809-49D1-AEE3-9D2E9DA59B10}" type="slidenum">
              <a:rPr lang="nl-NL" smtClean="0"/>
              <a:t>8</a:t>
            </a:fld>
            <a:endParaRPr lang="nl-NL"/>
          </a:p>
        </p:txBody>
      </p:sp>
    </p:spTree>
    <p:extLst>
      <p:ext uri="{BB962C8B-B14F-4D97-AF65-F5344CB8AC3E}">
        <p14:creationId xmlns:p14="http://schemas.microsoft.com/office/powerpoint/2010/main" val="1649932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933B828-1809-49D1-AEE3-9D2E9DA59B10}" type="slidenum">
              <a:rPr lang="nl-NL" smtClean="0"/>
              <a:t>9</a:t>
            </a:fld>
            <a:endParaRPr lang="nl-NL"/>
          </a:p>
        </p:txBody>
      </p:sp>
    </p:spTree>
    <p:extLst>
      <p:ext uri="{BB962C8B-B14F-4D97-AF65-F5344CB8AC3E}">
        <p14:creationId xmlns:p14="http://schemas.microsoft.com/office/powerpoint/2010/main" val="758972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dirty="0"/>
          </a:p>
        </p:txBody>
      </p:sp>
      <p:sp>
        <p:nvSpPr>
          <p:cNvPr id="4" name="Tijdelijke aanduiding voor dianummer 3"/>
          <p:cNvSpPr>
            <a:spLocks noGrp="1"/>
          </p:cNvSpPr>
          <p:nvPr>
            <p:ph type="sldNum" sz="quarter" idx="5"/>
          </p:nvPr>
        </p:nvSpPr>
        <p:spPr/>
        <p:txBody>
          <a:bodyPr/>
          <a:lstStyle/>
          <a:p>
            <a:fld id="{B933B828-1809-49D1-AEE3-9D2E9DA59B10}" type="slidenum">
              <a:rPr lang="nl-NL" smtClean="0"/>
              <a:t>10</a:t>
            </a:fld>
            <a:endParaRPr lang="nl-NL"/>
          </a:p>
        </p:txBody>
      </p:sp>
    </p:spTree>
    <p:extLst>
      <p:ext uri="{BB962C8B-B14F-4D97-AF65-F5344CB8AC3E}">
        <p14:creationId xmlns:p14="http://schemas.microsoft.com/office/powerpoint/2010/main" val="1016390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rgbClr val="3F7C9B"/>
        </a:solidFill>
        <a:effectLst/>
      </p:bgPr>
    </p:bg>
    <p:spTree>
      <p:nvGrpSpPr>
        <p:cNvPr id="1" name=""/>
        <p:cNvGrpSpPr/>
        <p:nvPr/>
      </p:nvGrpSpPr>
      <p:grpSpPr>
        <a:xfrm>
          <a:off x="0" y="0"/>
          <a:ext cx="0" cy="0"/>
          <a:chOff x="0" y="0"/>
          <a:chExt cx="0" cy="0"/>
        </a:xfrm>
      </p:grpSpPr>
      <p:sp>
        <p:nvSpPr>
          <p:cNvPr id="9" name="Freeform 6"/>
          <p:cNvSpPr>
            <a:spLocks noSelect="1"/>
          </p:cNvSpPr>
          <p:nvPr userDrawn="1"/>
        </p:nvSpPr>
        <p:spPr bwMode="auto">
          <a:xfrm>
            <a:off x="0" y="0"/>
            <a:ext cx="8535591" cy="5143500"/>
          </a:xfrm>
          <a:custGeom>
            <a:avLst/>
            <a:gdLst>
              <a:gd name="T0" fmla="*/ 34525 w 35846"/>
              <a:gd name="T1" fmla="*/ 10375 h 21600"/>
              <a:gd name="T2" fmla="*/ 29683 w 35846"/>
              <a:gd name="T3" fmla="*/ 894 h 21600"/>
              <a:gd name="T4" fmla="*/ 29089 w 35846"/>
              <a:gd name="T5" fmla="*/ 0 h 21600"/>
              <a:gd name="T6" fmla="*/ 15840 w 35846"/>
              <a:gd name="T7" fmla="*/ 0 h 21600"/>
              <a:gd name="T8" fmla="*/ 3266 w 35846"/>
              <a:gd name="T9" fmla="*/ 0 h 21600"/>
              <a:gd name="T10" fmla="*/ 0 w 35846"/>
              <a:gd name="T11" fmla="*/ 0 h 21600"/>
              <a:gd name="T12" fmla="*/ 0 w 35846"/>
              <a:gd name="T13" fmla="*/ 2257 h 21600"/>
              <a:gd name="T14" fmla="*/ 0 w 35846"/>
              <a:gd name="T15" fmla="*/ 19312 h 21600"/>
              <a:gd name="T16" fmla="*/ 0 w 35846"/>
              <a:gd name="T17" fmla="*/ 21600 h 21600"/>
              <a:gd name="T18" fmla="*/ 2065 w 35846"/>
              <a:gd name="T19" fmla="*/ 21600 h 21600"/>
              <a:gd name="T20" fmla="*/ 15840 w 35846"/>
              <a:gd name="T21" fmla="*/ 21600 h 21600"/>
              <a:gd name="T22" fmla="*/ 17380 w 35846"/>
              <a:gd name="T23" fmla="*/ 21600 h 21600"/>
              <a:gd name="T24" fmla="*/ 31764 w 35846"/>
              <a:gd name="T25" fmla="*/ 17003 h 21600"/>
              <a:gd name="T26" fmla="*/ 34525 w 35846"/>
              <a:gd name="T27" fmla="*/ 1037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46" h="21600">
                <a:moveTo>
                  <a:pt x="34525" y="10375"/>
                </a:moveTo>
                <a:cubicBezTo>
                  <a:pt x="29683" y="894"/>
                  <a:pt x="29683" y="894"/>
                  <a:pt x="29683" y="894"/>
                </a:cubicBezTo>
                <a:cubicBezTo>
                  <a:pt x="29519" y="574"/>
                  <a:pt x="29320" y="274"/>
                  <a:pt x="29089" y="0"/>
                </a:cubicBezTo>
                <a:cubicBezTo>
                  <a:pt x="15840" y="0"/>
                  <a:pt x="15840" y="0"/>
                  <a:pt x="15840" y="0"/>
                </a:cubicBezTo>
                <a:cubicBezTo>
                  <a:pt x="3266" y="0"/>
                  <a:pt x="3266" y="0"/>
                  <a:pt x="3266" y="0"/>
                </a:cubicBezTo>
                <a:cubicBezTo>
                  <a:pt x="0" y="0"/>
                  <a:pt x="0" y="0"/>
                  <a:pt x="0" y="0"/>
                </a:cubicBezTo>
                <a:cubicBezTo>
                  <a:pt x="0" y="2257"/>
                  <a:pt x="0" y="2257"/>
                  <a:pt x="0" y="2257"/>
                </a:cubicBezTo>
                <a:cubicBezTo>
                  <a:pt x="0" y="19312"/>
                  <a:pt x="0" y="19312"/>
                  <a:pt x="0" y="19312"/>
                </a:cubicBezTo>
                <a:cubicBezTo>
                  <a:pt x="0" y="21600"/>
                  <a:pt x="0" y="21600"/>
                  <a:pt x="0" y="21600"/>
                </a:cubicBezTo>
                <a:cubicBezTo>
                  <a:pt x="2065" y="21600"/>
                  <a:pt x="2065" y="21600"/>
                  <a:pt x="2065" y="21600"/>
                </a:cubicBezTo>
                <a:cubicBezTo>
                  <a:pt x="15840" y="21600"/>
                  <a:pt x="15840" y="21600"/>
                  <a:pt x="15840" y="21600"/>
                </a:cubicBezTo>
                <a:cubicBezTo>
                  <a:pt x="17380" y="21600"/>
                  <a:pt x="17380" y="21600"/>
                  <a:pt x="17380" y="21600"/>
                </a:cubicBezTo>
                <a:cubicBezTo>
                  <a:pt x="31764" y="17003"/>
                  <a:pt x="31764" y="17003"/>
                  <a:pt x="31764" y="17003"/>
                </a:cubicBezTo>
                <a:cubicBezTo>
                  <a:pt x="34532" y="16118"/>
                  <a:pt x="35846" y="12963"/>
                  <a:pt x="34525" y="10375"/>
                </a:cubicBez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0" name="Freeform 7"/>
          <p:cNvSpPr>
            <a:spLocks noSelect="1"/>
          </p:cNvSpPr>
          <p:nvPr userDrawn="1"/>
        </p:nvSpPr>
        <p:spPr bwMode="auto">
          <a:xfrm>
            <a:off x="8395097" y="401241"/>
            <a:ext cx="120254" cy="138113"/>
          </a:xfrm>
          <a:custGeom>
            <a:avLst/>
            <a:gdLst>
              <a:gd name="T0" fmla="*/ 25 w 504"/>
              <a:gd name="T1" fmla="*/ 0 h 581"/>
              <a:gd name="T2" fmla="*/ 104 w 504"/>
              <a:gd name="T3" fmla="*/ 0 h 581"/>
              <a:gd name="T4" fmla="*/ 124 w 504"/>
              <a:gd name="T5" fmla="*/ 10 h 581"/>
              <a:gd name="T6" fmla="*/ 381 w 504"/>
              <a:gd name="T7" fmla="*/ 363 h 581"/>
              <a:gd name="T8" fmla="*/ 391 w 504"/>
              <a:gd name="T9" fmla="*/ 368 h 581"/>
              <a:gd name="T10" fmla="*/ 419 w 504"/>
              <a:gd name="T11" fmla="*/ 368 h 581"/>
              <a:gd name="T12" fmla="*/ 432 w 504"/>
              <a:gd name="T13" fmla="*/ 355 h 581"/>
              <a:gd name="T14" fmla="*/ 432 w 504"/>
              <a:gd name="T15" fmla="*/ 25 h 581"/>
              <a:gd name="T16" fmla="*/ 458 w 504"/>
              <a:gd name="T17" fmla="*/ 0 h 581"/>
              <a:gd name="T18" fmla="*/ 478 w 504"/>
              <a:gd name="T19" fmla="*/ 0 h 581"/>
              <a:gd name="T20" fmla="*/ 504 w 504"/>
              <a:gd name="T21" fmla="*/ 25 h 581"/>
              <a:gd name="T22" fmla="*/ 504 w 504"/>
              <a:gd name="T23" fmla="*/ 555 h 581"/>
              <a:gd name="T24" fmla="*/ 478 w 504"/>
              <a:gd name="T25" fmla="*/ 581 h 581"/>
              <a:gd name="T26" fmla="*/ 399 w 504"/>
              <a:gd name="T27" fmla="*/ 581 h 581"/>
              <a:gd name="T28" fmla="*/ 378 w 504"/>
              <a:gd name="T29" fmla="*/ 571 h 581"/>
              <a:gd name="T30" fmla="*/ 122 w 504"/>
              <a:gd name="T31" fmla="*/ 218 h 581"/>
              <a:gd name="T32" fmla="*/ 111 w 504"/>
              <a:gd name="T33" fmla="*/ 213 h 581"/>
              <a:gd name="T34" fmla="*/ 83 w 504"/>
              <a:gd name="T35" fmla="*/ 213 h 581"/>
              <a:gd name="T36" fmla="*/ 70 w 504"/>
              <a:gd name="T37" fmla="*/ 226 h 581"/>
              <a:gd name="T38" fmla="*/ 70 w 504"/>
              <a:gd name="T39" fmla="*/ 555 h 581"/>
              <a:gd name="T40" fmla="*/ 44 w 504"/>
              <a:gd name="T41" fmla="*/ 581 h 581"/>
              <a:gd name="T42" fmla="*/ 25 w 504"/>
              <a:gd name="T43" fmla="*/ 581 h 581"/>
              <a:gd name="T44" fmla="*/ 0 w 504"/>
              <a:gd name="T45" fmla="*/ 555 h 581"/>
              <a:gd name="T46" fmla="*/ 0 w 504"/>
              <a:gd name="T47" fmla="*/ 25 h 581"/>
              <a:gd name="T48" fmla="*/ 25 w 504"/>
              <a:gd name="T4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4" h="581">
                <a:moveTo>
                  <a:pt x="25" y="0"/>
                </a:moveTo>
                <a:cubicBezTo>
                  <a:pt x="104" y="0"/>
                  <a:pt x="104" y="0"/>
                  <a:pt x="104" y="0"/>
                </a:cubicBezTo>
                <a:cubicBezTo>
                  <a:pt x="112" y="0"/>
                  <a:pt x="120" y="4"/>
                  <a:pt x="124" y="10"/>
                </a:cubicBezTo>
                <a:cubicBezTo>
                  <a:pt x="381" y="363"/>
                  <a:pt x="381" y="363"/>
                  <a:pt x="381" y="363"/>
                </a:cubicBezTo>
                <a:cubicBezTo>
                  <a:pt x="383" y="366"/>
                  <a:pt x="387" y="368"/>
                  <a:pt x="391" y="368"/>
                </a:cubicBezTo>
                <a:cubicBezTo>
                  <a:pt x="419" y="368"/>
                  <a:pt x="419" y="368"/>
                  <a:pt x="419" y="368"/>
                </a:cubicBezTo>
                <a:cubicBezTo>
                  <a:pt x="426" y="368"/>
                  <a:pt x="432" y="362"/>
                  <a:pt x="432" y="355"/>
                </a:cubicBezTo>
                <a:cubicBezTo>
                  <a:pt x="432" y="25"/>
                  <a:pt x="432" y="25"/>
                  <a:pt x="432" y="25"/>
                </a:cubicBezTo>
                <a:cubicBezTo>
                  <a:pt x="432" y="11"/>
                  <a:pt x="444" y="0"/>
                  <a:pt x="458" y="0"/>
                </a:cubicBezTo>
                <a:cubicBezTo>
                  <a:pt x="478" y="0"/>
                  <a:pt x="478" y="0"/>
                  <a:pt x="478" y="0"/>
                </a:cubicBezTo>
                <a:cubicBezTo>
                  <a:pt x="492" y="0"/>
                  <a:pt x="504" y="11"/>
                  <a:pt x="504" y="25"/>
                </a:cubicBezTo>
                <a:cubicBezTo>
                  <a:pt x="504" y="555"/>
                  <a:pt x="504" y="555"/>
                  <a:pt x="504" y="555"/>
                </a:cubicBezTo>
                <a:cubicBezTo>
                  <a:pt x="504" y="570"/>
                  <a:pt x="492" y="581"/>
                  <a:pt x="478" y="581"/>
                </a:cubicBezTo>
                <a:cubicBezTo>
                  <a:pt x="399" y="581"/>
                  <a:pt x="399" y="581"/>
                  <a:pt x="399" y="581"/>
                </a:cubicBezTo>
                <a:cubicBezTo>
                  <a:pt x="390" y="581"/>
                  <a:pt x="382" y="577"/>
                  <a:pt x="378" y="571"/>
                </a:cubicBezTo>
                <a:cubicBezTo>
                  <a:pt x="122" y="218"/>
                  <a:pt x="122" y="218"/>
                  <a:pt x="122" y="218"/>
                </a:cubicBezTo>
                <a:cubicBezTo>
                  <a:pt x="120" y="215"/>
                  <a:pt x="116" y="213"/>
                  <a:pt x="111" y="213"/>
                </a:cubicBezTo>
                <a:cubicBezTo>
                  <a:pt x="83" y="213"/>
                  <a:pt x="83" y="213"/>
                  <a:pt x="83" y="213"/>
                </a:cubicBezTo>
                <a:cubicBezTo>
                  <a:pt x="76" y="213"/>
                  <a:pt x="70" y="219"/>
                  <a:pt x="70" y="226"/>
                </a:cubicBezTo>
                <a:cubicBezTo>
                  <a:pt x="70" y="555"/>
                  <a:pt x="70" y="555"/>
                  <a:pt x="70" y="555"/>
                </a:cubicBezTo>
                <a:cubicBezTo>
                  <a:pt x="70" y="570"/>
                  <a:pt x="59" y="581"/>
                  <a:pt x="44" y="581"/>
                </a:cubicBezTo>
                <a:cubicBezTo>
                  <a:pt x="25" y="581"/>
                  <a:pt x="25" y="581"/>
                  <a:pt x="25" y="581"/>
                </a:cubicBezTo>
                <a:cubicBezTo>
                  <a:pt x="11" y="581"/>
                  <a:pt x="0" y="570"/>
                  <a:pt x="0" y="555"/>
                </a:cubicBezTo>
                <a:cubicBezTo>
                  <a:pt x="0" y="25"/>
                  <a:pt x="0" y="25"/>
                  <a:pt x="0" y="25"/>
                </a:cubicBezTo>
                <a:cubicBezTo>
                  <a:pt x="0" y="11"/>
                  <a:pt x="11"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1" name="Freeform 8"/>
          <p:cNvSpPr>
            <a:spLocks noSelect="1"/>
          </p:cNvSpPr>
          <p:nvPr userDrawn="1"/>
        </p:nvSpPr>
        <p:spPr bwMode="auto">
          <a:xfrm>
            <a:off x="8530829" y="401241"/>
            <a:ext cx="114300" cy="138113"/>
          </a:xfrm>
          <a:custGeom>
            <a:avLst/>
            <a:gdLst>
              <a:gd name="T0" fmla="*/ 478 w 478"/>
              <a:gd name="T1" fmla="*/ 480 h 581"/>
              <a:gd name="T2" fmla="*/ 478 w 478"/>
              <a:gd name="T3" fmla="*/ 556 h 581"/>
              <a:gd name="T4" fmla="*/ 452 w 478"/>
              <a:gd name="T5" fmla="*/ 581 h 581"/>
              <a:gd name="T6" fmla="*/ 26 w 478"/>
              <a:gd name="T7" fmla="*/ 581 h 581"/>
              <a:gd name="T8" fmla="*/ 0 w 478"/>
              <a:gd name="T9" fmla="*/ 556 h 581"/>
              <a:gd name="T10" fmla="*/ 0 w 478"/>
              <a:gd name="T11" fmla="*/ 496 h 581"/>
              <a:gd name="T12" fmla="*/ 7 w 478"/>
              <a:gd name="T13" fmla="*/ 479 h 581"/>
              <a:gd name="T14" fmla="*/ 303 w 478"/>
              <a:gd name="T15" fmla="*/ 171 h 581"/>
              <a:gd name="T16" fmla="*/ 302 w 478"/>
              <a:gd name="T17" fmla="*/ 134 h 581"/>
              <a:gd name="T18" fmla="*/ 284 w 478"/>
              <a:gd name="T19" fmla="*/ 127 h 581"/>
              <a:gd name="T20" fmla="*/ 29 w 478"/>
              <a:gd name="T21" fmla="*/ 127 h 581"/>
              <a:gd name="T22" fmla="*/ 4 w 478"/>
              <a:gd name="T23" fmla="*/ 101 h 581"/>
              <a:gd name="T24" fmla="*/ 4 w 478"/>
              <a:gd name="T25" fmla="*/ 101 h 581"/>
              <a:gd name="T26" fmla="*/ 4 w 478"/>
              <a:gd name="T27" fmla="*/ 25 h 581"/>
              <a:gd name="T28" fmla="*/ 29 w 478"/>
              <a:gd name="T29" fmla="*/ 0 h 581"/>
              <a:gd name="T30" fmla="*/ 29 w 478"/>
              <a:gd name="T31" fmla="*/ 0 h 581"/>
              <a:gd name="T32" fmla="*/ 447 w 478"/>
              <a:gd name="T33" fmla="*/ 0 h 581"/>
              <a:gd name="T34" fmla="*/ 472 w 478"/>
              <a:gd name="T35" fmla="*/ 25 h 581"/>
              <a:gd name="T36" fmla="*/ 472 w 478"/>
              <a:gd name="T37" fmla="*/ 85 h 581"/>
              <a:gd name="T38" fmla="*/ 465 w 478"/>
              <a:gd name="T39" fmla="*/ 102 h 581"/>
              <a:gd name="T40" fmla="*/ 170 w 478"/>
              <a:gd name="T41" fmla="*/ 410 h 581"/>
              <a:gd name="T42" fmla="*/ 171 w 478"/>
              <a:gd name="T43" fmla="*/ 447 h 581"/>
              <a:gd name="T44" fmla="*/ 189 w 478"/>
              <a:gd name="T45" fmla="*/ 454 h 581"/>
              <a:gd name="T46" fmla="*/ 452 w 478"/>
              <a:gd name="T47" fmla="*/ 454 h 581"/>
              <a:gd name="T48" fmla="*/ 478 w 478"/>
              <a:gd name="T49" fmla="*/ 48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581">
                <a:moveTo>
                  <a:pt x="478" y="480"/>
                </a:moveTo>
                <a:cubicBezTo>
                  <a:pt x="478" y="556"/>
                  <a:pt x="478" y="556"/>
                  <a:pt x="478" y="556"/>
                </a:cubicBezTo>
                <a:cubicBezTo>
                  <a:pt x="478" y="570"/>
                  <a:pt x="467" y="581"/>
                  <a:pt x="452" y="581"/>
                </a:cubicBezTo>
                <a:cubicBezTo>
                  <a:pt x="26" y="581"/>
                  <a:pt x="26" y="581"/>
                  <a:pt x="26" y="581"/>
                </a:cubicBezTo>
                <a:cubicBezTo>
                  <a:pt x="12" y="581"/>
                  <a:pt x="0" y="570"/>
                  <a:pt x="0" y="556"/>
                </a:cubicBezTo>
                <a:cubicBezTo>
                  <a:pt x="0" y="496"/>
                  <a:pt x="0" y="496"/>
                  <a:pt x="0" y="496"/>
                </a:cubicBezTo>
                <a:cubicBezTo>
                  <a:pt x="0" y="490"/>
                  <a:pt x="3" y="483"/>
                  <a:pt x="7" y="479"/>
                </a:cubicBezTo>
                <a:cubicBezTo>
                  <a:pt x="303" y="171"/>
                  <a:pt x="303" y="171"/>
                  <a:pt x="303" y="171"/>
                </a:cubicBezTo>
                <a:cubicBezTo>
                  <a:pt x="312" y="160"/>
                  <a:pt x="312" y="144"/>
                  <a:pt x="302" y="134"/>
                </a:cubicBezTo>
                <a:cubicBezTo>
                  <a:pt x="297" y="130"/>
                  <a:pt x="291" y="127"/>
                  <a:pt x="284" y="127"/>
                </a:cubicBezTo>
                <a:cubicBezTo>
                  <a:pt x="29" y="127"/>
                  <a:pt x="29" y="127"/>
                  <a:pt x="29" y="127"/>
                </a:cubicBezTo>
                <a:cubicBezTo>
                  <a:pt x="15" y="127"/>
                  <a:pt x="4" y="115"/>
                  <a:pt x="4" y="101"/>
                </a:cubicBezTo>
                <a:cubicBezTo>
                  <a:pt x="4" y="101"/>
                  <a:pt x="4" y="101"/>
                  <a:pt x="4" y="101"/>
                </a:cubicBezTo>
                <a:cubicBezTo>
                  <a:pt x="4" y="25"/>
                  <a:pt x="4" y="25"/>
                  <a:pt x="4" y="25"/>
                </a:cubicBezTo>
                <a:cubicBezTo>
                  <a:pt x="4" y="11"/>
                  <a:pt x="15" y="0"/>
                  <a:pt x="29" y="0"/>
                </a:cubicBezTo>
                <a:cubicBezTo>
                  <a:pt x="29" y="0"/>
                  <a:pt x="29" y="0"/>
                  <a:pt x="29" y="0"/>
                </a:cubicBezTo>
                <a:cubicBezTo>
                  <a:pt x="447" y="0"/>
                  <a:pt x="447" y="0"/>
                  <a:pt x="447" y="0"/>
                </a:cubicBezTo>
                <a:cubicBezTo>
                  <a:pt x="461" y="0"/>
                  <a:pt x="472" y="11"/>
                  <a:pt x="472" y="25"/>
                </a:cubicBezTo>
                <a:cubicBezTo>
                  <a:pt x="472" y="85"/>
                  <a:pt x="472" y="85"/>
                  <a:pt x="472" y="85"/>
                </a:cubicBezTo>
                <a:cubicBezTo>
                  <a:pt x="472" y="91"/>
                  <a:pt x="470" y="98"/>
                  <a:pt x="465" y="102"/>
                </a:cubicBezTo>
                <a:cubicBezTo>
                  <a:pt x="170" y="410"/>
                  <a:pt x="170" y="410"/>
                  <a:pt x="170" y="410"/>
                </a:cubicBezTo>
                <a:cubicBezTo>
                  <a:pt x="160" y="421"/>
                  <a:pt x="160" y="437"/>
                  <a:pt x="171" y="447"/>
                </a:cubicBezTo>
                <a:cubicBezTo>
                  <a:pt x="175" y="451"/>
                  <a:pt x="182" y="454"/>
                  <a:pt x="189" y="454"/>
                </a:cubicBezTo>
                <a:cubicBezTo>
                  <a:pt x="452" y="454"/>
                  <a:pt x="452" y="454"/>
                  <a:pt x="452" y="454"/>
                </a:cubicBezTo>
                <a:cubicBezTo>
                  <a:pt x="467" y="454"/>
                  <a:pt x="478" y="465"/>
                  <a:pt x="478" y="4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3" name="Freeform 10"/>
          <p:cNvSpPr>
            <a:spLocks noSelect="1" noEditPoints="1"/>
          </p:cNvSpPr>
          <p:nvPr userDrawn="1"/>
        </p:nvSpPr>
        <p:spPr bwMode="auto">
          <a:xfrm>
            <a:off x="8645129" y="397669"/>
            <a:ext cx="140494" cy="145256"/>
          </a:xfrm>
          <a:custGeom>
            <a:avLst/>
            <a:gdLst>
              <a:gd name="T0" fmla="*/ 588 w 588"/>
              <a:gd name="T1" fmla="*/ 39 h 609"/>
              <a:gd name="T2" fmla="*/ 562 w 588"/>
              <a:gd name="T3" fmla="*/ 13 h 609"/>
              <a:gd name="T4" fmla="*/ 543 w 588"/>
              <a:gd name="T5" fmla="*/ 13 h 609"/>
              <a:gd name="T6" fmla="*/ 517 w 588"/>
              <a:gd name="T7" fmla="*/ 39 h 609"/>
              <a:gd name="T8" fmla="*/ 517 w 588"/>
              <a:gd name="T9" fmla="*/ 108 h 609"/>
              <a:gd name="T10" fmla="*/ 286 w 588"/>
              <a:gd name="T11" fmla="*/ 0 h 609"/>
              <a:gd name="T12" fmla="*/ 0 w 588"/>
              <a:gd name="T13" fmla="*/ 304 h 609"/>
              <a:gd name="T14" fmla="*/ 286 w 588"/>
              <a:gd name="T15" fmla="*/ 609 h 609"/>
              <a:gd name="T16" fmla="*/ 517 w 588"/>
              <a:gd name="T17" fmla="*/ 500 h 609"/>
              <a:gd name="T18" fmla="*/ 517 w 588"/>
              <a:gd name="T19" fmla="*/ 569 h 609"/>
              <a:gd name="T20" fmla="*/ 543 w 588"/>
              <a:gd name="T21" fmla="*/ 595 h 609"/>
              <a:gd name="T22" fmla="*/ 562 w 588"/>
              <a:gd name="T23" fmla="*/ 595 h 609"/>
              <a:gd name="T24" fmla="*/ 588 w 588"/>
              <a:gd name="T25" fmla="*/ 569 h 609"/>
              <a:gd name="T26" fmla="*/ 588 w 588"/>
              <a:gd name="T27" fmla="*/ 39 h 609"/>
              <a:gd name="T28" fmla="*/ 311 w 588"/>
              <a:gd name="T29" fmla="*/ 474 h 609"/>
              <a:gd name="T30" fmla="*/ 103 w 588"/>
              <a:gd name="T31" fmla="*/ 304 h 609"/>
              <a:gd name="T32" fmla="*/ 311 w 588"/>
              <a:gd name="T33" fmla="*/ 135 h 609"/>
              <a:gd name="T34" fmla="*/ 517 w 588"/>
              <a:gd name="T35" fmla="*/ 304 h 609"/>
              <a:gd name="T36" fmla="*/ 311 w 588"/>
              <a:gd name="T37" fmla="*/ 4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8" h="609">
                <a:moveTo>
                  <a:pt x="588" y="39"/>
                </a:moveTo>
                <a:cubicBezTo>
                  <a:pt x="588" y="25"/>
                  <a:pt x="576" y="13"/>
                  <a:pt x="562" y="13"/>
                </a:cubicBezTo>
                <a:cubicBezTo>
                  <a:pt x="543" y="13"/>
                  <a:pt x="543" y="13"/>
                  <a:pt x="543" y="13"/>
                </a:cubicBezTo>
                <a:cubicBezTo>
                  <a:pt x="529" y="13"/>
                  <a:pt x="517" y="25"/>
                  <a:pt x="517" y="39"/>
                </a:cubicBezTo>
                <a:cubicBezTo>
                  <a:pt x="517" y="108"/>
                  <a:pt x="517" y="108"/>
                  <a:pt x="517" y="108"/>
                </a:cubicBezTo>
                <a:cubicBezTo>
                  <a:pt x="498" y="73"/>
                  <a:pt x="427" y="0"/>
                  <a:pt x="286" y="0"/>
                </a:cubicBezTo>
                <a:cubicBezTo>
                  <a:pt x="122" y="0"/>
                  <a:pt x="0" y="131"/>
                  <a:pt x="0" y="304"/>
                </a:cubicBezTo>
                <a:cubicBezTo>
                  <a:pt x="0" y="478"/>
                  <a:pt x="122" y="609"/>
                  <a:pt x="286" y="609"/>
                </a:cubicBezTo>
                <a:cubicBezTo>
                  <a:pt x="427" y="609"/>
                  <a:pt x="498" y="535"/>
                  <a:pt x="517" y="500"/>
                </a:cubicBezTo>
                <a:cubicBezTo>
                  <a:pt x="517" y="569"/>
                  <a:pt x="517" y="569"/>
                  <a:pt x="517" y="569"/>
                </a:cubicBezTo>
                <a:cubicBezTo>
                  <a:pt x="517" y="583"/>
                  <a:pt x="529" y="595"/>
                  <a:pt x="543" y="595"/>
                </a:cubicBezTo>
                <a:cubicBezTo>
                  <a:pt x="562" y="595"/>
                  <a:pt x="562" y="595"/>
                  <a:pt x="562" y="595"/>
                </a:cubicBezTo>
                <a:cubicBezTo>
                  <a:pt x="576" y="595"/>
                  <a:pt x="588" y="583"/>
                  <a:pt x="588" y="569"/>
                </a:cubicBezTo>
                <a:lnTo>
                  <a:pt x="588" y="39"/>
                </a:lnTo>
                <a:close/>
                <a:moveTo>
                  <a:pt x="311" y="474"/>
                </a:moveTo>
                <a:cubicBezTo>
                  <a:pt x="192" y="474"/>
                  <a:pt x="103" y="401"/>
                  <a:pt x="103" y="304"/>
                </a:cubicBezTo>
                <a:cubicBezTo>
                  <a:pt x="103" y="208"/>
                  <a:pt x="192" y="135"/>
                  <a:pt x="311" y="135"/>
                </a:cubicBezTo>
                <a:cubicBezTo>
                  <a:pt x="430" y="135"/>
                  <a:pt x="517" y="208"/>
                  <a:pt x="517" y="304"/>
                </a:cubicBezTo>
                <a:cubicBezTo>
                  <a:pt x="517" y="401"/>
                  <a:pt x="429" y="474"/>
                  <a:pt x="311" y="4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 name="Freeform 9"/>
          <p:cNvSpPr>
            <a:spLocks noSelect="1" noEditPoints="1"/>
          </p:cNvSpPr>
          <p:nvPr userDrawn="1"/>
        </p:nvSpPr>
        <p:spPr bwMode="auto">
          <a:xfrm>
            <a:off x="8268891" y="235744"/>
            <a:ext cx="644129" cy="525066"/>
          </a:xfrm>
          <a:custGeom>
            <a:avLst/>
            <a:gdLst>
              <a:gd name="T0" fmla="*/ 2624 w 2704"/>
              <a:gd name="T1" fmla="*/ 753 h 2206"/>
              <a:gd name="T2" fmla="*/ 2407 w 2704"/>
              <a:gd name="T3" fmla="*/ 395 h 2206"/>
              <a:gd name="T4" fmla="*/ 2108 w 2704"/>
              <a:gd name="T5" fmla="*/ 198 h 2206"/>
              <a:gd name="T6" fmla="*/ 732 w 2704"/>
              <a:gd name="T7" fmla="*/ 3 h 2206"/>
              <a:gd name="T8" fmla="*/ 697 w 2704"/>
              <a:gd name="T9" fmla="*/ 0 h 2206"/>
              <a:gd name="T10" fmla="*/ 486 w 2704"/>
              <a:gd name="T11" fmla="*/ 116 h 2206"/>
              <a:gd name="T12" fmla="*/ 88 w 2704"/>
              <a:gd name="T13" fmla="*/ 738 h 2206"/>
              <a:gd name="T14" fmla="*/ 73 w 2704"/>
              <a:gd name="T15" fmla="*/ 1161 h 2206"/>
              <a:gd name="T16" fmla="*/ 553 w 2704"/>
              <a:gd name="T17" fmla="*/ 2050 h 2206"/>
              <a:gd name="T18" fmla="*/ 848 w 2704"/>
              <a:gd name="T19" fmla="*/ 2170 h 2206"/>
              <a:gd name="T20" fmla="*/ 2299 w 2704"/>
              <a:gd name="T21" fmla="*/ 1721 h 2206"/>
              <a:gd name="T22" fmla="*/ 2455 w 2704"/>
              <a:gd name="T23" fmla="*/ 1582 h 2206"/>
              <a:gd name="T24" fmla="*/ 2649 w 2704"/>
              <a:gd name="T25" fmla="*/ 1137 h 2206"/>
              <a:gd name="T26" fmla="*/ 2624 w 2704"/>
              <a:gd name="T27" fmla="*/ 753 h 2206"/>
              <a:gd name="T28" fmla="*/ 2595 w 2704"/>
              <a:gd name="T29" fmla="*/ 1113 h 2206"/>
              <a:gd name="T30" fmla="*/ 2400 w 2704"/>
              <a:gd name="T31" fmla="*/ 1558 h 2206"/>
              <a:gd name="T32" fmla="*/ 2282 w 2704"/>
              <a:gd name="T33" fmla="*/ 1665 h 2206"/>
              <a:gd name="T34" fmla="*/ 831 w 2704"/>
              <a:gd name="T35" fmla="*/ 2114 h 2206"/>
              <a:gd name="T36" fmla="*/ 774 w 2704"/>
              <a:gd name="T37" fmla="*/ 2123 h 2206"/>
              <a:gd name="T38" fmla="*/ 606 w 2704"/>
              <a:gd name="T39" fmla="*/ 2022 h 2206"/>
              <a:gd name="T40" fmla="*/ 124 w 2704"/>
              <a:gd name="T41" fmla="*/ 1133 h 2206"/>
              <a:gd name="T42" fmla="*/ 138 w 2704"/>
              <a:gd name="T43" fmla="*/ 769 h 2206"/>
              <a:gd name="T44" fmla="*/ 535 w 2704"/>
              <a:gd name="T45" fmla="*/ 147 h 2206"/>
              <a:gd name="T46" fmla="*/ 697 w 2704"/>
              <a:gd name="T47" fmla="*/ 59 h 2206"/>
              <a:gd name="T48" fmla="*/ 724 w 2704"/>
              <a:gd name="T49" fmla="*/ 60 h 2206"/>
              <a:gd name="T50" fmla="*/ 2100 w 2704"/>
              <a:gd name="T51" fmla="*/ 256 h 2206"/>
              <a:gd name="T52" fmla="*/ 2357 w 2704"/>
              <a:gd name="T53" fmla="*/ 426 h 2206"/>
              <a:gd name="T54" fmla="*/ 2573 w 2704"/>
              <a:gd name="T55" fmla="*/ 784 h 2206"/>
              <a:gd name="T56" fmla="*/ 2595 w 2704"/>
              <a:gd name="T57" fmla="*/ 1113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4" h="2206">
                <a:moveTo>
                  <a:pt x="2624" y="753"/>
                </a:moveTo>
                <a:cubicBezTo>
                  <a:pt x="2407" y="395"/>
                  <a:pt x="2407" y="395"/>
                  <a:pt x="2407" y="395"/>
                </a:cubicBezTo>
                <a:cubicBezTo>
                  <a:pt x="2342" y="288"/>
                  <a:pt x="2232" y="215"/>
                  <a:pt x="2108" y="198"/>
                </a:cubicBezTo>
                <a:cubicBezTo>
                  <a:pt x="732" y="3"/>
                  <a:pt x="732" y="3"/>
                  <a:pt x="732" y="3"/>
                </a:cubicBezTo>
                <a:cubicBezTo>
                  <a:pt x="720" y="1"/>
                  <a:pt x="708" y="0"/>
                  <a:pt x="697" y="0"/>
                </a:cubicBezTo>
                <a:cubicBezTo>
                  <a:pt x="611" y="0"/>
                  <a:pt x="532" y="44"/>
                  <a:pt x="486" y="116"/>
                </a:cubicBezTo>
                <a:cubicBezTo>
                  <a:pt x="88" y="738"/>
                  <a:pt x="88" y="738"/>
                  <a:pt x="88" y="738"/>
                </a:cubicBezTo>
                <a:cubicBezTo>
                  <a:pt x="6" y="866"/>
                  <a:pt x="0" y="1028"/>
                  <a:pt x="73" y="1161"/>
                </a:cubicBezTo>
                <a:cubicBezTo>
                  <a:pt x="553" y="2050"/>
                  <a:pt x="553" y="2050"/>
                  <a:pt x="553" y="2050"/>
                </a:cubicBezTo>
                <a:cubicBezTo>
                  <a:pt x="610" y="2155"/>
                  <a:pt x="733" y="2206"/>
                  <a:pt x="848" y="2170"/>
                </a:cubicBezTo>
                <a:cubicBezTo>
                  <a:pt x="2299" y="1721"/>
                  <a:pt x="2299" y="1721"/>
                  <a:pt x="2299" y="1721"/>
                </a:cubicBezTo>
                <a:cubicBezTo>
                  <a:pt x="2369" y="1699"/>
                  <a:pt x="2425" y="1649"/>
                  <a:pt x="2455" y="1582"/>
                </a:cubicBezTo>
                <a:cubicBezTo>
                  <a:pt x="2649" y="1137"/>
                  <a:pt x="2649" y="1137"/>
                  <a:pt x="2649" y="1137"/>
                </a:cubicBezTo>
                <a:cubicBezTo>
                  <a:pt x="2704" y="1012"/>
                  <a:pt x="2694" y="869"/>
                  <a:pt x="2624" y="753"/>
                </a:cubicBezTo>
                <a:close/>
                <a:moveTo>
                  <a:pt x="2595" y="1113"/>
                </a:moveTo>
                <a:cubicBezTo>
                  <a:pt x="2400" y="1558"/>
                  <a:pt x="2400" y="1558"/>
                  <a:pt x="2400" y="1558"/>
                </a:cubicBezTo>
                <a:cubicBezTo>
                  <a:pt x="2378" y="1609"/>
                  <a:pt x="2335" y="1648"/>
                  <a:pt x="2282" y="1665"/>
                </a:cubicBezTo>
                <a:cubicBezTo>
                  <a:pt x="831" y="2114"/>
                  <a:pt x="831" y="2114"/>
                  <a:pt x="831" y="2114"/>
                </a:cubicBezTo>
                <a:cubicBezTo>
                  <a:pt x="812" y="2120"/>
                  <a:pt x="793" y="2123"/>
                  <a:pt x="774" y="2123"/>
                </a:cubicBezTo>
                <a:cubicBezTo>
                  <a:pt x="704" y="2123"/>
                  <a:pt x="639" y="2084"/>
                  <a:pt x="606" y="2022"/>
                </a:cubicBezTo>
                <a:cubicBezTo>
                  <a:pt x="124" y="1133"/>
                  <a:pt x="124" y="1133"/>
                  <a:pt x="124" y="1133"/>
                </a:cubicBezTo>
                <a:cubicBezTo>
                  <a:pt x="62" y="1019"/>
                  <a:pt x="67" y="879"/>
                  <a:pt x="138" y="769"/>
                </a:cubicBezTo>
                <a:cubicBezTo>
                  <a:pt x="535" y="147"/>
                  <a:pt x="535" y="147"/>
                  <a:pt x="535" y="147"/>
                </a:cubicBezTo>
                <a:cubicBezTo>
                  <a:pt x="570" y="92"/>
                  <a:pt x="631" y="59"/>
                  <a:pt x="697" y="59"/>
                </a:cubicBezTo>
                <a:cubicBezTo>
                  <a:pt x="706" y="59"/>
                  <a:pt x="715" y="59"/>
                  <a:pt x="724" y="60"/>
                </a:cubicBezTo>
                <a:cubicBezTo>
                  <a:pt x="2100" y="256"/>
                  <a:pt x="2100" y="256"/>
                  <a:pt x="2100" y="256"/>
                </a:cubicBezTo>
                <a:cubicBezTo>
                  <a:pt x="2207" y="271"/>
                  <a:pt x="2301" y="333"/>
                  <a:pt x="2357" y="426"/>
                </a:cubicBezTo>
                <a:cubicBezTo>
                  <a:pt x="2573" y="784"/>
                  <a:pt x="2573" y="784"/>
                  <a:pt x="2573" y="784"/>
                </a:cubicBezTo>
                <a:cubicBezTo>
                  <a:pt x="2634" y="884"/>
                  <a:pt x="2642" y="1007"/>
                  <a:pt x="2595" y="1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ctrTitle" hasCustomPrompt="1"/>
          </p:nvPr>
        </p:nvSpPr>
        <p:spPr>
          <a:xfrm>
            <a:off x="990900" y="1193400"/>
            <a:ext cx="6264000" cy="1523423"/>
          </a:xfrm>
        </p:spPr>
        <p:txBody>
          <a:bodyPr anchor="b"/>
          <a:lstStyle>
            <a:lvl1pPr algn="l">
              <a:lnSpc>
                <a:spcPct val="90000"/>
              </a:lnSpc>
              <a:defRPr sz="5250">
                <a:solidFill>
                  <a:schemeClr val="accent1"/>
                </a:solidFill>
              </a:defRPr>
            </a:lvl1pPr>
          </a:lstStyle>
          <a:p>
            <a:r>
              <a:rPr lang="nl-NL" dirty="0"/>
              <a:t>[Titel]</a:t>
            </a:r>
          </a:p>
        </p:txBody>
      </p:sp>
      <p:sp>
        <p:nvSpPr>
          <p:cNvPr id="3" name="Ondertitel 2"/>
          <p:cNvSpPr>
            <a:spLocks noGrp="1" noSelect="1"/>
          </p:cNvSpPr>
          <p:nvPr>
            <p:ph type="subTitle" idx="1" hasCustomPrompt="1"/>
          </p:nvPr>
        </p:nvSpPr>
        <p:spPr>
          <a:xfrm>
            <a:off x="990900" y="3037845"/>
            <a:ext cx="6264000" cy="1053000"/>
          </a:xfrm>
        </p:spPr>
        <p:txBody>
          <a:bodyPr/>
          <a:lstStyle>
            <a:lvl1pPr marL="0" indent="0" algn="l">
              <a:buNone/>
              <a:defRPr sz="2625">
                <a:solidFill>
                  <a:srgbClr val="3F7C9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
        <p:nvSpPr>
          <p:cNvPr id="5" name="Naam presentator 4 (JU-Free)"/>
          <p:cNvSpPr>
            <a:spLocks noGrp="1"/>
          </p:cNvSpPr>
          <p:nvPr>
            <p:ph type="body" sz="quarter" idx="10" hasCustomPrompt="1"/>
          </p:nvPr>
        </p:nvSpPr>
        <p:spPr>
          <a:xfrm>
            <a:off x="6989885" y="4299255"/>
            <a:ext cx="1899597" cy="162000"/>
          </a:xfrm>
          <a:noFill/>
        </p:spPr>
        <p:txBody>
          <a:bodyPr/>
          <a:lstStyle>
            <a:lvl1pPr marL="0" indent="0" algn="r">
              <a:lnSpc>
                <a:spcPct val="100000"/>
              </a:lnSpc>
              <a:spcBef>
                <a:spcPts val="0"/>
              </a:spcBef>
              <a:buNone/>
              <a:defRPr sz="900" b="1">
                <a:solidFill>
                  <a:schemeClr val="bg1"/>
                </a:solidFill>
              </a:defRPr>
            </a:lvl1pPr>
            <a:lvl2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9pPr>
          </a:lstStyle>
          <a:p>
            <a:pPr lvl="0"/>
            <a:r>
              <a:rPr lang="nl-NL" dirty="0"/>
              <a:t>[Naam presentator /]</a:t>
            </a:r>
          </a:p>
          <a:p>
            <a:pPr lvl="0"/>
            <a:r>
              <a:rPr lang="nl-NL" dirty="0"/>
              <a:t>JU-LEVEL1=Naam</a:t>
            </a:r>
          </a:p>
        </p:txBody>
      </p:sp>
      <p:sp>
        <p:nvSpPr>
          <p:cNvPr id="6" name="Functie 5 (JU-Free)"/>
          <p:cNvSpPr>
            <a:spLocks noGrp="1"/>
          </p:cNvSpPr>
          <p:nvPr>
            <p:ph type="body" sz="quarter" idx="11" hasCustomPrompt="1"/>
          </p:nvPr>
        </p:nvSpPr>
        <p:spPr>
          <a:xfrm>
            <a:off x="6989885" y="4457516"/>
            <a:ext cx="1899597" cy="162000"/>
          </a:xfrm>
          <a:noFill/>
        </p:spPr>
        <p:txBody>
          <a:bodyPr/>
          <a:lstStyle>
            <a:lvl1pPr marL="0" indent="0" algn="r">
              <a:lnSpc>
                <a:spcPct val="100000"/>
              </a:lnSpc>
              <a:spcBef>
                <a:spcPts val="0"/>
              </a:spcBef>
              <a:buNone/>
              <a:defRPr sz="900" b="0" i="1">
                <a:solidFill>
                  <a:schemeClr val="bg1"/>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7" name="Datum 6 (JU-Free)"/>
          <p:cNvSpPr>
            <a:spLocks noGrp="1"/>
          </p:cNvSpPr>
          <p:nvPr>
            <p:ph type="body" sz="quarter" idx="12" hasCustomPrompt="1"/>
          </p:nvPr>
        </p:nvSpPr>
        <p:spPr>
          <a:xfrm>
            <a:off x="6989885" y="4774038"/>
            <a:ext cx="1899597" cy="162000"/>
          </a:xfrm>
          <a:noFill/>
        </p:spPr>
        <p:txBody>
          <a:bodyPr/>
          <a:lstStyle>
            <a:lvl1pPr marL="0" indent="0" algn="r">
              <a:lnSpc>
                <a:spcPct val="100000"/>
              </a:lnSpc>
              <a:spcBef>
                <a:spcPts val="0"/>
              </a:spcBef>
              <a:buNone/>
              <a:defRPr sz="900" b="0" i="0">
                <a:solidFill>
                  <a:schemeClr val="bg1"/>
                </a:solidFill>
              </a:defRPr>
            </a:lvl1pPr>
            <a:lvl2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559287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ussenpagina groen">
    <p:bg>
      <p:bgPr>
        <a:solidFill>
          <a:srgbClr val="0E864A"/>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auto">
          <a:xfrm>
            <a:off x="0" y="0"/>
            <a:ext cx="9144000" cy="5016104"/>
          </a:xfrm>
          <a:custGeom>
            <a:avLst/>
            <a:gdLst>
              <a:gd name="T0" fmla="*/ 38400 w 38400"/>
              <a:gd name="T1" fmla="*/ 0 h 21066"/>
              <a:gd name="T2" fmla="*/ 38400 w 38400"/>
              <a:gd name="T3" fmla="*/ 16816 h 21066"/>
              <a:gd name="T4" fmla="*/ 38056 w 38400"/>
              <a:gd name="T5" fmla="*/ 16869 h 21066"/>
              <a:gd name="T6" fmla="*/ 12739 w 38400"/>
              <a:gd name="T7" fmla="*/ 20376 h 21066"/>
              <a:gd name="T8" fmla="*/ 0 w 38400"/>
              <a:gd name="T9" fmla="*/ 16507 h 21066"/>
              <a:gd name="T10" fmla="*/ 0 w 38400"/>
              <a:gd name="T11" fmla="*/ 0 h 21066"/>
              <a:gd name="T12" fmla="*/ 38400 w 38400"/>
              <a:gd name="T13" fmla="*/ 0 h 21066"/>
            </a:gdLst>
            <a:ahLst/>
            <a:cxnLst>
              <a:cxn ang="0">
                <a:pos x="T0" y="T1"/>
              </a:cxn>
              <a:cxn ang="0">
                <a:pos x="T2" y="T3"/>
              </a:cxn>
              <a:cxn ang="0">
                <a:pos x="T4" y="T5"/>
              </a:cxn>
              <a:cxn ang="0">
                <a:pos x="T6" y="T7"/>
              </a:cxn>
              <a:cxn ang="0">
                <a:pos x="T8" y="T9"/>
              </a:cxn>
              <a:cxn ang="0">
                <a:pos x="T10" y="T11"/>
              </a:cxn>
              <a:cxn ang="0">
                <a:pos x="T12" y="T13"/>
              </a:cxn>
            </a:cxnLst>
            <a:rect l="0" t="0" r="r" b="b"/>
            <a:pathLst>
              <a:path w="38400" h="21066">
                <a:moveTo>
                  <a:pt x="38400" y="0"/>
                </a:moveTo>
                <a:cubicBezTo>
                  <a:pt x="38400" y="16816"/>
                  <a:pt x="38400" y="16816"/>
                  <a:pt x="38400" y="16816"/>
                </a:cubicBezTo>
                <a:cubicBezTo>
                  <a:pt x="38286" y="16836"/>
                  <a:pt x="38171" y="16853"/>
                  <a:pt x="38056" y="16869"/>
                </a:cubicBezTo>
                <a:cubicBezTo>
                  <a:pt x="12739" y="20376"/>
                  <a:pt x="12739" y="20376"/>
                  <a:pt x="12739" y="20376"/>
                </a:cubicBezTo>
                <a:cubicBezTo>
                  <a:pt x="7756" y="21066"/>
                  <a:pt x="3260" y="19438"/>
                  <a:pt x="0" y="16507"/>
                </a:cubicBezTo>
                <a:cubicBezTo>
                  <a:pt x="0" y="0"/>
                  <a:pt x="0" y="0"/>
                  <a:pt x="0" y="0"/>
                </a:cubicBezTo>
                <a:lnTo>
                  <a:pt x="38400" y="0"/>
                </a:lnTo>
                <a:close/>
              </a:path>
            </a:pathLst>
          </a:custGeom>
          <a:solidFill>
            <a:srgbClr val="CEE7DC"/>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ctrTitle" hasCustomPrompt="1"/>
          </p:nvPr>
        </p:nvSpPr>
        <p:spPr>
          <a:xfrm>
            <a:off x="990900" y="1175815"/>
            <a:ext cx="6804000" cy="1523423"/>
          </a:xfrm>
        </p:spPr>
        <p:txBody>
          <a:bodyPr anchor="b"/>
          <a:lstStyle>
            <a:lvl1pPr algn="l">
              <a:lnSpc>
                <a:spcPct val="92000"/>
              </a:lnSpc>
              <a:defRPr sz="4125" baseline="0">
                <a:solidFill>
                  <a:srgbClr val="004A26"/>
                </a:solidFill>
              </a:defRPr>
            </a:lvl1pPr>
          </a:lstStyle>
          <a:p>
            <a:r>
              <a:rPr lang="nl-NL" dirty="0"/>
              <a:t>[Titel]</a:t>
            </a:r>
          </a:p>
        </p:txBody>
      </p:sp>
      <p:sp>
        <p:nvSpPr>
          <p:cNvPr id="3" name="Ondertitel 2"/>
          <p:cNvSpPr>
            <a:spLocks noGrp="1" noSelect="1"/>
          </p:cNvSpPr>
          <p:nvPr>
            <p:ph type="subTitle" idx="1" hasCustomPrompt="1"/>
          </p:nvPr>
        </p:nvSpPr>
        <p:spPr>
          <a:xfrm>
            <a:off x="990900" y="2800454"/>
            <a:ext cx="6804000" cy="1053000"/>
          </a:xfrm>
        </p:spPr>
        <p:txBody>
          <a:bodyPr/>
          <a:lstStyle>
            <a:lvl1pPr marL="0" indent="0" algn="l">
              <a:buNone/>
              <a:defRPr sz="2625">
                <a:solidFill>
                  <a:srgbClr val="0E864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Tree>
    <p:extLst>
      <p:ext uri="{BB962C8B-B14F-4D97-AF65-F5344CB8AC3E}">
        <p14:creationId xmlns:p14="http://schemas.microsoft.com/office/powerpoint/2010/main" val="17734161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Citaat groen">
    <p:bg>
      <p:bgPr>
        <a:solidFill>
          <a:srgbClr val="CEE7DC"/>
        </a:solidFill>
        <a:effectLst/>
      </p:bgPr>
    </p:bg>
    <p:spTree>
      <p:nvGrpSpPr>
        <p:cNvPr id="1" name=""/>
        <p:cNvGrpSpPr/>
        <p:nvPr/>
      </p:nvGrpSpPr>
      <p:grpSpPr>
        <a:xfrm>
          <a:off x="0" y="0"/>
          <a:ext cx="0" cy="0"/>
          <a:chOff x="0" y="0"/>
          <a:chExt cx="0" cy="0"/>
        </a:xfrm>
      </p:grpSpPr>
      <p:sp>
        <p:nvSpPr>
          <p:cNvPr id="4" name="Freeform 6"/>
          <p:cNvSpPr>
            <a:spLocks/>
          </p:cNvSpPr>
          <p:nvPr userDrawn="1"/>
        </p:nvSpPr>
        <p:spPr bwMode="gray">
          <a:xfrm>
            <a:off x="7806929" y="0"/>
            <a:ext cx="1337072" cy="1538288"/>
          </a:xfrm>
          <a:custGeom>
            <a:avLst/>
            <a:gdLst>
              <a:gd name="T0" fmla="*/ 3813 w 5617"/>
              <a:gd name="T1" fmla="*/ 5880 h 6460"/>
              <a:gd name="T2" fmla="*/ 1129 w 5617"/>
              <a:gd name="T3" fmla="*/ 3390 h 6460"/>
              <a:gd name="T4" fmla="*/ 360 w 5617"/>
              <a:gd name="T5" fmla="*/ 723 h 6460"/>
              <a:gd name="T6" fmla="*/ 202 w 5617"/>
              <a:gd name="T7" fmla="*/ 0 h 6460"/>
              <a:gd name="T8" fmla="*/ 0 w 5617"/>
              <a:gd name="T9" fmla="*/ 0 h 6460"/>
              <a:gd name="T10" fmla="*/ 168 w 5617"/>
              <a:gd name="T11" fmla="*/ 779 h 6460"/>
              <a:gd name="T12" fmla="*/ 937 w 5617"/>
              <a:gd name="T13" fmla="*/ 3446 h 6460"/>
              <a:gd name="T14" fmla="*/ 3773 w 5617"/>
              <a:gd name="T15" fmla="*/ 6076 h 6460"/>
              <a:gd name="T16" fmla="*/ 5617 w 5617"/>
              <a:gd name="T17" fmla="*/ 6460 h 6460"/>
              <a:gd name="T18" fmla="*/ 5617 w 5617"/>
              <a:gd name="T19" fmla="*/ 6256 h 6460"/>
              <a:gd name="T20" fmla="*/ 3813 w 5617"/>
              <a:gd name="T21" fmla="*/ 5880 h 6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7" h="6460">
                <a:moveTo>
                  <a:pt x="3813" y="5880"/>
                </a:moveTo>
                <a:cubicBezTo>
                  <a:pt x="2523" y="5611"/>
                  <a:pt x="1494" y="4657"/>
                  <a:pt x="1129" y="3390"/>
                </a:cubicBezTo>
                <a:cubicBezTo>
                  <a:pt x="360" y="723"/>
                  <a:pt x="360" y="723"/>
                  <a:pt x="360" y="723"/>
                </a:cubicBezTo>
                <a:cubicBezTo>
                  <a:pt x="291" y="485"/>
                  <a:pt x="239" y="243"/>
                  <a:pt x="202" y="0"/>
                </a:cubicBezTo>
                <a:cubicBezTo>
                  <a:pt x="0" y="0"/>
                  <a:pt x="0" y="0"/>
                  <a:pt x="0" y="0"/>
                </a:cubicBezTo>
                <a:cubicBezTo>
                  <a:pt x="38" y="262"/>
                  <a:pt x="94" y="522"/>
                  <a:pt x="168" y="779"/>
                </a:cubicBezTo>
                <a:cubicBezTo>
                  <a:pt x="937" y="3446"/>
                  <a:pt x="937" y="3446"/>
                  <a:pt x="937" y="3446"/>
                </a:cubicBezTo>
                <a:cubicBezTo>
                  <a:pt x="1323" y="4784"/>
                  <a:pt x="2409" y="5792"/>
                  <a:pt x="3773" y="6076"/>
                </a:cubicBezTo>
                <a:cubicBezTo>
                  <a:pt x="5617" y="6460"/>
                  <a:pt x="5617" y="6460"/>
                  <a:pt x="5617" y="6460"/>
                </a:cubicBezTo>
                <a:cubicBezTo>
                  <a:pt x="5617" y="6256"/>
                  <a:pt x="5617" y="6256"/>
                  <a:pt x="5617" y="6256"/>
                </a:cubicBezTo>
                <a:lnTo>
                  <a:pt x="3813" y="5880"/>
                </a:lnTo>
                <a:close/>
              </a:path>
            </a:pathLst>
          </a:custGeom>
          <a:solidFill>
            <a:srgbClr val="81C5A1"/>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5" name="Freeform 7"/>
          <p:cNvSpPr>
            <a:spLocks/>
          </p:cNvSpPr>
          <p:nvPr userDrawn="1"/>
        </p:nvSpPr>
        <p:spPr bwMode="gray">
          <a:xfrm>
            <a:off x="1" y="2769394"/>
            <a:ext cx="821531" cy="2374106"/>
          </a:xfrm>
          <a:custGeom>
            <a:avLst/>
            <a:gdLst>
              <a:gd name="T0" fmla="*/ 2631 w 3450"/>
              <a:gd name="T1" fmla="*/ 4016 h 9967"/>
              <a:gd name="T2" fmla="*/ 0 w 3450"/>
              <a:gd name="T3" fmla="*/ 0 h 9967"/>
              <a:gd name="T4" fmla="*/ 0 w 3450"/>
              <a:gd name="T5" fmla="*/ 365 h 9967"/>
              <a:gd name="T6" fmla="*/ 2464 w 3450"/>
              <a:gd name="T7" fmla="*/ 4125 h 9967"/>
              <a:gd name="T8" fmla="*/ 2601 w 3450"/>
              <a:gd name="T9" fmla="*/ 7784 h 9967"/>
              <a:gd name="T10" fmla="*/ 1395 w 3450"/>
              <a:gd name="T11" fmla="*/ 9967 h 9967"/>
              <a:gd name="T12" fmla="*/ 1624 w 3450"/>
              <a:gd name="T13" fmla="*/ 9967 h 9967"/>
              <a:gd name="T14" fmla="*/ 2776 w 3450"/>
              <a:gd name="T15" fmla="*/ 7881 h 9967"/>
              <a:gd name="T16" fmla="*/ 2631 w 3450"/>
              <a:gd name="T17" fmla="*/ 4016 h 9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0" h="9967">
                <a:moveTo>
                  <a:pt x="2631" y="4016"/>
                </a:moveTo>
                <a:cubicBezTo>
                  <a:pt x="0" y="0"/>
                  <a:pt x="0" y="0"/>
                  <a:pt x="0" y="0"/>
                </a:cubicBezTo>
                <a:cubicBezTo>
                  <a:pt x="0" y="365"/>
                  <a:pt x="0" y="365"/>
                  <a:pt x="0" y="365"/>
                </a:cubicBezTo>
                <a:cubicBezTo>
                  <a:pt x="2464" y="4125"/>
                  <a:pt x="2464" y="4125"/>
                  <a:pt x="2464" y="4125"/>
                </a:cubicBezTo>
                <a:cubicBezTo>
                  <a:pt x="3186" y="5228"/>
                  <a:pt x="3239" y="6630"/>
                  <a:pt x="2601" y="7784"/>
                </a:cubicBezTo>
                <a:cubicBezTo>
                  <a:pt x="1395" y="9967"/>
                  <a:pt x="1395" y="9967"/>
                  <a:pt x="1395" y="9967"/>
                </a:cubicBezTo>
                <a:cubicBezTo>
                  <a:pt x="1624" y="9967"/>
                  <a:pt x="1624" y="9967"/>
                  <a:pt x="1624" y="9967"/>
                </a:cubicBezTo>
                <a:cubicBezTo>
                  <a:pt x="2776" y="7881"/>
                  <a:pt x="2776" y="7881"/>
                  <a:pt x="2776" y="7881"/>
                </a:cubicBezTo>
                <a:cubicBezTo>
                  <a:pt x="3450" y="6662"/>
                  <a:pt x="3394" y="5181"/>
                  <a:pt x="2631" y="4016"/>
                </a:cubicBezTo>
                <a:close/>
              </a:path>
            </a:pathLst>
          </a:custGeom>
          <a:solidFill>
            <a:srgbClr val="81C5A1"/>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738554"/>
            <a:ext cx="7236000" cy="3648807"/>
          </a:xfrm>
        </p:spPr>
        <p:txBody>
          <a:bodyPr anchor="ctr"/>
          <a:lstStyle>
            <a:lvl1pPr>
              <a:defRPr sz="4500" b="0">
                <a:solidFill>
                  <a:srgbClr val="004A26"/>
                </a:solidFill>
              </a:defRPr>
            </a:lvl1pPr>
          </a:lstStyle>
          <a:p>
            <a:r>
              <a:rPr lang="nl-NL" dirty="0"/>
              <a:t>[Titel]</a:t>
            </a:r>
          </a:p>
        </p:txBody>
      </p:sp>
    </p:spTree>
    <p:extLst>
      <p:ext uri="{BB962C8B-B14F-4D97-AF65-F5344CB8AC3E}">
        <p14:creationId xmlns:p14="http://schemas.microsoft.com/office/powerpoint/2010/main" val="33844994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Citaat paars">
    <p:bg>
      <p:bgPr>
        <a:solidFill>
          <a:srgbClr val="EBD6EA"/>
        </a:solidFill>
        <a:effectLst/>
      </p:bgPr>
    </p:bg>
    <p:spTree>
      <p:nvGrpSpPr>
        <p:cNvPr id="1" name=""/>
        <p:cNvGrpSpPr/>
        <p:nvPr/>
      </p:nvGrpSpPr>
      <p:grpSpPr>
        <a:xfrm>
          <a:off x="0" y="0"/>
          <a:ext cx="0" cy="0"/>
          <a:chOff x="0" y="0"/>
          <a:chExt cx="0" cy="0"/>
        </a:xfrm>
      </p:grpSpPr>
      <p:sp>
        <p:nvSpPr>
          <p:cNvPr id="4" name="Freeform 6"/>
          <p:cNvSpPr>
            <a:spLocks/>
          </p:cNvSpPr>
          <p:nvPr userDrawn="1"/>
        </p:nvSpPr>
        <p:spPr bwMode="gray">
          <a:xfrm>
            <a:off x="7806929" y="0"/>
            <a:ext cx="1337072" cy="1538288"/>
          </a:xfrm>
          <a:custGeom>
            <a:avLst/>
            <a:gdLst>
              <a:gd name="T0" fmla="*/ 3813 w 5617"/>
              <a:gd name="T1" fmla="*/ 5880 h 6460"/>
              <a:gd name="T2" fmla="*/ 1129 w 5617"/>
              <a:gd name="T3" fmla="*/ 3390 h 6460"/>
              <a:gd name="T4" fmla="*/ 360 w 5617"/>
              <a:gd name="T5" fmla="*/ 723 h 6460"/>
              <a:gd name="T6" fmla="*/ 202 w 5617"/>
              <a:gd name="T7" fmla="*/ 0 h 6460"/>
              <a:gd name="T8" fmla="*/ 0 w 5617"/>
              <a:gd name="T9" fmla="*/ 0 h 6460"/>
              <a:gd name="T10" fmla="*/ 168 w 5617"/>
              <a:gd name="T11" fmla="*/ 779 h 6460"/>
              <a:gd name="T12" fmla="*/ 937 w 5617"/>
              <a:gd name="T13" fmla="*/ 3446 h 6460"/>
              <a:gd name="T14" fmla="*/ 3773 w 5617"/>
              <a:gd name="T15" fmla="*/ 6076 h 6460"/>
              <a:gd name="T16" fmla="*/ 5617 w 5617"/>
              <a:gd name="T17" fmla="*/ 6460 h 6460"/>
              <a:gd name="T18" fmla="*/ 5617 w 5617"/>
              <a:gd name="T19" fmla="*/ 6256 h 6460"/>
              <a:gd name="T20" fmla="*/ 3813 w 5617"/>
              <a:gd name="T21" fmla="*/ 5880 h 6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7" h="6460">
                <a:moveTo>
                  <a:pt x="3813" y="5880"/>
                </a:moveTo>
                <a:cubicBezTo>
                  <a:pt x="2523" y="5611"/>
                  <a:pt x="1494" y="4657"/>
                  <a:pt x="1129" y="3390"/>
                </a:cubicBezTo>
                <a:cubicBezTo>
                  <a:pt x="360" y="723"/>
                  <a:pt x="360" y="723"/>
                  <a:pt x="360" y="723"/>
                </a:cubicBezTo>
                <a:cubicBezTo>
                  <a:pt x="291" y="485"/>
                  <a:pt x="239" y="243"/>
                  <a:pt x="202" y="0"/>
                </a:cubicBezTo>
                <a:cubicBezTo>
                  <a:pt x="0" y="0"/>
                  <a:pt x="0" y="0"/>
                  <a:pt x="0" y="0"/>
                </a:cubicBezTo>
                <a:cubicBezTo>
                  <a:pt x="38" y="262"/>
                  <a:pt x="94" y="522"/>
                  <a:pt x="168" y="779"/>
                </a:cubicBezTo>
                <a:cubicBezTo>
                  <a:pt x="937" y="3446"/>
                  <a:pt x="937" y="3446"/>
                  <a:pt x="937" y="3446"/>
                </a:cubicBezTo>
                <a:cubicBezTo>
                  <a:pt x="1323" y="4784"/>
                  <a:pt x="2409" y="5792"/>
                  <a:pt x="3773" y="6076"/>
                </a:cubicBezTo>
                <a:cubicBezTo>
                  <a:pt x="5617" y="6460"/>
                  <a:pt x="5617" y="6460"/>
                  <a:pt x="5617" y="6460"/>
                </a:cubicBezTo>
                <a:cubicBezTo>
                  <a:pt x="5617" y="6256"/>
                  <a:pt x="5617" y="6256"/>
                  <a:pt x="5617" y="6256"/>
                </a:cubicBezTo>
                <a:lnTo>
                  <a:pt x="3813" y="5880"/>
                </a:lnTo>
                <a:close/>
              </a:path>
            </a:pathLst>
          </a:custGeom>
          <a:solidFill>
            <a:srgbClr val="C893C2"/>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5" name="Freeform 7"/>
          <p:cNvSpPr>
            <a:spLocks/>
          </p:cNvSpPr>
          <p:nvPr userDrawn="1"/>
        </p:nvSpPr>
        <p:spPr bwMode="gray">
          <a:xfrm>
            <a:off x="1" y="2769394"/>
            <a:ext cx="821531" cy="2374106"/>
          </a:xfrm>
          <a:custGeom>
            <a:avLst/>
            <a:gdLst>
              <a:gd name="T0" fmla="*/ 2631 w 3450"/>
              <a:gd name="T1" fmla="*/ 4016 h 9967"/>
              <a:gd name="T2" fmla="*/ 0 w 3450"/>
              <a:gd name="T3" fmla="*/ 0 h 9967"/>
              <a:gd name="T4" fmla="*/ 0 w 3450"/>
              <a:gd name="T5" fmla="*/ 365 h 9967"/>
              <a:gd name="T6" fmla="*/ 2464 w 3450"/>
              <a:gd name="T7" fmla="*/ 4125 h 9967"/>
              <a:gd name="T8" fmla="*/ 2601 w 3450"/>
              <a:gd name="T9" fmla="*/ 7784 h 9967"/>
              <a:gd name="T10" fmla="*/ 1395 w 3450"/>
              <a:gd name="T11" fmla="*/ 9967 h 9967"/>
              <a:gd name="T12" fmla="*/ 1624 w 3450"/>
              <a:gd name="T13" fmla="*/ 9967 h 9967"/>
              <a:gd name="T14" fmla="*/ 2776 w 3450"/>
              <a:gd name="T15" fmla="*/ 7881 h 9967"/>
              <a:gd name="T16" fmla="*/ 2631 w 3450"/>
              <a:gd name="T17" fmla="*/ 4016 h 9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0" h="9967">
                <a:moveTo>
                  <a:pt x="2631" y="4016"/>
                </a:moveTo>
                <a:cubicBezTo>
                  <a:pt x="0" y="0"/>
                  <a:pt x="0" y="0"/>
                  <a:pt x="0" y="0"/>
                </a:cubicBezTo>
                <a:cubicBezTo>
                  <a:pt x="0" y="365"/>
                  <a:pt x="0" y="365"/>
                  <a:pt x="0" y="365"/>
                </a:cubicBezTo>
                <a:cubicBezTo>
                  <a:pt x="2464" y="4125"/>
                  <a:pt x="2464" y="4125"/>
                  <a:pt x="2464" y="4125"/>
                </a:cubicBezTo>
                <a:cubicBezTo>
                  <a:pt x="3186" y="5228"/>
                  <a:pt x="3239" y="6630"/>
                  <a:pt x="2601" y="7784"/>
                </a:cubicBezTo>
                <a:cubicBezTo>
                  <a:pt x="1395" y="9967"/>
                  <a:pt x="1395" y="9967"/>
                  <a:pt x="1395" y="9967"/>
                </a:cubicBezTo>
                <a:cubicBezTo>
                  <a:pt x="1624" y="9967"/>
                  <a:pt x="1624" y="9967"/>
                  <a:pt x="1624" y="9967"/>
                </a:cubicBezTo>
                <a:cubicBezTo>
                  <a:pt x="2776" y="7881"/>
                  <a:pt x="2776" y="7881"/>
                  <a:pt x="2776" y="7881"/>
                </a:cubicBezTo>
                <a:cubicBezTo>
                  <a:pt x="3450" y="6662"/>
                  <a:pt x="3394" y="5181"/>
                  <a:pt x="2631" y="4016"/>
                </a:cubicBezTo>
                <a:close/>
              </a:path>
            </a:pathLst>
          </a:custGeom>
          <a:solidFill>
            <a:srgbClr val="C893C2"/>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738554"/>
            <a:ext cx="7236000" cy="3648807"/>
          </a:xfrm>
        </p:spPr>
        <p:txBody>
          <a:bodyPr anchor="ctr"/>
          <a:lstStyle>
            <a:lvl1pPr>
              <a:defRPr sz="4500" b="0">
                <a:solidFill>
                  <a:srgbClr val="591F58"/>
                </a:solidFill>
              </a:defRPr>
            </a:lvl1pPr>
          </a:lstStyle>
          <a:p>
            <a:r>
              <a:rPr lang="nl-NL" dirty="0"/>
              <a:t>[Titel]</a:t>
            </a:r>
          </a:p>
        </p:txBody>
      </p:sp>
    </p:spTree>
    <p:extLst>
      <p:ext uri="{BB962C8B-B14F-4D97-AF65-F5344CB8AC3E}">
        <p14:creationId xmlns:p14="http://schemas.microsoft.com/office/powerpoint/2010/main" val="20528025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Citaat roze">
    <p:bg>
      <p:bgPr>
        <a:solidFill>
          <a:srgbClr val="FAE3EF"/>
        </a:solidFill>
        <a:effectLst/>
      </p:bgPr>
    </p:bg>
    <p:spTree>
      <p:nvGrpSpPr>
        <p:cNvPr id="1" name=""/>
        <p:cNvGrpSpPr/>
        <p:nvPr/>
      </p:nvGrpSpPr>
      <p:grpSpPr>
        <a:xfrm>
          <a:off x="0" y="0"/>
          <a:ext cx="0" cy="0"/>
          <a:chOff x="0" y="0"/>
          <a:chExt cx="0" cy="0"/>
        </a:xfrm>
      </p:grpSpPr>
      <p:sp>
        <p:nvSpPr>
          <p:cNvPr id="4" name="Freeform 6"/>
          <p:cNvSpPr>
            <a:spLocks/>
          </p:cNvSpPr>
          <p:nvPr userDrawn="1"/>
        </p:nvSpPr>
        <p:spPr bwMode="gray">
          <a:xfrm>
            <a:off x="7806929" y="0"/>
            <a:ext cx="1337072" cy="1538288"/>
          </a:xfrm>
          <a:custGeom>
            <a:avLst/>
            <a:gdLst>
              <a:gd name="T0" fmla="*/ 3813 w 5617"/>
              <a:gd name="T1" fmla="*/ 5880 h 6460"/>
              <a:gd name="T2" fmla="*/ 1129 w 5617"/>
              <a:gd name="T3" fmla="*/ 3390 h 6460"/>
              <a:gd name="T4" fmla="*/ 360 w 5617"/>
              <a:gd name="T5" fmla="*/ 723 h 6460"/>
              <a:gd name="T6" fmla="*/ 202 w 5617"/>
              <a:gd name="T7" fmla="*/ 0 h 6460"/>
              <a:gd name="T8" fmla="*/ 0 w 5617"/>
              <a:gd name="T9" fmla="*/ 0 h 6460"/>
              <a:gd name="T10" fmla="*/ 168 w 5617"/>
              <a:gd name="T11" fmla="*/ 779 h 6460"/>
              <a:gd name="T12" fmla="*/ 937 w 5617"/>
              <a:gd name="T13" fmla="*/ 3446 h 6460"/>
              <a:gd name="T14" fmla="*/ 3773 w 5617"/>
              <a:gd name="T15" fmla="*/ 6076 h 6460"/>
              <a:gd name="T16" fmla="*/ 5617 w 5617"/>
              <a:gd name="T17" fmla="*/ 6460 h 6460"/>
              <a:gd name="T18" fmla="*/ 5617 w 5617"/>
              <a:gd name="T19" fmla="*/ 6256 h 6460"/>
              <a:gd name="T20" fmla="*/ 3813 w 5617"/>
              <a:gd name="T21" fmla="*/ 5880 h 6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7" h="6460">
                <a:moveTo>
                  <a:pt x="3813" y="5880"/>
                </a:moveTo>
                <a:cubicBezTo>
                  <a:pt x="2523" y="5611"/>
                  <a:pt x="1494" y="4657"/>
                  <a:pt x="1129" y="3390"/>
                </a:cubicBezTo>
                <a:cubicBezTo>
                  <a:pt x="360" y="723"/>
                  <a:pt x="360" y="723"/>
                  <a:pt x="360" y="723"/>
                </a:cubicBezTo>
                <a:cubicBezTo>
                  <a:pt x="291" y="485"/>
                  <a:pt x="239" y="243"/>
                  <a:pt x="202" y="0"/>
                </a:cubicBezTo>
                <a:cubicBezTo>
                  <a:pt x="0" y="0"/>
                  <a:pt x="0" y="0"/>
                  <a:pt x="0" y="0"/>
                </a:cubicBezTo>
                <a:cubicBezTo>
                  <a:pt x="38" y="262"/>
                  <a:pt x="94" y="522"/>
                  <a:pt x="168" y="779"/>
                </a:cubicBezTo>
                <a:cubicBezTo>
                  <a:pt x="937" y="3446"/>
                  <a:pt x="937" y="3446"/>
                  <a:pt x="937" y="3446"/>
                </a:cubicBezTo>
                <a:cubicBezTo>
                  <a:pt x="1323" y="4784"/>
                  <a:pt x="2409" y="5792"/>
                  <a:pt x="3773" y="6076"/>
                </a:cubicBezTo>
                <a:cubicBezTo>
                  <a:pt x="5617" y="6460"/>
                  <a:pt x="5617" y="6460"/>
                  <a:pt x="5617" y="6460"/>
                </a:cubicBezTo>
                <a:cubicBezTo>
                  <a:pt x="5617" y="6256"/>
                  <a:pt x="5617" y="6256"/>
                  <a:pt x="5617" y="6256"/>
                </a:cubicBezTo>
                <a:lnTo>
                  <a:pt x="3813" y="5880"/>
                </a:lnTo>
                <a:close/>
              </a:path>
            </a:pathLst>
          </a:custGeom>
          <a:solidFill>
            <a:srgbClr val="F6BFD9"/>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5" name="Freeform 7"/>
          <p:cNvSpPr>
            <a:spLocks/>
          </p:cNvSpPr>
          <p:nvPr userDrawn="1"/>
        </p:nvSpPr>
        <p:spPr bwMode="gray">
          <a:xfrm>
            <a:off x="1" y="2769394"/>
            <a:ext cx="821531" cy="2374106"/>
          </a:xfrm>
          <a:custGeom>
            <a:avLst/>
            <a:gdLst>
              <a:gd name="T0" fmla="*/ 2631 w 3450"/>
              <a:gd name="T1" fmla="*/ 4016 h 9967"/>
              <a:gd name="T2" fmla="*/ 0 w 3450"/>
              <a:gd name="T3" fmla="*/ 0 h 9967"/>
              <a:gd name="T4" fmla="*/ 0 w 3450"/>
              <a:gd name="T5" fmla="*/ 365 h 9967"/>
              <a:gd name="T6" fmla="*/ 2464 w 3450"/>
              <a:gd name="T7" fmla="*/ 4125 h 9967"/>
              <a:gd name="T8" fmla="*/ 2601 w 3450"/>
              <a:gd name="T9" fmla="*/ 7784 h 9967"/>
              <a:gd name="T10" fmla="*/ 1395 w 3450"/>
              <a:gd name="T11" fmla="*/ 9967 h 9967"/>
              <a:gd name="T12" fmla="*/ 1624 w 3450"/>
              <a:gd name="T13" fmla="*/ 9967 h 9967"/>
              <a:gd name="T14" fmla="*/ 2776 w 3450"/>
              <a:gd name="T15" fmla="*/ 7881 h 9967"/>
              <a:gd name="T16" fmla="*/ 2631 w 3450"/>
              <a:gd name="T17" fmla="*/ 4016 h 9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0" h="9967">
                <a:moveTo>
                  <a:pt x="2631" y="4016"/>
                </a:moveTo>
                <a:cubicBezTo>
                  <a:pt x="0" y="0"/>
                  <a:pt x="0" y="0"/>
                  <a:pt x="0" y="0"/>
                </a:cubicBezTo>
                <a:cubicBezTo>
                  <a:pt x="0" y="365"/>
                  <a:pt x="0" y="365"/>
                  <a:pt x="0" y="365"/>
                </a:cubicBezTo>
                <a:cubicBezTo>
                  <a:pt x="2464" y="4125"/>
                  <a:pt x="2464" y="4125"/>
                  <a:pt x="2464" y="4125"/>
                </a:cubicBezTo>
                <a:cubicBezTo>
                  <a:pt x="3186" y="5228"/>
                  <a:pt x="3239" y="6630"/>
                  <a:pt x="2601" y="7784"/>
                </a:cubicBezTo>
                <a:cubicBezTo>
                  <a:pt x="1395" y="9967"/>
                  <a:pt x="1395" y="9967"/>
                  <a:pt x="1395" y="9967"/>
                </a:cubicBezTo>
                <a:cubicBezTo>
                  <a:pt x="1624" y="9967"/>
                  <a:pt x="1624" y="9967"/>
                  <a:pt x="1624" y="9967"/>
                </a:cubicBezTo>
                <a:cubicBezTo>
                  <a:pt x="2776" y="7881"/>
                  <a:pt x="2776" y="7881"/>
                  <a:pt x="2776" y="7881"/>
                </a:cubicBezTo>
                <a:cubicBezTo>
                  <a:pt x="3450" y="6662"/>
                  <a:pt x="3394" y="5181"/>
                  <a:pt x="2631" y="4016"/>
                </a:cubicBezTo>
                <a:close/>
              </a:path>
            </a:pathLst>
          </a:custGeom>
          <a:solidFill>
            <a:srgbClr val="F6BFD9"/>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738554"/>
            <a:ext cx="7236000" cy="3648807"/>
          </a:xfrm>
        </p:spPr>
        <p:txBody>
          <a:bodyPr anchor="ctr"/>
          <a:lstStyle>
            <a:lvl1pPr>
              <a:defRPr sz="4500" b="0">
                <a:solidFill>
                  <a:srgbClr val="9E145C"/>
                </a:solidFill>
              </a:defRPr>
            </a:lvl1pPr>
          </a:lstStyle>
          <a:p>
            <a:r>
              <a:rPr lang="nl-NL" dirty="0"/>
              <a:t>[Titel]</a:t>
            </a:r>
          </a:p>
        </p:txBody>
      </p:sp>
    </p:spTree>
    <p:extLst>
      <p:ext uri="{BB962C8B-B14F-4D97-AF65-F5344CB8AC3E}">
        <p14:creationId xmlns:p14="http://schemas.microsoft.com/office/powerpoint/2010/main" val="41544518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eelddia">
    <p:bg>
      <p:bgPr>
        <a:solidFill>
          <a:srgbClr val="61ABDF"/>
        </a:solidFill>
        <a:effectLst/>
      </p:bgPr>
    </p:bg>
    <p:spTree>
      <p:nvGrpSpPr>
        <p:cNvPr id="1" name=""/>
        <p:cNvGrpSpPr/>
        <p:nvPr/>
      </p:nvGrpSpPr>
      <p:grpSpPr>
        <a:xfrm>
          <a:off x="0" y="0"/>
          <a:ext cx="0" cy="0"/>
          <a:chOff x="0" y="0"/>
          <a:chExt cx="0" cy="0"/>
        </a:xfrm>
      </p:grpSpPr>
      <p:sp>
        <p:nvSpPr>
          <p:cNvPr id="6" name="Instructie algemeen 6"/>
          <p:cNvSpPr>
            <a:spLocks noGrp="1"/>
          </p:cNvSpPr>
          <p:nvPr>
            <p:ph type="body" sz="quarter" idx="15" hasCustomPrompt="1"/>
          </p:nvPr>
        </p:nvSpPr>
        <p:spPr bwMode="gray">
          <a:xfrm>
            <a:off x="-1620000" y="-1"/>
            <a:ext cx="1539000" cy="3726000"/>
          </a:xfrm>
          <a:ln w="25400">
            <a:solidFill>
              <a:schemeClr val="accent1"/>
            </a:solidFill>
          </a:ln>
        </p:spPr>
        <p:txBody>
          <a:bodyPr lIns="36000" tIns="36000" rIns="36000" bIns="36000"/>
          <a:lstStyle>
            <a:lvl1pPr marL="0" indent="0">
              <a:lnSpc>
                <a:spcPct val="99000"/>
              </a:lnSpc>
              <a:buNone/>
              <a:defRPr sz="788" b="0" baseline="0"/>
            </a:lvl1pPr>
            <a:lvl2pPr marL="0" indent="0">
              <a:buNone/>
              <a:defRPr sz="825" b="0"/>
            </a:lvl2pPr>
            <a:lvl3pPr marL="0" indent="0">
              <a:buNone/>
              <a:defRPr sz="825" b="0"/>
            </a:lvl3pPr>
            <a:lvl4pPr marL="0" indent="0">
              <a:buFont typeface="Arial" panose="020B0604020202020204" pitchFamily="34" charset="0"/>
              <a:buNone/>
              <a:defRPr sz="825" b="0"/>
            </a:lvl4pPr>
            <a:lvl5pPr marL="0" indent="0">
              <a:lnSpc>
                <a:spcPct val="99000"/>
              </a:lnSpc>
              <a:buFont typeface="Arial" panose="020B0604020202020204" pitchFamily="34" charset="0"/>
              <a:buNone/>
              <a:defRPr sz="788" b="0"/>
            </a:lvl5pPr>
          </a:lstStyle>
          <a:p>
            <a:pPr lvl="0"/>
            <a:r>
              <a:rPr lang="nl-NL" dirty="0"/>
              <a:t>Voeg je een foto in dan komt deze automatisch achter de vorm en titel.</a:t>
            </a:r>
            <a:br>
              <a:rPr lang="nl-NL" dirty="0"/>
            </a:br>
            <a:r>
              <a:rPr lang="nl-NL" dirty="0"/>
              <a:t>Wil je de foto wijzigen, verwijder dan eerst de foto en klik dan in het lint hierboven op Start | Opnieuw instellen. Voeg daarna een nieuwe foto in. Zo komt de foto automatisch weer achter de vorm en titel. </a:t>
            </a:r>
            <a:br>
              <a:rPr lang="nl-NL" dirty="0"/>
            </a:br>
            <a:r>
              <a:rPr lang="nl-NL" dirty="0"/>
              <a:t>LET OP: Bij opnieuw instellen zal de titel weer de oorspronkelijke plek en kleur krijgen. Kies niet voor de optie Afbeelding wijzigen, want dan zal PowerPoint de foto in een ander formaat plaatsen. Opnieuw instellen zal het beeld vervormen.</a:t>
            </a:r>
            <a:br>
              <a:rPr lang="nl-NL" dirty="0"/>
            </a:br>
            <a:br>
              <a:rPr lang="nl-NL" dirty="0"/>
            </a:br>
            <a:br>
              <a:rPr lang="nl-NL" dirty="0"/>
            </a:br>
            <a:r>
              <a:rPr lang="nl-NL" dirty="0"/>
              <a:t> </a:t>
            </a:r>
            <a:br>
              <a:rPr lang="nl-NL" dirty="0"/>
            </a:br>
            <a:br>
              <a:rPr lang="nl-NL" dirty="0"/>
            </a:br>
            <a:br>
              <a:rPr lang="nl-NL" dirty="0"/>
            </a:br>
            <a:endParaRPr lang="nl-NL" dirty="0"/>
          </a:p>
          <a:p>
            <a:pPr lvl="0"/>
            <a:r>
              <a:rPr lang="nl-NL" dirty="0"/>
              <a:t>Deze uitleg wordt niet geprint of getoond in de presentatie. Klik in de rand van het frame met de tekst en de rand van de afbeelding en druk op delete om te verwijderen.</a:t>
            </a:r>
          </a:p>
          <a:p>
            <a:pPr lvl="4"/>
            <a:endParaRPr lang="nl-NL" dirty="0"/>
          </a:p>
        </p:txBody>
      </p:sp>
      <p:sp>
        <p:nvSpPr>
          <p:cNvPr id="7" name="Instructie afbeelding 7"/>
          <p:cNvSpPr>
            <a:spLocks noGrp="1" noChangeAspect="1"/>
          </p:cNvSpPr>
          <p:nvPr>
            <p:ph type="body" sz="quarter" idx="16" hasCustomPrompt="1"/>
          </p:nvPr>
        </p:nvSpPr>
        <p:spPr bwMode="gray">
          <a:xfrm>
            <a:off x="-1418728" y="2346083"/>
            <a:ext cx="1099000" cy="567000"/>
          </a:xfrm>
          <a:blipFill>
            <a:blip r:embed="rId2"/>
            <a:stretch>
              <a:fillRect/>
            </a:stretch>
          </a:blipFill>
        </p:spPr>
        <p:txBody>
          <a:bodyPr/>
          <a:lstStyle>
            <a:lvl1pPr marL="0" indent="0">
              <a:lnSpc>
                <a:spcPct val="99000"/>
              </a:lnSpc>
              <a:buNone/>
              <a:defRPr sz="750" b="0"/>
            </a:lvl1pPr>
            <a:lvl2pPr marL="0" indent="0">
              <a:lnSpc>
                <a:spcPct val="99000"/>
              </a:lnSpc>
              <a:buNone/>
              <a:defRPr sz="750" b="0"/>
            </a:lvl2pPr>
            <a:lvl3pPr marL="0" indent="0">
              <a:lnSpc>
                <a:spcPct val="99000"/>
              </a:lnSpc>
              <a:buNone/>
              <a:defRPr sz="750" b="0"/>
            </a:lvl3pPr>
            <a:lvl4pPr marL="0" indent="0">
              <a:lnSpc>
                <a:spcPct val="99000"/>
              </a:lnSpc>
              <a:buFont typeface="Arial" panose="020B0604020202020204" pitchFamily="34" charset="0"/>
              <a:buNone/>
              <a:defRPr sz="750" b="0"/>
            </a:lvl4pPr>
            <a:lvl5pPr marL="0" indent="0">
              <a:lnSpc>
                <a:spcPct val="99000"/>
              </a:lnSpc>
              <a:buFont typeface="Arial" panose="020B0604020202020204" pitchFamily="34" charset="0"/>
              <a:buNone/>
              <a:defRPr sz="750" b="0"/>
            </a:lvl5pPr>
            <a:lvl6pPr marL="0" indent="0">
              <a:lnSpc>
                <a:spcPct val="99000"/>
              </a:lnSpc>
              <a:buFont typeface="Arial" panose="020B0604020202020204" pitchFamily="34" charset="0"/>
              <a:buNone/>
              <a:defRPr sz="750" b="0"/>
            </a:lvl6pPr>
            <a:lvl7pPr marL="0" indent="0">
              <a:lnSpc>
                <a:spcPct val="99000"/>
              </a:lnSpc>
              <a:buFont typeface="Arial" panose="020B0604020202020204" pitchFamily="34" charset="0"/>
              <a:buNone/>
              <a:defRPr sz="750" b="0"/>
            </a:lvl7pPr>
            <a:lvl8pPr marL="0" indent="0">
              <a:lnSpc>
                <a:spcPct val="99000"/>
              </a:lnSpc>
              <a:buFont typeface="Arial" panose="020B0604020202020204" pitchFamily="34" charset="0"/>
              <a:buNone/>
              <a:defRPr sz="750" b="0"/>
            </a:lvl8pPr>
            <a:lvl9pPr marL="0" indent="0">
              <a:lnSpc>
                <a:spcPct val="99000"/>
              </a:lnSpc>
              <a:buFont typeface="Arial" panose="020B0604020202020204" pitchFamily="34" charset="0"/>
              <a:buNone/>
              <a:defRPr sz="750" b="0"/>
            </a:lvl9pPr>
          </a:lstStyle>
          <a:p>
            <a:pPr lvl="0"/>
            <a:r>
              <a:rPr lang="nl-NL" dirty="0"/>
              <a:t> </a:t>
            </a:r>
          </a:p>
        </p:txBody>
      </p:sp>
      <p:sp>
        <p:nvSpPr>
          <p:cNvPr id="8" name="Tijdelijke aanduiding voor afbeelding 13"/>
          <p:cNvSpPr>
            <a:spLocks noGrp="1"/>
          </p:cNvSpPr>
          <p:nvPr>
            <p:ph type="pic" idx="10" hasCustomPrompt="1"/>
          </p:nvPr>
        </p:nvSpPr>
        <p:spPr bwMode="gray">
          <a:xfrm>
            <a:off x="0" y="0"/>
            <a:ext cx="8283260" cy="5143500"/>
          </a:xfrm>
          <a:custGeom>
            <a:avLst/>
            <a:gdLst>
              <a:gd name="connsiteX0" fmla="*/ 0 w 11044346"/>
              <a:gd name="connsiteY0" fmla="*/ 0 h 6858000"/>
              <a:gd name="connsiteX1" fmla="*/ 9010650 w 11044346"/>
              <a:gd name="connsiteY1" fmla="*/ 0 h 6858000"/>
              <a:gd name="connsiteX2" fmla="*/ 9012237 w 11044346"/>
              <a:gd name="connsiteY2" fmla="*/ 953 h 6858000"/>
              <a:gd name="connsiteX3" fmla="*/ 10232024 w 11044346"/>
              <a:gd name="connsiteY3" fmla="*/ 810895 h 6858000"/>
              <a:gd name="connsiteX4" fmla="*/ 10999510 w 11044346"/>
              <a:gd name="connsiteY4" fmla="*/ 2725420 h 6858000"/>
              <a:gd name="connsiteX5" fmla="*/ 10460873 w 11044346"/>
              <a:gd name="connsiteY5" fmla="*/ 5109210 h 6858000"/>
              <a:gd name="connsiteX6" fmla="*/ 9319168 w 11044346"/>
              <a:gd name="connsiteY6" fmla="*/ 6858000 h 6858000"/>
              <a:gd name="connsiteX7" fmla="*/ 0 w 110443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4346" h="6858000">
                <a:moveTo>
                  <a:pt x="0" y="0"/>
                </a:moveTo>
                <a:lnTo>
                  <a:pt x="9010650" y="0"/>
                </a:lnTo>
                <a:cubicBezTo>
                  <a:pt x="9011285" y="318"/>
                  <a:pt x="9011602" y="635"/>
                  <a:pt x="9012237" y="953"/>
                </a:cubicBezTo>
                <a:cubicBezTo>
                  <a:pt x="10232024" y="810895"/>
                  <a:pt x="10232024" y="810895"/>
                  <a:pt x="10232024" y="810895"/>
                </a:cubicBezTo>
                <a:cubicBezTo>
                  <a:pt x="10860486" y="1228090"/>
                  <a:pt x="11165830" y="1989773"/>
                  <a:pt x="10999510" y="2725420"/>
                </a:cubicBezTo>
                <a:cubicBezTo>
                  <a:pt x="10460873" y="5109210"/>
                  <a:pt x="10460873" y="5109210"/>
                  <a:pt x="10460873" y="5109210"/>
                </a:cubicBezTo>
                <a:cubicBezTo>
                  <a:pt x="10301219" y="5816600"/>
                  <a:pt x="9892084" y="6435090"/>
                  <a:pt x="9319168" y="6858000"/>
                </a:cubicBezTo>
                <a:lnTo>
                  <a:pt x="0" y="6858000"/>
                </a:lnTo>
                <a:close/>
              </a:path>
            </a:pathLst>
          </a:custGeom>
          <a:solidFill>
            <a:srgbClr val="B7E2FA"/>
          </a:solidFill>
        </p:spPr>
        <p:txBody>
          <a:bodyPr wrap="square">
            <a:noAutofit/>
          </a:bodyPr>
          <a:lstStyle>
            <a:lvl1pPr marL="171450" indent="-171450" algn="l" defTabSz="685800" rtl="0" eaLnBrk="1" latinLnBrk="0" hangingPunct="1">
              <a:lnSpc>
                <a:spcPct val="90000"/>
              </a:lnSpc>
              <a:spcBef>
                <a:spcPts val="750"/>
              </a:spcBef>
              <a:buFont typeface="Arial" panose="020B0604020202020204" pitchFamily="34" charset="0"/>
              <a:buNone/>
              <a:defRPr baseline="0"/>
            </a:lvl1pPr>
          </a:lstStyle>
          <a:p>
            <a:r>
              <a:rPr lang="nl-NL" dirty="0"/>
              <a:t>[Klik op het pictogram om een afbeelding in te voegen]</a:t>
            </a:r>
          </a:p>
        </p:txBody>
      </p:sp>
      <p:sp>
        <p:nvSpPr>
          <p:cNvPr id="2" name="Titel 1 (JU-Free)"/>
          <p:cNvSpPr>
            <a:spLocks noGrp="1"/>
          </p:cNvSpPr>
          <p:nvPr>
            <p:ph type="title" hasCustomPrompt="1"/>
          </p:nvPr>
        </p:nvSpPr>
        <p:spPr bwMode="gray"/>
        <p:txBody>
          <a:bodyPr/>
          <a:lstStyle>
            <a:lvl1pPr>
              <a:defRPr baseline="0">
                <a:solidFill>
                  <a:srgbClr val="003F5F"/>
                </a:solidFill>
              </a:defRPr>
            </a:lvl1pPr>
          </a:lstStyle>
          <a:p>
            <a:r>
              <a:rPr lang="nl-NL" dirty="0"/>
              <a:t>[Titel, deze tekst mag naar onder verplaatst worden. Ook mag de kleur wijzigen]</a:t>
            </a:r>
          </a:p>
        </p:txBody>
      </p:sp>
    </p:spTree>
    <p:extLst>
      <p:ext uri="{BB962C8B-B14F-4D97-AF65-F5344CB8AC3E}">
        <p14:creationId xmlns:p14="http://schemas.microsoft.com/office/powerpoint/2010/main" val="34012171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eelddia groen">
    <p:bg>
      <p:bgPr>
        <a:solidFill>
          <a:srgbClr val="2BAD70"/>
        </a:solidFill>
        <a:effectLst/>
      </p:bgPr>
    </p:bg>
    <p:spTree>
      <p:nvGrpSpPr>
        <p:cNvPr id="1" name=""/>
        <p:cNvGrpSpPr/>
        <p:nvPr/>
      </p:nvGrpSpPr>
      <p:grpSpPr>
        <a:xfrm>
          <a:off x="0" y="0"/>
          <a:ext cx="0" cy="0"/>
          <a:chOff x="0" y="0"/>
          <a:chExt cx="0" cy="0"/>
        </a:xfrm>
      </p:grpSpPr>
      <p:sp>
        <p:nvSpPr>
          <p:cNvPr id="6" name="Instructie algemeen 6"/>
          <p:cNvSpPr>
            <a:spLocks noGrp="1"/>
          </p:cNvSpPr>
          <p:nvPr>
            <p:ph type="body" sz="quarter" idx="15" hasCustomPrompt="1"/>
          </p:nvPr>
        </p:nvSpPr>
        <p:spPr bwMode="gray">
          <a:xfrm>
            <a:off x="-1620000" y="-1"/>
            <a:ext cx="1539000" cy="3726000"/>
          </a:xfrm>
          <a:ln w="25400">
            <a:solidFill>
              <a:schemeClr val="accent1"/>
            </a:solidFill>
          </a:ln>
        </p:spPr>
        <p:txBody>
          <a:bodyPr lIns="36000" tIns="36000" rIns="36000" bIns="36000"/>
          <a:lstStyle>
            <a:lvl1pPr marL="0" indent="0">
              <a:lnSpc>
                <a:spcPct val="99000"/>
              </a:lnSpc>
              <a:buNone/>
              <a:defRPr sz="788" b="0" baseline="0"/>
            </a:lvl1pPr>
            <a:lvl2pPr marL="0" indent="0">
              <a:buNone/>
              <a:defRPr sz="825" b="0"/>
            </a:lvl2pPr>
            <a:lvl3pPr marL="0" indent="0">
              <a:buNone/>
              <a:defRPr sz="825" b="0"/>
            </a:lvl3pPr>
            <a:lvl4pPr marL="0" indent="0">
              <a:buFont typeface="Arial" panose="020B0604020202020204" pitchFamily="34" charset="0"/>
              <a:buNone/>
              <a:defRPr sz="825" b="0"/>
            </a:lvl4pPr>
            <a:lvl5pPr marL="0" indent="0">
              <a:lnSpc>
                <a:spcPct val="99000"/>
              </a:lnSpc>
              <a:buFont typeface="Arial" panose="020B0604020202020204" pitchFamily="34" charset="0"/>
              <a:buNone/>
              <a:defRPr sz="788" b="0"/>
            </a:lvl5pPr>
          </a:lstStyle>
          <a:p>
            <a:pPr lvl="0"/>
            <a:r>
              <a:rPr lang="nl-NL" dirty="0"/>
              <a:t>Voeg je een foto in dan komt deze automatisch achter de vorm en titel.</a:t>
            </a:r>
            <a:br>
              <a:rPr lang="nl-NL" dirty="0"/>
            </a:br>
            <a:r>
              <a:rPr lang="nl-NL" dirty="0"/>
              <a:t>Wil je de foto wijzigen, verwijder dan eerst de foto en klik dan in het lint hierboven op Start | Opnieuw instellen. Voeg daarna een nieuwe foto in. Zo komt de foto automatisch weer achter de vorm en titel. </a:t>
            </a:r>
            <a:br>
              <a:rPr lang="nl-NL" dirty="0"/>
            </a:br>
            <a:r>
              <a:rPr lang="nl-NL" dirty="0"/>
              <a:t>LET OP: Bij opnieuw instellen zal de titel weer de oorspronkelijke plek en kleur krijgen. Kies niet voor de optie Afbeelding wijzigen, want dan zal PowerPoint de foto in een ander formaat plaatsen. Opnieuw instellen zal het beeld vervormen.</a:t>
            </a:r>
            <a:br>
              <a:rPr lang="nl-NL" dirty="0"/>
            </a:br>
            <a:br>
              <a:rPr lang="nl-NL" dirty="0"/>
            </a:br>
            <a:br>
              <a:rPr lang="nl-NL" dirty="0"/>
            </a:br>
            <a:r>
              <a:rPr lang="nl-NL" dirty="0"/>
              <a:t> </a:t>
            </a:r>
            <a:br>
              <a:rPr lang="nl-NL" dirty="0"/>
            </a:br>
            <a:br>
              <a:rPr lang="nl-NL" dirty="0"/>
            </a:br>
            <a:br>
              <a:rPr lang="nl-NL" dirty="0"/>
            </a:br>
            <a:endParaRPr lang="nl-NL" dirty="0"/>
          </a:p>
          <a:p>
            <a:pPr lvl="0"/>
            <a:r>
              <a:rPr lang="nl-NL" dirty="0"/>
              <a:t>Deze uitleg wordt niet geprint of getoond in de presentatie. Klik in de rand van het frame met de tekst en de rand van de afbeelding en druk op delete om te verwijderen.</a:t>
            </a:r>
          </a:p>
          <a:p>
            <a:pPr lvl="4"/>
            <a:endParaRPr lang="nl-NL" dirty="0"/>
          </a:p>
        </p:txBody>
      </p:sp>
      <p:sp>
        <p:nvSpPr>
          <p:cNvPr id="7" name="Instructie afbeelding 7"/>
          <p:cNvSpPr>
            <a:spLocks noGrp="1" noChangeAspect="1"/>
          </p:cNvSpPr>
          <p:nvPr>
            <p:ph type="body" sz="quarter" idx="16" hasCustomPrompt="1"/>
          </p:nvPr>
        </p:nvSpPr>
        <p:spPr bwMode="gray">
          <a:xfrm>
            <a:off x="-1418728" y="2346083"/>
            <a:ext cx="1099000" cy="567000"/>
          </a:xfrm>
          <a:blipFill>
            <a:blip r:embed="rId2"/>
            <a:stretch>
              <a:fillRect/>
            </a:stretch>
          </a:blipFill>
        </p:spPr>
        <p:txBody>
          <a:bodyPr/>
          <a:lstStyle>
            <a:lvl1pPr marL="0" indent="0">
              <a:lnSpc>
                <a:spcPct val="99000"/>
              </a:lnSpc>
              <a:buNone/>
              <a:defRPr sz="750" b="0"/>
            </a:lvl1pPr>
            <a:lvl2pPr marL="0" indent="0">
              <a:lnSpc>
                <a:spcPct val="99000"/>
              </a:lnSpc>
              <a:buNone/>
              <a:defRPr sz="750" b="0"/>
            </a:lvl2pPr>
            <a:lvl3pPr marL="0" indent="0">
              <a:lnSpc>
                <a:spcPct val="99000"/>
              </a:lnSpc>
              <a:buNone/>
              <a:defRPr sz="750" b="0"/>
            </a:lvl3pPr>
            <a:lvl4pPr marL="0" indent="0">
              <a:lnSpc>
                <a:spcPct val="99000"/>
              </a:lnSpc>
              <a:buFont typeface="Arial" panose="020B0604020202020204" pitchFamily="34" charset="0"/>
              <a:buNone/>
              <a:defRPr sz="750" b="0"/>
            </a:lvl4pPr>
            <a:lvl5pPr marL="0" indent="0">
              <a:lnSpc>
                <a:spcPct val="99000"/>
              </a:lnSpc>
              <a:buFont typeface="Arial" panose="020B0604020202020204" pitchFamily="34" charset="0"/>
              <a:buNone/>
              <a:defRPr sz="750" b="0"/>
            </a:lvl5pPr>
            <a:lvl6pPr marL="0" indent="0">
              <a:lnSpc>
                <a:spcPct val="99000"/>
              </a:lnSpc>
              <a:buFont typeface="Arial" panose="020B0604020202020204" pitchFamily="34" charset="0"/>
              <a:buNone/>
              <a:defRPr sz="750" b="0"/>
            </a:lvl6pPr>
            <a:lvl7pPr marL="0" indent="0">
              <a:lnSpc>
                <a:spcPct val="99000"/>
              </a:lnSpc>
              <a:buFont typeface="Arial" panose="020B0604020202020204" pitchFamily="34" charset="0"/>
              <a:buNone/>
              <a:defRPr sz="750" b="0"/>
            </a:lvl7pPr>
            <a:lvl8pPr marL="0" indent="0">
              <a:lnSpc>
                <a:spcPct val="99000"/>
              </a:lnSpc>
              <a:buFont typeface="Arial" panose="020B0604020202020204" pitchFamily="34" charset="0"/>
              <a:buNone/>
              <a:defRPr sz="750" b="0"/>
            </a:lvl8pPr>
            <a:lvl9pPr marL="0" indent="0">
              <a:lnSpc>
                <a:spcPct val="99000"/>
              </a:lnSpc>
              <a:buFont typeface="Arial" panose="020B0604020202020204" pitchFamily="34" charset="0"/>
              <a:buNone/>
              <a:defRPr sz="750" b="0"/>
            </a:lvl9pPr>
          </a:lstStyle>
          <a:p>
            <a:pPr lvl="0"/>
            <a:r>
              <a:rPr lang="nl-NL" dirty="0"/>
              <a:t> </a:t>
            </a:r>
          </a:p>
        </p:txBody>
      </p:sp>
      <p:sp>
        <p:nvSpPr>
          <p:cNvPr id="8" name="Tijdelijke aanduiding voor afbeelding 13"/>
          <p:cNvSpPr>
            <a:spLocks noGrp="1"/>
          </p:cNvSpPr>
          <p:nvPr>
            <p:ph type="pic" idx="10" hasCustomPrompt="1"/>
          </p:nvPr>
        </p:nvSpPr>
        <p:spPr bwMode="gray">
          <a:xfrm>
            <a:off x="0" y="0"/>
            <a:ext cx="8283260" cy="5143500"/>
          </a:xfrm>
          <a:custGeom>
            <a:avLst/>
            <a:gdLst>
              <a:gd name="connsiteX0" fmla="*/ 0 w 11044346"/>
              <a:gd name="connsiteY0" fmla="*/ 0 h 6858000"/>
              <a:gd name="connsiteX1" fmla="*/ 9010650 w 11044346"/>
              <a:gd name="connsiteY1" fmla="*/ 0 h 6858000"/>
              <a:gd name="connsiteX2" fmla="*/ 9012237 w 11044346"/>
              <a:gd name="connsiteY2" fmla="*/ 953 h 6858000"/>
              <a:gd name="connsiteX3" fmla="*/ 10232024 w 11044346"/>
              <a:gd name="connsiteY3" fmla="*/ 810895 h 6858000"/>
              <a:gd name="connsiteX4" fmla="*/ 10999510 w 11044346"/>
              <a:gd name="connsiteY4" fmla="*/ 2725420 h 6858000"/>
              <a:gd name="connsiteX5" fmla="*/ 10460873 w 11044346"/>
              <a:gd name="connsiteY5" fmla="*/ 5109210 h 6858000"/>
              <a:gd name="connsiteX6" fmla="*/ 9319168 w 11044346"/>
              <a:gd name="connsiteY6" fmla="*/ 6858000 h 6858000"/>
              <a:gd name="connsiteX7" fmla="*/ 0 w 110443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4346" h="6858000">
                <a:moveTo>
                  <a:pt x="0" y="0"/>
                </a:moveTo>
                <a:lnTo>
                  <a:pt x="9010650" y="0"/>
                </a:lnTo>
                <a:cubicBezTo>
                  <a:pt x="9011285" y="318"/>
                  <a:pt x="9011602" y="635"/>
                  <a:pt x="9012237" y="953"/>
                </a:cubicBezTo>
                <a:cubicBezTo>
                  <a:pt x="10232024" y="810895"/>
                  <a:pt x="10232024" y="810895"/>
                  <a:pt x="10232024" y="810895"/>
                </a:cubicBezTo>
                <a:cubicBezTo>
                  <a:pt x="10860486" y="1228090"/>
                  <a:pt x="11165830" y="1989773"/>
                  <a:pt x="10999510" y="2725420"/>
                </a:cubicBezTo>
                <a:cubicBezTo>
                  <a:pt x="10460873" y="5109210"/>
                  <a:pt x="10460873" y="5109210"/>
                  <a:pt x="10460873" y="5109210"/>
                </a:cubicBezTo>
                <a:cubicBezTo>
                  <a:pt x="10301219" y="5816600"/>
                  <a:pt x="9892084" y="6435090"/>
                  <a:pt x="9319168" y="6858000"/>
                </a:cubicBezTo>
                <a:lnTo>
                  <a:pt x="0" y="6858000"/>
                </a:lnTo>
                <a:close/>
              </a:path>
            </a:pathLst>
          </a:custGeom>
          <a:solidFill>
            <a:srgbClr val="CEE7DC"/>
          </a:solidFill>
        </p:spPr>
        <p:txBody>
          <a:bodyPr wrap="square">
            <a:noAutofit/>
          </a:bodyPr>
          <a:lstStyle>
            <a:lvl1pPr marL="171450" indent="-171450" algn="l" defTabSz="685800" rtl="0" eaLnBrk="1" latinLnBrk="0" hangingPunct="1">
              <a:lnSpc>
                <a:spcPct val="90000"/>
              </a:lnSpc>
              <a:spcBef>
                <a:spcPts val="750"/>
              </a:spcBef>
              <a:buFont typeface="Arial" panose="020B0604020202020204" pitchFamily="34" charset="0"/>
              <a:buNone/>
              <a:defRPr baseline="0"/>
            </a:lvl1pPr>
          </a:lstStyle>
          <a:p>
            <a:r>
              <a:rPr lang="nl-NL" dirty="0"/>
              <a:t>[Klik op het pictogram om een afbeelding in te voegen]</a:t>
            </a:r>
          </a:p>
        </p:txBody>
      </p:sp>
      <p:sp>
        <p:nvSpPr>
          <p:cNvPr id="2" name="Titel 1 (JU-Free)"/>
          <p:cNvSpPr>
            <a:spLocks noGrp="1"/>
          </p:cNvSpPr>
          <p:nvPr>
            <p:ph type="title" hasCustomPrompt="1"/>
          </p:nvPr>
        </p:nvSpPr>
        <p:spPr bwMode="gray"/>
        <p:txBody>
          <a:bodyPr/>
          <a:lstStyle>
            <a:lvl1pPr>
              <a:defRPr baseline="0">
                <a:solidFill>
                  <a:srgbClr val="004A26"/>
                </a:solidFill>
              </a:defRPr>
            </a:lvl1pPr>
          </a:lstStyle>
          <a:p>
            <a:r>
              <a:rPr lang="nl-NL" dirty="0"/>
              <a:t>[Titel, deze tekst mag naar onder verplaatst worden. Ook mag de kleur wijzigen]</a:t>
            </a:r>
          </a:p>
        </p:txBody>
      </p:sp>
    </p:spTree>
    <p:extLst>
      <p:ext uri="{BB962C8B-B14F-4D97-AF65-F5344CB8AC3E}">
        <p14:creationId xmlns:p14="http://schemas.microsoft.com/office/powerpoint/2010/main" val="20634241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eelddia paars">
    <p:bg>
      <p:bgPr>
        <a:solidFill>
          <a:srgbClr val="B26BA9"/>
        </a:solidFill>
        <a:effectLst/>
      </p:bgPr>
    </p:bg>
    <p:spTree>
      <p:nvGrpSpPr>
        <p:cNvPr id="1" name=""/>
        <p:cNvGrpSpPr/>
        <p:nvPr/>
      </p:nvGrpSpPr>
      <p:grpSpPr>
        <a:xfrm>
          <a:off x="0" y="0"/>
          <a:ext cx="0" cy="0"/>
          <a:chOff x="0" y="0"/>
          <a:chExt cx="0" cy="0"/>
        </a:xfrm>
      </p:grpSpPr>
      <p:sp>
        <p:nvSpPr>
          <p:cNvPr id="6" name="Instructie algemeen 6"/>
          <p:cNvSpPr>
            <a:spLocks noGrp="1"/>
          </p:cNvSpPr>
          <p:nvPr>
            <p:ph type="body" sz="quarter" idx="15" hasCustomPrompt="1"/>
          </p:nvPr>
        </p:nvSpPr>
        <p:spPr bwMode="gray">
          <a:xfrm>
            <a:off x="-1620000" y="-1"/>
            <a:ext cx="1539000" cy="3726000"/>
          </a:xfrm>
          <a:ln w="25400">
            <a:solidFill>
              <a:schemeClr val="accent1"/>
            </a:solidFill>
          </a:ln>
        </p:spPr>
        <p:txBody>
          <a:bodyPr lIns="36000" tIns="36000" rIns="36000" bIns="36000"/>
          <a:lstStyle>
            <a:lvl1pPr marL="0" indent="0">
              <a:lnSpc>
                <a:spcPct val="99000"/>
              </a:lnSpc>
              <a:buNone/>
              <a:defRPr sz="788" b="0" baseline="0"/>
            </a:lvl1pPr>
            <a:lvl2pPr marL="0" indent="0">
              <a:buNone/>
              <a:defRPr sz="825" b="0"/>
            </a:lvl2pPr>
            <a:lvl3pPr marL="0" indent="0">
              <a:buNone/>
              <a:defRPr sz="825" b="0"/>
            </a:lvl3pPr>
            <a:lvl4pPr marL="0" indent="0">
              <a:buFont typeface="Arial" panose="020B0604020202020204" pitchFamily="34" charset="0"/>
              <a:buNone/>
              <a:defRPr sz="825" b="0"/>
            </a:lvl4pPr>
            <a:lvl5pPr marL="0" indent="0">
              <a:lnSpc>
                <a:spcPct val="99000"/>
              </a:lnSpc>
              <a:buFont typeface="Arial" panose="020B0604020202020204" pitchFamily="34" charset="0"/>
              <a:buNone/>
              <a:defRPr sz="788" b="0"/>
            </a:lvl5pPr>
          </a:lstStyle>
          <a:p>
            <a:pPr lvl="0"/>
            <a:r>
              <a:rPr lang="nl-NL" dirty="0"/>
              <a:t>Voeg je een foto in dan komt deze automatisch achter de vorm en titel.</a:t>
            </a:r>
            <a:br>
              <a:rPr lang="nl-NL" dirty="0"/>
            </a:br>
            <a:r>
              <a:rPr lang="nl-NL" dirty="0"/>
              <a:t>Wil je de foto wijzigen, verwijder dan eerst de foto en klik dan in het lint hierboven op Start | Opnieuw instellen. Voeg daarna een nieuwe foto in. Zo komt de foto automatisch weer achter de vorm en titel. </a:t>
            </a:r>
            <a:br>
              <a:rPr lang="nl-NL" dirty="0"/>
            </a:br>
            <a:r>
              <a:rPr lang="nl-NL" dirty="0"/>
              <a:t>LET OP: Bij opnieuw instellen zal de titel weer de oorspronkelijke plek en kleur krijgen. Kies niet voor de optie Afbeelding wijzigen, want dan zal PowerPoint de foto in een ander formaat plaatsen. Opnieuw instellen zal het beeld vervormen.</a:t>
            </a:r>
            <a:br>
              <a:rPr lang="nl-NL" dirty="0"/>
            </a:br>
            <a:br>
              <a:rPr lang="nl-NL" dirty="0"/>
            </a:br>
            <a:br>
              <a:rPr lang="nl-NL" dirty="0"/>
            </a:br>
            <a:r>
              <a:rPr lang="nl-NL" dirty="0"/>
              <a:t> </a:t>
            </a:r>
            <a:br>
              <a:rPr lang="nl-NL" dirty="0"/>
            </a:br>
            <a:br>
              <a:rPr lang="nl-NL" dirty="0"/>
            </a:br>
            <a:br>
              <a:rPr lang="nl-NL" dirty="0"/>
            </a:br>
            <a:endParaRPr lang="nl-NL" dirty="0"/>
          </a:p>
          <a:p>
            <a:pPr lvl="0"/>
            <a:r>
              <a:rPr lang="nl-NL" dirty="0"/>
              <a:t>Deze uitleg wordt niet geprint of getoond in de presentatie. Klik in de rand van het frame met de tekst en de rand van de afbeelding en druk op delete om te verwijderen.</a:t>
            </a:r>
          </a:p>
          <a:p>
            <a:pPr lvl="4"/>
            <a:endParaRPr lang="nl-NL" dirty="0"/>
          </a:p>
        </p:txBody>
      </p:sp>
      <p:sp>
        <p:nvSpPr>
          <p:cNvPr id="7" name="Instructie afbeelding 7"/>
          <p:cNvSpPr>
            <a:spLocks noGrp="1" noChangeAspect="1"/>
          </p:cNvSpPr>
          <p:nvPr>
            <p:ph type="body" sz="quarter" idx="16" hasCustomPrompt="1"/>
          </p:nvPr>
        </p:nvSpPr>
        <p:spPr bwMode="gray">
          <a:xfrm>
            <a:off x="-1418728" y="2346083"/>
            <a:ext cx="1099000" cy="567000"/>
          </a:xfrm>
          <a:blipFill>
            <a:blip r:embed="rId2"/>
            <a:stretch>
              <a:fillRect/>
            </a:stretch>
          </a:blipFill>
        </p:spPr>
        <p:txBody>
          <a:bodyPr/>
          <a:lstStyle>
            <a:lvl1pPr marL="0" indent="0">
              <a:lnSpc>
                <a:spcPct val="99000"/>
              </a:lnSpc>
              <a:buNone/>
              <a:defRPr sz="750" b="0"/>
            </a:lvl1pPr>
            <a:lvl2pPr marL="0" indent="0">
              <a:lnSpc>
                <a:spcPct val="99000"/>
              </a:lnSpc>
              <a:buNone/>
              <a:defRPr sz="750" b="0"/>
            </a:lvl2pPr>
            <a:lvl3pPr marL="0" indent="0">
              <a:lnSpc>
                <a:spcPct val="99000"/>
              </a:lnSpc>
              <a:buNone/>
              <a:defRPr sz="750" b="0"/>
            </a:lvl3pPr>
            <a:lvl4pPr marL="0" indent="0">
              <a:lnSpc>
                <a:spcPct val="99000"/>
              </a:lnSpc>
              <a:buFont typeface="Arial" panose="020B0604020202020204" pitchFamily="34" charset="0"/>
              <a:buNone/>
              <a:defRPr sz="750" b="0"/>
            </a:lvl4pPr>
            <a:lvl5pPr marL="0" indent="0">
              <a:lnSpc>
                <a:spcPct val="99000"/>
              </a:lnSpc>
              <a:buFont typeface="Arial" panose="020B0604020202020204" pitchFamily="34" charset="0"/>
              <a:buNone/>
              <a:defRPr sz="750" b="0"/>
            </a:lvl5pPr>
            <a:lvl6pPr marL="0" indent="0">
              <a:lnSpc>
                <a:spcPct val="99000"/>
              </a:lnSpc>
              <a:buFont typeface="Arial" panose="020B0604020202020204" pitchFamily="34" charset="0"/>
              <a:buNone/>
              <a:defRPr sz="750" b="0"/>
            </a:lvl6pPr>
            <a:lvl7pPr marL="0" indent="0">
              <a:lnSpc>
                <a:spcPct val="99000"/>
              </a:lnSpc>
              <a:buFont typeface="Arial" panose="020B0604020202020204" pitchFamily="34" charset="0"/>
              <a:buNone/>
              <a:defRPr sz="750" b="0"/>
            </a:lvl7pPr>
            <a:lvl8pPr marL="0" indent="0">
              <a:lnSpc>
                <a:spcPct val="99000"/>
              </a:lnSpc>
              <a:buFont typeface="Arial" panose="020B0604020202020204" pitchFamily="34" charset="0"/>
              <a:buNone/>
              <a:defRPr sz="750" b="0"/>
            </a:lvl8pPr>
            <a:lvl9pPr marL="0" indent="0">
              <a:lnSpc>
                <a:spcPct val="99000"/>
              </a:lnSpc>
              <a:buFont typeface="Arial" panose="020B0604020202020204" pitchFamily="34" charset="0"/>
              <a:buNone/>
              <a:defRPr sz="750" b="0"/>
            </a:lvl9pPr>
          </a:lstStyle>
          <a:p>
            <a:pPr lvl="0"/>
            <a:r>
              <a:rPr lang="nl-NL" dirty="0"/>
              <a:t> </a:t>
            </a:r>
          </a:p>
        </p:txBody>
      </p:sp>
      <p:sp>
        <p:nvSpPr>
          <p:cNvPr id="8" name="Tijdelijke aanduiding voor afbeelding 13"/>
          <p:cNvSpPr>
            <a:spLocks noGrp="1"/>
          </p:cNvSpPr>
          <p:nvPr>
            <p:ph type="pic" idx="10" hasCustomPrompt="1"/>
          </p:nvPr>
        </p:nvSpPr>
        <p:spPr bwMode="gray">
          <a:xfrm>
            <a:off x="0" y="0"/>
            <a:ext cx="8283260" cy="5143500"/>
          </a:xfrm>
          <a:custGeom>
            <a:avLst/>
            <a:gdLst>
              <a:gd name="connsiteX0" fmla="*/ 0 w 11044346"/>
              <a:gd name="connsiteY0" fmla="*/ 0 h 6858000"/>
              <a:gd name="connsiteX1" fmla="*/ 9010650 w 11044346"/>
              <a:gd name="connsiteY1" fmla="*/ 0 h 6858000"/>
              <a:gd name="connsiteX2" fmla="*/ 9012237 w 11044346"/>
              <a:gd name="connsiteY2" fmla="*/ 953 h 6858000"/>
              <a:gd name="connsiteX3" fmla="*/ 10232024 w 11044346"/>
              <a:gd name="connsiteY3" fmla="*/ 810895 h 6858000"/>
              <a:gd name="connsiteX4" fmla="*/ 10999510 w 11044346"/>
              <a:gd name="connsiteY4" fmla="*/ 2725420 h 6858000"/>
              <a:gd name="connsiteX5" fmla="*/ 10460873 w 11044346"/>
              <a:gd name="connsiteY5" fmla="*/ 5109210 h 6858000"/>
              <a:gd name="connsiteX6" fmla="*/ 9319168 w 11044346"/>
              <a:gd name="connsiteY6" fmla="*/ 6858000 h 6858000"/>
              <a:gd name="connsiteX7" fmla="*/ 0 w 110443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4346" h="6858000">
                <a:moveTo>
                  <a:pt x="0" y="0"/>
                </a:moveTo>
                <a:lnTo>
                  <a:pt x="9010650" y="0"/>
                </a:lnTo>
                <a:cubicBezTo>
                  <a:pt x="9011285" y="318"/>
                  <a:pt x="9011602" y="635"/>
                  <a:pt x="9012237" y="953"/>
                </a:cubicBezTo>
                <a:cubicBezTo>
                  <a:pt x="10232024" y="810895"/>
                  <a:pt x="10232024" y="810895"/>
                  <a:pt x="10232024" y="810895"/>
                </a:cubicBezTo>
                <a:cubicBezTo>
                  <a:pt x="10860486" y="1228090"/>
                  <a:pt x="11165830" y="1989773"/>
                  <a:pt x="10999510" y="2725420"/>
                </a:cubicBezTo>
                <a:cubicBezTo>
                  <a:pt x="10460873" y="5109210"/>
                  <a:pt x="10460873" y="5109210"/>
                  <a:pt x="10460873" y="5109210"/>
                </a:cubicBezTo>
                <a:cubicBezTo>
                  <a:pt x="10301219" y="5816600"/>
                  <a:pt x="9892084" y="6435090"/>
                  <a:pt x="9319168" y="6858000"/>
                </a:cubicBezTo>
                <a:lnTo>
                  <a:pt x="0" y="6858000"/>
                </a:lnTo>
                <a:close/>
              </a:path>
            </a:pathLst>
          </a:custGeom>
          <a:solidFill>
            <a:srgbClr val="EBD6EA"/>
          </a:solidFill>
        </p:spPr>
        <p:txBody>
          <a:bodyPr wrap="square">
            <a:noAutofit/>
          </a:bodyPr>
          <a:lstStyle>
            <a:lvl1pPr marL="171450" indent="-171450" algn="l" defTabSz="685800" rtl="0" eaLnBrk="1" latinLnBrk="0" hangingPunct="1">
              <a:lnSpc>
                <a:spcPct val="90000"/>
              </a:lnSpc>
              <a:spcBef>
                <a:spcPts val="750"/>
              </a:spcBef>
              <a:buFont typeface="Arial" panose="020B0604020202020204" pitchFamily="34" charset="0"/>
              <a:buNone/>
              <a:defRPr baseline="0"/>
            </a:lvl1pPr>
          </a:lstStyle>
          <a:p>
            <a:r>
              <a:rPr lang="nl-NL" dirty="0"/>
              <a:t>[Klik op het pictogram om een afbeelding in te voegen]</a:t>
            </a:r>
          </a:p>
        </p:txBody>
      </p:sp>
      <p:sp>
        <p:nvSpPr>
          <p:cNvPr id="2" name="Titel 1 (JU-Free)"/>
          <p:cNvSpPr>
            <a:spLocks noGrp="1"/>
          </p:cNvSpPr>
          <p:nvPr>
            <p:ph type="title" hasCustomPrompt="1"/>
          </p:nvPr>
        </p:nvSpPr>
        <p:spPr bwMode="gray"/>
        <p:txBody>
          <a:bodyPr/>
          <a:lstStyle>
            <a:lvl1pPr>
              <a:defRPr>
                <a:solidFill>
                  <a:srgbClr val="852F81"/>
                </a:solidFill>
              </a:defRPr>
            </a:lvl1pPr>
          </a:lstStyle>
          <a:p>
            <a:r>
              <a:rPr lang="nl-NL" dirty="0"/>
              <a:t>[Titel, deze tekst mag naar onder verplaatst worden. Ook mag de kleur wijzigen]</a:t>
            </a:r>
          </a:p>
        </p:txBody>
      </p:sp>
    </p:spTree>
    <p:extLst>
      <p:ext uri="{BB962C8B-B14F-4D97-AF65-F5344CB8AC3E}">
        <p14:creationId xmlns:p14="http://schemas.microsoft.com/office/powerpoint/2010/main" val="38664964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eelddia roze">
    <p:bg>
      <p:bgPr>
        <a:solidFill>
          <a:srgbClr val="F29FC5"/>
        </a:solidFill>
        <a:effectLst/>
      </p:bgPr>
    </p:bg>
    <p:spTree>
      <p:nvGrpSpPr>
        <p:cNvPr id="1" name=""/>
        <p:cNvGrpSpPr/>
        <p:nvPr/>
      </p:nvGrpSpPr>
      <p:grpSpPr>
        <a:xfrm>
          <a:off x="0" y="0"/>
          <a:ext cx="0" cy="0"/>
          <a:chOff x="0" y="0"/>
          <a:chExt cx="0" cy="0"/>
        </a:xfrm>
      </p:grpSpPr>
      <p:sp>
        <p:nvSpPr>
          <p:cNvPr id="6" name="Instructie algemeen 6"/>
          <p:cNvSpPr>
            <a:spLocks noGrp="1"/>
          </p:cNvSpPr>
          <p:nvPr>
            <p:ph type="body" sz="quarter" idx="15" hasCustomPrompt="1"/>
          </p:nvPr>
        </p:nvSpPr>
        <p:spPr bwMode="gray">
          <a:xfrm>
            <a:off x="-1620000" y="-1"/>
            <a:ext cx="1539000" cy="3726000"/>
          </a:xfrm>
          <a:ln w="25400">
            <a:solidFill>
              <a:schemeClr val="accent1"/>
            </a:solidFill>
          </a:ln>
        </p:spPr>
        <p:txBody>
          <a:bodyPr lIns="36000" tIns="36000" rIns="36000" bIns="36000"/>
          <a:lstStyle>
            <a:lvl1pPr marL="0" indent="0">
              <a:lnSpc>
                <a:spcPct val="99000"/>
              </a:lnSpc>
              <a:buNone/>
              <a:defRPr sz="788" b="0" baseline="0"/>
            </a:lvl1pPr>
            <a:lvl2pPr marL="0" indent="0">
              <a:buNone/>
              <a:defRPr sz="825" b="0"/>
            </a:lvl2pPr>
            <a:lvl3pPr marL="0" indent="0">
              <a:buNone/>
              <a:defRPr sz="825" b="0"/>
            </a:lvl3pPr>
            <a:lvl4pPr marL="0" indent="0">
              <a:buFont typeface="Arial" panose="020B0604020202020204" pitchFamily="34" charset="0"/>
              <a:buNone/>
              <a:defRPr sz="825" b="0"/>
            </a:lvl4pPr>
            <a:lvl5pPr marL="0" indent="0">
              <a:lnSpc>
                <a:spcPct val="99000"/>
              </a:lnSpc>
              <a:buFont typeface="Arial" panose="020B0604020202020204" pitchFamily="34" charset="0"/>
              <a:buNone/>
              <a:defRPr sz="788" b="0"/>
            </a:lvl5pPr>
          </a:lstStyle>
          <a:p>
            <a:pPr lvl="0"/>
            <a:r>
              <a:rPr lang="nl-NL" dirty="0"/>
              <a:t>Voeg je een foto in dan komt deze automatisch achter de vorm en titel.</a:t>
            </a:r>
            <a:br>
              <a:rPr lang="nl-NL" dirty="0"/>
            </a:br>
            <a:r>
              <a:rPr lang="nl-NL" dirty="0"/>
              <a:t>Wil je de foto wijzigen, verwijder dan eerst de foto en klik dan in het lint hierboven op Start | Opnieuw instellen. Voeg daarna een nieuwe foto in. Zo komt de foto automatisch weer achter de vorm en titel. </a:t>
            </a:r>
            <a:br>
              <a:rPr lang="nl-NL" dirty="0"/>
            </a:br>
            <a:r>
              <a:rPr lang="nl-NL" dirty="0"/>
              <a:t>LET OP: Bij opnieuw instellen zal de titel weer de oorspronkelijke plek en kleur krijgen. Kies niet voor de optie Afbeelding wijzigen, want dan zal PowerPoint de foto in een ander formaat plaatsen. Opnieuw instellen zal het beeld vervormen.</a:t>
            </a:r>
            <a:br>
              <a:rPr lang="nl-NL" dirty="0"/>
            </a:br>
            <a:br>
              <a:rPr lang="nl-NL" dirty="0"/>
            </a:br>
            <a:br>
              <a:rPr lang="nl-NL" dirty="0"/>
            </a:br>
            <a:r>
              <a:rPr lang="nl-NL" dirty="0"/>
              <a:t> </a:t>
            </a:r>
            <a:br>
              <a:rPr lang="nl-NL" dirty="0"/>
            </a:br>
            <a:br>
              <a:rPr lang="nl-NL" dirty="0"/>
            </a:br>
            <a:br>
              <a:rPr lang="nl-NL" dirty="0"/>
            </a:br>
            <a:endParaRPr lang="nl-NL" dirty="0"/>
          </a:p>
          <a:p>
            <a:pPr lvl="0"/>
            <a:r>
              <a:rPr lang="nl-NL" dirty="0"/>
              <a:t>Deze uitleg wordt niet geprint of getoond in de presentatie. Klik in de rand van het frame met de tekst en de rand van de afbeelding en druk op delete om te verwijderen.</a:t>
            </a:r>
          </a:p>
          <a:p>
            <a:pPr lvl="4"/>
            <a:endParaRPr lang="nl-NL" dirty="0"/>
          </a:p>
        </p:txBody>
      </p:sp>
      <p:sp>
        <p:nvSpPr>
          <p:cNvPr id="7" name="Instructie afbeelding 7"/>
          <p:cNvSpPr>
            <a:spLocks noGrp="1" noChangeAspect="1"/>
          </p:cNvSpPr>
          <p:nvPr>
            <p:ph type="body" sz="quarter" idx="16" hasCustomPrompt="1"/>
          </p:nvPr>
        </p:nvSpPr>
        <p:spPr bwMode="gray">
          <a:xfrm>
            <a:off x="-1418728" y="2346083"/>
            <a:ext cx="1099000" cy="567000"/>
          </a:xfrm>
          <a:blipFill>
            <a:blip r:embed="rId2"/>
            <a:stretch>
              <a:fillRect/>
            </a:stretch>
          </a:blipFill>
        </p:spPr>
        <p:txBody>
          <a:bodyPr/>
          <a:lstStyle>
            <a:lvl1pPr marL="0" indent="0">
              <a:lnSpc>
                <a:spcPct val="99000"/>
              </a:lnSpc>
              <a:buNone/>
              <a:defRPr sz="750" b="0"/>
            </a:lvl1pPr>
            <a:lvl2pPr marL="0" indent="0">
              <a:lnSpc>
                <a:spcPct val="99000"/>
              </a:lnSpc>
              <a:buNone/>
              <a:defRPr sz="750" b="0"/>
            </a:lvl2pPr>
            <a:lvl3pPr marL="0" indent="0">
              <a:lnSpc>
                <a:spcPct val="99000"/>
              </a:lnSpc>
              <a:buNone/>
              <a:defRPr sz="750" b="0"/>
            </a:lvl3pPr>
            <a:lvl4pPr marL="0" indent="0">
              <a:lnSpc>
                <a:spcPct val="99000"/>
              </a:lnSpc>
              <a:buFont typeface="Arial" panose="020B0604020202020204" pitchFamily="34" charset="0"/>
              <a:buNone/>
              <a:defRPr sz="750" b="0"/>
            </a:lvl4pPr>
            <a:lvl5pPr marL="0" indent="0">
              <a:lnSpc>
                <a:spcPct val="99000"/>
              </a:lnSpc>
              <a:buFont typeface="Arial" panose="020B0604020202020204" pitchFamily="34" charset="0"/>
              <a:buNone/>
              <a:defRPr sz="750" b="0"/>
            </a:lvl5pPr>
            <a:lvl6pPr marL="0" indent="0">
              <a:lnSpc>
                <a:spcPct val="99000"/>
              </a:lnSpc>
              <a:buFont typeface="Arial" panose="020B0604020202020204" pitchFamily="34" charset="0"/>
              <a:buNone/>
              <a:defRPr sz="750" b="0"/>
            </a:lvl6pPr>
            <a:lvl7pPr marL="0" indent="0">
              <a:lnSpc>
                <a:spcPct val="99000"/>
              </a:lnSpc>
              <a:buFont typeface="Arial" panose="020B0604020202020204" pitchFamily="34" charset="0"/>
              <a:buNone/>
              <a:defRPr sz="750" b="0"/>
            </a:lvl7pPr>
            <a:lvl8pPr marL="0" indent="0">
              <a:lnSpc>
                <a:spcPct val="99000"/>
              </a:lnSpc>
              <a:buFont typeface="Arial" panose="020B0604020202020204" pitchFamily="34" charset="0"/>
              <a:buNone/>
              <a:defRPr sz="750" b="0"/>
            </a:lvl8pPr>
            <a:lvl9pPr marL="0" indent="0">
              <a:lnSpc>
                <a:spcPct val="99000"/>
              </a:lnSpc>
              <a:buFont typeface="Arial" panose="020B0604020202020204" pitchFamily="34" charset="0"/>
              <a:buNone/>
              <a:defRPr sz="750" b="0"/>
            </a:lvl9pPr>
          </a:lstStyle>
          <a:p>
            <a:pPr lvl="0"/>
            <a:r>
              <a:rPr lang="nl-NL" dirty="0"/>
              <a:t> </a:t>
            </a:r>
          </a:p>
        </p:txBody>
      </p:sp>
      <p:sp>
        <p:nvSpPr>
          <p:cNvPr id="8" name="Tijdelijke aanduiding voor afbeelding 13"/>
          <p:cNvSpPr>
            <a:spLocks noGrp="1"/>
          </p:cNvSpPr>
          <p:nvPr>
            <p:ph type="pic" idx="10" hasCustomPrompt="1"/>
          </p:nvPr>
        </p:nvSpPr>
        <p:spPr bwMode="gray">
          <a:xfrm>
            <a:off x="0" y="0"/>
            <a:ext cx="8283260" cy="5143500"/>
          </a:xfrm>
          <a:custGeom>
            <a:avLst/>
            <a:gdLst>
              <a:gd name="connsiteX0" fmla="*/ 0 w 11044346"/>
              <a:gd name="connsiteY0" fmla="*/ 0 h 6858000"/>
              <a:gd name="connsiteX1" fmla="*/ 9010650 w 11044346"/>
              <a:gd name="connsiteY1" fmla="*/ 0 h 6858000"/>
              <a:gd name="connsiteX2" fmla="*/ 9012237 w 11044346"/>
              <a:gd name="connsiteY2" fmla="*/ 953 h 6858000"/>
              <a:gd name="connsiteX3" fmla="*/ 10232024 w 11044346"/>
              <a:gd name="connsiteY3" fmla="*/ 810895 h 6858000"/>
              <a:gd name="connsiteX4" fmla="*/ 10999510 w 11044346"/>
              <a:gd name="connsiteY4" fmla="*/ 2725420 h 6858000"/>
              <a:gd name="connsiteX5" fmla="*/ 10460873 w 11044346"/>
              <a:gd name="connsiteY5" fmla="*/ 5109210 h 6858000"/>
              <a:gd name="connsiteX6" fmla="*/ 9319168 w 11044346"/>
              <a:gd name="connsiteY6" fmla="*/ 6858000 h 6858000"/>
              <a:gd name="connsiteX7" fmla="*/ 0 w 110443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4346" h="6858000">
                <a:moveTo>
                  <a:pt x="0" y="0"/>
                </a:moveTo>
                <a:lnTo>
                  <a:pt x="9010650" y="0"/>
                </a:lnTo>
                <a:cubicBezTo>
                  <a:pt x="9011285" y="318"/>
                  <a:pt x="9011602" y="635"/>
                  <a:pt x="9012237" y="953"/>
                </a:cubicBezTo>
                <a:cubicBezTo>
                  <a:pt x="10232024" y="810895"/>
                  <a:pt x="10232024" y="810895"/>
                  <a:pt x="10232024" y="810895"/>
                </a:cubicBezTo>
                <a:cubicBezTo>
                  <a:pt x="10860486" y="1228090"/>
                  <a:pt x="11165830" y="1989773"/>
                  <a:pt x="10999510" y="2725420"/>
                </a:cubicBezTo>
                <a:cubicBezTo>
                  <a:pt x="10460873" y="5109210"/>
                  <a:pt x="10460873" y="5109210"/>
                  <a:pt x="10460873" y="5109210"/>
                </a:cubicBezTo>
                <a:cubicBezTo>
                  <a:pt x="10301219" y="5816600"/>
                  <a:pt x="9892084" y="6435090"/>
                  <a:pt x="9319168" y="6858000"/>
                </a:cubicBezTo>
                <a:lnTo>
                  <a:pt x="0" y="6858000"/>
                </a:lnTo>
                <a:close/>
              </a:path>
            </a:pathLst>
          </a:custGeom>
          <a:solidFill>
            <a:srgbClr val="EBD6EA"/>
          </a:solidFill>
        </p:spPr>
        <p:txBody>
          <a:bodyPr wrap="square">
            <a:noAutofit/>
          </a:bodyPr>
          <a:lstStyle>
            <a:lvl1pPr marL="171450" indent="-171450" algn="l" defTabSz="685800" rtl="0" eaLnBrk="1" latinLnBrk="0" hangingPunct="1">
              <a:lnSpc>
                <a:spcPct val="90000"/>
              </a:lnSpc>
              <a:spcBef>
                <a:spcPts val="750"/>
              </a:spcBef>
              <a:buFont typeface="Arial" panose="020B0604020202020204" pitchFamily="34" charset="0"/>
              <a:buNone/>
              <a:defRPr baseline="0"/>
            </a:lvl1pPr>
          </a:lstStyle>
          <a:p>
            <a:r>
              <a:rPr lang="nl-NL" dirty="0"/>
              <a:t>[Klik op het pictogram om een afbeelding in te voegen]</a:t>
            </a:r>
          </a:p>
        </p:txBody>
      </p:sp>
      <p:sp>
        <p:nvSpPr>
          <p:cNvPr id="2" name="Titel 1 (JU-Free)"/>
          <p:cNvSpPr>
            <a:spLocks noGrp="1"/>
          </p:cNvSpPr>
          <p:nvPr>
            <p:ph type="title" hasCustomPrompt="1"/>
          </p:nvPr>
        </p:nvSpPr>
        <p:spPr bwMode="gray">
          <a:xfrm>
            <a:off x="991280" y="423461"/>
            <a:ext cx="6858000" cy="810000"/>
          </a:xfrm>
        </p:spPr>
        <p:txBody>
          <a:bodyPr/>
          <a:lstStyle>
            <a:lvl1pPr>
              <a:defRPr>
                <a:solidFill>
                  <a:srgbClr val="9E145C"/>
                </a:solidFill>
              </a:defRPr>
            </a:lvl1pPr>
          </a:lstStyle>
          <a:p>
            <a:r>
              <a:rPr lang="nl-NL" dirty="0"/>
              <a:t>[Titel, deze tekst mag naar onder verplaatst worden. Ook mag de kleur wijzigen]</a:t>
            </a:r>
          </a:p>
        </p:txBody>
      </p:sp>
    </p:spTree>
    <p:extLst>
      <p:ext uri="{BB962C8B-B14F-4D97-AF65-F5344CB8AC3E}">
        <p14:creationId xmlns:p14="http://schemas.microsoft.com/office/powerpoint/2010/main" val="15197939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fsluitdia">
    <p:bg>
      <p:bgPr>
        <a:solidFill>
          <a:srgbClr val="003F5F"/>
        </a:solidFill>
        <a:effectLst/>
      </p:bgPr>
    </p:bg>
    <p:spTree>
      <p:nvGrpSpPr>
        <p:cNvPr id="1" name=""/>
        <p:cNvGrpSpPr/>
        <p:nvPr/>
      </p:nvGrpSpPr>
      <p:grpSpPr>
        <a:xfrm>
          <a:off x="0" y="0"/>
          <a:ext cx="0" cy="0"/>
          <a:chOff x="0" y="0"/>
          <a:chExt cx="0" cy="0"/>
        </a:xfrm>
      </p:grpSpPr>
      <p:sp>
        <p:nvSpPr>
          <p:cNvPr id="10" name="Freeform 8"/>
          <p:cNvSpPr>
            <a:spLocks/>
          </p:cNvSpPr>
          <p:nvPr userDrawn="1"/>
        </p:nvSpPr>
        <p:spPr bwMode="invGray">
          <a:xfrm>
            <a:off x="0" y="2375297"/>
            <a:ext cx="3076575" cy="2768204"/>
          </a:xfrm>
          <a:custGeom>
            <a:avLst/>
            <a:gdLst>
              <a:gd name="T0" fmla="*/ 12918 w 12918"/>
              <a:gd name="T1" fmla="*/ 11625 h 11625"/>
              <a:gd name="T2" fmla="*/ 0 w 12918"/>
              <a:gd name="T3" fmla="*/ 11625 h 11625"/>
              <a:gd name="T4" fmla="*/ 0 w 12918"/>
              <a:gd name="T5" fmla="*/ 1594 h 11625"/>
              <a:gd name="T6" fmla="*/ 1522 w 12918"/>
              <a:gd name="T7" fmla="*/ 634 h 11625"/>
              <a:gd name="T8" fmla="*/ 4704 w 12918"/>
              <a:gd name="T9" fmla="*/ 805 h 11625"/>
              <a:gd name="T10" fmla="*/ 5090 w 12918"/>
              <a:gd name="T11" fmla="*/ 1178 h 11625"/>
              <a:gd name="T12" fmla="*/ 5261 w 12918"/>
              <a:gd name="T13" fmla="*/ 1379 h 11625"/>
              <a:gd name="T14" fmla="*/ 8885 w 12918"/>
              <a:gd name="T15" fmla="*/ 5633 h 11625"/>
              <a:gd name="T16" fmla="*/ 9577 w 12918"/>
              <a:gd name="T17" fmla="*/ 6446 h 11625"/>
              <a:gd name="T18" fmla="*/ 11395 w 12918"/>
              <a:gd name="T19" fmla="*/ 8579 h 11625"/>
              <a:gd name="T20" fmla="*/ 12918 w 12918"/>
              <a:gd name="T21" fmla="*/ 11625 h 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18" h="11625">
                <a:moveTo>
                  <a:pt x="12918" y="11625"/>
                </a:moveTo>
                <a:cubicBezTo>
                  <a:pt x="0" y="11625"/>
                  <a:pt x="0" y="11625"/>
                  <a:pt x="0" y="11625"/>
                </a:cubicBezTo>
                <a:cubicBezTo>
                  <a:pt x="0" y="1594"/>
                  <a:pt x="0" y="1594"/>
                  <a:pt x="0" y="1594"/>
                </a:cubicBezTo>
                <a:cubicBezTo>
                  <a:pt x="1522" y="634"/>
                  <a:pt x="1522" y="634"/>
                  <a:pt x="1522" y="634"/>
                </a:cubicBezTo>
                <a:cubicBezTo>
                  <a:pt x="2527" y="0"/>
                  <a:pt x="3803" y="90"/>
                  <a:pt x="4704" y="805"/>
                </a:cubicBezTo>
                <a:cubicBezTo>
                  <a:pt x="4842" y="915"/>
                  <a:pt x="4971" y="1039"/>
                  <a:pt x="5090" y="1178"/>
                </a:cubicBezTo>
                <a:cubicBezTo>
                  <a:pt x="5261" y="1379"/>
                  <a:pt x="5261" y="1379"/>
                  <a:pt x="5261" y="1379"/>
                </a:cubicBezTo>
                <a:cubicBezTo>
                  <a:pt x="8885" y="5633"/>
                  <a:pt x="8885" y="5633"/>
                  <a:pt x="8885" y="5633"/>
                </a:cubicBezTo>
                <a:cubicBezTo>
                  <a:pt x="9577" y="6446"/>
                  <a:pt x="9577" y="6446"/>
                  <a:pt x="9577" y="6446"/>
                </a:cubicBezTo>
                <a:cubicBezTo>
                  <a:pt x="11395" y="8579"/>
                  <a:pt x="11395" y="8579"/>
                  <a:pt x="11395" y="8579"/>
                </a:cubicBezTo>
                <a:cubicBezTo>
                  <a:pt x="12151" y="9467"/>
                  <a:pt x="12668" y="10515"/>
                  <a:pt x="12918" y="11625"/>
                </a:cubicBezTo>
                <a:close/>
              </a:path>
            </a:pathLst>
          </a:custGeom>
          <a:solidFill>
            <a:srgbClr val="3F7C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 name="Freeform 9"/>
          <p:cNvSpPr>
            <a:spLocks/>
          </p:cNvSpPr>
          <p:nvPr userDrawn="1"/>
        </p:nvSpPr>
        <p:spPr bwMode="invGray">
          <a:xfrm>
            <a:off x="4735116" y="177404"/>
            <a:ext cx="4408885" cy="4822031"/>
          </a:xfrm>
          <a:custGeom>
            <a:avLst/>
            <a:gdLst>
              <a:gd name="T0" fmla="*/ 18518 w 18518"/>
              <a:gd name="T1" fmla="*/ 5890 h 20248"/>
              <a:gd name="T2" fmla="*/ 18518 w 18518"/>
              <a:gd name="T3" fmla="*/ 16944 h 20248"/>
              <a:gd name="T4" fmla="*/ 8998 w 18518"/>
              <a:gd name="T5" fmla="*/ 19855 h 20248"/>
              <a:gd name="T6" fmla="*/ 5530 w 18518"/>
              <a:gd name="T7" fmla="*/ 18710 h 20248"/>
              <a:gd name="T8" fmla="*/ 3314 w 18518"/>
              <a:gd name="T9" fmla="*/ 15675 h 20248"/>
              <a:gd name="T10" fmla="*/ 3209 w 18518"/>
              <a:gd name="T11" fmla="*/ 15530 h 20248"/>
              <a:gd name="T12" fmla="*/ 830 w 18518"/>
              <a:gd name="T13" fmla="*/ 12271 h 20248"/>
              <a:gd name="T14" fmla="*/ 225 w 18518"/>
              <a:gd name="T15" fmla="*/ 11072 h 20248"/>
              <a:gd name="T16" fmla="*/ 42 w 18518"/>
              <a:gd name="T17" fmla="*/ 10034 h 20248"/>
              <a:gd name="T18" fmla="*/ 850 w 18518"/>
              <a:gd name="T19" fmla="*/ 7382 h 20248"/>
              <a:gd name="T20" fmla="*/ 5216 w 18518"/>
              <a:gd name="T21" fmla="*/ 1458 h 20248"/>
              <a:gd name="T22" fmla="*/ 8765 w 18518"/>
              <a:gd name="T23" fmla="*/ 639 h 20248"/>
              <a:gd name="T24" fmla="*/ 17417 w 18518"/>
              <a:gd name="T25" fmla="*/ 5177 h 20248"/>
              <a:gd name="T26" fmla="*/ 18518 w 18518"/>
              <a:gd name="T27" fmla="*/ 5890 h 20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18" h="20248">
                <a:moveTo>
                  <a:pt x="18518" y="5890"/>
                </a:moveTo>
                <a:cubicBezTo>
                  <a:pt x="18518" y="16944"/>
                  <a:pt x="18518" y="16944"/>
                  <a:pt x="18518" y="16944"/>
                </a:cubicBezTo>
                <a:cubicBezTo>
                  <a:pt x="8998" y="19855"/>
                  <a:pt x="8998" y="19855"/>
                  <a:pt x="8998" y="19855"/>
                </a:cubicBezTo>
                <a:cubicBezTo>
                  <a:pt x="7711" y="20248"/>
                  <a:pt x="6318" y="19789"/>
                  <a:pt x="5530" y="18710"/>
                </a:cubicBezTo>
                <a:cubicBezTo>
                  <a:pt x="3314" y="15675"/>
                  <a:pt x="3314" y="15675"/>
                  <a:pt x="3314" y="15675"/>
                </a:cubicBezTo>
                <a:cubicBezTo>
                  <a:pt x="3209" y="15530"/>
                  <a:pt x="3209" y="15530"/>
                  <a:pt x="3209" y="15530"/>
                </a:cubicBezTo>
                <a:cubicBezTo>
                  <a:pt x="830" y="12271"/>
                  <a:pt x="830" y="12271"/>
                  <a:pt x="830" y="12271"/>
                </a:cubicBezTo>
                <a:cubicBezTo>
                  <a:pt x="558" y="11899"/>
                  <a:pt x="357" y="11494"/>
                  <a:pt x="225" y="11072"/>
                </a:cubicBezTo>
                <a:cubicBezTo>
                  <a:pt x="119" y="10734"/>
                  <a:pt x="58" y="10385"/>
                  <a:pt x="42" y="10034"/>
                </a:cubicBezTo>
                <a:cubicBezTo>
                  <a:pt x="0" y="9108"/>
                  <a:pt x="269" y="8170"/>
                  <a:pt x="850" y="7382"/>
                </a:cubicBezTo>
                <a:cubicBezTo>
                  <a:pt x="5216" y="1458"/>
                  <a:pt x="5216" y="1458"/>
                  <a:pt x="5216" y="1458"/>
                </a:cubicBezTo>
                <a:cubicBezTo>
                  <a:pt x="6034" y="349"/>
                  <a:pt x="7546" y="0"/>
                  <a:pt x="8765" y="639"/>
                </a:cubicBezTo>
                <a:cubicBezTo>
                  <a:pt x="17417" y="5177"/>
                  <a:pt x="17417" y="5177"/>
                  <a:pt x="17417" y="5177"/>
                </a:cubicBezTo>
                <a:cubicBezTo>
                  <a:pt x="17809" y="5382"/>
                  <a:pt x="18177" y="5622"/>
                  <a:pt x="18518" y="5890"/>
                </a:cubicBezTo>
                <a:close/>
              </a:path>
            </a:pathLst>
          </a:custGeom>
          <a:solidFill>
            <a:srgbClr val="3F7C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3" name="Freeform 10"/>
          <p:cNvSpPr>
            <a:spLocks/>
          </p:cNvSpPr>
          <p:nvPr userDrawn="1"/>
        </p:nvSpPr>
        <p:spPr bwMode="invGray">
          <a:xfrm>
            <a:off x="8268891" y="235744"/>
            <a:ext cx="644129" cy="525066"/>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invGray"/>
        <p:txBody>
          <a:bodyPr/>
          <a:lstStyle>
            <a:lvl1pPr>
              <a:defRPr>
                <a:solidFill>
                  <a:schemeClr val="bg1"/>
                </a:solidFill>
              </a:defRPr>
            </a:lvl1pPr>
          </a:lstStyle>
          <a:p>
            <a:r>
              <a:rPr lang="nl-NL" dirty="0"/>
              <a:t>[Titel]</a:t>
            </a:r>
          </a:p>
        </p:txBody>
      </p:sp>
      <p:sp>
        <p:nvSpPr>
          <p:cNvPr id="5" name="Tijdelijke aanduiding voor tekst 4 (JU-Free)"/>
          <p:cNvSpPr>
            <a:spLocks noGrp="1"/>
          </p:cNvSpPr>
          <p:nvPr>
            <p:ph type="body" sz="quarter" idx="13" hasCustomPrompt="1"/>
          </p:nvPr>
        </p:nvSpPr>
        <p:spPr bwMode="invGray">
          <a:xfrm>
            <a:off x="990900" y="1363500"/>
            <a:ext cx="7262813" cy="945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[Tekst]</a:t>
            </a:r>
          </a:p>
          <a:p>
            <a:pPr lvl="0"/>
            <a:r>
              <a:rPr lang="nl-NL" dirty="0"/>
              <a:t>JU-LEVEL1=Opsomming 1e niveau  met witruimte</a:t>
            </a:r>
          </a:p>
          <a:p>
            <a:pPr lvl="1"/>
            <a:r>
              <a:rPr lang="nl-NL" dirty="0"/>
              <a:t>JU-LEVEL2=Opsomming 2e niveau</a:t>
            </a:r>
          </a:p>
          <a:p>
            <a:pPr lvl="2"/>
            <a:r>
              <a:rPr lang="nl-NL" dirty="0"/>
              <a:t>JU-LEVEL3=Inhoud lijst + witregel</a:t>
            </a:r>
          </a:p>
          <a:p>
            <a:pPr lvl="3"/>
            <a:r>
              <a:rPr lang="nl-NL" dirty="0"/>
              <a:t>JU-LEVEL4=Kop</a:t>
            </a:r>
          </a:p>
          <a:p>
            <a:pPr lvl="4"/>
            <a:r>
              <a:rPr lang="nl-NL" dirty="0"/>
              <a:t>JU-LEVEL5=Basistekst</a:t>
            </a:r>
          </a:p>
          <a:p>
            <a:pPr lvl="5"/>
            <a:r>
              <a:rPr lang="nl-NL" dirty="0"/>
              <a:t>JU-LEVEL6=Zwevend 1e niveau</a:t>
            </a:r>
          </a:p>
          <a:p>
            <a:pPr lvl="6"/>
            <a:r>
              <a:rPr lang="nl-NL" dirty="0"/>
              <a:t>JU-LEVEL7=Zwevend 2e niveau</a:t>
            </a:r>
          </a:p>
        </p:txBody>
      </p:sp>
      <p:sp>
        <p:nvSpPr>
          <p:cNvPr id="7" name="Tijdelijke aanduiding voor tekst 5 (JU-Free)"/>
          <p:cNvSpPr>
            <a:spLocks noGrp="1"/>
          </p:cNvSpPr>
          <p:nvPr>
            <p:ph type="body" sz="quarter" idx="14" hasCustomPrompt="1"/>
          </p:nvPr>
        </p:nvSpPr>
        <p:spPr bwMode="invGray">
          <a:xfrm>
            <a:off x="2582306" y="2761476"/>
            <a:ext cx="1910564" cy="1423663"/>
          </a:xfrm>
        </p:spPr>
        <p:txBody>
          <a:bodyPr/>
          <a:lstStyle>
            <a:lvl1pPr marL="0" marR="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1875"/>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8" name="Tijdelijke aanduiding voor tekst 5 (JU-Free)"/>
          <p:cNvSpPr>
            <a:spLocks noGrp="1"/>
          </p:cNvSpPr>
          <p:nvPr>
            <p:ph type="body" sz="quarter" idx="15" hasCustomPrompt="1"/>
          </p:nvPr>
        </p:nvSpPr>
        <p:spPr bwMode="invGray">
          <a:xfrm>
            <a:off x="6222322" y="2761476"/>
            <a:ext cx="1910564" cy="1423663"/>
          </a:xfrm>
        </p:spPr>
        <p:txBody>
          <a:bodyPr/>
          <a:lstStyle>
            <a:lvl1pPr marL="0" marR="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1875"/>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9" name="Tijdelijke aanduiding voor afbeelding 8"/>
          <p:cNvSpPr>
            <a:spLocks noGrp="1" noChangeAspect="1"/>
          </p:cNvSpPr>
          <p:nvPr>
            <p:ph type="pic" sz="quarter" idx="16" hasCustomPrompt="1"/>
          </p:nvPr>
        </p:nvSpPr>
        <p:spPr bwMode="gray">
          <a:xfrm>
            <a:off x="976220" y="2562957"/>
            <a:ext cx="1336500" cy="1336500"/>
          </a:xfrm>
          <a:prstGeom prst="ellipse">
            <a:avLst/>
          </a:prstGeom>
          <a:solidFill>
            <a:srgbClr val="90D0F3"/>
          </a:solidFill>
        </p:spPr>
        <p:txBody>
          <a:bodyPr/>
          <a:lstStyle>
            <a:lvl1pPr marL="0" indent="0">
              <a:lnSpc>
                <a:spcPct val="100000"/>
              </a:lnSpc>
              <a:buNone/>
              <a:defRPr sz="825" baseline="0">
                <a:solidFill>
                  <a:schemeClr val="bg1"/>
                </a:solidFill>
              </a:defRPr>
            </a:lvl1pPr>
          </a:lstStyle>
          <a:p>
            <a:r>
              <a:rPr lang="nl-NL" dirty="0"/>
              <a:t>[Klik op het pictogram om een foto in te voegen]</a:t>
            </a:r>
          </a:p>
        </p:txBody>
      </p:sp>
      <p:sp>
        <p:nvSpPr>
          <p:cNvPr id="11" name="Tijdelijke aanduiding voor afbeelding 9"/>
          <p:cNvSpPr>
            <a:spLocks noGrp="1" noChangeAspect="1"/>
          </p:cNvSpPr>
          <p:nvPr>
            <p:ph type="pic" sz="quarter" idx="17" hasCustomPrompt="1"/>
          </p:nvPr>
        </p:nvSpPr>
        <p:spPr bwMode="gray">
          <a:xfrm>
            <a:off x="4625030" y="2562957"/>
            <a:ext cx="1336500" cy="1336500"/>
          </a:xfrm>
          <a:prstGeom prst="ellipse">
            <a:avLst/>
          </a:prstGeom>
          <a:solidFill>
            <a:srgbClr val="90D0F3"/>
          </a:solidFill>
        </p:spPr>
        <p:txBody>
          <a:bodyPr/>
          <a:lstStyle>
            <a:lvl1pPr marL="0" indent="0">
              <a:lnSpc>
                <a:spcPct val="100000"/>
              </a:lnSpc>
              <a:buNone/>
              <a:defRPr sz="825" baseline="0">
                <a:solidFill>
                  <a:schemeClr val="bg1"/>
                </a:solidFill>
              </a:defRPr>
            </a:lvl1pPr>
          </a:lstStyle>
          <a:p>
            <a:r>
              <a:rPr lang="nl-NL" dirty="0"/>
              <a:t>[Klik op het pictogram om een foto in te voegen]</a:t>
            </a:r>
          </a:p>
        </p:txBody>
      </p:sp>
    </p:spTree>
    <p:extLst>
      <p:ext uri="{BB962C8B-B14F-4D97-AF65-F5344CB8AC3E}">
        <p14:creationId xmlns:p14="http://schemas.microsoft.com/office/powerpoint/2010/main" val="13429680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fsluitdia groen">
    <p:bg>
      <p:bgPr>
        <a:solidFill>
          <a:srgbClr val="004A26"/>
        </a:solidFill>
        <a:effectLst/>
      </p:bgPr>
    </p:bg>
    <p:spTree>
      <p:nvGrpSpPr>
        <p:cNvPr id="1" name=""/>
        <p:cNvGrpSpPr/>
        <p:nvPr/>
      </p:nvGrpSpPr>
      <p:grpSpPr>
        <a:xfrm>
          <a:off x="0" y="0"/>
          <a:ext cx="0" cy="0"/>
          <a:chOff x="0" y="0"/>
          <a:chExt cx="0" cy="0"/>
        </a:xfrm>
      </p:grpSpPr>
      <p:sp>
        <p:nvSpPr>
          <p:cNvPr id="10" name="Freeform 8"/>
          <p:cNvSpPr>
            <a:spLocks/>
          </p:cNvSpPr>
          <p:nvPr userDrawn="1"/>
        </p:nvSpPr>
        <p:spPr bwMode="gray">
          <a:xfrm>
            <a:off x="0" y="2375297"/>
            <a:ext cx="3076575" cy="2768204"/>
          </a:xfrm>
          <a:custGeom>
            <a:avLst/>
            <a:gdLst>
              <a:gd name="T0" fmla="*/ 12918 w 12918"/>
              <a:gd name="T1" fmla="*/ 11625 h 11625"/>
              <a:gd name="T2" fmla="*/ 0 w 12918"/>
              <a:gd name="T3" fmla="*/ 11625 h 11625"/>
              <a:gd name="T4" fmla="*/ 0 w 12918"/>
              <a:gd name="T5" fmla="*/ 1594 h 11625"/>
              <a:gd name="T6" fmla="*/ 1522 w 12918"/>
              <a:gd name="T7" fmla="*/ 634 h 11625"/>
              <a:gd name="T8" fmla="*/ 4704 w 12918"/>
              <a:gd name="T9" fmla="*/ 805 h 11625"/>
              <a:gd name="T10" fmla="*/ 5090 w 12918"/>
              <a:gd name="T11" fmla="*/ 1178 h 11625"/>
              <a:gd name="T12" fmla="*/ 5261 w 12918"/>
              <a:gd name="T13" fmla="*/ 1379 h 11625"/>
              <a:gd name="T14" fmla="*/ 8885 w 12918"/>
              <a:gd name="T15" fmla="*/ 5633 h 11625"/>
              <a:gd name="T16" fmla="*/ 9577 w 12918"/>
              <a:gd name="T17" fmla="*/ 6446 h 11625"/>
              <a:gd name="T18" fmla="*/ 11395 w 12918"/>
              <a:gd name="T19" fmla="*/ 8579 h 11625"/>
              <a:gd name="T20" fmla="*/ 12918 w 12918"/>
              <a:gd name="T21" fmla="*/ 11625 h 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18" h="11625">
                <a:moveTo>
                  <a:pt x="12918" y="11625"/>
                </a:moveTo>
                <a:cubicBezTo>
                  <a:pt x="0" y="11625"/>
                  <a:pt x="0" y="11625"/>
                  <a:pt x="0" y="11625"/>
                </a:cubicBezTo>
                <a:cubicBezTo>
                  <a:pt x="0" y="1594"/>
                  <a:pt x="0" y="1594"/>
                  <a:pt x="0" y="1594"/>
                </a:cubicBezTo>
                <a:cubicBezTo>
                  <a:pt x="1522" y="634"/>
                  <a:pt x="1522" y="634"/>
                  <a:pt x="1522" y="634"/>
                </a:cubicBezTo>
                <a:cubicBezTo>
                  <a:pt x="2527" y="0"/>
                  <a:pt x="3803" y="90"/>
                  <a:pt x="4704" y="805"/>
                </a:cubicBezTo>
                <a:cubicBezTo>
                  <a:pt x="4842" y="915"/>
                  <a:pt x="4971" y="1039"/>
                  <a:pt x="5090" y="1178"/>
                </a:cubicBezTo>
                <a:cubicBezTo>
                  <a:pt x="5261" y="1379"/>
                  <a:pt x="5261" y="1379"/>
                  <a:pt x="5261" y="1379"/>
                </a:cubicBezTo>
                <a:cubicBezTo>
                  <a:pt x="8885" y="5633"/>
                  <a:pt x="8885" y="5633"/>
                  <a:pt x="8885" y="5633"/>
                </a:cubicBezTo>
                <a:cubicBezTo>
                  <a:pt x="9577" y="6446"/>
                  <a:pt x="9577" y="6446"/>
                  <a:pt x="9577" y="6446"/>
                </a:cubicBezTo>
                <a:cubicBezTo>
                  <a:pt x="11395" y="8579"/>
                  <a:pt x="11395" y="8579"/>
                  <a:pt x="11395" y="8579"/>
                </a:cubicBezTo>
                <a:cubicBezTo>
                  <a:pt x="12151" y="9467"/>
                  <a:pt x="12668" y="10515"/>
                  <a:pt x="12918" y="11625"/>
                </a:cubicBezTo>
                <a:close/>
              </a:path>
            </a:pathLst>
          </a:custGeom>
          <a:solidFill>
            <a:srgbClr val="0E864A"/>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12" name="Freeform 9"/>
          <p:cNvSpPr>
            <a:spLocks/>
          </p:cNvSpPr>
          <p:nvPr userDrawn="1"/>
        </p:nvSpPr>
        <p:spPr bwMode="gray">
          <a:xfrm>
            <a:off x="4735116" y="177404"/>
            <a:ext cx="4408885" cy="4822031"/>
          </a:xfrm>
          <a:custGeom>
            <a:avLst/>
            <a:gdLst>
              <a:gd name="T0" fmla="*/ 18518 w 18518"/>
              <a:gd name="T1" fmla="*/ 5890 h 20248"/>
              <a:gd name="T2" fmla="*/ 18518 w 18518"/>
              <a:gd name="T3" fmla="*/ 16944 h 20248"/>
              <a:gd name="T4" fmla="*/ 8998 w 18518"/>
              <a:gd name="T5" fmla="*/ 19855 h 20248"/>
              <a:gd name="T6" fmla="*/ 5530 w 18518"/>
              <a:gd name="T7" fmla="*/ 18710 h 20248"/>
              <a:gd name="T8" fmla="*/ 3314 w 18518"/>
              <a:gd name="T9" fmla="*/ 15675 h 20248"/>
              <a:gd name="T10" fmla="*/ 3209 w 18518"/>
              <a:gd name="T11" fmla="*/ 15530 h 20248"/>
              <a:gd name="T12" fmla="*/ 830 w 18518"/>
              <a:gd name="T13" fmla="*/ 12271 h 20248"/>
              <a:gd name="T14" fmla="*/ 225 w 18518"/>
              <a:gd name="T15" fmla="*/ 11072 h 20248"/>
              <a:gd name="T16" fmla="*/ 42 w 18518"/>
              <a:gd name="T17" fmla="*/ 10034 h 20248"/>
              <a:gd name="T18" fmla="*/ 850 w 18518"/>
              <a:gd name="T19" fmla="*/ 7382 h 20248"/>
              <a:gd name="T20" fmla="*/ 5216 w 18518"/>
              <a:gd name="T21" fmla="*/ 1458 h 20248"/>
              <a:gd name="T22" fmla="*/ 8765 w 18518"/>
              <a:gd name="T23" fmla="*/ 639 h 20248"/>
              <a:gd name="T24" fmla="*/ 17417 w 18518"/>
              <a:gd name="T25" fmla="*/ 5177 h 20248"/>
              <a:gd name="T26" fmla="*/ 18518 w 18518"/>
              <a:gd name="T27" fmla="*/ 5890 h 20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18" h="20248">
                <a:moveTo>
                  <a:pt x="18518" y="5890"/>
                </a:moveTo>
                <a:cubicBezTo>
                  <a:pt x="18518" y="16944"/>
                  <a:pt x="18518" y="16944"/>
                  <a:pt x="18518" y="16944"/>
                </a:cubicBezTo>
                <a:cubicBezTo>
                  <a:pt x="8998" y="19855"/>
                  <a:pt x="8998" y="19855"/>
                  <a:pt x="8998" y="19855"/>
                </a:cubicBezTo>
                <a:cubicBezTo>
                  <a:pt x="7711" y="20248"/>
                  <a:pt x="6318" y="19789"/>
                  <a:pt x="5530" y="18710"/>
                </a:cubicBezTo>
                <a:cubicBezTo>
                  <a:pt x="3314" y="15675"/>
                  <a:pt x="3314" y="15675"/>
                  <a:pt x="3314" y="15675"/>
                </a:cubicBezTo>
                <a:cubicBezTo>
                  <a:pt x="3209" y="15530"/>
                  <a:pt x="3209" y="15530"/>
                  <a:pt x="3209" y="15530"/>
                </a:cubicBezTo>
                <a:cubicBezTo>
                  <a:pt x="830" y="12271"/>
                  <a:pt x="830" y="12271"/>
                  <a:pt x="830" y="12271"/>
                </a:cubicBezTo>
                <a:cubicBezTo>
                  <a:pt x="558" y="11899"/>
                  <a:pt x="357" y="11494"/>
                  <a:pt x="225" y="11072"/>
                </a:cubicBezTo>
                <a:cubicBezTo>
                  <a:pt x="119" y="10734"/>
                  <a:pt x="58" y="10385"/>
                  <a:pt x="42" y="10034"/>
                </a:cubicBezTo>
                <a:cubicBezTo>
                  <a:pt x="0" y="9108"/>
                  <a:pt x="269" y="8170"/>
                  <a:pt x="850" y="7382"/>
                </a:cubicBezTo>
                <a:cubicBezTo>
                  <a:pt x="5216" y="1458"/>
                  <a:pt x="5216" y="1458"/>
                  <a:pt x="5216" y="1458"/>
                </a:cubicBezTo>
                <a:cubicBezTo>
                  <a:pt x="6034" y="349"/>
                  <a:pt x="7546" y="0"/>
                  <a:pt x="8765" y="639"/>
                </a:cubicBezTo>
                <a:cubicBezTo>
                  <a:pt x="17417" y="5177"/>
                  <a:pt x="17417" y="5177"/>
                  <a:pt x="17417" y="5177"/>
                </a:cubicBezTo>
                <a:cubicBezTo>
                  <a:pt x="17809" y="5382"/>
                  <a:pt x="18177" y="5622"/>
                  <a:pt x="18518" y="5890"/>
                </a:cubicBezTo>
                <a:close/>
              </a:path>
            </a:pathLst>
          </a:custGeom>
          <a:solidFill>
            <a:srgbClr val="0E864A"/>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13" name="Freeform 10"/>
          <p:cNvSpPr>
            <a:spLocks/>
          </p:cNvSpPr>
          <p:nvPr userDrawn="1"/>
        </p:nvSpPr>
        <p:spPr bwMode="invGray">
          <a:xfrm>
            <a:off x="8268891" y="235744"/>
            <a:ext cx="644129" cy="525066"/>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invGray"/>
        <p:txBody>
          <a:bodyPr/>
          <a:lstStyle>
            <a:lvl1pPr>
              <a:defRPr>
                <a:solidFill>
                  <a:schemeClr val="bg1"/>
                </a:solidFill>
              </a:defRPr>
            </a:lvl1pPr>
          </a:lstStyle>
          <a:p>
            <a:r>
              <a:rPr lang="nl-NL" dirty="0"/>
              <a:t>[Titel]</a:t>
            </a:r>
          </a:p>
        </p:txBody>
      </p:sp>
      <p:sp>
        <p:nvSpPr>
          <p:cNvPr id="5" name="Tijdelijke aanduiding voor tekst 4 (JU-Free)"/>
          <p:cNvSpPr>
            <a:spLocks noGrp="1"/>
          </p:cNvSpPr>
          <p:nvPr>
            <p:ph type="body" sz="quarter" idx="13" hasCustomPrompt="1"/>
          </p:nvPr>
        </p:nvSpPr>
        <p:spPr bwMode="invGray">
          <a:xfrm>
            <a:off x="990900" y="1363500"/>
            <a:ext cx="7262813" cy="945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[Tekst]</a:t>
            </a:r>
          </a:p>
          <a:p>
            <a:pPr lvl="0"/>
            <a:r>
              <a:rPr lang="nl-NL" dirty="0"/>
              <a:t>JU-LEVEL1=Opsomming 1e niveau  met witruimte</a:t>
            </a:r>
          </a:p>
          <a:p>
            <a:pPr lvl="1"/>
            <a:r>
              <a:rPr lang="nl-NL" dirty="0"/>
              <a:t>JU-LEVEL2=Opsomming 2e niveau</a:t>
            </a:r>
          </a:p>
          <a:p>
            <a:pPr lvl="2"/>
            <a:r>
              <a:rPr lang="nl-NL" dirty="0"/>
              <a:t>JU-LEVEL3=Inhoud lijst + witregel</a:t>
            </a:r>
          </a:p>
          <a:p>
            <a:pPr lvl="3"/>
            <a:r>
              <a:rPr lang="nl-NL" dirty="0"/>
              <a:t>JU-LEVEL4=Kop</a:t>
            </a:r>
          </a:p>
          <a:p>
            <a:pPr lvl="4"/>
            <a:r>
              <a:rPr lang="nl-NL" dirty="0"/>
              <a:t>JU-LEVEL5=Basistekst</a:t>
            </a:r>
          </a:p>
          <a:p>
            <a:pPr lvl="5"/>
            <a:r>
              <a:rPr lang="nl-NL" dirty="0"/>
              <a:t>JU-LEVEL6=Zwevend 1e niveau</a:t>
            </a:r>
          </a:p>
          <a:p>
            <a:pPr lvl="6"/>
            <a:r>
              <a:rPr lang="nl-NL" dirty="0"/>
              <a:t>JU-LEVEL7=Zwevend 2e niveau</a:t>
            </a:r>
          </a:p>
        </p:txBody>
      </p:sp>
      <p:sp>
        <p:nvSpPr>
          <p:cNvPr id="7" name="Tijdelijke aanduiding voor tekst 5 (JU-Free)"/>
          <p:cNvSpPr>
            <a:spLocks noGrp="1"/>
          </p:cNvSpPr>
          <p:nvPr>
            <p:ph type="body" sz="quarter" idx="14" hasCustomPrompt="1"/>
          </p:nvPr>
        </p:nvSpPr>
        <p:spPr bwMode="invGray">
          <a:xfrm>
            <a:off x="2582306" y="2761476"/>
            <a:ext cx="1910564" cy="1423663"/>
          </a:xfrm>
        </p:spPr>
        <p:txBody>
          <a:bodyPr/>
          <a:lstStyle>
            <a:lvl1pPr marL="0" marR="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1875"/>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8" name="Tijdelijke aanduiding voor tekst 5 (JU-Free)"/>
          <p:cNvSpPr>
            <a:spLocks noGrp="1"/>
          </p:cNvSpPr>
          <p:nvPr>
            <p:ph type="body" sz="quarter" idx="15" hasCustomPrompt="1"/>
          </p:nvPr>
        </p:nvSpPr>
        <p:spPr bwMode="invGray">
          <a:xfrm>
            <a:off x="6222322" y="2761476"/>
            <a:ext cx="1910564" cy="1423663"/>
          </a:xfrm>
        </p:spPr>
        <p:txBody>
          <a:bodyPr/>
          <a:lstStyle>
            <a:lvl1pPr marL="0" marR="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1875"/>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9" name="Tijdelijke aanduiding voor afbeelding 8"/>
          <p:cNvSpPr>
            <a:spLocks noGrp="1" noChangeAspect="1"/>
          </p:cNvSpPr>
          <p:nvPr>
            <p:ph type="pic" sz="quarter" idx="16" hasCustomPrompt="1"/>
          </p:nvPr>
        </p:nvSpPr>
        <p:spPr bwMode="gray">
          <a:xfrm>
            <a:off x="976220" y="2562957"/>
            <a:ext cx="1336500" cy="1336500"/>
          </a:xfrm>
          <a:prstGeom prst="ellipse">
            <a:avLst/>
          </a:prstGeom>
          <a:solidFill>
            <a:srgbClr val="81C5A1"/>
          </a:solidFill>
        </p:spPr>
        <p:txBody>
          <a:bodyPr/>
          <a:lstStyle>
            <a:lvl1pPr marL="0" indent="0">
              <a:lnSpc>
                <a:spcPct val="100000"/>
              </a:lnSpc>
              <a:buNone/>
              <a:defRPr sz="825" baseline="0">
                <a:solidFill>
                  <a:schemeClr val="bg1"/>
                </a:solidFill>
              </a:defRPr>
            </a:lvl1pPr>
          </a:lstStyle>
          <a:p>
            <a:r>
              <a:rPr lang="nl-NL" dirty="0"/>
              <a:t>[Klik op het pictogram om een foto in te voegen]</a:t>
            </a:r>
          </a:p>
        </p:txBody>
      </p:sp>
      <p:sp>
        <p:nvSpPr>
          <p:cNvPr id="11" name="Tijdelijke aanduiding voor afbeelding 9"/>
          <p:cNvSpPr>
            <a:spLocks noGrp="1" noChangeAspect="1"/>
          </p:cNvSpPr>
          <p:nvPr>
            <p:ph type="pic" sz="quarter" idx="17" hasCustomPrompt="1"/>
          </p:nvPr>
        </p:nvSpPr>
        <p:spPr bwMode="gray">
          <a:xfrm>
            <a:off x="4625030" y="2562957"/>
            <a:ext cx="1336500" cy="1336500"/>
          </a:xfrm>
          <a:prstGeom prst="ellipse">
            <a:avLst/>
          </a:prstGeom>
          <a:solidFill>
            <a:srgbClr val="81C5A1"/>
          </a:solidFill>
        </p:spPr>
        <p:txBody>
          <a:bodyPr/>
          <a:lstStyle>
            <a:lvl1pPr marL="0" indent="0">
              <a:lnSpc>
                <a:spcPct val="100000"/>
              </a:lnSpc>
              <a:buNone/>
              <a:defRPr sz="825" baseline="0">
                <a:solidFill>
                  <a:schemeClr val="bg1"/>
                </a:solidFill>
              </a:defRPr>
            </a:lvl1pPr>
          </a:lstStyle>
          <a:p>
            <a:r>
              <a:rPr lang="nl-NL" dirty="0"/>
              <a:t>[Klik op het pictogram om een foto in te voegen]</a:t>
            </a:r>
          </a:p>
        </p:txBody>
      </p:sp>
    </p:spTree>
    <p:extLst>
      <p:ext uri="{BB962C8B-B14F-4D97-AF65-F5344CB8AC3E}">
        <p14:creationId xmlns:p14="http://schemas.microsoft.com/office/powerpoint/2010/main" val="11931749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fsluitdia paars">
    <p:bg>
      <p:bgPr>
        <a:solidFill>
          <a:srgbClr val="591F58"/>
        </a:solidFill>
        <a:effectLst/>
      </p:bgPr>
    </p:bg>
    <p:spTree>
      <p:nvGrpSpPr>
        <p:cNvPr id="1" name=""/>
        <p:cNvGrpSpPr/>
        <p:nvPr/>
      </p:nvGrpSpPr>
      <p:grpSpPr>
        <a:xfrm>
          <a:off x="0" y="0"/>
          <a:ext cx="0" cy="0"/>
          <a:chOff x="0" y="0"/>
          <a:chExt cx="0" cy="0"/>
        </a:xfrm>
      </p:grpSpPr>
      <p:sp>
        <p:nvSpPr>
          <p:cNvPr id="10" name="Freeform 8"/>
          <p:cNvSpPr>
            <a:spLocks/>
          </p:cNvSpPr>
          <p:nvPr userDrawn="1"/>
        </p:nvSpPr>
        <p:spPr bwMode="gray">
          <a:xfrm>
            <a:off x="0" y="2375297"/>
            <a:ext cx="3076575" cy="2768204"/>
          </a:xfrm>
          <a:custGeom>
            <a:avLst/>
            <a:gdLst>
              <a:gd name="T0" fmla="*/ 12918 w 12918"/>
              <a:gd name="T1" fmla="*/ 11625 h 11625"/>
              <a:gd name="T2" fmla="*/ 0 w 12918"/>
              <a:gd name="T3" fmla="*/ 11625 h 11625"/>
              <a:gd name="T4" fmla="*/ 0 w 12918"/>
              <a:gd name="T5" fmla="*/ 1594 h 11625"/>
              <a:gd name="T6" fmla="*/ 1522 w 12918"/>
              <a:gd name="T7" fmla="*/ 634 h 11625"/>
              <a:gd name="T8" fmla="*/ 4704 w 12918"/>
              <a:gd name="T9" fmla="*/ 805 h 11625"/>
              <a:gd name="T10" fmla="*/ 5090 w 12918"/>
              <a:gd name="T11" fmla="*/ 1178 h 11625"/>
              <a:gd name="T12" fmla="*/ 5261 w 12918"/>
              <a:gd name="T13" fmla="*/ 1379 h 11625"/>
              <a:gd name="T14" fmla="*/ 8885 w 12918"/>
              <a:gd name="T15" fmla="*/ 5633 h 11625"/>
              <a:gd name="T16" fmla="*/ 9577 w 12918"/>
              <a:gd name="T17" fmla="*/ 6446 h 11625"/>
              <a:gd name="T18" fmla="*/ 11395 w 12918"/>
              <a:gd name="T19" fmla="*/ 8579 h 11625"/>
              <a:gd name="T20" fmla="*/ 12918 w 12918"/>
              <a:gd name="T21" fmla="*/ 11625 h 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18" h="11625">
                <a:moveTo>
                  <a:pt x="12918" y="11625"/>
                </a:moveTo>
                <a:cubicBezTo>
                  <a:pt x="0" y="11625"/>
                  <a:pt x="0" y="11625"/>
                  <a:pt x="0" y="11625"/>
                </a:cubicBezTo>
                <a:cubicBezTo>
                  <a:pt x="0" y="1594"/>
                  <a:pt x="0" y="1594"/>
                  <a:pt x="0" y="1594"/>
                </a:cubicBezTo>
                <a:cubicBezTo>
                  <a:pt x="1522" y="634"/>
                  <a:pt x="1522" y="634"/>
                  <a:pt x="1522" y="634"/>
                </a:cubicBezTo>
                <a:cubicBezTo>
                  <a:pt x="2527" y="0"/>
                  <a:pt x="3803" y="90"/>
                  <a:pt x="4704" y="805"/>
                </a:cubicBezTo>
                <a:cubicBezTo>
                  <a:pt x="4842" y="915"/>
                  <a:pt x="4971" y="1039"/>
                  <a:pt x="5090" y="1178"/>
                </a:cubicBezTo>
                <a:cubicBezTo>
                  <a:pt x="5261" y="1379"/>
                  <a:pt x="5261" y="1379"/>
                  <a:pt x="5261" y="1379"/>
                </a:cubicBezTo>
                <a:cubicBezTo>
                  <a:pt x="8885" y="5633"/>
                  <a:pt x="8885" y="5633"/>
                  <a:pt x="8885" y="5633"/>
                </a:cubicBezTo>
                <a:cubicBezTo>
                  <a:pt x="9577" y="6446"/>
                  <a:pt x="9577" y="6446"/>
                  <a:pt x="9577" y="6446"/>
                </a:cubicBezTo>
                <a:cubicBezTo>
                  <a:pt x="11395" y="8579"/>
                  <a:pt x="11395" y="8579"/>
                  <a:pt x="11395" y="8579"/>
                </a:cubicBezTo>
                <a:cubicBezTo>
                  <a:pt x="12151" y="9467"/>
                  <a:pt x="12668" y="10515"/>
                  <a:pt x="12918" y="11625"/>
                </a:cubicBezTo>
                <a:close/>
              </a:path>
            </a:pathLst>
          </a:custGeom>
          <a:solidFill>
            <a:srgbClr val="852F81"/>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12" name="Freeform 9"/>
          <p:cNvSpPr>
            <a:spLocks/>
          </p:cNvSpPr>
          <p:nvPr userDrawn="1"/>
        </p:nvSpPr>
        <p:spPr bwMode="gray">
          <a:xfrm>
            <a:off x="4735116" y="177404"/>
            <a:ext cx="4408885" cy="4822031"/>
          </a:xfrm>
          <a:custGeom>
            <a:avLst/>
            <a:gdLst>
              <a:gd name="T0" fmla="*/ 18518 w 18518"/>
              <a:gd name="T1" fmla="*/ 5890 h 20248"/>
              <a:gd name="T2" fmla="*/ 18518 w 18518"/>
              <a:gd name="T3" fmla="*/ 16944 h 20248"/>
              <a:gd name="T4" fmla="*/ 8998 w 18518"/>
              <a:gd name="T5" fmla="*/ 19855 h 20248"/>
              <a:gd name="T6" fmla="*/ 5530 w 18518"/>
              <a:gd name="T7" fmla="*/ 18710 h 20248"/>
              <a:gd name="T8" fmla="*/ 3314 w 18518"/>
              <a:gd name="T9" fmla="*/ 15675 h 20248"/>
              <a:gd name="T10" fmla="*/ 3209 w 18518"/>
              <a:gd name="T11" fmla="*/ 15530 h 20248"/>
              <a:gd name="T12" fmla="*/ 830 w 18518"/>
              <a:gd name="T13" fmla="*/ 12271 h 20248"/>
              <a:gd name="T14" fmla="*/ 225 w 18518"/>
              <a:gd name="T15" fmla="*/ 11072 h 20248"/>
              <a:gd name="T16" fmla="*/ 42 w 18518"/>
              <a:gd name="T17" fmla="*/ 10034 h 20248"/>
              <a:gd name="T18" fmla="*/ 850 w 18518"/>
              <a:gd name="T19" fmla="*/ 7382 h 20248"/>
              <a:gd name="T20" fmla="*/ 5216 w 18518"/>
              <a:gd name="T21" fmla="*/ 1458 h 20248"/>
              <a:gd name="T22" fmla="*/ 8765 w 18518"/>
              <a:gd name="T23" fmla="*/ 639 h 20248"/>
              <a:gd name="T24" fmla="*/ 17417 w 18518"/>
              <a:gd name="T25" fmla="*/ 5177 h 20248"/>
              <a:gd name="T26" fmla="*/ 18518 w 18518"/>
              <a:gd name="T27" fmla="*/ 5890 h 20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18" h="20248">
                <a:moveTo>
                  <a:pt x="18518" y="5890"/>
                </a:moveTo>
                <a:cubicBezTo>
                  <a:pt x="18518" y="16944"/>
                  <a:pt x="18518" y="16944"/>
                  <a:pt x="18518" y="16944"/>
                </a:cubicBezTo>
                <a:cubicBezTo>
                  <a:pt x="8998" y="19855"/>
                  <a:pt x="8998" y="19855"/>
                  <a:pt x="8998" y="19855"/>
                </a:cubicBezTo>
                <a:cubicBezTo>
                  <a:pt x="7711" y="20248"/>
                  <a:pt x="6318" y="19789"/>
                  <a:pt x="5530" y="18710"/>
                </a:cubicBezTo>
                <a:cubicBezTo>
                  <a:pt x="3314" y="15675"/>
                  <a:pt x="3314" y="15675"/>
                  <a:pt x="3314" y="15675"/>
                </a:cubicBezTo>
                <a:cubicBezTo>
                  <a:pt x="3209" y="15530"/>
                  <a:pt x="3209" y="15530"/>
                  <a:pt x="3209" y="15530"/>
                </a:cubicBezTo>
                <a:cubicBezTo>
                  <a:pt x="830" y="12271"/>
                  <a:pt x="830" y="12271"/>
                  <a:pt x="830" y="12271"/>
                </a:cubicBezTo>
                <a:cubicBezTo>
                  <a:pt x="558" y="11899"/>
                  <a:pt x="357" y="11494"/>
                  <a:pt x="225" y="11072"/>
                </a:cubicBezTo>
                <a:cubicBezTo>
                  <a:pt x="119" y="10734"/>
                  <a:pt x="58" y="10385"/>
                  <a:pt x="42" y="10034"/>
                </a:cubicBezTo>
                <a:cubicBezTo>
                  <a:pt x="0" y="9108"/>
                  <a:pt x="269" y="8170"/>
                  <a:pt x="850" y="7382"/>
                </a:cubicBezTo>
                <a:cubicBezTo>
                  <a:pt x="5216" y="1458"/>
                  <a:pt x="5216" y="1458"/>
                  <a:pt x="5216" y="1458"/>
                </a:cubicBezTo>
                <a:cubicBezTo>
                  <a:pt x="6034" y="349"/>
                  <a:pt x="7546" y="0"/>
                  <a:pt x="8765" y="639"/>
                </a:cubicBezTo>
                <a:cubicBezTo>
                  <a:pt x="17417" y="5177"/>
                  <a:pt x="17417" y="5177"/>
                  <a:pt x="17417" y="5177"/>
                </a:cubicBezTo>
                <a:cubicBezTo>
                  <a:pt x="17809" y="5382"/>
                  <a:pt x="18177" y="5622"/>
                  <a:pt x="18518" y="5890"/>
                </a:cubicBezTo>
                <a:close/>
              </a:path>
            </a:pathLst>
          </a:custGeom>
          <a:solidFill>
            <a:srgbClr val="852F81"/>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13" name="Freeform 10"/>
          <p:cNvSpPr>
            <a:spLocks/>
          </p:cNvSpPr>
          <p:nvPr userDrawn="1"/>
        </p:nvSpPr>
        <p:spPr bwMode="invGray">
          <a:xfrm>
            <a:off x="8268891" y="235744"/>
            <a:ext cx="644129" cy="525066"/>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invGray"/>
        <p:txBody>
          <a:bodyPr/>
          <a:lstStyle>
            <a:lvl1pPr>
              <a:defRPr>
                <a:solidFill>
                  <a:schemeClr val="bg1"/>
                </a:solidFill>
              </a:defRPr>
            </a:lvl1pPr>
          </a:lstStyle>
          <a:p>
            <a:r>
              <a:rPr lang="nl-NL" dirty="0"/>
              <a:t>[Titel]</a:t>
            </a:r>
          </a:p>
        </p:txBody>
      </p:sp>
      <p:sp>
        <p:nvSpPr>
          <p:cNvPr id="5" name="Tijdelijke aanduiding voor tekst 4 (JU-Free)"/>
          <p:cNvSpPr>
            <a:spLocks noGrp="1"/>
          </p:cNvSpPr>
          <p:nvPr>
            <p:ph type="body" sz="quarter" idx="13" hasCustomPrompt="1"/>
          </p:nvPr>
        </p:nvSpPr>
        <p:spPr bwMode="invGray">
          <a:xfrm>
            <a:off x="990900" y="1363500"/>
            <a:ext cx="7262813" cy="945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[Tekst]</a:t>
            </a:r>
          </a:p>
          <a:p>
            <a:pPr lvl="0"/>
            <a:r>
              <a:rPr lang="nl-NL" dirty="0"/>
              <a:t>JU-LEVEL1=Opsomming 1e niveau  met witruimte</a:t>
            </a:r>
          </a:p>
          <a:p>
            <a:pPr lvl="1"/>
            <a:r>
              <a:rPr lang="nl-NL" dirty="0"/>
              <a:t>JU-LEVEL2=Opsomming 2e niveau</a:t>
            </a:r>
          </a:p>
          <a:p>
            <a:pPr lvl="2"/>
            <a:r>
              <a:rPr lang="nl-NL" dirty="0"/>
              <a:t>JU-LEVEL3=Inhoud lijst + witregel</a:t>
            </a:r>
          </a:p>
          <a:p>
            <a:pPr lvl="3"/>
            <a:r>
              <a:rPr lang="nl-NL" dirty="0"/>
              <a:t>JU-LEVEL4=Kop</a:t>
            </a:r>
          </a:p>
          <a:p>
            <a:pPr lvl="4"/>
            <a:r>
              <a:rPr lang="nl-NL" dirty="0"/>
              <a:t>JU-LEVEL5=Basistekst</a:t>
            </a:r>
          </a:p>
          <a:p>
            <a:pPr lvl="5"/>
            <a:r>
              <a:rPr lang="nl-NL" dirty="0"/>
              <a:t>JU-LEVEL6=Zwevend 1e niveau</a:t>
            </a:r>
          </a:p>
          <a:p>
            <a:pPr lvl="6"/>
            <a:r>
              <a:rPr lang="nl-NL" dirty="0"/>
              <a:t>JU-LEVEL7=Zwevend 2e niveau</a:t>
            </a:r>
          </a:p>
        </p:txBody>
      </p:sp>
      <p:sp>
        <p:nvSpPr>
          <p:cNvPr id="7" name="Tijdelijke aanduiding voor tekst 5 (JU-Free)"/>
          <p:cNvSpPr>
            <a:spLocks noGrp="1"/>
          </p:cNvSpPr>
          <p:nvPr>
            <p:ph type="body" sz="quarter" idx="14" hasCustomPrompt="1"/>
          </p:nvPr>
        </p:nvSpPr>
        <p:spPr bwMode="invGray">
          <a:xfrm>
            <a:off x="2582306" y="2761476"/>
            <a:ext cx="1910564" cy="1423663"/>
          </a:xfrm>
        </p:spPr>
        <p:txBody>
          <a:bodyPr/>
          <a:lstStyle>
            <a:lvl1pPr marL="0" marR="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1875"/>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8" name="Tijdelijke aanduiding voor tekst 5 (JU-Free)"/>
          <p:cNvSpPr>
            <a:spLocks noGrp="1"/>
          </p:cNvSpPr>
          <p:nvPr>
            <p:ph type="body" sz="quarter" idx="15" hasCustomPrompt="1"/>
          </p:nvPr>
        </p:nvSpPr>
        <p:spPr bwMode="invGray">
          <a:xfrm>
            <a:off x="6222322" y="2761476"/>
            <a:ext cx="1910564" cy="1423663"/>
          </a:xfrm>
        </p:spPr>
        <p:txBody>
          <a:bodyPr/>
          <a:lstStyle>
            <a:lvl1pPr marL="0" marR="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1875"/>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9" name="Tijdelijke aanduiding voor afbeelding 8"/>
          <p:cNvSpPr>
            <a:spLocks noGrp="1" noChangeAspect="1"/>
          </p:cNvSpPr>
          <p:nvPr>
            <p:ph type="pic" sz="quarter" idx="16" hasCustomPrompt="1"/>
          </p:nvPr>
        </p:nvSpPr>
        <p:spPr bwMode="gray">
          <a:xfrm>
            <a:off x="976220" y="2562957"/>
            <a:ext cx="1336500" cy="1336500"/>
          </a:xfrm>
          <a:prstGeom prst="ellipse">
            <a:avLst/>
          </a:prstGeom>
          <a:solidFill>
            <a:srgbClr val="C893C2"/>
          </a:solidFill>
        </p:spPr>
        <p:txBody>
          <a:bodyPr/>
          <a:lstStyle>
            <a:lvl1pPr marL="0" indent="0">
              <a:lnSpc>
                <a:spcPct val="100000"/>
              </a:lnSpc>
              <a:buNone/>
              <a:defRPr sz="825" baseline="0">
                <a:solidFill>
                  <a:schemeClr val="bg1"/>
                </a:solidFill>
              </a:defRPr>
            </a:lvl1pPr>
          </a:lstStyle>
          <a:p>
            <a:r>
              <a:rPr lang="nl-NL" dirty="0"/>
              <a:t>[Klik op het pictogram om een foto in te voegen]</a:t>
            </a:r>
          </a:p>
        </p:txBody>
      </p:sp>
      <p:sp>
        <p:nvSpPr>
          <p:cNvPr id="11" name="Tijdelijke aanduiding voor afbeelding 9"/>
          <p:cNvSpPr>
            <a:spLocks noGrp="1" noChangeAspect="1"/>
          </p:cNvSpPr>
          <p:nvPr>
            <p:ph type="pic" sz="quarter" idx="17" hasCustomPrompt="1"/>
          </p:nvPr>
        </p:nvSpPr>
        <p:spPr bwMode="gray">
          <a:xfrm>
            <a:off x="4625030" y="2562957"/>
            <a:ext cx="1336500" cy="1336500"/>
          </a:xfrm>
          <a:prstGeom prst="ellipse">
            <a:avLst/>
          </a:prstGeom>
          <a:solidFill>
            <a:srgbClr val="C893C2"/>
          </a:solidFill>
        </p:spPr>
        <p:txBody>
          <a:bodyPr/>
          <a:lstStyle>
            <a:lvl1pPr marL="0" indent="0">
              <a:lnSpc>
                <a:spcPct val="100000"/>
              </a:lnSpc>
              <a:buNone/>
              <a:defRPr sz="825" baseline="0">
                <a:solidFill>
                  <a:schemeClr val="bg1"/>
                </a:solidFill>
              </a:defRPr>
            </a:lvl1pPr>
          </a:lstStyle>
          <a:p>
            <a:r>
              <a:rPr lang="nl-NL" dirty="0"/>
              <a:t>[Klik op het pictogram om een foto in te voegen]</a:t>
            </a:r>
          </a:p>
        </p:txBody>
      </p:sp>
    </p:spTree>
    <p:extLst>
      <p:ext uri="{BB962C8B-B14F-4D97-AF65-F5344CB8AC3E}">
        <p14:creationId xmlns:p14="http://schemas.microsoft.com/office/powerpoint/2010/main" val="2136592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ussenpagina paars">
    <p:bg>
      <p:bgPr>
        <a:solidFill>
          <a:srgbClr val="852F81"/>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auto">
          <a:xfrm>
            <a:off x="0" y="0"/>
            <a:ext cx="9144000" cy="5016104"/>
          </a:xfrm>
          <a:custGeom>
            <a:avLst/>
            <a:gdLst>
              <a:gd name="T0" fmla="*/ 38400 w 38400"/>
              <a:gd name="T1" fmla="*/ 0 h 21066"/>
              <a:gd name="T2" fmla="*/ 38400 w 38400"/>
              <a:gd name="T3" fmla="*/ 16816 h 21066"/>
              <a:gd name="T4" fmla="*/ 38056 w 38400"/>
              <a:gd name="T5" fmla="*/ 16869 h 21066"/>
              <a:gd name="T6" fmla="*/ 12739 w 38400"/>
              <a:gd name="T7" fmla="*/ 20376 h 21066"/>
              <a:gd name="T8" fmla="*/ 0 w 38400"/>
              <a:gd name="T9" fmla="*/ 16507 h 21066"/>
              <a:gd name="T10" fmla="*/ 0 w 38400"/>
              <a:gd name="T11" fmla="*/ 0 h 21066"/>
              <a:gd name="T12" fmla="*/ 38400 w 38400"/>
              <a:gd name="T13" fmla="*/ 0 h 21066"/>
            </a:gdLst>
            <a:ahLst/>
            <a:cxnLst>
              <a:cxn ang="0">
                <a:pos x="T0" y="T1"/>
              </a:cxn>
              <a:cxn ang="0">
                <a:pos x="T2" y="T3"/>
              </a:cxn>
              <a:cxn ang="0">
                <a:pos x="T4" y="T5"/>
              </a:cxn>
              <a:cxn ang="0">
                <a:pos x="T6" y="T7"/>
              </a:cxn>
              <a:cxn ang="0">
                <a:pos x="T8" y="T9"/>
              </a:cxn>
              <a:cxn ang="0">
                <a:pos x="T10" y="T11"/>
              </a:cxn>
              <a:cxn ang="0">
                <a:pos x="T12" y="T13"/>
              </a:cxn>
            </a:cxnLst>
            <a:rect l="0" t="0" r="r" b="b"/>
            <a:pathLst>
              <a:path w="38400" h="21066">
                <a:moveTo>
                  <a:pt x="38400" y="0"/>
                </a:moveTo>
                <a:cubicBezTo>
                  <a:pt x="38400" y="16816"/>
                  <a:pt x="38400" y="16816"/>
                  <a:pt x="38400" y="16816"/>
                </a:cubicBezTo>
                <a:cubicBezTo>
                  <a:pt x="38286" y="16836"/>
                  <a:pt x="38171" y="16853"/>
                  <a:pt x="38056" y="16869"/>
                </a:cubicBezTo>
                <a:cubicBezTo>
                  <a:pt x="12739" y="20376"/>
                  <a:pt x="12739" y="20376"/>
                  <a:pt x="12739" y="20376"/>
                </a:cubicBezTo>
                <a:cubicBezTo>
                  <a:pt x="7756" y="21066"/>
                  <a:pt x="3260" y="19438"/>
                  <a:pt x="0" y="16507"/>
                </a:cubicBezTo>
                <a:cubicBezTo>
                  <a:pt x="0" y="0"/>
                  <a:pt x="0" y="0"/>
                  <a:pt x="0" y="0"/>
                </a:cubicBezTo>
                <a:lnTo>
                  <a:pt x="38400" y="0"/>
                </a:lnTo>
                <a:close/>
              </a:path>
            </a:pathLst>
          </a:custGeom>
          <a:solidFill>
            <a:srgbClr val="EBD6EA"/>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ctrTitle" hasCustomPrompt="1"/>
          </p:nvPr>
        </p:nvSpPr>
        <p:spPr>
          <a:xfrm>
            <a:off x="990900" y="1175815"/>
            <a:ext cx="6804000" cy="1523423"/>
          </a:xfrm>
        </p:spPr>
        <p:txBody>
          <a:bodyPr anchor="b"/>
          <a:lstStyle>
            <a:lvl1pPr algn="l">
              <a:lnSpc>
                <a:spcPct val="92000"/>
              </a:lnSpc>
              <a:defRPr sz="4125" baseline="0">
                <a:solidFill>
                  <a:srgbClr val="591F58"/>
                </a:solidFill>
              </a:defRPr>
            </a:lvl1pPr>
          </a:lstStyle>
          <a:p>
            <a:r>
              <a:rPr lang="nl-NL" dirty="0"/>
              <a:t>[Titel]</a:t>
            </a:r>
          </a:p>
        </p:txBody>
      </p:sp>
      <p:sp>
        <p:nvSpPr>
          <p:cNvPr id="3" name="Ondertitel 2"/>
          <p:cNvSpPr>
            <a:spLocks noGrp="1" noSelect="1"/>
          </p:cNvSpPr>
          <p:nvPr>
            <p:ph type="subTitle" idx="1" hasCustomPrompt="1"/>
          </p:nvPr>
        </p:nvSpPr>
        <p:spPr>
          <a:xfrm>
            <a:off x="990900" y="2800454"/>
            <a:ext cx="6804000" cy="1053000"/>
          </a:xfrm>
        </p:spPr>
        <p:txBody>
          <a:bodyPr/>
          <a:lstStyle>
            <a:lvl1pPr marL="0" indent="0" algn="l">
              <a:buNone/>
              <a:defRPr sz="2625">
                <a:solidFill>
                  <a:srgbClr val="852F8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Tree>
    <p:extLst>
      <p:ext uri="{BB962C8B-B14F-4D97-AF65-F5344CB8AC3E}">
        <p14:creationId xmlns:p14="http://schemas.microsoft.com/office/powerpoint/2010/main" val="311877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fsluitdia roze">
    <p:bg>
      <p:bgPr>
        <a:solidFill>
          <a:srgbClr val="9E145C"/>
        </a:solidFill>
        <a:effectLst/>
      </p:bgPr>
    </p:bg>
    <p:spTree>
      <p:nvGrpSpPr>
        <p:cNvPr id="1" name=""/>
        <p:cNvGrpSpPr/>
        <p:nvPr/>
      </p:nvGrpSpPr>
      <p:grpSpPr>
        <a:xfrm>
          <a:off x="0" y="0"/>
          <a:ext cx="0" cy="0"/>
          <a:chOff x="0" y="0"/>
          <a:chExt cx="0" cy="0"/>
        </a:xfrm>
      </p:grpSpPr>
      <p:sp>
        <p:nvSpPr>
          <p:cNvPr id="10" name="Freeform 8"/>
          <p:cNvSpPr>
            <a:spLocks/>
          </p:cNvSpPr>
          <p:nvPr userDrawn="1"/>
        </p:nvSpPr>
        <p:spPr bwMode="gray">
          <a:xfrm>
            <a:off x="0" y="2375297"/>
            <a:ext cx="3076575" cy="2768204"/>
          </a:xfrm>
          <a:custGeom>
            <a:avLst/>
            <a:gdLst>
              <a:gd name="T0" fmla="*/ 12918 w 12918"/>
              <a:gd name="T1" fmla="*/ 11625 h 11625"/>
              <a:gd name="T2" fmla="*/ 0 w 12918"/>
              <a:gd name="T3" fmla="*/ 11625 h 11625"/>
              <a:gd name="T4" fmla="*/ 0 w 12918"/>
              <a:gd name="T5" fmla="*/ 1594 h 11625"/>
              <a:gd name="T6" fmla="*/ 1522 w 12918"/>
              <a:gd name="T7" fmla="*/ 634 h 11625"/>
              <a:gd name="T8" fmla="*/ 4704 w 12918"/>
              <a:gd name="T9" fmla="*/ 805 h 11625"/>
              <a:gd name="T10" fmla="*/ 5090 w 12918"/>
              <a:gd name="T11" fmla="*/ 1178 h 11625"/>
              <a:gd name="T12" fmla="*/ 5261 w 12918"/>
              <a:gd name="T13" fmla="*/ 1379 h 11625"/>
              <a:gd name="T14" fmla="*/ 8885 w 12918"/>
              <a:gd name="T15" fmla="*/ 5633 h 11625"/>
              <a:gd name="T16" fmla="*/ 9577 w 12918"/>
              <a:gd name="T17" fmla="*/ 6446 h 11625"/>
              <a:gd name="T18" fmla="*/ 11395 w 12918"/>
              <a:gd name="T19" fmla="*/ 8579 h 11625"/>
              <a:gd name="T20" fmla="*/ 12918 w 12918"/>
              <a:gd name="T21" fmla="*/ 11625 h 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18" h="11625">
                <a:moveTo>
                  <a:pt x="12918" y="11625"/>
                </a:moveTo>
                <a:cubicBezTo>
                  <a:pt x="0" y="11625"/>
                  <a:pt x="0" y="11625"/>
                  <a:pt x="0" y="11625"/>
                </a:cubicBezTo>
                <a:cubicBezTo>
                  <a:pt x="0" y="1594"/>
                  <a:pt x="0" y="1594"/>
                  <a:pt x="0" y="1594"/>
                </a:cubicBezTo>
                <a:cubicBezTo>
                  <a:pt x="1522" y="634"/>
                  <a:pt x="1522" y="634"/>
                  <a:pt x="1522" y="634"/>
                </a:cubicBezTo>
                <a:cubicBezTo>
                  <a:pt x="2527" y="0"/>
                  <a:pt x="3803" y="90"/>
                  <a:pt x="4704" y="805"/>
                </a:cubicBezTo>
                <a:cubicBezTo>
                  <a:pt x="4842" y="915"/>
                  <a:pt x="4971" y="1039"/>
                  <a:pt x="5090" y="1178"/>
                </a:cubicBezTo>
                <a:cubicBezTo>
                  <a:pt x="5261" y="1379"/>
                  <a:pt x="5261" y="1379"/>
                  <a:pt x="5261" y="1379"/>
                </a:cubicBezTo>
                <a:cubicBezTo>
                  <a:pt x="8885" y="5633"/>
                  <a:pt x="8885" y="5633"/>
                  <a:pt x="8885" y="5633"/>
                </a:cubicBezTo>
                <a:cubicBezTo>
                  <a:pt x="9577" y="6446"/>
                  <a:pt x="9577" y="6446"/>
                  <a:pt x="9577" y="6446"/>
                </a:cubicBezTo>
                <a:cubicBezTo>
                  <a:pt x="11395" y="8579"/>
                  <a:pt x="11395" y="8579"/>
                  <a:pt x="11395" y="8579"/>
                </a:cubicBezTo>
                <a:cubicBezTo>
                  <a:pt x="12151" y="9467"/>
                  <a:pt x="12668" y="10515"/>
                  <a:pt x="12918" y="11625"/>
                </a:cubicBezTo>
                <a:close/>
              </a:path>
            </a:pathLst>
          </a:custGeom>
          <a:solidFill>
            <a:srgbClr val="B15688"/>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12" name="Freeform 9"/>
          <p:cNvSpPr>
            <a:spLocks/>
          </p:cNvSpPr>
          <p:nvPr userDrawn="1"/>
        </p:nvSpPr>
        <p:spPr bwMode="gray">
          <a:xfrm>
            <a:off x="4735116" y="177404"/>
            <a:ext cx="4408885" cy="4822031"/>
          </a:xfrm>
          <a:custGeom>
            <a:avLst/>
            <a:gdLst>
              <a:gd name="T0" fmla="*/ 18518 w 18518"/>
              <a:gd name="T1" fmla="*/ 5890 h 20248"/>
              <a:gd name="T2" fmla="*/ 18518 w 18518"/>
              <a:gd name="T3" fmla="*/ 16944 h 20248"/>
              <a:gd name="T4" fmla="*/ 8998 w 18518"/>
              <a:gd name="T5" fmla="*/ 19855 h 20248"/>
              <a:gd name="T6" fmla="*/ 5530 w 18518"/>
              <a:gd name="T7" fmla="*/ 18710 h 20248"/>
              <a:gd name="T8" fmla="*/ 3314 w 18518"/>
              <a:gd name="T9" fmla="*/ 15675 h 20248"/>
              <a:gd name="T10" fmla="*/ 3209 w 18518"/>
              <a:gd name="T11" fmla="*/ 15530 h 20248"/>
              <a:gd name="T12" fmla="*/ 830 w 18518"/>
              <a:gd name="T13" fmla="*/ 12271 h 20248"/>
              <a:gd name="T14" fmla="*/ 225 w 18518"/>
              <a:gd name="T15" fmla="*/ 11072 h 20248"/>
              <a:gd name="T16" fmla="*/ 42 w 18518"/>
              <a:gd name="T17" fmla="*/ 10034 h 20248"/>
              <a:gd name="T18" fmla="*/ 850 w 18518"/>
              <a:gd name="T19" fmla="*/ 7382 h 20248"/>
              <a:gd name="T20" fmla="*/ 5216 w 18518"/>
              <a:gd name="T21" fmla="*/ 1458 h 20248"/>
              <a:gd name="T22" fmla="*/ 8765 w 18518"/>
              <a:gd name="T23" fmla="*/ 639 h 20248"/>
              <a:gd name="T24" fmla="*/ 17417 w 18518"/>
              <a:gd name="T25" fmla="*/ 5177 h 20248"/>
              <a:gd name="T26" fmla="*/ 18518 w 18518"/>
              <a:gd name="T27" fmla="*/ 5890 h 20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18" h="20248">
                <a:moveTo>
                  <a:pt x="18518" y="5890"/>
                </a:moveTo>
                <a:cubicBezTo>
                  <a:pt x="18518" y="16944"/>
                  <a:pt x="18518" y="16944"/>
                  <a:pt x="18518" y="16944"/>
                </a:cubicBezTo>
                <a:cubicBezTo>
                  <a:pt x="8998" y="19855"/>
                  <a:pt x="8998" y="19855"/>
                  <a:pt x="8998" y="19855"/>
                </a:cubicBezTo>
                <a:cubicBezTo>
                  <a:pt x="7711" y="20248"/>
                  <a:pt x="6318" y="19789"/>
                  <a:pt x="5530" y="18710"/>
                </a:cubicBezTo>
                <a:cubicBezTo>
                  <a:pt x="3314" y="15675"/>
                  <a:pt x="3314" y="15675"/>
                  <a:pt x="3314" y="15675"/>
                </a:cubicBezTo>
                <a:cubicBezTo>
                  <a:pt x="3209" y="15530"/>
                  <a:pt x="3209" y="15530"/>
                  <a:pt x="3209" y="15530"/>
                </a:cubicBezTo>
                <a:cubicBezTo>
                  <a:pt x="830" y="12271"/>
                  <a:pt x="830" y="12271"/>
                  <a:pt x="830" y="12271"/>
                </a:cubicBezTo>
                <a:cubicBezTo>
                  <a:pt x="558" y="11899"/>
                  <a:pt x="357" y="11494"/>
                  <a:pt x="225" y="11072"/>
                </a:cubicBezTo>
                <a:cubicBezTo>
                  <a:pt x="119" y="10734"/>
                  <a:pt x="58" y="10385"/>
                  <a:pt x="42" y="10034"/>
                </a:cubicBezTo>
                <a:cubicBezTo>
                  <a:pt x="0" y="9108"/>
                  <a:pt x="269" y="8170"/>
                  <a:pt x="850" y="7382"/>
                </a:cubicBezTo>
                <a:cubicBezTo>
                  <a:pt x="5216" y="1458"/>
                  <a:pt x="5216" y="1458"/>
                  <a:pt x="5216" y="1458"/>
                </a:cubicBezTo>
                <a:cubicBezTo>
                  <a:pt x="6034" y="349"/>
                  <a:pt x="7546" y="0"/>
                  <a:pt x="8765" y="639"/>
                </a:cubicBezTo>
                <a:cubicBezTo>
                  <a:pt x="17417" y="5177"/>
                  <a:pt x="17417" y="5177"/>
                  <a:pt x="17417" y="5177"/>
                </a:cubicBezTo>
                <a:cubicBezTo>
                  <a:pt x="17809" y="5382"/>
                  <a:pt x="18177" y="5622"/>
                  <a:pt x="18518" y="5890"/>
                </a:cubicBezTo>
                <a:close/>
              </a:path>
            </a:pathLst>
          </a:custGeom>
          <a:solidFill>
            <a:srgbClr val="B15688"/>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13" name="Freeform 10"/>
          <p:cNvSpPr>
            <a:spLocks/>
          </p:cNvSpPr>
          <p:nvPr userDrawn="1"/>
        </p:nvSpPr>
        <p:spPr bwMode="invGray">
          <a:xfrm>
            <a:off x="8268891" y="235744"/>
            <a:ext cx="644129" cy="525066"/>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invGray"/>
        <p:txBody>
          <a:bodyPr/>
          <a:lstStyle>
            <a:lvl1pPr>
              <a:defRPr>
                <a:solidFill>
                  <a:schemeClr val="bg1"/>
                </a:solidFill>
              </a:defRPr>
            </a:lvl1pPr>
          </a:lstStyle>
          <a:p>
            <a:r>
              <a:rPr lang="nl-NL" dirty="0"/>
              <a:t>[Titel]</a:t>
            </a:r>
          </a:p>
        </p:txBody>
      </p:sp>
      <p:sp>
        <p:nvSpPr>
          <p:cNvPr id="5" name="Tijdelijke aanduiding voor tekst 4 (JU-Free)"/>
          <p:cNvSpPr>
            <a:spLocks noGrp="1"/>
          </p:cNvSpPr>
          <p:nvPr>
            <p:ph type="body" sz="quarter" idx="13" hasCustomPrompt="1"/>
          </p:nvPr>
        </p:nvSpPr>
        <p:spPr bwMode="invGray">
          <a:xfrm>
            <a:off x="990900" y="1363500"/>
            <a:ext cx="7262813" cy="945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[Tekst]</a:t>
            </a:r>
          </a:p>
          <a:p>
            <a:pPr lvl="0"/>
            <a:r>
              <a:rPr lang="nl-NL" dirty="0"/>
              <a:t>JU-LEVEL1=Opsomming 1e niveau  met witruimte</a:t>
            </a:r>
          </a:p>
          <a:p>
            <a:pPr lvl="1"/>
            <a:r>
              <a:rPr lang="nl-NL" dirty="0"/>
              <a:t>JU-LEVEL2=Opsomming 2e niveau</a:t>
            </a:r>
          </a:p>
          <a:p>
            <a:pPr lvl="2"/>
            <a:r>
              <a:rPr lang="nl-NL" dirty="0"/>
              <a:t>JU-LEVEL3=Inhoud lijst + witregel</a:t>
            </a:r>
          </a:p>
          <a:p>
            <a:pPr lvl="3"/>
            <a:r>
              <a:rPr lang="nl-NL" dirty="0"/>
              <a:t>JU-LEVEL4=Kop</a:t>
            </a:r>
          </a:p>
          <a:p>
            <a:pPr lvl="4"/>
            <a:r>
              <a:rPr lang="nl-NL" dirty="0"/>
              <a:t>JU-LEVEL5=Basistekst</a:t>
            </a:r>
          </a:p>
          <a:p>
            <a:pPr lvl="5"/>
            <a:r>
              <a:rPr lang="nl-NL" dirty="0"/>
              <a:t>JU-LEVEL6=Zwevend 1e niveau</a:t>
            </a:r>
          </a:p>
          <a:p>
            <a:pPr lvl="6"/>
            <a:r>
              <a:rPr lang="nl-NL" dirty="0"/>
              <a:t>JU-LEVEL7=Zwevend 2e niveau</a:t>
            </a:r>
          </a:p>
        </p:txBody>
      </p:sp>
      <p:sp>
        <p:nvSpPr>
          <p:cNvPr id="7" name="Tijdelijke aanduiding voor tekst 5 (JU-Free)"/>
          <p:cNvSpPr>
            <a:spLocks noGrp="1"/>
          </p:cNvSpPr>
          <p:nvPr>
            <p:ph type="body" sz="quarter" idx="14" hasCustomPrompt="1"/>
          </p:nvPr>
        </p:nvSpPr>
        <p:spPr bwMode="invGray">
          <a:xfrm>
            <a:off x="2582306" y="2761476"/>
            <a:ext cx="1910564" cy="1423663"/>
          </a:xfrm>
        </p:spPr>
        <p:txBody>
          <a:bodyPr/>
          <a:lstStyle>
            <a:lvl1pPr marL="0" marR="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1875"/>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8" name="Tijdelijke aanduiding voor tekst 5 (JU-Free)"/>
          <p:cNvSpPr>
            <a:spLocks noGrp="1"/>
          </p:cNvSpPr>
          <p:nvPr>
            <p:ph type="body" sz="quarter" idx="15" hasCustomPrompt="1"/>
          </p:nvPr>
        </p:nvSpPr>
        <p:spPr bwMode="invGray">
          <a:xfrm>
            <a:off x="6222322" y="2761476"/>
            <a:ext cx="1910564" cy="1423663"/>
          </a:xfrm>
        </p:spPr>
        <p:txBody>
          <a:bodyPr/>
          <a:lstStyle>
            <a:lvl1pPr marL="0" marR="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1875"/>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9" name="Tijdelijke aanduiding voor afbeelding 8"/>
          <p:cNvSpPr>
            <a:spLocks noGrp="1" noChangeAspect="1"/>
          </p:cNvSpPr>
          <p:nvPr>
            <p:ph type="pic" sz="quarter" idx="16" hasCustomPrompt="1"/>
          </p:nvPr>
        </p:nvSpPr>
        <p:spPr bwMode="gray">
          <a:xfrm>
            <a:off x="976220" y="2562957"/>
            <a:ext cx="1336500" cy="1336500"/>
          </a:xfrm>
          <a:prstGeom prst="ellipse">
            <a:avLst/>
          </a:prstGeom>
          <a:solidFill>
            <a:srgbClr val="F6BFD9"/>
          </a:solidFill>
        </p:spPr>
        <p:txBody>
          <a:bodyPr/>
          <a:lstStyle>
            <a:lvl1pPr marL="0" indent="0">
              <a:lnSpc>
                <a:spcPct val="100000"/>
              </a:lnSpc>
              <a:buNone/>
              <a:defRPr sz="825" baseline="0">
                <a:solidFill>
                  <a:schemeClr val="bg1"/>
                </a:solidFill>
              </a:defRPr>
            </a:lvl1pPr>
          </a:lstStyle>
          <a:p>
            <a:r>
              <a:rPr lang="nl-NL" dirty="0"/>
              <a:t>[Klik op het pictogram om een foto in te voegen]</a:t>
            </a:r>
          </a:p>
        </p:txBody>
      </p:sp>
      <p:sp>
        <p:nvSpPr>
          <p:cNvPr id="11" name="Tijdelijke aanduiding voor afbeelding 9"/>
          <p:cNvSpPr>
            <a:spLocks noGrp="1" noChangeAspect="1"/>
          </p:cNvSpPr>
          <p:nvPr>
            <p:ph type="pic" sz="quarter" idx="17" hasCustomPrompt="1"/>
          </p:nvPr>
        </p:nvSpPr>
        <p:spPr bwMode="gray">
          <a:xfrm>
            <a:off x="4625030" y="2562957"/>
            <a:ext cx="1336500" cy="1336500"/>
          </a:xfrm>
          <a:prstGeom prst="ellipse">
            <a:avLst/>
          </a:prstGeom>
          <a:solidFill>
            <a:srgbClr val="F6BFD9"/>
          </a:solidFill>
        </p:spPr>
        <p:txBody>
          <a:bodyPr/>
          <a:lstStyle>
            <a:lvl1pPr marL="0" indent="0">
              <a:lnSpc>
                <a:spcPct val="100000"/>
              </a:lnSpc>
              <a:buNone/>
              <a:defRPr sz="825" baseline="0">
                <a:solidFill>
                  <a:schemeClr val="bg1"/>
                </a:solidFill>
              </a:defRPr>
            </a:lvl1pPr>
          </a:lstStyle>
          <a:p>
            <a:r>
              <a:rPr lang="nl-NL" dirty="0"/>
              <a:t>[Klik op het pictogram om een foto in te voegen]</a:t>
            </a:r>
          </a:p>
        </p:txBody>
      </p:sp>
    </p:spTree>
    <p:extLst>
      <p:ext uri="{BB962C8B-B14F-4D97-AF65-F5344CB8AC3E}">
        <p14:creationId xmlns:p14="http://schemas.microsoft.com/office/powerpoint/2010/main" val="30217568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4" name="Tijdelijke aanduiding voor dianummer 3"/>
          <p:cNvSpPr>
            <a:spLocks noGrp="1" noSelect="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060528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ussenpagina roze">
    <p:bg>
      <p:bgPr>
        <a:solidFill>
          <a:srgbClr val="B15688"/>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auto">
          <a:xfrm>
            <a:off x="0" y="0"/>
            <a:ext cx="9144000" cy="5016104"/>
          </a:xfrm>
          <a:custGeom>
            <a:avLst/>
            <a:gdLst>
              <a:gd name="T0" fmla="*/ 38400 w 38400"/>
              <a:gd name="T1" fmla="*/ 0 h 21066"/>
              <a:gd name="T2" fmla="*/ 38400 w 38400"/>
              <a:gd name="T3" fmla="*/ 16816 h 21066"/>
              <a:gd name="T4" fmla="*/ 38056 w 38400"/>
              <a:gd name="T5" fmla="*/ 16869 h 21066"/>
              <a:gd name="T6" fmla="*/ 12739 w 38400"/>
              <a:gd name="T7" fmla="*/ 20376 h 21066"/>
              <a:gd name="T8" fmla="*/ 0 w 38400"/>
              <a:gd name="T9" fmla="*/ 16507 h 21066"/>
              <a:gd name="T10" fmla="*/ 0 w 38400"/>
              <a:gd name="T11" fmla="*/ 0 h 21066"/>
              <a:gd name="T12" fmla="*/ 38400 w 38400"/>
              <a:gd name="T13" fmla="*/ 0 h 21066"/>
            </a:gdLst>
            <a:ahLst/>
            <a:cxnLst>
              <a:cxn ang="0">
                <a:pos x="T0" y="T1"/>
              </a:cxn>
              <a:cxn ang="0">
                <a:pos x="T2" y="T3"/>
              </a:cxn>
              <a:cxn ang="0">
                <a:pos x="T4" y="T5"/>
              </a:cxn>
              <a:cxn ang="0">
                <a:pos x="T6" y="T7"/>
              </a:cxn>
              <a:cxn ang="0">
                <a:pos x="T8" y="T9"/>
              </a:cxn>
              <a:cxn ang="0">
                <a:pos x="T10" y="T11"/>
              </a:cxn>
              <a:cxn ang="0">
                <a:pos x="T12" y="T13"/>
              </a:cxn>
            </a:cxnLst>
            <a:rect l="0" t="0" r="r" b="b"/>
            <a:pathLst>
              <a:path w="38400" h="21066">
                <a:moveTo>
                  <a:pt x="38400" y="0"/>
                </a:moveTo>
                <a:cubicBezTo>
                  <a:pt x="38400" y="16816"/>
                  <a:pt x="38400" y="16816"/>
                  <a:pt x="38400" y="16816"/>
                </a:cubicBezTo>
                <a:cubicBezTo>
                  <a:pt x="38286" y="16836"/>
                  <a:pt x="38171" y="16853"/>
                  <a:pt x="38056" y="16869"/>
                </a:cubicBezTo>
                <a:cubicBezTo>
                  <a:pt x="12739" y="20376"/>
                  <a:pt x="12739" y="20376"/>
                  <a:pt x="12739" y="20376"/>
                </a:cubicBezTo>
                <a:cubicBezTo>
                  <a:pt x="7756" y="21066"/>
                  <a:pt x="3260" y="19438"/>
                  <a:pt x="0" y="16507"/>
                </a:cubicBezTo>
                <a:cubicBezTo>
                  <a:pt x="0" y="0"/>
                  <a:pt x="0" y="0"/>
                  <a:pt x="0" y="0"/>
                </a:cubicBezTo>
                <a:lnTo>
                  <a:pt x="38400" y="0"/>
                </a:lnTo>
                <a:close/>
              </a:path>
            </a:pathLst>
          </a:custGeom>
          <a:solidFill>
            <a:srgbClr val="FAE3EF"/>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ctrTitle" hasCustomPrompt="1"/>
          </p:nvPr>
        </p:nvSpPr>
        <p:spPr>
          <a:xfrm>
            <a:off x="990900" y="1175815"/>
            <a:ext cx="6804000" cy="1523423"/>
          </a:xfrm>
        </p:spPr>
        <p:txBody>
          <a:bodyPr anchor="b"/>
          <a:lstStyle>
            <a:lvl1pPr algn="l">
              <a:lnSpc>
                <a:spcPct val="92000"/>
              </a:lnSpc>
              <a:defRPr sz="4125" baseline="0">
                <a:solidFill>
                  <a:srgbClr val="9E145C"/>
                </a:solidFill>
              </a:defRPr>
            </a:lvl1pPr>
          </a:lstStyle>
          <a:p>
            <a:r>
              <a:rPr lang="nl-NL" dirty="0"/>
              <a:t>[Titel]</a:t>
            </a:r>
          </a:p>
        </p:txBody>
      </p:sp>
      <p:sp>
        <p:nvSpPr>
          <p:cNvPr id="3" name="Ondertitel 2"/>
          <p:cNvSpPr>
            <a:spLocks noGrp="1" noSelect="1"/>
          </p:cNvSpPr>
          <p:nvPr>
            <p:ph type="subTitle" idx="1" hasCustomPrompt="1"/>
          </p:nvPr>
        </p:nvSpPr>
        <p:spPr>
          <a:xfrm>
            <a:off x="990900" y="2800454"/>
            <a:ext cx="6804000" cy="1053000"/>
          </a:xfrm>
        </p:spPr>
        <p:txBody>
          <a:bodyPr/>
          <a:lstStyle>
            <a:lvl1pPr marL="0" indent="0" algn="l">
              <a:buNone/>
              <a:defRPr sz="2625">
                <a:solidFill>
                  <a:srgbClr val="B15688"/>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Tree>
    <p:extLst>
      <p:ext uri="{BB962C8B-B14F-4D97-AF65-F5344CB8AC3E}">
        <p14:creationId xmlns:p14="http://schemas.microsoft.com/office/powerpoint/2010/main" val="230296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L)">
    <p:spTree>
      <p:nvGrpSpPr>
        <p:cNvPr id="1" name=""/>
        <p:cNvGrpSpPr/>
        <p:nvPr/>
      </p:nvGrpSpPr>
      <p:grpSpPr>
        <a:xfrm>
          <a:off x="0" y="0"/>
          <a:ext cx="0" cy="0"/>
          <a:chOff x="0" y="0"/>
          <a:chExt cx="0" cy="0"/>
        </a:xfrm>
      </p:grpSpPr>
      <p:sp>
        <p:nvSpPr>
          <p:cNvPr id="7" name="Freeform 5"/>
          <p:cNvSpPr>
            <a:spLocks noSelect="1"/>
          </p:cNvSpPr>
          <p:nvPr userDrawn="1"/>
        </p:nvSpPr>
        <p:spPr bwMode="auto">
          <a:xfrm>
            <a:off x="5257800" y="3446860"/>
            <a:ext cx="3886200" cy="1696641"/>
          </a:xfrm>
          <a:custGeom>
            <a:avLst/>
            <a:gdLst>
              <a:gd name="T0" fmla="*/ 16321 w 16321"/>
              <a:gd name="T1" fmla="*/ 2480 h 7127"/>
              <a:gd name="T2" fmla="*/ 16321 w 16321"/>
              <a:gd name="T3" fmla="*/ 7127 h 7127"/>
              <a:gd name="T4" fmla="*/ 0 w 16321"/>
              <a:gd name="T5" fmla="*/ 7127 h 7127"/>
              <a:gd name="T6" fmla="*/ 2109 w 16321"/>
              <a:gd name="T7" fmla="*/ 3598 h 7127"/>
              <a:gd name="T8" fmla="*/ 5399 w 16321"/>
              <a:gd name="T9" fmla="*/ 1250 h 7127"/>
              <a:gd name="T10" fmla="*/ 10063 w 16321"/>
              <a:gd name="T11" fmla="*/ 266 h 7127"/>
              <a:gd name="T12" fmla="*/ 13738 w 16321"/>
              <a:gd name="T13" fmla="*/ 899 h 7127"/>
              <a:gd name="T14" fmla="*/ 16321 w 16321"/>
              <a:gd name="T15" fmla="*/ 2480 h 7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21" h="7127">
                <a:moveTo>
                  <a:pt x="16321" y="2480"/>
                </a:moveTo>
                <a:cubicBezTo>
                  <a:pt x="16321" y="7127"/>
                  <a:pt x="16321" y="7127"/>
                  <a:pt x="16321" y="7127"/>
                </a:cubicBezTo>
                <a:cubicBezTo>
                  <a:pt x="0" y="7127"/>
                  <a:pt x="0" y="7127"/>
                  <a:pt x="0" y="7127"/>
                </a:cubicBezTo>
                <a:cubicBezTo>
                  <a:pt x="2109" y="3598"/>
                  <a:pt x="2109" y="3598"/>
                  <a:pt x="2109" y="3598"/>
                </a:cubicBezTo>
                <a:cubicBezTo>
                  <a:pt x="2831" y="2391"/>
                  <a:pt x="4023" y="1540"/>
                  <a:pt x="5399" y="1250"/>
                </a:cubicBezTo>
                <a:cubicBezTo>
                  <a:pt x="10063" y="266"/>
                  <a:pt x="10063" y="266"/>
                  <a:pt x="10063" y="266"/>
                </a:cubicBezTo>
                <a:cubicBezTo>
                  <a:pt x="11324" y="0"/>
                  <a:pt x="12639" y="227"/>
                  <a:pt x="13738" y="899"/>
                </a:cubicBezTo>
                <a:lnTo>
                  <a:pt x="16321" y="2480"/>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1" y="423461"/>
            <a:ext cx="4258108" cy="810000"/>
          </a:xfrm>
        </p:spPr>
        <p:txBody>
          <a:bodyPr/>
          <a:lstStyle/>
          <a:p>
            <a:r>
              <a:rPr lang="nl-NL" dirty="0"/>
              <a:t>[Titel]</a:t>
            </a:r>
          </a:p>
        </p:txBody>
      </p:sp>
      <p:sp>
        <p:nvSpPr>
          <p:cNvPr id="6" name="Tijdelijke aanduiding voor tekst 5"/>
          <p:cNvSpPr>
            <a:spLocks noGrp="1" noSelect="1"/>
          </p:cNvSpPr>
          <p:nvPr>
            <p:ph type="body" sz="quarter" idx="13" hasCustomPrompt="1"/>
          </p:nvPr>
        </p:nvSpPr>
        <p:spPr>
          <a:xfrm>
            <a:off x="990600" y="1363266"/>
            <a:ext cx="4258866" cy="3051000"/>
          </a:xfrm>
        </p:spPr>
        <p:txBody>
          <a:bodyPr/>
          <a:lstStyle>
            <a:lvl1pPr>
              <a:defRPr/>
            </a:lvl1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567451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tekst (L) groen">
    <p:spTree>
      <p:nvGrpSpPr>
        <p:cNvPr id="1" name=""/>
        <p:cNvGrpSpPr/>
        <p:nvPr/>
      </p:nvGrpSpPr>
      <p:grpSpPr>
        <a:xfrm>
          <a:off x="0" y="0"/>
          <a:ext cx="0" cy="0"/>
          <a:chOff x="0" y="0"/>
          <a:chExt cx="0" cy="0"/>
        </a:xfrm>
      </p:grpSpPr>
      <p:sp>
        <p:nvSpPr>
          <p:cNvPr id="7" name="Freeform 5"/>
          <p:cNvSpPr>
            <a:spLocks noSelect="1"/>
          </p:cNvSpPr>
          <p:nvPr userDrawn="1"/>
        </p:nvSpPr>
        <p:spPr bwMode="auto">
          <a:xfrm>
            <a:off x="5257800" y="3446860"/>
            <a:ext cx="3886200" cy="1696641"/>
          </a:xfrm>
          <a:custGeom>
            <a:avLst/>
            <a:gdLst>
              <a:gd name="T0" fmla="*/ 16321 w 16321"/>
              <a:gd name="T1" fmla="*/ 2480 h 7127"/>
              <a:gd name="T2" fmla="*/ 16321 w 16321"/>
              <a:gd name="T3" fmla="*/ 7127 h 7127"/>
              <a:gd name="T4" fmla="*/ 0 w 16321"/>
              <a:gd name="T5" fmla="*/ 7127 h 7127"/>
              <a:gd name="T6" fmla="*/ 2109 w 16321"/>
              <a:gd name="T7" fmla="*/ 3598 h 7127"/>
              <a:gd name="T8" fmla="*/ 5399 w 16321"/>
              <a:gd name="T9" fmla="*/ 1250 h 7127"/>
              <a:gd name="T10" fmla="*/ 10063 w 16321"/>
              <a:gd name="T11" fmla="*/ 266 h 7127"/>
              <a:gd name="T12" fmla="*/ 13738 w 16321"/>
              <a:gd name="T13" fmla="*/ 899 h 7127"/>
              <a:gd name="T14" fmla="*/ 16321 w 16321"/>
              <a:gd name="T15" fmla="*/ 2480 h 7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21" h="7127">
                <a:moveTo>
                  <a:pt x="16321" y="2480"/>
                </a:moveTo>
                <a:cubicBezTo>
                  <a:pt x="16321" y="7127"/>
                  <a:pt x="16321" y="7127"/>
                  <a:pt x="16321" y="7127"/>
                </a:cubicBezTo>
                <a:cubicBezTo>
                  <a:pt x="0" y="7127"/>
                  <a:pt x="0" y="7127"/>
                  <a:pt x="0" y="7127"/>
                </a:cubicBezTo>
                <a:cubicBezTo>
                  <a:pt x="2109" y="3598"/>
                  <a:pt x="2109" y="3598"/>
                  <a:pt x="2109" y="3598"/>
                </a:cubicBezTo>
                <a:cubicBezTo>
                  <a:pt x="2831" y="2391"/>
                  <a:pt x="4023" y="1540"/>
                  <a:pt x="5399" y="1250"/>
                </a:cubicBezTo>
                <a:cubicBezTo>
                  <a:pt x="10063" y="266"/>
                  <a:pt x="10063" y="266"/>
                  <a:pt x="10063" y="266"/>
                </a:cubicBezTo>
                <a:cubicBezTo>
                  <a:pt x="11324" y="0"/>
                  <a:pt x="12639" y="227"/>
                  <a:pt x="13738" y="899"/>
                </a:cubicBezTo>
                <a:lnTo>
                  <a:pt x="16321" y="2480"/>
                </a:lnTo>
                <a:close/>
              </a:path>
            </a:pathLst>
          </a:custGeom>
          <a:solidFill>
            <a:srgbClr val="CEE7DC"/>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1" y="423461"/>
            <a:ext cx="4258108" cy="810000"/>
          </a:xfrm>
        </p:spPr>
        <p:txBody>
          <a:bodyPr/>
          <a:lstStyle>
            <a:lvl1pPr>
              <a:defRPr>
                <a:solidFill>
                  <a:schemeClr val="accent4"/>
                </a:solidFill>
              </a:defRPr>
            </a:lvl1pPr>
          </a:lstStyle>
          <a:p>
            <a:r>
              <a:rPr lang="nl-NL" dirty="0"/>
              <a:t>[Titel]</a:t>
            </a:r>
          </a:p>
        </p:txBody>
      </p:sp>
      <p:sp>
        <p:nvSpPr>
          <p:cNvPr id="6" name="Tijdelijke aanduiding voor tekst 5"/>
          <p:cNvSpPr>
            <a:spLocks noGrp="1" noSelect="1"/>
          </p:cNvSpPr>
          <p:nvPr>
            <p:ph type="body" sz="quarter" idx="13" hasCustomPrompt="1"/>
          </p:nvPr>
        </p:nvSpPr>
        <p:spPr>
          <a:xfrm>
            <a:off x="990600" y="1363266"/>
            <a:ext cx="4258866" cy="3051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791372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tekst (L) paars">
    <p:spTree>
      <p:nvGrpSpPr>
        <p:cNvPr id="1" name=""/>
        <p:cNvGrpSpPr/>
        <p:nvPr/>
      </p:nvGrpSpPr>
      <p:grpSpPr>
        <a:xfrm>
          <a:off x="0" y="0"/>
          <a:ext cx="0" cy="0"/>
          <a:chOff x="0" y="0"/>
          <a:chExt cx="0" cy="0"/>
        </a:xfrm>
      </p:grpSpPr>
      <p:sp>
        <p:nvSpPr>
          <p:cNvPr id="7" name="Freeform 5"/>
          <p:cNvSpPr>
            <a:spLocks noSelect="1"/>
          </p:cNvSpPr>
          <p:nvPr userDrawn="1"/>
        </p:nvSpPr>
        <p:spPr bwMode="auto">
          <a:xfrm>
            <a:off x="5257800" y="3446860"/>
            <a:ext cx="3886200" cy="1696641"/>
          </a:xfrm>
          <a:custGeom>
            <a:avLst/>
            <a:gdLst>
              <a:gd name="T0" fmla="*/ 16321 w 16321"/>
              <a:gd name="T1" fmla="*/ 2480 h 7127"/>
              <a:gd name="T2" fmla="*/ 16321 w 16321"/>
              <a:gd name="T3" fmla="*/ 7127 h 7127"/>
              <a:gd name="T4" fmla="*/ 0 w 16321"/>
              <a:gd name="T5" fmla="*/ 7127 h 7127"/>
              <a:gd name="T6" fmla="*/ 2109 w 16321"/>
              <a:gd name="T7" fmla="*/ 3598 h 7127"/>
              <a:gd name="T8" fmla="*/ 5399 w 16321"/>
              <a:gd name="T9" fmla="*/ 1250 h 7127"/>
              <a:gd name="T10" fmla="*/ 10063 w 16321"/>
              <a:gd name="T11" fmla="*/ 266 h 7127"/>
              <a:gd name="T12" fmla="*/ 13738 w 16321"/>
              <a:gd name="T13" fmla="*/ 899 h 7127"/>
              <a:gd name="T14" fmla="*/ 16321 w 16321"/>
              <a:gd name="T15" fmla="*/ 2480 h 7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21" h="7127">
                <a:moveTo>
                  <a:pt x="16321" y="2480"/>
                </a:moveTo>
                <a:cubicBezTo>
                  <a:pt x="16321" y="7127"/>
                  <a:pt x="16321" y="7127"/>
                  <a:pt x="16321" y="7127"/>
                </a:cubicBezTo>
                <a:cubicBezTo>
                  <a:pt x="0" y="7127"/>
                  <a:pt x="0" y="7127"/>
                  <a:pt x="0" y="7127"/>
                </a:cubicBezTo>
                <a:cubicBezTo>
                  <a:pt x="2109" y="3598"/>
                  <a:pt x="2109" y="3598"/>
                  <a:pt x="2109" y="3598"/>
                </a:cubicBezTo>
                <a:cubicBezTo>
                  <a:pt x="2831" y="2391"/>
                  <a:pt x="4023" y="1540"/>
                  <a:pt x="5399" y="1250"/>
                </a:cubicBezTo>
                <a:cubicBezTo>
                  <a:pt x="10063" y="266"/>
                  <a:pt x="10063" y="266"/>
                  <a:pt x="10063" y="266"/>
                </a:cubicBezTo>
                <a:cubicBezTo>
                  <a:pt x="11324" y="0"/>
                  <a:pt x="12639" y="227"/>
                  <a:pt x="13738" y="899"/>
                </a:cubicBezTo>
                <a:lnTo>
                  <a:pt x="16321" y="2480"/>
                </a:lnTo>
                <a:close/>
              </a:path>
            </a:pathLst>
          </a:custGeom>
          <a:solidFill>
            <a:srgbClr val="EBD6EA"/>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1" y="423461"/>
            <a:ext cx="4258108" cy="810000"/>
          </a:xfrm>
        </p:spPr>
        <p:txBody>
          <a:bodyPr/>
          <a:lstStyle>
            <a:lvl1pPr>
              <a:defRPr>
                <a:solidFill>
                  <a:schemeClr val="accent3"/>
                </a:solidFill>
              </a:defRPr>
            </a:lvl1pPr>
          </a:lstStyle>
          <a:p>
            <a:r>
              <a:rPr lang="nl-NL" dirty="0"/>
              <a:t>[Titel]</a:t>
            </a:r>
          </a:p>
        </p:txBody>
      </p:sp>
      <p:sp>
        <p:nvSpPr>
          <p:cNvPr id="6" name="Tijdelijke aanduiding voor tekst 5"/>
          <p:cNvSpPr>
            <a:spLocks noGrp="1" noSelect="1"/>
          </p:cNvSpPr>
          <p:nvPr>
            <p:ph type="body" sz="quarter" idx="13" hasCustomPrompt="1"/>
          </p:nvPr>
        </p:nvSpPr>
        <p:spPr>
          <a:xfrm>
            <a:off x="990600" y="1363266"/>
            <a:ext cx="4258866" cy="3051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137600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en tekst (L) roze">
    <p:spTree>
      <p:nvGrpSpPr>
        <p:cNvPr id="1" name=""/>
        <p:cNvGrpSpPr/>
        <p:nvPr/>
      </p:nvGrpSpPr>
      <p:grpSpPr>
        <a:xfrm>
          <a:off x="0" y="0"/>
          <a:ext cx="0" cy="0"/>
          <a:chOff x="0" y="0"/>
          <a:chExt cx="0" cy="0"/>
        </a:xfrm>
      </p:grpSpPr>
      <p:sp>
        <p:nvSpPr>
          <p:cNvPr id="7" name="Freeform 5"/>
          <p:cNvSpPr>
            <a:spLocks noSelect="1"/>
          </p:cNvSpPr>
          <p:nvPr userDrawn="1"/>
        </p:nvSpPr>
        <p:spPr bwMode="auto">
          <a:xfrm>
            <a:off x="5257800" y="3446860"/>
            <a:ext cx="3886200" cy="1696641"/>
          </a:xfrm>
          <a:custGeom>
            <a:avLst/>
            <a:gdLst>
              <a:gd name="T0" fmla="*/ 16321 w 16321"/>
              <a:gd name="T1" fmla="*/ 2480 h 7127"/>
              <a:gd name="T2" fmla="*/ 16321 w 16321"/>
              <a:gd name="T3" fmla="*/ 7127 h 7127"/>
              <a:gd name="T4" fmla="*/ 0 w 16321"/>
              <a:gd name="T5" fmla="*/ 7127 h 7127"/>
              <a:gd name="T6" fmla="*/ 2109 w 16321"/>
              <a:gd name="T7" fmla="*/ 3598 h 7127"/>
              <a:gd name="T8" fmla="*/ 5399 w 16321"/>
              <a:gd name="T9" fmla="*/ 1250 h 7127"/>
              <a:gd name="T10" fmla="*/ 10063 w 16321"/>
              <a:gd name="T11" fmla="*/ 266 h 7127"/>
              <a:gd name="T12" fmla="*/ 13738 w 16321"/>
              <a:gd name="T13" fmla="*/ 899 h 7127"/>
              <a:gd name="T14" fmla="*/ 16321 w 16321"/>
              <a:gd name="T15" fmla="*/ 2480 h 7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21" h="7127">
                <a:moveTo>
                  <a:pt x="16321" y="2480"/>
                </a:moveTo>
                <a:cubicBezTo>
                  <a:pt x="16321" y="7127"/>
                  <a:pt x="16321" y="7127"/>
                  <a:pt x="16321" y="7127"/>
                </a:cubicBezTo>
                <a:cubicBezTo>
                  <a:pt x="0" y="7127"/>
                  <a:pt x="0" y="7127"/>
                  <a:pt x="0" y="7127"/>
                </a:cubicBezTo>
                <a:cubicBezTo>
                  <a:pt x="2109" y="3598"/>
                  <a:pt x="2109" y="3598"/>
                  <a:pt x="2109" y="3598"/>
                </a:cubicBezTo>
                <a:cubicBezTo>
                  <a:pt x="2831" y="2391"/>
                  <a:pt x="4023" y="1540"/>
                  <a:pt x="5399" y="1250"/>
                </a:cubicBezTo>
                <a:cubicBezTo>
                  <a:pt x="10063" y="266"/>
                  <a:pt x="10063" y="266"/>
                  <a:pt x="10063" y="266"/>
                </a:cubicBezTo>
                <a:cubicBezTo>
                  <a:pt x="11324" y="0"/>
                  <a:pt x="12639" y="227"/>
                  <a:pt x="13738" y="899"/>
                </a:cubicBezTo>
                <a:lnTo>
                  <a:pt x="16321" y="2480"/>
                </a:lnTo>
                <a:close/>
              </a:path>
            </a:pathLst>
          </a:custGeom>
          <a:solidFill>
            <a:srgbClr val="FAE3EF"/>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1" y="423461"/>
            <a:ext cx="4258108" cy="810000"/>
          </a:xfrm>
        </p:spPr>
        <p:txBody>
          <a:bodyPr/>
          <a:lstStyle>
            <a:lvl1pPr>
              <a:defRPr>
                <a:solidFill>
                  <a:schemeClr val="accent2"/>
                </a:solidFill>
              </a:defRPr>
            </a:lvl1pPr>
          </a:lstStyle>
          <a:p>
            <a:r>
              <a:rPr lang="nl-NL" dirty="0"/>
              <a:t>[Titel]</a:t>
            </a:r>
          </a:p>
        </p:txBody>
      </p:sp>
      <p:sp>
        <p:nvSpPr>
          <p:cNvPr id="6" name="Tijdelijke aanduiding voor tekst 5"/>
          <p:cNvSpPr>
            <a:spLocks noGrp="1" noSelect="1"/>
          </p:cNvSpPr>
          <p:nvPr>
            <p:ph type="body" sz="quarter" idx="13" hasCustomPrompt="1"/>
          </p:nvPr>
        </p:nvSpPr>
        <p:spPr>
          <a:xfrm>
            <a:off x="990600" y="1363266"/>
            <a:ext cx="4258866" cy="3051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4134093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tekst (2-koloms)">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a:xfrm>
            <a:off x="991280" y="423461"/>
            <a:ext cx="7236000" cy="810000"/>
          </a:xfrm>
        </p:spPr>
        <p:txBody>
          <a:bodyPr/>
          <a:lstStyle/>
          <a:p>
            <a:r>
              <a:rPr lang="nl-NL" dirty="0"/>
              <a:t>[Titel]</a:t>
            </a:r>
          </a:p>
        </p:txBody>
      </p:sp>
      <p:sp>
        <p:nvSpPr>
          <p:cNvPr id="6" name="Tijdelijke aanduiding voor tekst 5"/>
          <p:cNvSpPr>
            <a:spLocks noGrp="1" noSelect="1"/>
          </p:cNvSpPr>
          <p:nvPr>
            <p:ph type="body" sz="quarter" idx="13" hasCustomPrompt="1"/>
          </p:nvPr>
        </p:nvSpPr>
        <p:spPr>
          <a:xfrm>
            <a:off x="990600" y="1363266"/>
            <a:ext cx="7236000" cy="3051000"/>
          </a:xfrm>
        </p:spPr>
        <p:txBody>
          <a:bodyPr numCol="2" spcCol="864000"/>
          <a:lstStyle>
            <a:lvl1pPr>
              <a:defRPr baseline="0"/>
            </a:lvl1pPr>
            <a:lvl4pPr>
              <a:defRPr/>
            </a:lvl4pPr>
          </a:lstStyle>
          <a:p>
            <a:pPr lvl="0"/>
            <a:r>
              <a:rPr lang="nl-NL" dirty="0"/>
              <a:t>[Tekst (2-koloms)]</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723027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tabel (L)">
    <p:spTree>
      <p:nvGrpSpPr>
        <p:cNvPr id="1" name=""/>
        <p:cNvGrpSpPr/>
        <p:nvPr/>
      </p:nvGrpSpPr>
      <p:grpSpPr>
        <a:xfrm>
          <a:off x="0" y="0"/>
          <a:ext cx="0" cy="0"/>
          <a:chOff x="0" y="0"/>
          <a:chExt cx="0" cy="0"/>
        </a:xfrm>
      </p:grpSpPr>
      <p:sp>
        <p:nvSpPr>
          <p:cNvPr id="8" name="Freeform 5"/>
          <p:cNvSpPr>
            <a:spLocks noSelect="1"/>
          </p:cNvSpPr>
          <p:nvPr userDrawn="1"/>
        </p:nvSpPr>
        <p:spPr bwMode="auto">
          <a:xfrm>
            <a:off x="4974431" y="4539854"/>
            <a:ext cx="2644379" cy="603647"/>
          </a:xfrm>
          <a:custGeom>
            <a:avLst/>
            <a:gdLst>
              <a:gd name="T0" fmla="*/ 11106 w 11106"/>
              <a:gd name="T1" fmla="*/ 2536 h 2536"/>
              <a:gd name="T2" fmla="*/ 0 w 11106"/>
              <a:gd name="T3" fmla="*/ 2536 h 2536"/>
              <a:gd name="T4" fmla="*/ 1763 w 11106"/>
              <a:gd name="T5" fmla="*/ 1487 h 2536"/>
              <a:gd name="T6" fmla="*/ 4562 w 11106"/>
              <a:gd name="T7" fmla="*/ 522 h 2536"/>
              <a:gd name="T8" fmla="*/ 9063 w 11106"/>
              <a:gd name="T9" fmla="*/ 1133 h 2536"/>
              <a:gd name="T10" fmla="*/ 11106 w 11106"/>
              <a:gd name="T11" fmla="*/ 2536 h 2536"/>
            </a:gdLst>
            <a:ahLst/>
            <a:cxnLst>
              <a:cxn ang="0">
                <a:pos x="T0" y="T1"/>
              </a:cxn>
              <a:cxn ang="0">
                <a:pos x="T2" y="T3"/>
              </a:cxn>
              <a:cxn ang="0">
                <a:pos x="T4" y="T5"/>
              </a:cxn>
              <a:cxn ang="0">
                <a:pos x="T6" y="T7"/>
              </a:cxn>
              <a:cxn ang="0">
                <a:pos x="T8" y="T9"/>
              </a:cxn>
              <a:cxn ang="0">
                <a:pos x="T10" y="T11"/>
              </a:cxn>
            </a:cxnLst>
            <a:rect l="0" t="0" r="r" b="b"/>
            <a:pathLst>
              <a:path w="11106" h="2536">
                <a:moveTo>
                  <a:pt x="11106" y="2536"/>
                </a:moveTo>
                <a:cubicBezTo>
                  <a:pt x="0" y="2536"/>
                  <a:pt x="0" y="2536"/>
                  <a:pt x="0" y="2536"/>
                </a:cubicBezTo>
                <a:cubicBezTo>
                  <a:pt x="502" y="2077"/>
                  <a:pt x="1099" y="1716"/>
                  <a:pt x="1763" y="1487"/>
                </a:cubicBezTo>
                <a:cubicBezTo>
                  <a:pt x="4562" y="522"/>
                  <a:pt x="4562" y="522"/>
                  <a:pt x="4562" y="522"/>
                </a:cubicBezTo>
                <a:cubicBezTo>
                  <a:pt x="6074" y="0"/>
                  <a:pt x="7745" y="227"/>
                  <a:pt x="9063" y="1133"/>
                </a:cubicBezTo>
                <a:lnTo>
                  <a:pt x="11106" y="2536"/>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0" y="423461"/>
            <a:ext cx="7236000" cy="810000"/>
          </a:xfrm>
        </p:spPr>
        <p:txBody>
          <a:bodyPr/>
          <a:lstStyle/>
          <a:p>
            <a:r>
              <a:rPr lang="nl-NL" dirty="0"/>
              <a:t>[Titel]</a:t>
            </a:r>
          </a:p>
        </p:txBody>
      </p:sp>
      <p:sp>
        <p:nvSpPr>
          <p:cNvPr id="7" name="Tijdelijke aanduiding voor tabel 6"/>
          <p:cNvSpPr>
            <a:spLocks noGrp="1" noSelect="1"/>
          </p:cNvSpPr>
          <p:nvPr>
            <p:ph type="tbl" sz="quarter" idx="13" hasCustomPrompt="1"/>
          </p:nvPr>
        </p:nvSpPr>
        <p:spPr>
          <a:xfrm>
            <a:off x="991791" y="1416254"/>
            <a:ext cx="3510000" cy="2997000"/>
          </a:xfrm>
        </p:spPr>
        <p:txBody>
          <a:bodyPr tIns="0"/>
          <a:lstStyle>
            <a:lvl1pPr marL="0" indent="0">
              <a:buNone/>
              <a:defRPr baseline="0"/>
            </a:lvl1pPr>
          </a:lstStyle>
          <a:p>
            <a:r>
              <a:rPr lang="nl-NL" dirty="0"/>
              <a:t>[Klik op het pictogram om een tabel in te voegen. Klik dan in de tabel en kies via Hulpmiddelen voor tabellen | Ontwerpen de Tabelstijl &lt;kleur&gt; </a:t>
            </a:r>
            <a:r>
              <a:rPr lang="nl-NL" dirty="0" err="1"/>
              <a:t>Nza</a:t>
            </a:r>
            <a:r>
              <a:rPr lang="nl-NL" dirty="0"/>
              <a:t>)]</a:t>
            </a:r>
          </a:p>
        </p:txBody>
      </p:sp>
      <p:sp>
        <p:nvSpPr>
          <p:cNvPr id="10" name="Tijdelijke aanduiding voor tekst 5"/>
          <p:cNvSpPr>
            <a:spLocks noGrp="1" noSelect="1"/>
          </p:cNvSpPr>
          <p:nvPr>
            <p:ph type="body" sz="quarter" idx="14" hasCustomPrompt="1"/>
          </p:nvPr>
        </p:nvSpPr>
        <p:spPr>
          <a:xfrm>
            <a:off x="4938351" y="1363266"/>
            <a:ext cx="3288929" cy="3051000"/>
          </a:xfrm>
        </p:spPr>
        <p:txBody>
          <a:bodyPr/>
          <a:lstStyle>
            <a:lvl1pPr>
              <a:defRPr/>
            </a:lvl1pPr>
            <a:lvl4pPr>
              <a:defRPr/>
            </a:lvl4pPr>
            <a:lvl5pPr marL="162000" indent="-162000">
              <a:buClr>
                <a:schemeClr val="accent1"/>
              </a:buClr>
              <a:buFont typeface="Arial" panose="020B0604020202020204" pitchFamily="34" charset="0"/>
              <a:buChar char="•"/>
              <a:defRPr lang="nl-NL" sz="1350" kern="1200" dirty="0" smtClean="0">
                <a:solidFill>
                  <a:schemeClr val="tx1"/>
                </a:solidFill>
                <a:latin typeface="+mn-lt"/>
                <a:ea typeface="+mn-ea"/>
                <a:cs typeface="+mn-cs"/>
              </a:defRPr>
            </a:lvl5pPr>
          </a:lstStyle>
          <a:p>
            <a:pPr lvl="4"/>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176520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en tabel (L) groen">
    <p:bg>
      <p:bgPr>
        <a:solidFill>
          <a:schemeClr val="bg1"/>
        </a:solidFill>
        <a:effectLst/>
      </p:bgPr>
    </p:bg>
    <p:spTree>
      <p:nvGrpSpPr>
        <p:cNvPr id="1" name=""/>
        <p:cNvGrpSpPr/>
        <p:nvPr/>
      </p:nvGrpSpPr>
      <p:grpSpPr>
        <a:xfrm>
          <a:off x="0" y="0"/>
          <a:ext cx="0" cy="0"/>
          <a:chOff x="0" y="0"/>
          <a:chExt cx="0" cy="0"/>
        </a:xfrm>
      </p:grpSpPr>
      <p:sp>
        <p:nvSpPr>
          <p:cNvPr id="8" name="Freeform 5"/>
          <p:cNvSpPr>
            <a:spLocks noSelect="1"/>
          </p:cNvSpPr>
          <p:nvPr userDrawn="1"/>
        </p:nvSpPr>
        <p:spPr bwMode="auto">
          <a:xfrm>
            <a:off x="4974431" y="4539854"/>
            <a:ext cx="2644379" cy="603647"/>
          </a:xfrm>
          <a:custGeom>
            <a:avLst/>
            <a:gdLst>
              <a:gd name="T0" fmla="*/ 11106 w 11106"/>
              <a:gd name="T1" fmla="*/ 2536 h 2536"/>
              <a:gd name="T2" fmla="*/ 0 w 11106"/>
              <a:gd name="T3" fmla="*/ 2536 h 2536"/>
              <a:gd name="T4" fmla="*/ 1763 w 11106"/>
              <a:gd name="T5" fmla="*/ 1487 h 2536"/>
              <a:gd name="T6" fmla="*/ 4562 w 11106"/>
              <a:gd name="T7" fmla="*/ 522 h 2536"/>
              <a:gd name="T8" fmla="*/ 9063 w 11106"/>
              <a:gd name="T9" fmla="*/ 1133 h 2536"/>
              <a:gd name="T10" fmla="*/ 11106 w 11106"/>
              <a:gd name="T11" fmla="*/ 2536 h 2536"/>
            </a:gdLst>
            <a:ahLst/>
            <a:cxnLst>
              <a:cxn ang="0">
                <a:pos x="T0" y="T1"/>
              </a:cxn>
              <a:cxn ang="0">
                <a:pos x="T2" y="T3"/>
              </a:cxn>
              <a:cxn ang="0">
                <a:pos x="T4" y="T5"/>
              </a:cxn>
              <a:cxn ang="0">
                <a:pos x="T6" y="T7"/>
              </a:cxn>
              <a:cxn ang="0">
                <a:pos x="T8" y="T9"/>
              </a:cxn>
              <a:cxn ang="0">
                <a:pos x="T10" y="T11"/>
              </a:cxn>
            </a:cxnLst>
            <a:rect l="0" t="0" r="r" b="b"/>
            <a:pathLst>
              <a:path w="11106" h="2536">
                <a:moveTo>
                  <a:pt x="11106" y="2536"/>
                </a:moveTo>
                <a:cubicBezTo>
                  <a:pt x="0" y="2536"/>
                  <a:pt x="0" y="2536"/>
                  <a:pt x="0" y="2536"/>
                </a:cubicBezTo>
                <a:cubicBezTo>
                  <a:pt x="502" y="2077"/>
                  <a:pt x="1099" y="1716"/>
                  <a:pt x="1763" y="1487"/>
                </a:cubicBezTo>
                <a:cubicBezTo>
                  <a:pt x="4562" y="522"/>
                  <a:pt x="4562" y="522"/>
                  <a:pt x="4562" y="522"/>
                </a:cubicBezTo>
                <a:cubicBezTo>
                  <a:pt x="6074" y="0"/>
                  <a:pt x="7745" y="227"/>
                  <a:pt x="9063" y="1133"/>
                </a:cubicBezTo>
                <a:lnTo>
                  <a:pt x="11106" y="2536"/>
                </a:lnTo>
                <a:close/>
              </a:path>
            </a:pathLst>
          </a:custGeom>
          <a:solidFill>
            <a:srgbClr val="CEE7DC"/>
          </a:solidFill>
          <a:ln>
            <a:noFill/>
          </a:ln>
        </p:spPr>
        <p:txBody>
          <a:bodyPr vert="horz" wrap="square" lIns="68580" tIns="34290" rIns="68580" bIns="34290" numCol="1" anchor="t" anchorCtr="0" compatLnSpc="1">
            <a:prstTxWarp prst="textNoShape">
              <a:avLst/>
            </a:prstTxWarp>
          </a:bodyPr>
          <a:lstStyle/>
          <a:p>
            <a:endParaRPr lang="nl-NL" sz="1350" dirty="0">
              <a:solidFill>
                <a:srgbClr val="00B050"/>
              </a:solidFill>
            </a:endParaRPr>
          </a:p>
        </p:txBody>
      </p:sp>
      <p:sp>
        <p:nvSpPr>
          <p:cNvPr id="2" name="Titel 1"/>
          <p:cNvSpPr>
            <a:spLocks noGrp="1" noSelect="1"/>
          </p:cNvSpPr>
          <p:nvPr>
            <p:ph type="title" hasCustomPrompt="1"/>
          </p:nvPr>
        </p:nvSpPr>
        <p:spPr>
          <a:xfrm>
            <a:off x="991280" y="423461"/>
            <a:ext cx="7236000" cy="810000"/>
          </a:xfrm>
        </p:spPr>
        <p:txBody>
          <a:bodyPr/>
          <a:lstStyle>
            <a:lvl1pPr>
              <a:defRPr>
                <a:solidFill>
                  <a:schemeClr val="accent4"/>
                </a:solidFill>
              </a:defRPr>
            </a:lvl1pPr>
          </a:lstStyle>
          <a:p>
            <a:r>
              <a:rPr lang="nl-NL" dirty="0"/>
              <a:t>[Titel]</a:t>
            </a:r>
          </a:p>
        </p:txBody>
      </p:sp>
      <p:sp>
        <p:nvSpPr>
          <p:cNvPr id="7" name="Tijdelijke aanduiding voor tabel 6"/>
          <p:cNvSpPr>
            <a:spLocks noGrp="1" noSelect="1"/>
          </p:cNvSpPr>
          <p:nvPr>
            <p:ph type="tbl" sz="quarter" idx="13" hasCustomPrompt="1"/>
          </p:nvPr>
        </p:nvSpPr>
        <p:spPr>
          <a:xfrm>
            <a:off x="991791" y="1416254"/>
            <a:ext cx="3510000" cy="2997000"/>
          </a:xfrm>
        </p:spPr>
        <p:txBody>
          <a:bodyPr tIns="0"/>
          <a:lstStyle>
            <a:lvl1pPr marL="0" indent="0">
              <a:buNone/>
              <a:defRPr baseline="0"/>
            </a:lvl1pPr>
          </a:lstStyle>
          <a:p>
            <a:r>
              <a:rPr lang="nl-NL" dirty="0"/>
              <a:t>[Klik op het pictogram om een tabel in te voegen. Klik dan in de tabel en kies via Hulpmiddelen voor tabellen | Ontwerpen de Tabelstijl &lt;kleur&gt; </a:t>
            </a:r>
            <a:r>
              <a:rPr lang="nl-NL" dirty="0" err="1"/>
              <a:t>Nza</a:t>
            </a:r>
            <a:r>
              <a:rPr lang="nl-NL" dirty="0"/>
              <a:t>)]</a:t>
            </a:r>
          </a:p>
        </p:txBody>
      </p:sp>
      <p:sp>
        <p:nvSpPr>
          <p:cNvPr id="10" name="Tijdelijke aanduiding voor tekst 5"/>
          <p:cNvSpPr>
            <a:spLocks noGrp="1" noSelect="1"/>
          </p:cNvSpPr>
          <p:nvPr>
            <p:ph type="body" sz="quarter" idx="14" hasCustomPrompt="1"/>
          </p:nvPr>
        </p:nvSpPr>
        <p:spPr>
          <a:xfrm>
            <a:off x="4938351" y="1363266"/>
            <a:ext cx="3288929" cy="3051000"/>
          </a:xfrm>
        </p:spPr>
        <p:txBody>
          <a:bodyPr/>
          <a:lstStyle>
            <a:lvl1pPr>
              <a:buClr>
                <a:schemeClr val="accent4"/>
              </a:buClr>
              <a:defRPr/>
            </a:lvl1pPr>
            <a:lvl2pPr>
              <a:buClr>
                <a:schemeClr val="accent4"/>
              </a:buClr>
              <a:defRPr/>
            </a:lvl2pPr>
            <a:lvl3pPr>
              <a:buClr>
                <a:schemeClr val="accent4"/>
              </a:buClr>
              <a:defRPr/>
            </a:lvl3pPr>
            <a:lvl4pPr>
              <a:defRPr/>
            </a:lvl4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52439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groen">
    <p:bg>
      <p:bgPr>
        <a:solidFill>
          <a:srgbClr val="0E864A"/>
        </a:solidFill>
        <a:effectLst/>
      </p:bgPr>
    </p:bg>
    <p:spTree>
      <p:nvGrpSpPr>
        <p:cNvPr id="1" name=""/>
        <p:cNvGrpSpPr/>
        <p:nvPr/>
      </p:nvGrpSpPr>
      <p:grpSpPr>
        <a:xfrm>
          <a:off x="0" y="0"/>
          <a:ext cx="0" cy="0"/>
          <a:chOff x="0" y="0"/>
          <a:chExt cx="0" cy="0"/>
        </a:xfrm>
      </p:grpSpPr>
      <p:sp>
        <p:nvSpPr>
          <p:cNvPr id="9" name="Freeform 6"/>
          <p:cNvSpPr>
            <a:spLocks noSelect="1"/>
          </p:cNvSpPr>
          <p:nvPr userDrawn="1"/>
        </p:nvSpPr>
        <p:spPr bwMode="auto">
          <a:xfrm>
            <a:off x="0" y="0"/>
            <a:ext cx="8535591" cy="5143500"/>
          </a:xfrm>
          <a:custGeom>
            <a:avLst/>
            <a:gdLst>
              <a:gd name="T0" fmla="*/ 34525 w 35846"/>
              <a:gd name="T1" fmla="*/ 10375 h 21600"/>
              <a:gd name="T2" fmla="*/ 29683 w 35846"/>
              <a:gd name="T3" fmla="*/ 894 h 21600"/>
              <a:gd name="T4" fmla="*/ 29089 w 35846"/>
              <a:gd name="T5" fmla="*/ 0 h 21600"/>
              <a:gd name="T6" fmla="*/ 15840 w 35846"/>
              <a:gd name="T7" fmla="*/ 0 h 21600"/>
              <a:gd name="T8" fmla="*/ 3266 w 35846"/>
              <a:gd name="T9" fmla="*/ 0 h 21600"/>
              <a:gd name="T10" fmla="*/ 0 w 35846"/>
              <a:gd name="T11" fmla="*/ 0 h 21600"/>
              <a:gd name="T12" fmla="*/ 0 w 35846"/>
              <a:gd name="T13" fmla="*/ 2257 h 21600"/>
              <a:gd name="T14" fmla="*/ 0 w 35846"/>
              <a:gd name="T15" fmla="*/ 19312 h 21600"/>
              <a:gd name="T16" fmla="*/ 0 w 35846"/>
              <a:gd name="T17" fmla="*/ 21600 h 21600"/>
              <a:gd name="T18" fmla="*/ 2065 w 35846"/>
              <a:gd name="T19" fmla="*/ 21600 h 21600"/>
              <a:gd name="T20" fmla="*/ 15840 w 35846"/>
              <a:gd name="T21" fmla="*/ 21600 h 21600"/>
              <a:gd name="T22" fmla="*/ 17380 w 35846"/>
              <a:gd name="T23" fmla="*/ 21600 h 21600"/>
              <a:gd name="T24" fmla="*/ 31764 w 35846"/>
              <a:gd name="T25" fmla="*/ 17003 h 21600"/>
              <a:gd name="T26" fmla="*/ 34525 w 35846"/>
              <a:gd name="T27" fmla="*/ 1037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46" h="21600">
                <a:moveTo>
                  <a:pt x="34525" y="10375"/>
                </a:moveTo>
                <a:cubicBezTo>
                  <a:pt x="29683" y="894"/>
                  <a:pt x="29683" y="894"/>
                  <a:pt x="29683" y="894"/>
                </a:cubicBezTo>
                <a:cubicBezTo>
                  <a:pt x="29519" y="574"/>
                  <a:pt x="29320" y="274"/>
                  <a:pt x="29089" y="0"/>
                </a:cubicBezTo>
                <a:cubicBezTo>
                  <a:pt x="15840" y="0"/>
                  <a:pt x="15840" y="0"/>
                  <a:pt x="15840" y="0"/>
                </a:cubicBezTo>
                <a:cubicBezTo>
                  <a:pt x="3266" y="0"/>
                  <a:pt x="3266" y="0"/>
                  <a:pt x="3266" y="0"/>
                </a:cubicBezTo>
                <a:cubicBezTo>
                  <a:pt x="0" y="0"/>
                  <a:pt x="0" y="0"/>
                  <a:pt x="0" y="0"/>
                </a:cubicBezTo>
                <a:cubicBezTo>
                  <a:pt x="0" y="2257"/>
                  <a:pt x="0" y="2257"/>
                  <a:pt x="0" y="2257"/>
                </a:cubicBezTo>
                <a:cubicBezTo>
                  <a:pt x="0" y="19312"/>
                  <a:pt x="0" y="19312"/>
                  <a:pt x="0" y="19312"/>
                </a:cubicBezTo>
                <a:cubicBezTo>
                  <a:pt x="0" y="21600"/>
                  <a:pt x="0" y="21600"/>
                  <a:pt x="0" y="21600"/>
                </a:cubicBezTo>
                <a:cubicBezTo>
                  <a:pt x="2065" y="21600"/>
                  <a:pt x="2065" y="21600"/>
                  <a:pt x="2065" y="21600"/>
                </a:cubicBezTo>
                <a:cubicBezTo>
                  <a:pt x="15840" y="21600"/>
                  <a:pt x="15840" y="21600"/>
                  <a:pt x="15840" y="21600"/>
                </a:cubicBezTo>
                <a:cubicBezTo>
                  <a:pt x="17380" y="21600"/>
                  <a:pt x="17380" y="21600"/>
                  <a:pt x="17380" y="21600"/>
                </a:cubicBezTo>
                <a:cubicBezTo>
                  <a:pt x="31764" y="17003"/>
                  <a:pt x="31764" y="17003"/>
                  <a:pt x="31764" y="17003"/>
                </a:cubicBezTo>
                <a:cubicBezTo>
                  <a:pt x="34532" y="16118"/>
                  <a:pt x="35846" y="12963"/>
                  <a:pt x="34525" y="10375"/>
                </a:cubicBezTo>
                <a:close/>
              </a:path>
            </a:pathLst>
          </a:custGeom>
          <a:solidFill>
            <a:srgbClr val="CEE7DC"/>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10" name="Freeform 7"/>
          <p:cNvSpPr>
            <a:spLocks noSelect="1"/>
          </p:cNvSpPr>
          <p:nvPr userDrawn="1"/>
        </p:nvSpPr>
        <p:spPr bwMode="auto">
          <a:xfrm>
            <a:off x="8395097" y="401241"/>
            <a:ext cx="120254" cy="138113"/>
          </a:xfrm>
          <a:custGeom>
            <a:avLst/>
            <a:gdLst>
              <a:gd name="T0" fmla="*/ 25 w 504"/>
              <a:gd name="T1" fmla="*/ 0 h 581"/>
              <a:gd name="T2" fmla="*/ 104 w 504"/>
              <a:gd name="T3" fmla="*/ 0 h 581"/>
              <a:gd name="T4" fmla="*/ 124 w 504"/>
              <a:gd name="T5" fmla="*/ 10 h 581"/>
              <a:gd name="T6" fmla="*/ 381 w 504"/>
              <a:gd name="T7" fmla="*/ 363 h 581"/>
              <a:gd name="T8" fmla="*/ 391 w 504"/>
              <a:gd name="T9" fmla="*/ 368 h 581"/>
              <a:gd name="T10" fmla="*/ 419 w 504"/>
              <a:gd name="T11" fmla="*/ 368 h 581"/>
              <a:gd name="T12" fmla="*/ 432 w 504"/>
              <a:gd name="T13" fmla="*/ 355 h 581"/>
              <a:gd name="T14" fmla="*/ 432 w 504"/>
              <a:gd name="T15" fmla="*/ 25 h 581"/>
              <a:gd name="T16" fmla="*/ 458 w 504"/>
              <a:gd name="T17" fmla="*/ 0 h 581"/>
              <a:gd name="T18" fmla="*/ 478 w 504"/>
              <a:gd name="T19" fmla="*/ 0 h 581"/>
              <a:gd name="T20" fmla="*/ 504 w 504"/>
              <a:gd name="T21" fmla="*/ 25 h 581"/>
              <a:gd name="T22" fmla="*/ 504 w 504"/>
              <a:gd name="T23" fmla="*/ 555 h 581"/>
              <a:gd name="T24" fmla="*/ 478 w 504"/>
              <a:gd name="T25" fmla="*/ 581 h 581"/>
              <a:gd name="T26" fmla="*/ 399 w 504"/>
              <a:gd name="T27" fmla="*/ 581 h 581"/>
              <a:gd name="T28" fmla="*/ 378 w 504"/>
              <a:gd name="T29" fmla="*/ 571 h 581"/>
              <a:gd name="T30" fmla="*/ 122 w 504"/>
              <a:gd name="T31" fmla="*/ 218 h 581"/>
              <a:gd name="T32" fmla="*/ 111 w 504"/>
              <a:gd name="T33" fmla="*/ 213 h 581"/>
              <a:gd name="T34" fmla="*/ 83 w 504"/>
              <a:gd name="T35" fmla="*/ 213 h 581"/>
              <a:gd name="T36" fmla="*/ 70 w 504"/>
              <a:gd name="T37" fmla="*/ 226 h 581"/>
              <a:gd name="T38" fmla="*/ 70 w 504"/>
              <a:gd name="T39" fmla="*/ 555 h 581"/>
              <a:gd name="T40" fmla="*/ 44 w 504"/>
              <a:gd name="T41" fmla="*/ 581 h 581"/>
              <a:gd name="T42" fmla="*/ 25 w 504"/>
              <a:gd name="T43" fmla="*/ 581 h 581"/>
              <a:gd name="T44" fmla="*/ 0 w 504"/>
              <a:gd name="T45" fmla="*/ 555 h 581"/>
              <a:gd name="T46" fmla="*/ 0 w 504"/>
              <a:gd name="T47" fmla="*/ 25 h 581"/>
              <a:gd name="T48" fmla="*/ 25 w 504"/>
              <a:gd name="T4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4" h="581">
                <a:moveTo>
                  <a:pt x="25" y="0"/>
                </a:moveTo>
                <a:cubicBezTo>
                  <a:pt x="104" y="0"/>
                  <a:pt x="104" y="0"/>
                  <a:pt x="104" y="0"/>
                </a:cubicBezTo>
                <a:cubicBezTo>
                  <a:pt x="112" y="0"/>
                  <a:pt x="120" y="4"/>
                  <a:pt x="124" y="10"/>
                </a:cubicBezTo>
                <a:cubicBezTo>
                  <a:pt x="381" y="363"/>
                  <a:pt x="381" y="363"/>
                  <a:pt x="381" y="363"/>
                </a:cubicBezTo>
                <a:cubicBezTo>
                  <a:pt x="383" y="366"/>
                  <a:pt x="387" y="368"/>
                  <a:pt x="391" y="368"/>
                </a:cubicBezTo>
                <a:cubicBezTo>
                  <a:pt x="419" y="368"/>
                  <a:pt x="419" y="368"/>
                  <a:pt x="419" y="368"/>
                </a:cubicBezTo>
                <a:cubicBezTo>
                  <a:pt x="426" y="368"/>
                  <a:pt x="432" y="362"/>
                  <a:pt x="432" y="355"/>
                </a:cubicBezTo>
                <a:cubicBezTo>
                  <a:pt x="432" y="25"/>
                  <a:pt x="432" y="25"/>
                  <a:pt x="432" y="25"/>
                </a:cubicBezTo>
                <a:cubicBezTo>
                  <a:pt x="432" y="11"/>
                  <a:pt x="444" y="0"/>
                  <a:pt x="458" y="0"/>
                </a:cubicBezTo>
                <a:cubicBezTo>
                  <a:pt x="478" y="0"/>
                  <a:pt x="478" y="0"/>
                  <a:pt x="478" y="0"/>
                </a:cubicBezTo>
                <a:cubicBezTo>
                  <a:pt x="492" y="0"/>
                  <a:pt x="504" y="11"/>
                  <a:pt x="504" y="25"/>
                </a:cubicBezTo>
                <a:cubicBezTo>
                  <a:pt x="504" y="555"/>
                  <a:pt x="504" y="555"/>
                  <a:pt x="504" y="555"/>
                </a:cubicBezTo>
                <a:cubicBezTo>
                  <a:pt x="504" y="570"/>
                  <a:pt x="492" y="581"/>
                  <a:pt x="478" y="581"/>
                </a:cubicBezTo>
                <a:cubicBezTo>
                  <a:pt x="399" y="581"/>
                  <a:pt x="399" y="581"/>
                  <a:pt x="399" y="581"/>
                </a:cubicBezTo>
                <a:cubicBezTo>
                  <a:pt x="390" y="581"/>
                  <a:pt x="382" y="577"/>
                  <a:pt x="378" y="571"/>
                </a:cubicBezTo>
                <a:cubicBezTo>
                  <a:pt x="122" y="218"/>
                  <a:pt x="122" y="218"/>
                  <a:pt x="122" y="218"/>
                </a:cubicBezTo>
                <a:cubicBezTo>
                  <a:pt x="120" y="215"/>
                  <a:pt x="116" y="213"/>
                  <a:pt x="111" y="213"/>
                </a:cubicBezTo>
                <a:cubicBezTo>
                  <a:pt x="83" y="213"/>
                  <a:pt x="83" y="213"/>
                  <a:pt x="83" y="213"/>
                </a:cubicBezTo>
                <a:cubicBezTo>
                  <a:pt x="76" y="213"/>
                  <a:pt x="70" y="219"/>
                  <a:pt x="70" y="226"/>
                </a:cubicBezTo>
                <a:cubicBezTo>
                  <a:pt x="70" y="555"/>
                  <a:pt x="70" y="555"/>
                  <a:pt x="70" y="555"/>
                </a:cubicBezTo>
                <a:cubicBezTo>
                  <a:pt x="70" y="570"/>
                  <a:pt x="59" y="581"/>
                  <a:pt x="44" y="581"/>
                </a:cubicBezTo>
                <a:cubicBezTo>
                  <a:pt x="25" y="581"/>
                  <a:pt x="25" y="581"/>
                  <a:pt x="25" y="581"/>
                </a:cubicBezTo>
                <a:cubicBezTo>
                  <a:pt x="11" y="581"/>
                  <a:pt x="0" y="570"/>
                  <a:pt x="0" y="555"/>
                </a:cubicBezTo>
                <a:cubicBezTo>
                  <a:pt x="0" y="25"/>
                  <a:pt x="0" y="25"/>
                  <a:pt x="0" y="25"/>
                </a:cubicBezTo>
                <a:cubicBezTo>
                  <a:pt x="0" y="11"/>
                  <a:pt x="11"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1" name="Freeform 8"/>
          <p:cNvSpPr>
            <a:spLocks noSelect="1"/>
          </p:cNvSpPr>
          <p:nvPr userDrawn="1"/>
        </p:nvSpPr>
        <p:spPr bwMode="auto">
          <a:xfrm>
            <a:off x="8530829" y="401241"/>
            <a:ext cx="114300" cy="138113"/>
          </a:xfrm>
          <a:custGeom>
            <a:avLst/>
            <a:gdLst>
              <a:gd name="T0" fmla="*/ 478 w 478"/>
              <a:gd name="T1" fmla="*/ 480 h 581"/>
              <a:gd name="T2" fmla="*/ 478 w 478"/>
              <a:gd name="T3" fmla="*/ 556 h 581"/>
              <a:gd name="T4" fmla="*/ 452 w 478"/>
              <a:gd name="T5" fmla="*/ 581 h 581"/>
              <a:gd name="T6" fmla="*/ 26 w 478"/>
              <a:gd name="T7" fmla="*/ 581 h 581"/>
              <a:gd name="T8" fmla="*/ 0 w 478"/>
              <a:gd name="T9" fmla="*/ 556 h 581"/>
              <a:gd name="T10" fmla="*/ 0 w 478"/>
              <a:gd name="T11" fmla="*/ 496 h 581"/>
              <a:gd name="T12" fmla="*/ 7 w 478"/>
              <a:gd name="T13" fmla="*/ 479 h 581"/>
              <a:gd name="T14" fmla="*/ 303 w 478"/>
              <a:gd name="T15" fmla="*/ 171 h 581"/>
              <a:gd name="T16" fmla="*/ 302 w 478"/>
              <a:gd name="T17" fmla="*/ 134 h 581"/>
              <a:gd name="T18" fmla="*/ 284 w 478"/>
              <a:gd name="T19" fmla="*/ 127 h 581"/>
              <a:gd name="T20" fmla="*/ 29 w 478"/>
              <a:gd name="T21" fmla="*/ 127 h 581"/>
              <a:gd name="T22" fmla="*/ 4 w 478"/>
              <a:gd name="T23" fmla="*/ 101 h 581"/>
              <a:gd name="T24" fmla="*/ 4 w 478"/>
              <a:gd name="T25" fmla="*/ 101 h 581"/>
              <a:gd name="T26" fmla="*/ 4 w 478"/>
              <a:gd name="T27" fmla="*/ 25 h 581"/>
              <a:gd name="T28" fmla="*/ 29 w 478"/>
              <a:gd name="T29" fmla="*/ 0 h 581"/>
              <a:gd name="T30" fmla="*/ 29 w 478"/>
              <a:gd name="T31" fmla="*/ 0 h 581"/>
              <a:gd name="T32" fmla="*/ 447 w 478"/>
              <a:gd name="T33" fmla="*/ 0 h 581"/>
              <a:gd name="T34" fmla="*/ 472 w 478"/>
              <a:gd name="T35" fmla="*/ 25 h 581"/>
              <a:gd name="T36" fmla="*/ 472 w 478"/>
              <a:gd name="T37" fmla="*/ 85 h 581"/>
              <a:gd name="T38" fmla="*/ 465 w 478"/>
              <a:gd name="T39" fmla="*/ 102 h 581"/>
              <a:gd name="T40" fmla="*/ 170 w 478"/>
              <a:gd name="T41" fmla="*/ 410 h 581"/>
              <a:gd name="T42" fmla="*/ 171 w 478"/>
              <a:gd name="T43" fmla="*/ 447 h 581"/>
              <a:gd name="T44" fmla="*/ 189 w 478"/>
              <a:gd name="T45" fmla="*/ 454 h 581"/>
              <a:gd name="T46" fmla="*/ 452 w 478"/>
              <a:gd name="T47" fmla="*/ 454 h 581"/>
              <a:gd name="T48" fmla="*/ 478 w 478"/>
              <a:gd name="T49" fmla="*/ 48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581">
                <a:moveTo>
                  <a:pt x="478" y="480"/>
                </a:moveTo>
                <a:cubicBezTo>
                  <a:pt x="478" y="556"/>
                  <a:pt x="478" y="556"/>
                  <a:pt x="478" y="556"/>
                </a:cubicBezTo>
                <a:cubicBezTo>
                  <a:pt x="478" y="570"/>
                  <a:pt x="467" y="581"/>
                  <a:pt x="452" y="581"/>
                </a:cubicBezTo>
                <a:cubicBezTo>
                  <a:pt x="26" y="581"/>
                  <a:pt x="26" y="581"/>
                  <a:pt x="26" y="581"/>
                </a:cubicBezTo>
                <a:cubicBezTo>
                  <a:pt x="12" y="581"/>
                  <a:pt x="0" y="570"/>
                  <a:pt x="0" y="556"/>
                </a:cubicBezTo>
                <a:cubicBezTo>
                  <a:pt x="0" y="496"/>
                  <a:pt x="0" y="496"/>
                  <a:pt x="0" y="496"/>
                </a:cubicBezTo>
                <a:cubicBezTo>
                  <a:pt x="0" y="490"/>
                  <a:pt x="3" y="483"/>
                  <a:pt x="7" y="479"/>
                </a:cubicBezTo>
                <a:cubicBezTo>
                  <a:pt x="303" y="171"/>
                  <a:pt x="303" y="171"/>
                  <a:pt x="303" y="171"/>
                </a:cubicBezTo>
                <a:cubicBezTo>
                  <a:pt x="312" y="160"/>
                  <a:pt x="312" y="144"/>
                  <a:pt x="302" y="134"/>
                </a:cubicBezTo>
                <a:cubicBezTo>
                  <a:pt x="297" y="130"/>
                  <a:pt x="291" y="127"/>
                  <a:pt x="284" y="127"/>
                </a:cubicBezTo>
                <a:cubicBezTo>
                  <a:pt x="29" y="127"/>
                  <a:pt x="29" y="127"/>
                  <a:pt x="29" y="127"/>
                </a:cubicBezTo>
                <a:cubicBezTo>
                  <a:pt x="15" y="127"/>
                  <a:pt x="4" y="115"/>
                  <a:pt x="4" y="101"/>
                </a:cubicBezTo>
                <a:cubicBezTo>
                  <a:pt x="4" y="101"/>
                  <a:pt x="4" y="101"/>
                  <a:pt x="4" y="101"/>
                </a:cubicBezTo>
                <a:cubicBezTo>
                  <a:pt x="4" y="25"/>
                  <a:pt x="4" y="25"/>
                  <a:pt x="4" y="25"/>
                </a:cubicBezTo>
                <a:cubicBezTo>
                  <a:pt x="4" y="11"/>
                  <a:pt x="15" y="0"/>
                  <a:pt x="29" y="0"/>
                </a:cubicBezTo>
                <a:cubicBezTo>
                  <a:pt x="29" y="0"/>
                  <a:pt x="29" y="0"/>
                  <a:pt x="29" y="0"/>
                </a:cubicBezTo>
                <a:cubicBezTo>
                  <a:pt x="447" y="0"/>
                  <a:pt x="447" y="0"/>
                  <a:pt x="447" y="0"/>
                </a:cubicBezTo>
                <a:cubicBezTo>
                  <a:pt x="461" y="0"/>
                  <a:pt x="472" y="11"/>
                  <a:pt x="472" y="25"/>
                </a:cubicBezTo>
                <a:cubicBezTo>
                  <a:pt x="472" y="85"/>
                  <a:pt x="472" y="85"/>
                  <a:pt x="472" y="85"/>
                </a:cubicBezTo>
                <a:cubicBezTo>
                  <a:pt x="472" y="91"/>
                  <a:pt x="470" y="98"/>
                  <a:pt x="465" y="102"/>
                </a:cubicBezTo>
                <a:cubicBezTo>
                  <a:pt x="170" y="410"/>
                  <a:pt x="170" y="410"/>
                  <a:pt x="170" y="410"/>
                </a:cubicBezTo>
                <a:cubicBezTo>
                  <a:pt x="160" y="421"/>
                  <a:pt x="160" y="437"/>
                  <a:pt x="171" y="447"/>
                </a:cubicBezTo>
                <a:cubicBezTo>
                  <a:pt x="175" y="451"/>
                  <a:pt x="182" y="454"/>
                  <a:pt x="189" y="454"/>
                </a:cubicBezTo>
                <a:cubicBezTo>
                  <a:pt x="452" y="454"/>
                  <a:pt x="452" y="454"/>
                  <a:pt x="452" y="454"/>
                </a:cubicBezTo>
                <a:cubicBezTo>
                  <a:pt x="467" y="454"/>
                  <a:pt x="478" y="465"/>
                  <a:pt x="478" y="4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3" name="Freeform 10"/>
          <p:cNvSpPr>
            <a:spLocks noSelect="1" noEditPoints="1"/>
          </p:cNvSpPr>
          <p:nvPr userDrawn="1"/>
        </p:nvSpPr>
        <p:spPr bwMode="auto">
          <a:xfrm>
            <a:off x="8645129" y="397669"/>
            <a:ext cx="140494" cy="145256"/>
          </a:xfrm>
          <a:custGeom>
            <a:avLst/>
            <a:gdLst>
              <a:gd name="T0" fmla="*/ 588 w 588"/>
              <a:gd name="T1" fmla="*/ 39 h 609"/>
              <a:gd name="T2" fmla="*/ 562 w 588"/>
              <a:gd name="T3" fmla="*/ 13 h 609"/>
              <a:gd name="T4" fmla="*/ 543 w 588"/>
              <a:gd name="T5" fmla="*/ 13 h 609"/>
              <a:gd name="T6" fmla="*/ 517 w 588"/>
              <a:gd name="T7" fmla="*/ 39 h 609"/>
              <a:gd name="T8" fmla="*/ 517 w 588"/>
              <a:gd name="T9" fmla="*/ 108 h 609"/>
              <a:gd name="T10" fmla="*/ 286 w 588"/>
              <a:gd name="T11" fmla="*/ 0 h 609"/>
              <a:gd name="T12" fmla="*/ 0 w 588"/>
              <a:gd name="T13" fmla="*/ 304 h 609"/>
              <a:gd name="T14" fmla="*/ 286 w 588"/>
              <a:gd name="T15" fmla="*/ 609 h 609"/>
              <a:gd name="T16" fmla="*/ 517 w 588"/>
              <a:gd name="T17" fmla="*/ 500 h 609"/>
              <a:gd name="T18" fmla="*/ 517 w 588"/>
              <a:gd name="T19" fmla="*/ 569 h 609"/>
              <a:gd name="T20" fmla="*/ 543 w 588"/>
              <a:gd name="T21" fmla="*/ 595 h 609"/>
              <a:gd name="T22" fmla="*/ 562 w 588"/>
              <a:gd name="T23" fmla="*/ 595 h 609"/>
              <a:gd name="T24" fmla="*/ 588 w 588"/>
              <a:gd name="T25" fmla="*/ 569 h 609"/>
              <a:gd name="T26" fmla="*/ 588 w 588"/>
              <a:gd name="T27" fmla="*/ 39 h 609"/>
              <a:gd name="T28" fmla="*/ 311 w 588"/>
              <a:gd name="T29" fmla="*/ 474 h 609"/>
              <a:gd name="T30" fmla="*/ 103 w 588"/>
              <a:gd name="T31" fmla="*/ 304 h 609"/>
              <a:gd name="T32" fmla="*/ 311 w 588"/>
              <a:gd name="T33" fmla="*/ 135 h 609"/>
              <a:gd name="T34" fmla="*/ 517 w 588"/>
              <a:gd name="T35" fmla="*/ 304 h 609"/>
              <a:gd name="T36" fmla="*/ 311 w 588"/>
              <a:gd name="T37" fmla="*/ 4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8" h="609">
                <a:moveTo>
                  <a:pt x="588" y="39"/>
                </a:moveTo>
                <a:cubicBezTo>
                  <a:pt x="588" y="25"/>
                  <a:pt x="576" y="13"/>
                  <a:pt x="562" y="13"/>
                </a:cubicBezTo>
                <a:cubicBezTo>
                  <a:pt x="543" y="13"/>
                  <a:pt x="543" y="13"/>
                  <a:pt x="543" y="13"/>
                </a:cubicBezTo>
                <a:cubicBezTo>
                  <a:pt x="529" y="13"/>
                  <a:pt x="517" y="25"/>
                  <a:pt x="517" y="39"/>
                </a:cubicBezTo>
                <a:cubicBezTo>
                  <a:pt x="517" y="108"/>
                  <a:pt x="517" y="108"/>
                  <a:pt x="517" y="108"/>
                </a:cubicBezTo>
                <a:cubicBezTo>
                  <a:pt x="498" y="73"/>
                  <a:pt x="427" y="0"/>
                  <a:pt x="286" y="0"/>
                </a:cubicBezTo>
                <a:cubicBezTo>
                  <a:pt x="122" y="0"/>
                  <a:pt x="0" y="131"/>
                  <a:pt x="0" y="304"/>
                </a:cubicBezTo>
                <a:cubicBezTo>
                  <a:pt x="0" y="478"/>
                  <a:pt x="122" y="609"/>
                  <a:pt x="286" y="609"/>
                </a:cubicBezTo>
                <a:cubicBezTo>
                  <a:pt x="427" y="609"/>
                  <a:pt x="498" y="535"/>
                  <a:pt x="517" y="500"/>
                </a:cubicBezTo>
                <a:cubicBezTo>
                  <a:pt x="517" y="569"/>
                  <a:pt x="517" y="569"/>
                  <a:pt x="517" y="569"/>
                </a:cubicBezTo>
                <a:cubicBezTo>
                  <a:pt x="517" y="583"/>
                  <a:pt x="529" y="595"/>
                  <a:pt x="543" y="595"/>
                </a:cubicBezTo>
                <a:cubicBezTo>
                  <a:pt x="562" y="595"/>
                  <a:pt x="562" y="595"/>
                  <a:pt x="562" y="595"/>
                </a:cubicBezTo>
                <a:cubicBezTo>
                  <a:pt x="576" y="595"/>
                  <a:pt x="588" y="583"/>
                  <a:pt x="588" y="569"/>
                </a:cubicBezTo>
                <a:lnTo>
                  <a:pt x="588" y="39"/>
                </a:lnTo>
                <a:close/>
                <a:moveTo>
                  <a:pt x="311" y="474"/>
                </a:moveTo>
                <a:cubicBezTo>
                  <a:pt x="192" y="474"/>
                  <a:pt x="103" y="401"/>
                  <a:pt x="103" y="304"/>
                </a:cubicBezTo>
                <a:cubicBezTo>
                  <a:pt x="103" y="208"/>
                  <a:pt x="192" y="135"/>
                  <a:pt x="311" y="135"/>
                </a:cubicBezTo>
                <a:cubicBezTo>
                  <a:pt x="430" y="135"/>
                  <a:pt x="517" y="208"/>
                  <a:pt x="517" y="304"/>
                </a:cubicBezTo>
                <a:cubicBezTo>
                  <a:pt x="517" y="401"/>
                  <a:pt x="429" y="474"/>
                  <a:pt x="311" y="4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 name="Freeform 9"/>
          <p:cNvSpPr>
            <a:spLocks noSelect="1" noEditPoints="1"/>
          </p:cNvSpPr>
          <p:nvPr userDrawn="1"/>
        </p:nvSpPr>
        <p:spPr bwMode="auto">
          <a:xfrm>
            <a:off x="8268891" y="235744"/>
            <a:ext cx="644129" cy="525066"/>
          </a:xfrm>
          <a:custGeom>
            <a:avLst/>
            <a:gdLst>
              <a:gd name="T0" fmla="*/ 2624 w 2704"/>
              <a:gd name="T1" fmla="*/ 753 h 2206"/>
              <a:gd name="T2" fmla="*/ 2407 w 2704"/>
              <a:gd name="T3" fmla="*/ 395 h 2206"/>
              <a:gd name="T4" fmla="*/ 2108 w 2704"/>
              <a:gd name="T5" fmla="*/ 198 h 2206"/>
              <a:gd name="T6" fmla="*/ 732 w 2704"/>
              <a:gd name="T7" fmla="*/ 3 h 2206"/>
              <a:gd name="T8" fmla="*/ 697 w 2704"/>
              <a:gd name="T9" fmla="*/ 0 h 2206"/>
              <a:gd name="T10" fmla="*/ 486 w 2704"/>
              <a:gd name="T11" fmla="*/ 116 h 2206"/>
              <a:gd name="T12" fmla="*/ 88 w 2704"/>
              <a:gd name="T13" fmla="*/ 738 h 2206"/>
              <a:gd name="T14" fmla="*/ 73 w 2704"/>
              <a:gd name="T15" fmla="*/ 1161 h 2206"/>
              <a:gd name="T16" fmla="*/ 553 w 2704"/>
              <a:gd name="T17" fmla="*/ 2050 h 2206"/>
              <a:gd name="T18" fmla="*/ 848 w 2704"/>
              <a:gd name="T19" fmla="*/ 2170 h 2206"/>
              <a:gd name="T20" fmla="*/ 2299 w 2704"/>
              <a:gd name="T21" fmla="*/ 1721 h 2206"/>
              <a:gd name="T22" fmla="*/ 2455 w 2704"/>
              <a:gd name="T23" fmla="*/ 1582 h 2206"/>
              <a:gd name="T24" fmla="*/ 2649 w 2704"/>
              <a:gd name="T25" fmla="*/ 1137 h 2206"/>
              <a:gd name="T26" fmla="*/ 2624 w 2704"/>
              <a:gd name="T27" fmla="*/ 753 h 2206"/>
              <a:gd name="T28" fmla="*/ 2595 w 2704"/>
              <a:gd name="T29" fmla="*/ 1113 h 2206"/>
              <a:gd name="T30" fmla="*/ 2400 w 2704"/>
              <a:gd name="T31" fmla="*/ 1558 h 2206"/>
              <a:gd name="T32" fmla="*/ 2282 w 2704"/>
              <a:gd name="T33" fmla="*/ 1665 h 2206"/>
              <a:gd name="T34" fmla="*/ 831 w 2704"/>
              <a:gd name="T35" fmla="*/ 2114 h 2206"/>
              <a:gd name="T36" fmla="*/ 774 w 2704"/>
              <a:gd name="T37" fmla="*/ 2123 h 2206"/>
              <a:gd name="T38" fmla="*/ 606 w 2704"/>
              <a:gd name="T39" fmla="*/ 2022 h 2206"/>
              <a:gd name="T40" fmla="*/ 124 w 2704"/>
              <a:gd name="T41" fmla="*/ 1133 h 2206"/>
              <a:gd name="T42" fmla="*/ 138 w 2704"/>
              <a:gd name="T43" fmla="*/ 769 h 2206"/>
              <a:gd name="T44" fmla="*/ 535 w 2704"/>
              <a:gd name="T45" fmla="*/ 147 h 2206"/>
              <a:gd name="T46" fmla="*/ 697 w 2704"/>
              <a:gd name="T47" fmla="*/ 59 h 2206"/>
              <a:gd name="T48" fmla="*/ 724 w 2704"/>
              <a:gd name="T49" fmla="*/ 60 h 2206"/>
              <a:gd name="T50" fmla="*/ 2100 w 2704"/>
              <a:gd name="T51" fmla="*/ 256 h 2206"/>
              <a:gd name="T52" fmla="*/ 2357 w 2704"/>
              <a:gd name="T53" fmla="*/ 426 h 2206"/>
              <a:gd name="T54" fmla="*/ 2573 w 2704"/>
              <a:gd name="T55" fmla="*/ 784 h 2206"/>
              <a:gd name="T56" fmla="*/ 2595 w 2704"/>
              <a:gd name="T57" fmla="*/ 1113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4" h="2206">
                <a:moveTo>
                  <a:pt x="2624" y="753"/>
                </a:moveTo>
                <a:cubicBezTo>
                  <a:pt x="2407" y="395"/>
                  <a:pt x="2407" y="395"/>
                  <a:pt x="2407" y="395"/>
                </a:cubicBezTo>
                <a:cubicBezTo>
                  <a:pt x="2342" y="288"/>
                  <a:pt x="2232" y="215"/>
                  <a:pt x="2108" y="198"/>
                </a:cubicBezTo>
                <a:cubicBezTo>
                  <a:pt x="732" y="3"/>
                  <a:pt x="732" y="3"/>
                  <a:pt x="732" y="3"/>
                </a:cubicBezTo>
                <a:cubicBezTo>
                  <a:pt x="720" y="1"/>
                  <a:pt x="708" y="0"/>
                  <a:pt x="697" y="0"/>
                </a:cubicBezTo>
                <a:cubicBezTo>
                  <a:pt x="611" y="0"/>
                  <a:pt x="532" y="44"/>
                  <a:pt x="486" y="116"/>
                </a:cubicBezTo>
                <a:cubicBezTo>
                  <a:pt x="88" y="738"/>
                  <a:pt x="88" y="738"/>
                  <a:pt x="88" y="738"/>
                </a:cubicBezTo>
                <a:cubicBezTo>
                  <a:pt x="6" y="866"/>
                  <a:pt x="0" y="1028"/>
                  <a:pt x="73" y="1161"/>
                </a:cubicBezTo>
                <a:cubicBezTo>
                  <a:pt x="553" y="2050"/>
                  <a:pt x="553" y="2050"/>
                  <a:pt x="553" y="2050"/>
                </a:cubicBezTo>
                <a:cubicBezTo>
                  <a:pt x="610" y="2155"/>
                  <a:pt x="733" y="2206"/>
                  <a:pt x="848" y="2170"/>
                </a:cubicBezTo>
                <a:cubicBezTo>
                  <a:pt x="2299" y="1721"/>
                  <a:pt x="2299" y="1721"/>
                  <a:pt x="2299" y="1721"/>
                </a:cubicBezTo>
                <a:cubicBezTo>
                  <a:pt x="2369" y="1699"/>
                  <a:pt x="2425" y="1649"/>
                  <a:pt x="2455" y="1582"/>
                </a:cubicBezTo>
                <a:cubicBezTo>
                  <a:pt x="2649" y="1137"/>
                  <a:pt x="2649" y="1137"/>
                  <a:pt x="2649" y="1137"/>
                </a:cubicBezTo>
                <a:cubicBezTo>
                  <a:pt x="2704" y="1012"/>
                  <a:pt x="2694" y="869"/>
                  <a:pt x="2624" y="753"/>
                </a:cubicBezTo>
                <a:close/>
                <a:moveTo>
                  <a:pt x="2595" y="1113"/>
                </a:moveTo>
                <a:cubicBezTo>
                  <a:pt x="2400" y="1558"/>
                  <a:pt x="2400" y="1558"/>
                  <a:pt x="2400" y="1558"/>
                </a:cubicBezTo>
                <a:cubicBezTo>
                  <a:pt x="2378" y="1609"/>
                  <a:pt x="2335" y="1648"/>
                  <a:pt x="2282" y="1665"/>
                </a:cubicBezTo>
                <a:cubicBezTo>
                  <a:pt x="831" y="2114"/>
                  <a:pt x="831" y="2114"/>
                  <a:pt x="831" y="2114"/>
                </a:cubicBezTo>
                <a:cubicBezTo>
                  <a:pt x="812" y="2120"/>
                  <a:pt x="793" y="2123"/>
                  <a:pt x="774" y="2123"/>
                </a:cubicBezTo>
                <a:cubicBezTo>
                  <a:pt x="704" y="2123"/>
                  <a:pt x="639" y="2084"/>
                  <a:pt x="606" y="2022"/>
                </a:cubicBezTo>
                <a:cubicBezTo>
                  <a:pt x="124" y="1133"/>
                  <a:pt x="124" y="1133"/>
                  <a:pt x="124" y="1133"/>
                </a:cubicBezTo>
                <a:cubicBezTo>
                  <a:pt x="62" y="1019"/>
                  <a:pt x="67" y="879"/>
                  <a:pt x="138" y="769"/>
                </a:cubicBezTo>
                <a:cubicBezTo>
                  <a:pt x="535" y="147"/>
                  <a:pt x="535" y="147"/>
                  <a:pt x="535" y="147"/>
                </a:cubicBezTo>
                <a:cubicBezTo>
                  <a:pt x="570" y="92"/>
                  <a:pt x="631" y="59"/>
                  <a:pt x="697" y="59"/>
                </a:cubicBezTo>
                <a:cubicBezTo>
                  <a:pt x="706" y="59"/>
                  <a:pt x="715" y="59"/>
                  <a:pt x="724" y="60"/>
                </a:cubicBezTo>
                <a:cubicBezTo>
                  <a:pt x="2100" y="256"/>
                  <a:pt x="2100" y="256"/>
                  <a:pt x="2100" y="256"/>
                </a:cubicBezTo>
                <a:cubicBezTo>
                  <a:pt x="2207" y="271"/>
                  <a:pt x="2301" y="333"/>
                  <a:pt x="2357" y="426"/>
                </a:cubicBezTo>
                <a:cubicBezTo>
                  <a:pt x="2573" y="784"/>
                  <a:pt x="2573" y="784"/>
                  <a:pt x="2573" y="784"/>
                </a:cubicBezTo>
                <a:cubicBezTo>
                  <a:pt x="2634" y="884"/>
                  <a:pt x="2642" y="1007"/>
                  <a:pt x="2595" y="1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ctrTitle" hasCustomPrompt="1"/>
          </p:nvPr>
        </p:nvSpPr>
        <p:spPr>
          <a:xfrm>
            <a:off x="990900" y="1193400"/>
            <a:ext cx="6264000" cy="1523423"/>
          </a:xfrm>
        </p:spPr>
        <p:txBody>
          <a:bodyPr anchor="b"/>
          <a:lstStyle>
            <a:lvl1pPr algn="l">
              <a:lnSpc>
                <a:spcPct val="90000"/>
              </a:lnSpc>
              <a:defRPr sz="5250">
                <a:solidFill>
                  <a:srgbClr val="004A26"/>
                </a:solidFill>
              </a:defRPr>
            </a:lvl1pPr>
          </a:lstStyle>
          <a:p>
            <a:r>
              <a:rPr lang="nl-NL" dirty="0"/>
              <a:t>[Titel]</a:t>
            </a:r>
          </a:p>
        </p:txBody>
      </p:sp>
      <p:sp>
        <p:nvSpPr>
          <p:cNvPr id="3" name="Ondertitel 2"/>
          <p:cNvSpPr>
            <a:spLocks noGrp="1" noSelect="1"/>
          </p:cNvSpPr>
          <p:nvPr>
            <p:ph type="subTitle" idx="1" hasCustomPrompt="1"/>
          </p:nvPr>
        </p:nvSpPr>
        <p:spPr>
          <a:xfrm>
            <a:off x="990900" y="3037845"/>
            <a:ext cx="6264000" cy="1053000"/>
          </a:xfrm>
        </p:spPr>
        <p:txBody>
          <a:bodyPr/>
          <a:lstStyle>
            <a:lvl1pPr marL="0" indent="0" algn="l">
              <a:buNone/>
              <a:defRPr sz="2625">
                <a:solidFill>
                  <a:srgbClr val="0E864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
        <p:nvSpPr>
          <p:cNvPr id="5" name="Naam presentator 4 (JU-Free)"/>
          <p:cNvSpPr>
            <a:spLocks noGrp="1"/>
          </p:cNvSpPr>
          <p:nvPr>
            <p:ph type="body" sz="quarter" idx="10" hasCustomPrompt="1"/>
          </p:nvPr>
        </p:nvSpPr>
        <p:spPr>
          <a:xfrm>
            <a:off x="6989885" y="4299255"/>
            <a:ext cx="1899597" cy="162000"/>
          </a:xfrm>
          <a:noFill/>
        </p:spPr>
        <p:txBody>
          <a:bodyPr/>
          <a:lstStyle>
            <a:lvl1pPr marL="0" indent="0" algn="r">
              <a:lnSpc>
                <a:spcPct val="100000"/>
              </a:lnSpc>
              <a:spcBef>
                <a:spcPts val="0"/>
              </a:spcBef>
              <a:buNone/>
              <a:defRPr sz="900" b="1">
                <a:solidFill>
                  <a:schemeClr val="bg1"/>
                </a:solidFill>
              </a:defRPr>
            </a:lvl1pPr>
            <a:lvl2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9pPr>
          </a:lstStyle>
          <a:p>
            <a:pPr lvl="0"/>
            <a:r>
              <a:rPr lang="nl-NL" dirty="0"/>
              <a:t>[Naam presentator /]</a:t>
            </a:r>
          </a:p>
          <a:p>
            <a:pPr lvl="0"/>
            <a:r>
              <a:rPr lang="nl-NL" dirty="0"/>
              <a:t>JU-LEVEL1=Naam</a:t>
            </a:r>
          </a:p>
        </p:txBody>
      </p:sp>
      <p:sp>
        <p:nvSpPr>
          <p:cNvPr id="6" name="Functie 5 (JU-Free)"/>
          <p:cNvSpPr>
            <a:spLocks noGrp="1"/>
          </p:cNvSpPr>
          <p:nvPr>
            <p:ph type="body" sz="quarter" idx="11" hasCustomPrompt="1"/>
          </p:nvPr>
        </p:nvSpPr>
        <p:spPr>
          <a:xfrm>
            <a:off x="6989885" y="4457516"/>
            <a:ext cx="1899597" cy="162000"/>
          </a:xfrm>
          <a:noFill/>
        </p:spPr>
        <p:txBody>
          <a:bodyPr/>
          <a:lstStyle>
            <a:lvl1pPr marL="0" indent="0" algn="r">
              <a:lnSpc>
                <a:spcPct val="100000"/>
              </a:lnSpc>
              <a:spcBef>
                <a:spcPts val="0"/>
              </a:spcBef>
              <a:buNone/>
              <a:defRPr sz="900" b="0" i="1">
                <a:solidFill>
                  <a:schemeClr val="bg1"/>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7" name="Datum 6 (JU-Free)"/>
          <p:cNvSpPr>
            <a:spLocks noGrp="1"/>
          </p:cNvSpPr>
          <p:nvPr>
            <p:ph type="body" sz="quarter" idx="12" hasCustomPrompt="1"/>
          </p:nvPr>
        </p:nvSpPr>
        <p:spPr>
          <a:xfrm>
            <a:off x="6989885" y="4774038"/>
            <a:ext cx="1899597" cy="162000"/>
          </a:xfrm>
          <a:noFill/>
        </p:spPr>
        <p:txBody>
          <a:bodyPr/>
          <a:lstStyle>
            <a:lvl1pPr marL="0" indent="0" algn="r">
              <a:lnSpc>
                <a:spcPct val="100000"/>
              </a:lnSpc>
              <a:spcBef>
                <a:spcPts val="0"/>
              </a:spcBef>
              <a:buNone/>
              <a:defRPr sz="900" b="0" i="0">
                <a:solidFill>
                  <a:schemeClr val="bg1"/>
                </a:solidFill>
              </a:defRPr>
            </a:lvl1pPr>
            <a:lvl2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3224582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en tabel (L) paars">
    <p:spTree>
      <p:nvGrpSpPr>
        <p:cNvPr id="1" name=""/>
        <p:cNvGrpSpPr/>
        <p:nvPr/>
      </p:nvGrpSpPr>
      <p:grpSpPr>
        <a:xfrm>
          <a:off x="0" y="0"/>
          <a:ext cx="0" cy="0"/>
          <a:chOff x="0" y="0"/>
          <a:chExt cx="0" cy="0"/>
        </a:xfrm>
      </p:grpSpPr>
      <p:sp>
        <p:nvSpPr>
          <p:cNvPr id="8" name="Freeform 5"/>
          <p:cNvSpPr>
            <a:spLocks noSelect="1"/>
          </p:cNvSpPr>
          <p:nvPr userDrawn="1"/>
        </p:nvSpPr>
        <p:spPr bwMode="auto">
          <a:xfrm>
            <a:off x="4974431" y="4539854"/>
            <a:ext cx="2644379" cy="603647"/>
          </a:xfrm>
          <a:custGeom>
            <a:avLst/>
            <a:gdLst>
              <a:gd name="T0" fmla="*/ 11106 w 11106"/>
              <a:gd name="T1" fmla="*/ 2536 h 2536"/>
              <a:gd name="T2" fmla="*/ 0 w 11106"/>
              <a:gd name="T3" fmla="*/ 2536 h 2536"/>
              <a:gd name="T4" fmla="*/ 1763 w 11106"/>
              <a:gd name="T5" fmla="*/ 1487 h 2536"/>
              <a:gd name="T6" fmla="*/ 4562 w 11106"/>
              <a:gd name="T7" fmla="*/ 522 h 2536"/>
              <a:gd name="T8" fmla="*/ 9063 w 11106"/>
              <a:gd name="T9" fmla="*/ 1133 h 2536"/>
              <a:gd name="T10" fmla="*/ 11106 w 11106"/>
              <a:gd name="T11" fmla="*/ 2536 h 2536"/>
            </a:gdLst>
            <a:ahLst/>
            <a:cxnLst>
              <a:cxn ang="0">
                <a:pos x="T0" y="T1"/>
              </a:cxn>
              <a:cxn ang="0">
                <a:pos x="T2" y="T3"/>
              </a:cxn>
              <a:cxn ang="0">
                <a:pos x="T4" y="T5"/>
              </a:cxn>
              <a:cxn ang="0">
                <a:pos x="T6" y="T7"/>
              </a:cxn>
              <a:cxn ang="0">
                <a:pos x="T8" y="T9"/>
              </a:cxn>
              <a:cxn ang="0">
                <a:pos x="T10" y="T11"/>
              </a:cxn>
            </a:cxnLst>
            <a:rect l="0" t="0" r="r" b="b"/>
            <a:pathLst>
              <a:path w="11106" h="2536">
                <a:moveTo>
                  <a:pt x="11106" y="2536"/>
                </a:moveTo>
                <a:cubicBezTo>
                  <a:pt x="0" y="2536"/>
                  <a:pt x="0" y="2536"/>
                  <a:pt x="0" y="2536"/>
                </a:cubicBezTo>
                <a:cubicBezTo>
                  <a:pt x="502" y="2077"/>
                  <a:pt x="1099" y="1716"/>
                  <a:pt x="1763" y="1487"/>
                </a:cubicBezTo>
                <a:cubicBezTo>
                  <a:pt x="4562" y="522"/>
                  <a:pt x="4562" y="522"/>
                  <a:pt x="4562" y="522"/>
                </a:cubicBezTo>
                <a:cubicBezTo>
                  <a:pt x="6074" y="0"/>
                  <a:pt x="7745" y="227"/>
                  <a:pt x="9063" y="1133"/>
                </a:cubicBezTo>
                <a:lnTo>
                  <a:pt x="11106" y="2536"/>
                </a:lnTo>
                <a:close/>
              </a:path>
            </a:pathLst>
          </a:custGeom>
          <a:solidFill>
            <a:srgbClr val="EBD6EA"/>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0" y="423461"/>
            <a:ext cx="7236000" cy="810000"/>
          </a:xfrm>
        </p:spPr>
        <p:txBody>
          <a:bodyPr/>
          <a:lstStyle>
            <a:lvl1pPr>
              <a:defRPr>
                <a:solidFill>
                  <a:schemeClr val="accent3"/>
                </a:solidFill>
              </a:defRPr>
            </a:lvl1pPr>
          </a:lstStyle>
          <a:p>
            <a:r>
              <a:rPr lang="nl-NL" dirty="0"/>
              <a:t>[Titel]</a:t>
            </a:r>
          </a:p>
        </p:txBody>
      </p:sp>
      <p:sp>
        <p:nvSpPr>
          <p:cNvPr id="7" name="Tijdelijke aanduiding voor tabel 6"/>
          <p:cNvSpPr>
            <a:spLocks noGrp="1" noSelect="1"/>
          </p:cNvSpPr>
          <p:nvPr>
            <p:ph type="tbl" sz="quarter" idx="13" hasCustomPrompt="1"/>
          </p:nvPr>
        </p:nvSpPr>
        <p:spPr>
          <a:xfrm>
            <a:off x="991791" y="1416254"/>
            <a:ext cx="3510000" cy="2997000"/>
          </a:xfrm>
        </p:spPr>
        <p:txBody>
          <a:bodyPr tIns="0"/>
          <a:lstStyle>
            <a:lvl1pPr marL="0" indent="0">
              <a:buNone/>
              <a:defRPr baseline="0"/>
            </a:lvl1pPr>
          </a:lstStyle>
          <a:p>
            <a:r>
              <a:rPr lang="nl-NL" dirty="0"/>
              <a:t>[Klik op het pictogram om een tabel in te voegen. Klik dan in de tabel en kies via Hulpmiddelen voor tabellen | Ontwerpen de Tabelstijl &lt;kleur&gt; </a:t>
            </a:r>
            <a:r>
              <a:rPr lang="nl-NL" dirty="0" err="1"/>
              <a:t>Nza</a:t>
            </a:r>
            <a:r>
              <a:rPr lang="nl-NL" dirty="0"/>
              <a:t>)]</a:t>
            </a:r>
          </a:p>
        </p:txBody>
      </p:sp>
      <p:sp>
        <p:nvSpPr>
          <p:cNvPr id="10" name="Tijdelijke aanduiding voor tekst 5"/>
          <p:cNvSpPr>
            <a:spLocks noGrp="1" noSelect="1"/>
          </p:cNvSpPr>
          <p:nvPr>
            <p:ph type="body" sz="quarter" idx="14" hasCustomPrompt="1"/>
          </p:nvPr>
        </p:nvSpPr>
        <p:spPr>
          <a:xfrm>
            <a:off x="4938351" y="1363266"/>
            <a:ext cx="3288929" cy="3051000"/>
          </a:xfrm>
        </p:spPr>
        <p:txBody>
          <a:bodyPr/>
          <a:lstStyle>
            <a:lvl1pPr>
              <a:buClr>
                <a:schemeClr val="accent3"/>
              </a:buClr>
              <a:defRPr/>
            </a:lvl1pPr>
            <a:lvl2pPr>
              <a:buClr>
                <a:schemeClr val="accent3"/>
              </a:buClr>
              <a:defRPr/>
            </a:lvl2pPr>
            <a:lvl3pPr>
              <a:buClr>
                <a:schemeClr val="accent3"/>
              </a:buClr>
              <a:defRPr/>
            </a:lvl3pPr>
            <a:lvl4pPr>
              <a:defRPr/>
            </a:lvl4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641181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en tabel (L) roze">
    <p:spTree>
      <p:nvGrpSpPr>
        <p:cNvPr id="1" name=""/>
        <p:cNvGrpSpPr/>
        <p:nvPr/>
      </p:nvGrpSpPr>
      <p:grpSpPr>
        <a:xfrm>
          <a:off x="0" y="0"/>
          <a:ext cx="0" cy="0"/>
          <a:chOff x="0" y="0"/>
          <a:chExt cx="0" cy="0"/>
        </a:xfrm>
      </p:grpSpPr>
      <p:sp>
        <p:nvSpPr>
          <p:cNvPr id="8" name="Freeform 5"/>
          <p:cNvSpPr>
            <a:spLocks noSelect="1"/>
          </p:cNvSpPr>
          <p:nvPr userDrawn="1"/>
        </p:nvSpPr>
        <p:spPr bwMode="auto">
          <a:xfrm>
            <a:off x="4974431" y="4539854"/>
            <a:ext cx="2644379" cy="603647"/>
          </a:xfrm>
          <a:custGeom>
            <a:avLst/>
            <a:gdLst>
              <a:gd name="T0" fmla="*/ 11106 w 11106"/>
              <a:gd name="T1" fmla="*/ 2536 h 2536"/>
              <a:gd name="T2" fmla="*/ 0 w 11106"/>
              <a:gd name="T3" fmla="*/ 2536 h 2536"/>
              <a:gd name="T4" fmla="*/ 1763 w 11106"/>
              <a:gd name="T5" fmla="*/ 1487 h 2536"/>
              <a:gd name="T6" fmla="*/ 4562 w 11106"/>
              <a:gd name="T7" fmla="*/ 522 h 2536"/>
              <a:gd name="T8" fmla="*/ 9063 w 11106"/>
              <a:gd name="T9" fmla="*/ 1133 h 2536"/>
              <a:gd name="T10" fmla="*/ 11106 w 11106"/>
              <a:gd name="T11" fmla="*/ 2536 h 2536"/>
            </a:gdLst>
            <a:ahLst/>
            <a:cxnLst>
              <a:cxn ang="0">
                <a:pos x="T0" y="T1"/>
              </a:cxn>
              <a:cxn ang="0">
                <a:pos x="T2" y="T3"/>
              </a:cxn>
              <a:cxn ang="0">
                <a:pos x="T4" y="T5"/>
              </a:cxn>
              <a:cxn ang="0">
                <a:pos x="T6" y="T7"/>
              </a:cxn>
              <a:cxn ang="0">
                <a:pos x="T8" y="T9"/>
              </a:cxn>
              <a:cxn ang="0">
                <a:pos x="T10" y="T11"/>
              </a:cxn>
            </a:cxnLst>
            <a:rect l="0" t="0" r="r" b="b"/>
            <a:pathLst>
              <a:path w="11106" h="2536">
                <a:moveTo>
                  <a:pt x="11106" y="2536"/>
                </a:moveTo>
                <a:cubicBezTo>
                  <a:pt x="0" y="2536"/>
                  <a:pt x="0" y="2536"/>
                  <a:pt x="0" y="2536"/>
                </a:cubicBezTo>
                <a:cubicBezTo>
                  <a:pt x="502" y="2077"/>
                  <a:pt x="1099" y="1716"/>
                  <a:pt x="1763" y="1487"/>
                </a:cubicBezTo>
                <a:cubicBezTo>
                  <a:pt x="4562" y="522"/>
                  <a:pt x="4562" y="522"/>
                  <a:pt x="4562" y="522"/>
                </a:cubicBezTo>
                <a:cubicBezTo>
                  <a:pt x="6074" y="0"/>
                  <a:pt x="7745" y="227"/>
                  <a:pt x="9063" y="1133"/>
                </a:cubicBezTo>
                <a:lnTo>
                  <a:pt x="11106" y="2536"/>
                </a:lnTo>
                <a:close/>
              </a:path>
            </a:pathLst>
          </a:custGeom>
          <a:solidFill>
            <a:srgbClr val="FAE3EF"/>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0" y="423461"/>
            <a:ext cx="7236000" cy="810000"/>
          </a:xfrm>
        </p:spPr>
        <p:txBody>
          <a:bodyPr/>
          <a:lstStyle>
            <a:lvl1pPr>
              <a:defRPr>
                <a:solidFill>
                  <a:schemeClr val="accent2"/>
                </a:solidFill>
              </a:defRPr>
            </a:lvl1pPr>
          </a:lstStyle>
          <a:p>
            <a:r>
              <a:rPr lang="nl-NL" dirty="0"/>
              <a:t>[Titel]</a:t>
            </a:r>
          </a:p>
        </p:txBody>
      </p:sp>
      <p:sp>
        <p:nvSpPr>
          <p:cNvPr id="7" name="Tijdelijke aanduiding voor tabel 6"/>
          <p:cNvSpPr>
            <a:spLocks noGrp="1" noSelect="1"/>
          </p:cNvSpPr>
          <p:nvPr>
            <p:ph type="tbl" sz="quarter" idx="13" hasCustomPrompt="1"/>
          </p:nvPr>
        </p:nvSpPr>
        <p:spPr>
          <a:xfrm>
            <a:off x="991791" y="1416254"/>
            <a:ext cx="3510000" cy="2997000"/>
          </a:xfrm>
        </p:spPr>
        <p:txBody>
          <a:bodyPr tIns="0"/>
          <a:lstStyle>
            <a:lvl1pPr marL="0" indent="0">
              <a:buNone/>
              <a:defRPr baseline="0"/>
            </a:lvl1pPr>
          </a:lstStyle>
          <a:p>
            <a:r>
              <a:rPr lang="nl-NL" dirty="0"/>
              <a:t>[Klik op het pictogram om een tabel in te voegen. Klik dan in de tabel en kies via Hulpmiddelen voor tabellen | Ontwerpen de Tabelstijl &lt;kleur&gt; </a:t>
            </a:r>
            <a:r>
              <a:rPr lang="nl-NL" dirty="0" err="1"/>
              <a:t>Nza</a:t>
            </a:r>
            <a:r>
              <a:rPr lang="nl-NL" dirty="0"/>
              <a:t>)]</a:t>
            </a:r>
          </a:p>
        </p:txBody>
      </p:sp>
      <p:sp>
        <p:nvSpPr>
          <p:cNvPr id="10" name="Tijdelijke aanduiding voor tekst 5"/>
          <p:cNvSpPr>
            <a:spLocks noGrp="1" noSelect="1"/>
          </p:cNvSpPr>
          <p:nvPr>
            <p:ph type="body" sz="quarter" idx="14" hasCustomPrompt="1"/>
          </p:nvPr>
        </p:nvSpPr>
        <p:spPr>
          <a:xfrm>
            <a:off x="4938351" y="1363266"/>
            <a:ext cx="3288929" cy="3051000"/>
          </a:xfrm>
        </p:spPr>
        <p:txBody>
          <a:bodyPr/>
          <a:lstStyle>
            <a:lvl1pPr>
              <a:buClr>
                <a:schemeClr val="accent2"/>
              </a:buClr>
              <a:defRPr/>
            </a:lvl1pPr>
            <a:lvl2pPr>
              <a:buClr>
                <a:schemeClr val="accent2"/>
              </a:buClr>
              <a:defRPr/>
            </a:lvl2pPr>
            <a:lvl3pPr>
              <a:buClr>
                <a:schemeClr val="accent2"/>
              </a:buClr>
              <a:defRPr/>
            </a:lvl3pPr>
            <a:lvl4pPr>
              <a:defRPr/>
            </a:lvl4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400215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tekst (L) en afbeelding klein (R)">
    <p:spTree>
      <p:nvGrpSpPr>
        <p:cNvPr id="1" name=""/>
        <p:cNvGrpSpPr/>
        <p:nvPr/>
      </p:nvGrpSpPr>
      <p:grpSpPr>
        <a:xfrm>
          <a:off x="0" y="0"/>
          <a:ext cx="0" cy="0"/>
          <a:chOff x="0" y="0"/>
          <a:chExt cx="0" cy="0"/>
        </a:xfrm>
      </p:grpSpPr>
      <p:sp>
        <p:nvSpPr>
          <p:cNvPr id="8" name="Freeform 9"/>
          <p:cNvSpPr>
            <a:spLocks noSelect="1"/>
          </p:cNvSpPr>
          <p:nvPr userDrawn="1"/>
        </p:nvSpPr>
        <p:spPr bwMode="auto">
          <a:xfrm>
            <a:off x="5300662" y="973931"/>
            <a:ext cx="3843338" cy="4169569"/>
          </a:xfrm>
          <a:custGeom>
            <a:avLst/>
            <a:gdLst>
              <a:gd name="T0" fmla="*/ 16141 w 16141"/>
              <a:gd name="T1" fmla="*/ 1040 h 17508"/>
              <a:gd name="T2" fmla="*/ 16141 w 16141"/>
              <a:gd name="T3" fmla="*/ 17508 h 17508"/>
              <a:gd name="T4" fmla="*/ 2909 w 16141"/>
              <a:gd name="T5" fmla="*/ 17508 h 17508"/>
              <a:gd name="T6" fmla="*/ 339 w 16141"/>
              <a:gd name="T7" fmla="*/ 9306 h 17508"/>
              <a:gd name="T8" fmla="*/ 909 w 16141"/>
              <a:gd name="T9" fmla="*/ 6152 h 17508"/>
              <a:gd name="T10" fmla="*/ 4579 w 16141"/>
              <a:gd name="T11" fmla="*/ 1436 h 17508"/>
              <a:gd name="T12" fmla="*/ 7663 w 16141"/>
              <a:gd name="T13" fmla="*/ 127 h 17508"/>
              <a:gd name="T14" fmla="*/ 16141 w 16141"/>
              <a:gd name="T15" fmla="*/ 1040 h 17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41" h="17508">
                <a:moveTo>
                  <a:pt x="16141" y="1040"/>
                </a:moveTo>
                <a:cubicBezTo>
                  <a:pt x="16141" y="17508"/>
                  <a:pt x="16141" y="17508"/>
                  <a:pt x="16141" y="17508"/>
                </a:cubicBezTo>
                <a:cubicBezTo>
                  <a:pt x="2909" y="17508"/>
                  <a:pt x="2909" y="17508"/>
                  <a:pt x="2909" y="17508"/>
                </a:cubicBezTo>
                <a:cubicBezTo>
                  <a:pt x="339" y="9306"/>
                  <a:pt x="339" y="9306"/>
                  <a:pt x="339" y="9306"/>
                </a:cubicBezTo>
                <a:cubicBezTo>
                  <a:pt x="0" y="8225"/>
                  <a:pt x="213" y="7046"/>
                  <a:pt x="909" y="6152"/>
                </a:cubicBezTo>
                <a:cubicBezTo>
                  <a:pt x="4579" y="1436"/>
                  <a:pt x="4579" y="1436"/>
                  <a:pt x="4579" y="1436"/>
                </a:cubicBezTo>
                <a:cubicBezTo>
                  <a:pt x="5312" y="495"/>
                  <a:pt x="6478" y="0"/>
                  <a:pt x="7663" y="127"/>
                </a:cubicBezTo>
                <a:lnTo>
                  <a:pt x="16141" y="1040"/>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0" y="423461"/>
            <a:ext cx="3240000" cy="810000"/>
          </a:xfrm>
        </p:spPr>
        <p:txBody>
          <a:bodyPr/>
          <a:lstStyle/>
          <a:p>
            <a:r>
              <a:rPr lang="nl-NL" dirty="0"/>
              <a:t>[Titel]</a:t>
            </a:r>
          </a:p>
        </p:txBody>
      </p:sp>
      <p:sp>
        <p:nvSpPr>
          <p:cNvPr id="6" name="Tijdelijke aanduiding voor tekst 5"/>
          <p:cNvSpPr>
            <a:spLocks noGrp="1" noSelect="1"/>
          </p:cNvSpPr>
          <p:nvPr>
            <p:ph type="body" sz="quarter" idx="13" hasCustomPrompt="1"/>
          </p:nvPr>
        </p:nvSpPr>
        <p:spPr>
          <a:xfrm>
            <a:off x="990600" y="1363266"/>
            <a:ext cx="3240000" cy="3051000"/>
          </a:xfrm>
        </p:spPr>
        <p:txBody>
          <a:bodyPr/>
          <a:lstStyle>
            <a:lvl1pPr>
              <a:defRPr/>
            </a:lvl1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
        <p:nvSpPr>
          <p:cNvPr id="7" name="Tijdelijke aanduiding voor afbeelding 6"/>
          <p:cNvSpPr>
            <a:spLocks noGrp="1" noSelect="1"/>
          </p:cNvSpPr>
          <p:nvPr>
            <p:ph type="pic" sz="quarter" idx="14" hasCustomPrompt="1"/>
          </p:nvPr>
        </p:nvSpPr>
        <p:spPr>
          <a:xfrm>
            <a:off x="4644001" y="1301354"/>
            <a:ext cx="3517106" cy="3010500"/>
          </a:xfrm>
        </p:spPr>
        <p:txBody>
          <a:bodyPr/>
          <a:lstStyle>
            <a:lvl1pPr marL="0" indent="0">
              <a:buNone/>
              <a:defRPr baseline="0"/>
            </a:lvl1pPr>
          </a:lstStyle>
          <a:p>
            <a:r>
              <a:rPr lang="nl-NL" dirty="0"/>
              <a:t>[Klik op het pictogram om een afbeelding in te voegen]</a:t>
            </a:r>
          </a:p>
        </p:txBody>
      </p:sp>
    </p:spTree>
    <p:extLst>
      <p:ext uri="{BB962C8B-B14F-4D97-AF65-F5344CB8AC3E}">
        <p14:creationId xmlns:p14="http://schemas.microsoft.com/office/powerpoint/2010/main" val="4174258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tekst (L) en afbeelding klein (R) groen">
    <p:spTree>
      <p:nvGrpSpPr>
        <p:cNvPr id="1" name=""/>
        <p:cNvGrpSpPr/>
        <p:nvPr/>
      </p:nvGrpSpPr>
      <p:grpSpPr>
        <a:xfrm>
          <a:off x="0" y="0"/>
          <a:ext cx="0" cy="0"/>
          <a:chOff x="0" y="0"/>
          <a:chExt cx="0" cy="0"/>
        </a:xfrm>
      </p:grpSpPr>
      <p:sp>
        <p:nvSpPr>
          <p:cNvPr id="8" name="Freeform 9"/>
          <p:cNvSpPr>
            <a:spLocks noSelect="1"/>
          </p:cNvSpPr>
          <p:nvPr userDrawn="1"/>
        </p:nvSpPr>
        <p:spPr bwMode="auto">
          <a:xfrm>
            <a:off x="5300662" y="973931"/>
            <a:ext cx="3843338" cy="4169569"/>
          </a:xfrm>
          <a:custGeom>
            <a:avLst/>
            <a:gdLst>
              <a:gd name="T0" fmla="*/ 16141 w 16141"/>
              <a:gd name="T1" fmla="*/ 1040 h 17508"/>
              <a:gd name="T2" fmla="*/ 16141 w 16141"/>
              <a:gd name="T3" fmla="*/ 17508 h 17508"/>
              <a:gd name="T4" fmla="*/ 2909 w 16141"/>
              <a:gd name="T5" fmla="*/ 17508 h 17508"/>
              <a:gd name="T6" fmla="*/ 339 w 16141"/>
              <a:gd name="T7" fmla="*/ 9306 h 17508"/>
              <a:gd name="T8" fmla="*/ 909 w 16141"/>
              <a:gd name="T9" fmla="*/ 6152 h 17508"/>
              <a:gd name="T10" fmla="*/ 4579 w 16141"/>
              <a:gd name="T11" fmla="*/ 1436 h 17508"/>
              <a:gd name="T12" fmla="*/ 7663 w 16141"/>
              <a:gd name="T13" fmla="*/ 127 h 17508"/>
              <a:gd name="T14" fmla="*/ 16141 w 16141"/>
              <a:gd name="T15" fmla="*/ 1040 h 17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41" h="17508">
                <a:moveTo>
                  <a:pt x="16141" y="1040"/>
                </a:moveTo>
                <a:cubicBezTo>
                  <a:pt x="16141" y="17508"/>
                  <a:pt x="16141" y="17508"/>
                  <a:pt x="16141" y="17508"/>
                </a:cubicBezTo>
                <a:cubicBezTo>
                  <a:pt x="2909" y="17508"/>
                  <a:pt x="2909" y="17508"/>
                  <a:pt x="2909" y="17508"/>
                </a:cubicBezTo>
                <a:cubicBezTo>
                  <a:pt x="339" y="9306"/>
                  <a:pt x="339" y="9306"/>
                  <a:pt x="339" y="9306"/>
                </a:cubicBezTo>
                <a:cubicBezTo>
                  <a:pt x="0" y="8225"/>
                  <a:pt x="213" y="7046"/>
                  <a:pt x="909" y="6152"/>
                </a:cubicBezTo>
                <a:cubicBezTo>
                  <a:pt x="4579" y="1436"/>
                  <a:pt x="4579" y="1436"/>
                  <a:pt x="4579" y="1436"/>
                </a:cubicBezTo>
                <a:cubicBezTo>
                  <a:pt x="5312" y="495"/>
                  <a:pt x="6478" y="0"/>
                  <a:pt x="7663" y="127"/>
                </a:cubicBezTo>
                <a:lnTo>
                  <a:pt x="16141" y="1040"/>
                </a:lnTo>
                <a:close/>
              </a:path>
            </a:pathLst>
          </a:custGeom>
          <a:solidFill>
            <a:srgbClr val="CEE7DC"/>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0" y="423461"/>
            <a:ext cx="3240000" cy="810000"/>
          </a:xfrm>
        </p:spPr>
        <p:txBody>
          <a:bodyPr/>
          <a:lstStyle>
            <a:lvl1pPr>
              <a:defRPr>
                <a:solidFill>
                  <a:schemeClr val="accent4"/>
                </a:solidFill>
              </a:defRPr>
            </a:lvl1pPr>
          </a:lstStyle>
          <a:p>
            <a:r>
              <a:rPr lang="nl-NL" dirty="0"/>
              <a:t>[Titel]</a:t>
            </a:r>
          </a:p>
        </p:txBody>
      </p:sp>
      <p:sp>
        <p:nvSpPr>
          <p:cNvPr id="6" name="Tijdelijke aanduiding voor tekst 5"/>
          <p:cNvSpPr>
            <a:spLocks noGrp="1" noSelect="1"/>
          </p:cNvSpPr>
          <p:nvPr>
            <p:ph type="body" sz="quarter" idx="13" hasCustomPrompt="1"/>
          </p:nvPr>
        </p:nvSpPr>
        <p:spPr>
          <a:xfrm>
            <a:off x="990600" y="1363266"/>
            <a:ext cx="3240000" cy="3051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
        <p:nvSpPr>
          <p:cNvPr id="7" name="Tijdelijke aanduiding voor afbeelding 6"/>
          <p:cNvSpPr>
            <a:spLocks noGrp="1" noSelect="1"/>
          </p:cNvSpPr>
          <p:nvPr>
            <p:ph type="pic" sz="quarter" idx="14" hasCustomPrompt="1"/>
          </p:nvPr>
        </p:nvSpPr>
        <p:spPr>
          <a:xfrm>
            <a:off x="4644001" y="1301354"/>
            <a:ext cx="3517106" cy="3010500"/>
          </a:xfrm>
        </p:spPr>
        <p:txBody>
          <a:bodyPr/>
          <a:lstStyle>
            <a:lvl1pPr marL="0" indent="0">
              <a:buNone/>
              <a:defRPr baseline="0"/>
            </a:lvl1pPr>
          </a:lstStyle>
          <a:p>
            <a:r>
              <a:rPr lang="nl-NL" dirty="0"/>
              <a:t>[Klik op het pictogram om een afbeelding in te voegen]</a:t>
            </a:r>
          </a:p>
        </p:txBody>
      </p:sp>
    </p:spTree>
    <p:extLst>
      <p:ext uri="{BB962C8B-B14F-4D97-AF65-F5344CB8AC3E}">
        <p14:creationId xmlns:p14="http://schemas.microsoft.com/office/powerpoint/2010/main" val="1274871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tekst (L) en afbeelding klein (R) paars">
    <p:spTree>
      <p:nvGrpSpPr>
        <p:cNvPr id="1" name=""/>
        <p:cNvGrpSpPr/>
        <p:nvPr/>
      </p:nvGrpSpPr>
      <p:grpSpPr>
        <a:xfrm>
          <a:off x="0" y="0"/>
          <a:ext cx="0" cy="0"/>
          <a:chOff x="0" y="0"/>
          <a:chExt cx="0" cy="0"/>
        </a:xfrm>
      </p:grpSpPr>
      <p:sp>
        <p:nvSpPr>
          <p:cNvPr id="8" name="Freeform 9"/>
          <p:cNvSpPr>
            <a:spLocks noSelect="1"/>
          </p:cNvSpPr>
          <p:nvPr userDrawn="1"/>
        </p:nvSpPr>
        <p:spPr bwMode="auto">
          <a:xfrm>
            <a:off x="5300662" y="973931"/>
            <a:ext cx="3843338" cy="4169569"/>
          </a:xfrm>
          <a:custGeom>
            <a:avLst/>
            <a:gdLst>
              <a:gd name="T0" fmla="*/ 16141 w 16141"/>
              <a:gd name="T1" fmla="*/ 1040 h 17508"/>
              <a:gd name="T2" fmla="*/ 16141 w 16141"/>
              <a:gd name="T3" fmla="*/ 17508 h 17508"/>
              <a:gd name="T4" fmla="*/ 2909 w 16141"/>
              <a:gd name="T5" fmla="*/ 17508 h 17508"/>
              <a:gd name="T6" fmla="*/ 339 w 16141"/>
              <a:gd name="T7" fmla="*/ 9306 h 17508"/>
              <a:gd name="T8" fmla="*/ 909 w 16141"/>
              <a:gd name="T9" fmla="*/ 6152 h 17508"/>
              <a:gd name="T10" fmla="*/ 4579 w 16141"/>
              <a:gd name="T11" fmla="*/ 1436 h 17508"/>
              <a:gd name="T12" fmla="*/ 7663 w 16141"/>
              <a:gd name="T13" fmla="*/ 127 h 17508"/>
              <a:gd name="T14" fmla="*/ 16141 w 16141"/>
              <a:gd name="T15" fmla="*/ 1040 h 17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41" h="17508">
                <a:moveTo>
                  <a:pt x="16141" y="1040"/>
                </a:moveTo>
                <a:cubicBezTo>
                  <a:pt x="16141" y="17508"/>
                  <a:pt x="16141" y="17508"/>
                  <a:pt x="16141" y="17508"/>
                </a:cubicBezTo>
                <a:cubicBezTo>
                  <a:pt x="2909" y="17508"/>
                  <a:pt x="2909" y="17508"/>
                  <a:pt x="2909" y="17508"/>
                </a:cubicBezTo>
                <a:cubicBezTo>
                  <a:pt x="339" y="9306"/>
                  <a:pt x="339" y="9306"/>
                  <a:pt x="339" y="9306"/>
                </a:cubicBezTo>
                <a:cubicBezTo>
                  <a:pt x="0" y="8225"/>
                  <a:pt x="213" y="7046"/>
                  <a:pt x="909" y="6152"/>
                </a:cubicBezTo>
                <a:cubicBezTo>
                  <a:pt x="4579" y="1436"/>
                  <a:pt x="4579" y="1436"/>
                  <a:pt x="4579" y="1436"/>
                </a:cubicBezTo>
                <a:cubicBezTo>
                  <a:pt x="5312" y="495"/>
                  <a:pt x="6478" y="0"/>
                  <a:pt x="7663" y="127"/>
                </a:cubicBezTo>
                <a:lnTo>
                  <a:pt x="16141" y="1040"/>
                </a:lnTo>
                <a:close/>
              </a:path>
            </a:pathLst>
          </a:custGeom>
          <a:solidFill>
            <a:srgbClr val="EBD6EA"/>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0" y="423461"/>
            <a:ext cx="3240000" cy="810000"/>
          </a:xfrm>
        </p:spPr>
        <p:txBody>
          <a:bodyPr/>
          <a:lstStyle>
            <a:lvl1pPr>
              <a:defRPr>
                <a:solidFill>
                  <a:schemeClr val="accent3"/>
                </a:solidFill>
              </a:defRPr>
            </a:lvl1pPr>
          </a:lstStyle>
          <a:p>
            <a:r>
              <a:rPr lang="nl-NL" dirty="0"/>
              <a:t>[Titel]</a:t>
            </a:r>
          </a:p>
        </p:txBody>
      </p:sp>
      <p:sp>
        <p:nvSpPr>
          <p:cNvPr id="6" name="Tijdelijke aanduiding voor tekst 5"/>
          <p:cNvSpPr>
            <a:spLocks noGrp="1" noSelect="1"/>
          </p:cNvSpPr>
          <p:nvPr>
            <p:ph type="body" sz="quarter" idx="13" hasCustomPrompt="1"/>
          </p:nvPr>
        </p:nvSpPr>
        <p:spPr>
          <a:xfrm>
            <a:off x="990600" y="1363266"/>
            <a:ext cx="3240000" cy="3051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
        <p:nvSpPr>
          <p:cNvPr id="7" name="Tijdelijke aanduiding voor afbeelding 6"/>
          <p:cNvSpPr>
            <a:spLocks noGrp="1" noSelect="1"/>
          </p:cNvSpPr>
          <p:nvPr>
            <p:ph type="pic" sz="quarter" idx="14" hasCustomPrompt="1"/>
          </p:nvPr>
        </p:nvSpPr>
        <p:spPr>
          <a:xfrm>
            <a:off x="4644001" y="1301354"/>
            <a:ext cx="3517106" cy="3010500"/>
          </a:xfrm>
        </p:spPr>
        <p:txBody>
          <a:bodyPr/>
          <a:lstStyle>
            <a:lvl1pPr marL="0" indent="0">
              <a:buNone/>
              <a:defRPr baseline="0"/>
            </a:lvl1pPr>
          </a:lstStyle>
          <a:p>
            <a:r>
              <a:rPr lang="nl-NL" dirty="0"/>
              <a:t>[Klik op het pictogram om een afbeelding in te voegen]</a:t>
            </a:r>
          </a:p>
        </p:txBody>
      </p:sp>
    </p:spTree>
    <p:extLst>
      <p:ext uri="{BB962C8B-B14F-4D97-AF65-F5344CB8AC3E}">
        <p14:creationId xmlns:p14="http://schemas.microsoft.com/office/powerpoint/2010/main" val="3882405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tekst (L) en afbeelding klein (R) roze">
    <p:spTree>
      <p:nvGrpSpPr>
        <p:cNvPr id="1" name=""/>
        <p:cNvGrpSpPr/>
        <p:nvPr/>
      </p:nvGrpSpPr>
      <p:grpSpPr>
        <a:xfrm>
          <a:off x="0" y="0"/>
          <a:ext cx="0" cy="0"/>
          <a:chOff x="0" y="0"/>
          <a:chExt cx="0" cy="0"/>
        </a:xfrm>
      </p:grpSpPr>
      <p:sp>
        <p:nvSpPr>
          <p:cNvPr id="8" name="Freeform 9"/>
          <p:cNvSpPr>
            <a:spLocks noSelect="1"/>
          </p:cNvSpPr>
          <p:nvPr userDrawn="1"/>
        </p:nvSpPr>
        <p:spPr bwMode="auto">
          <a:xfrm>
            <a:off x="5300662" y="973931"/>
            <a:ext cx="3843338" cy="4169569"/>
          </a:xfrm>
          <a:custGeom>
            <a:avLst/>
            <a:gdLst>
              <a:gd name="T0" fmla="*/ 16141 w 16141"/>
              <a:gd name="T1" fmla="*/ 1040 h 17508"/>
              <a:gd name="T2" fmla="*/ 16141 w 16141"/>
              <a:gd name="T3" fmla="*/ 17508 h 17508"/>
              <a:gd name="T4" fmla="*/ 2909 w 16141"/>
              <a:gd name="T5" fmla="*/ 17508 h 17508"/>
              <a:gd name="T6" fmla="*/ 339 w 16141"/>
              <a:gd name="T7" fmla="*/ 9306 h 17508"/>
              <a:gd name="T8" fmla="*/ 909 w 16141"/>
              <a:gd name="T9" fmla="*/ 6152 h 17508"/>
              <a:gd name="T10" fmla="*/ 4579 w 16141"/>
              <a:gd name="T11" fmla="*/ 1436 h 17508"/>
              <a:gd name="T12" fmla="*/ 7663 w 16141"/>
              <a:gd name="T13" fmla="*/ 127 h 17508"/>
              <a:gd name="T14" fmla="*/ 16141 w 16141"/>
              <a:gd name="T15" fmla="*/ 1040 h 17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41" h="17508">
                <a:moveTo>
                  <a:pt x="16141" y="1040"/>
                </a:moveTo>
                <a:cubicBezTo>
                  <a:pt x="16141" y="17508"/>
                  <a:pt x="16141" y="17508"/>
                  <a:pt x="16141" y="17508"/>
                </a:cubicBezTo>
                <a:cubicBezTo>
                  <a:pt x="2909" y="17508"/>
                  <a:pt x="2909" y="17508"/>
                  <a:pt x="2909" y="17508"/>
                </a:cubicBezTo>
                <a:cubicBezTo>
                  <a:pt x="339" y="9306"/>
                  <a:pt x="339" y="9306"/>
                  <a:pt x="339" y="9306"/>
                </a:cubicBezTo>
                <a:cubicBezTo>
                  <a:pt x="0" y="8225"/>
                  <a:pt x="213" y="7046"/>
                  <a:pt x="909" y="6152"/>
                </a:cubicBezTo>
                <a:cubicBezTo>
                  <a:pt x="4579" y="1436"/>
                  <a:pt x="4579" y="1436"/>
                  <a:pt x="4579" y="1436"/>
                </a:cubicBezTo>
                <a:cubicBezTo>
                  <a:pt x="5312" y="495"/>
                  <a:pt x="6478" y="0"/>
                  <a:pt x="7663" y="127"/>
                </a:cubicBezTo>
                <a:lnTo>
                  <a:pt x="16141" y="1040"/>
                </a:lnTo>
                <a:close/>
              </a:path>
            </a:pathLst>
          </a:custGeom>
          <a:solidFill>
            <a:srgbClr val="FAE3EF"/>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0" y="423461"/>
            <a:ext cx="3240000" cy="810000"/>
          </a:xfrm>
        </p:spPr>
        <p:txBody>
          <a:bodyPr/>
          <a:lstStyle>
            <a:lvl1pPr>
              <a:defRPr>
                <a:solidFill>
                  <a:schemeClr val="accent2"/>
                </a:solidFill>
              </a:defRPr>
            </a:lvl1pPr>
          </a:lstStyle>
          <a:p>
            <a:r>
              <a:rPr lang="nl-NL" dirty="0"/>
              <a:t>[Titel]</a:t>
            </a:r>
          </a:p>
        </p:txBody>
      </p:sp>
      <p:sp>
        <p:nvSpPr>
          <p:cNvPr id="6" name="Tijdelijke aanduiding voor tekst 5"/>
          <p:cNvSpPr>
            <a:spLocks noGrp="1" noSelect="1"/>
          </p:cNvSpPr>
          <p:nvPr>
            <p:ph type="body" sz="quarter" idx="13" hasCustomPrompt="1"/>
          </p:nvPr>
        </p:nvSpPr>
        <p:spPr>
          <a:xfrm>
            <a:off x="990600" y="1363266"/>
            <a:ext cx="3240000" cy="3051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
        <p:nvSpPr>
          <p:cNvPr id="7" name="Tijdelijke aanduiding voor afbeelding 6"/>
          <p:cNvSpPr>
            <a:spLocks noGrp="1" noSelect="1"/>
          </p:cNvSpPr>
          <p:nvPr>
            <p:ph type="pic" sz="quarter" idx="14" hasCustomPrompt="1"/>
          </p:nvPr>
        </p:nvSpPr>
        <p:spPr>
          <a:xfrm>
            <a:off x="4644001" y="1301354"/>
            <a:ext cx="3517106" cy="3010500"/>
          </a:xfrm>
        </p:spPr>
        <p:txBody>
          <a:bodyPr/>
          <a:lstStyle>
            <a:lvl1pPr marL="0" indent="0">
              <a:buNone/>
              <a:defRPr baseline="0"/>
            </a:lvl1pPr>
          </a:lstStyle>
          <a:p>
            <a:r>
              <a:rPr lang="nl-NL" dirty="0"/>
              <a:t>[Klik op het pictogram om een afbeelding in te voegen]</a:t>
            </a:r>
          </a:p>
        </p:txBody>
      </p:sp>
    </p:spTree>
    <p:extLst>
      <p:ext uri="{BB962C8B-B14F-4D97-AF65-F5344CB8AC3E}">
        <p14:creationId xmlns:p14="http://schemas.microsoft.com/office/powerpoint/2010/main" val="3788702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tekst (L) en grafiek (R)">
    <p:spTree>
      <p:nvGrpSpPr>
        <p:cNvPr id="1" name=""/>
        <p:cNvGrpSpPr/>
        <p:nvPr/>
      </p:nvGrpSpPr>
      <p:grpSpPr>
        <a:xfrm>
          <a:off x="0" y="0"/>
          <a:ext cx="0" cy="0"/>
          <a:chOff x="0" y="0"/>
          <a:chExt cx="0" cy="0"/>
        </a:xfrm>
      </p:grpSpPr>
      <p:sp>
        <p:nvSpPr>
          <p:cNvPr id="9" name="Freeform 5"/>
          <p:cNvSpPr>
            <a:spLocks noSelect="1"/>
          </p:cNvSpPr>
          <p:nvPr userDrawn="1"/>
        </p:nvSpPr>
        <p:spPr bwMode="auto">
          <a:xfrm>
            <a:off x="0" y="4114800"/>
            <a:ext cx="1683544" cy="1028700"/>
          </a:xfrm>
          <a:custGeom>
            <a:avLst/>
            <a:gdLst>
              <a:gd name="T0" fmla="*/ 7067 w 7067"/>
              <a:gd name="T1" fmla="*/ 4319 h 4319"/>
              <a:gd name="T2" fmla="*/ 0 w 7067"/>
              <a:gd name="T3" fmla="*/ 4319 h 4319"/>
              <a:gd name="T4" fmla="*/ 0 w 7067"/>
              <a:gd name="T5" fmla="*/ 0 h 4319"/>
              <a:gd name="T6" fmla="*/ 2368 w 7067"/>
              <a:gd name="T7" fmla="*/ 255 h 4319"/>
              <a:gd name="T8" fmla="*/ 4620 w 7067"/>
              <a:gd name="T9" fmla="*/ 1446 h 4319"/>
              <a:gd name="T10" fmla="*/ 7067 w 7067"/>
              <a:gd name="T11" fmla="*/ 4319 h 4319"/>
            </a:gdLst>
            <a:ahLst/>
            <a:cxnLst>
              <a:cxn ang="0">
                <a:pos x="T0" y="T1"/>
              </a:cxn>
              <a:cxn ang="0">
                <a:pos x="T2" y="T3"/>
              </a:cxn>
              <a:cxn ang="0">
                <a:pos x="T4" y="T5"/>
              </a:cxn>
              <a:cxn ang="0">
                <a:pos x="T6" y="T7"/>
              </a:cxn>
              <a:cxn ang="0">
                <a:pos x="T8" y="T9"/>
              </a:cxn>
              <a:cxn ang="0">
                <a:pos x="T10" y="T11"/>
              </a:cxn>
            </a:cxnLst>
            <a:rect l="0" t="0" r="r" b="b"/>
            <a:pathLst>
              <a:path w="7067" h="4319">
                <a:moveTo>
                  <a:pt x="7067" y="4319"/>
                </a:moveTo>
                <a:cubicBezTo>
                  <a:pt x="0" y="4319"/>
                  <a:pt x="0" y="4319"/>
                  <a:pt x="0" y="4319"/>
                </a:cubicBezTo>
                <a:cubicBezTo>
                  <a:pt x="0" y="0"/>
                  <a:pt x="0" y="0"/>
                  <a:pt x="0" y="0"/>
                </a:cubicBezTo>
                <a:cubicBezTo>
                  <a:pt x="2368" y="255"/>
                  <a:pt x="2368" y="255"/>
                  <a:pt x="2368" y="255"/>
                </a:cubicBezTo>
                <a:cubicBezTo>
                  <a:pt x="3243" y="349"/>
                  <a:pt x="4049" y="775"/>
                  <a:pt x="4620" y="1446"/>
                </a:cubicBezTo>
                <a:lnTo>
                  <a:pt x="7067" y="4319"/>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0" y="423461"/>
            <a:ext cx="3240000" cy="810000"/>
          </a:xfrm>
        </p:spPr>
        <p:txBody>
          <a:bodyPr/>
          <a:lstStyle/>
          <a:p>
            <a:r>
              <a:rPr lang="nl-NL" dirty="0"/>
              <a:t>[Titel]</a:t>
            </a:r>
          </a:p>
        </p:txBody>
      </p:sp>
      <p:sp>
        <p:nvSpPr>
          <p:cNvPr id="6" name="Tijdelijke aanduiding voor tekst 5"/>
          <p:cNvSpPr>
            <a:spLocks noGrp="1" noSelect="1"/>
          </p:cNvSpPr>
          <p:nvPr>
            <p:ph type="body" sz="quarter" idx="13" hasCustomPrompt="1"/>
          </p:nvPr>
        </p:nvSpPr>
        <p:spPr>
          <a:xfrm>
            <a:off x="990600" y="1363266"/>
            <a:ext cx="3240000" cy="3051000"/>
          </a:xfrm>
        </p:spPr>
        <p:txBody>
          <a:bodyPr/>
          <a:lstStyle>
            <a:lvl1pPr>
              <a:defRPr/>
            </a:lvl1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
        <p:nvSpPr>
          <p:cNvPr id="8" name="Tijdelijke aanduiding voor grafiek 7"/>
          <p:cNvSpPr>
            <a:spLocks noGrp="1" noSelect="1"/>
          </p:cNvSpPr>
          <p:nvPr>
            <p:ph type="chart" sz="quarter" idx="14" hasCustomPrompt="1"/>
          </p:nvPr>
        </p:nvSpPr>
        <p:spPr>
          <a:xfrm>
            <a:off x="4860000" y="1301262"/>
            <a:ext cx="3138855" cy="2787345"/>
          </a:xfrm>
        </p:spPr>
        <p:txBody>
          <a:bodyPr/>
          <a:lstStyle>
            <a:lvl1pPr marL="0" indent="0">
              <a:buNone/>
              <a:defRPr/>
            </a:lvl1pPr>
          </a:lstStyle>
          <a:p>
            <a:r>
              <a:rPr lang="nl-NL" dirty="0"/>
              <a:t>[Grafiek]</a:t>
            </a:r>
          </a:p>
        </p:txBody>
      </p:sp>
      <p:sp>
        <p:nvSpPr>
          <p:cNvPr id="10" name="Functie 5 (JU-Free)"/>
          <p:cNvSpPr>
            <a:spLocks noGrp="1"/>
          </p:cNvSpPr>
          <p:nvPr>
            <p:ph type="body" sz="quarter" idx="11" hasCustomPrompt="1"/>
          </p:nvPr>
        </p:nvSpPr>
        <p:spPr>
          <a:xfrm>
            <a:off x="5178669" y="4182455"/>
            <a:ext cx="2970000" cy="162000"/>
          </a:xfrm>
        </p:spPr>
        <p:txBody>
          <a:bodyPr/>
          <a:lstStyle>
            <a:lvl1pPr marL="0" indent="0" algn="l">
              <a:lnSpc>
                <a:spcPct val="100000"/>
              </a:lnSpc>
              <a:spcBef>
                <a:spcPts val="0"/>
              </a:spcBef>
              <a:buNone/>
              <a:defRPr sz="788" b="0" i="1">
                <a:solidFill>
                  <a:srgbClr val="28348B"/>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a:t>[Omschrijving inhoud grafiek]</a:t>
            </a:r>
            <a:endParaRPr lang="nl-NL" dirty="0"/>
          </a:p>
          <a:p>
            <a:pPr lvl="0"/>
            <a:r>
              <a:rPr lang="nl-NL" dirty="0"/>
              <a:t>JU-LEVEL1=Bijschrift</a:t>
            </a:r>
          </a:p>
        </p:txBody>
      </p:sp>
    </p:spTree>
    <p:extLst>
      <p:ext uri="{BB962C8B-B14F-4D97-AF65-F5344CB8AC3E}">
        <p14:creationId xmlns:p14="http://schemas.microsoft.com/office/powerpoint/2010/main" val="1665582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tekst (L) en grafiek (R) groen">
    <p:spTree>
      <p:nvGrpSpPr>
        <p:cNvPr id="1" name=""/>
        <p:cNvGrpSpPr/>
        <p:nvPr/>
      </p:nvGrpSpPr>
      <p:grpSpPr>
        <a:xfrm>
          <a:off x="0" y="0"/>
          <a:ext cx="0" cy="0"/>
          <a:chOff x="0" y="0"/>
          <a:chExt cx="0" cy="0"/>
        </a:xfrm>
      </p:grpSpPr>
      <p:sp>
        <p:nvSpPr>
          <p:cNvPr id="9" name="Freeform 5"/>
          <p:cNvSpPr>
            <a:spLocks noSelect="1"/>
          </p:cNvSpPr>
          <p:nvPr userDrawn="1"/>
        </p:nvSpPr>
        <p:spPr bwMode="auto">
          <a:xfrm>
            <a:off x="0" y="4114800"/>
            <a:ext cx="1683544" cy="1028700"/>
          </a:xfrm>
          <a:custGeom>
            <a:avLst/>
            <a:gdLst>
              <a:gd name="T0" fmla="*/ 7067 w 7067"/>
              <a:gd name="T1" fmla="*/ 4319 h 4319"/>
              <a:gd name="T2" fmla="*/ 0 w 7067"/>
              <a:gd name="T3" fmla="*/ 4319 h 4319"/>
              <a:gd name="T4" fmla="*/ 0 w 7067"/>
              <a:gd name="T5" fmla="*/ 0 h 4319"/>
              <a:gd name="T6" fmla="*/ 2368 w 7067"/>
              <a:gd name="T7" fmla="*/ 255 h 4319"/>
              <a:gd name="T8" fmla="*/ 4620 w 7067"/>
              <a:gd name="T9" fmla="*/ 1446 h 4319"/>
              <a:gd name="T10" fmla="*/ 7067 w 7067"/>
              <a:gd name="T11" fmla="*/ 4319 h 4319"/>
            </a:gdLst>
            <a:ahLst/>
            <a:cxnLst>
              <a:cxn ang="0">
                <a:pos x="T0" y="T1"/>
              </a:cxn>
              <a:cxn ang="0">
                <a:pos x="T2" y="T3"/>
              </a:cxn>
              <a:cxn ang="0">
                <a:pos x="T4" y="T5"/>
              </a:cxn>
              <a:cxn ang="0">
                <a:pos x="T6" y="T7"/>
              </a:cxn>
              <a:cxn ang="0">
                <a:pos x="T8" y="T9"/>
              </a:cxn>
              <a:cxn ang="0">
                <a:pos x="T10" y="T11"/>
              </a:cxn>
            </a:cxnLst>
            <a:rect l="0" t="0" r="r" b="b"/>
            <a:pathLst>
              <a:path w="7067" h="4319">
                <a:moveTo>
                  <a:pt x="7067" y="4319"/>
                </a:moveTo>
                <a:cubicBezTo>
                  <a:pt x="0" y="4319"/>
                  <a:pt x="0" y="4319"/>
                  <a:pt x="0" y="4319"/>
                </a:cubicBezTo>
                <a:cubicBezTo>
                  <a:pt x="0" y="0"/>
                  <a:pt x="0" y="0"/>
                  <a:pt x="0" y="0"/>
                </a:cubicBezTo>
                <a:cubicBezTo>
                  <a:pt x="2368" y="255"/>
                  <a:pt x="2368" y="255"/>
                  <a:pt x="2368" y="255"/>
                </a:cubicBezTo>
                <a:cubicBezTo>
                  <a:pt x="3243" y="349"/>
                  <a:pt x="4049" y="775"/>
                  <a:pt x="4620" y="1446"/>
                </a:cubicBezTo>
                <a:lnTo>
                  <a:pt x="7067" y="4319"/>
                </a:lnTo>
                <a:close/>
              </a:path>
            </a:pathLst>
          </a:custGeom>
          <a:solidFill>
            <a:srgbClr val="CEE7DC"/>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0" y="423461"/>
            <a:ext cx="3240000" cy="810000"/>
          </a:xfrm>
        </p:spPr>
        <p:txBody>
          <a:bodyPr/>
          <a:lstStyle>
            <a:lvl1pPr>
              <a:defRPr>
                <a:solidFill>
                  <a:schemeClr val="accent4"/>
                </a:solidFill>
              </a:defRPr>
            </a:lvl1pPr>
          </a:lstStyle>
          <a:p>
            <a:r>
              <a:rPr lang="nl-NL" dirty="0"/>
              <a:t>[Titel]</a:t>
            </a:r>
          </a:p>
        </p:txBody>
      </p:sp>
      <p:sp>
        <p:nvSpPr>
          <p:cNvPr id="6" name="Tijdelijke aanduiding voor tekst 5"/>
          <p:cNvSpPr>
            <a:spLocks noGrp="1" noSelect="1"/>
          </p:cNvSpPr>
          <p:nvPr>
            <p:ph type="body" sz="quarter" idx="13" hasCustomPrompt="1"/>
          </p:nvPr>
        </p:nvSpPr>
        <p:spPr>
          <a:xfrm>
            <a:off x="990600" y="1363266"/>
            <a:ext cx="3240000" cy="3051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
        <p:nvSpPr>
          <p:cNvPr id="8" name="Tijdelijke aanduiding voor grafiek 7"/>
          <p:cNvSpPr>
            <a:spLocks noGrp="1" noSelect="1"/>
          </p:cNvSpPr>
          <p:nvPr>
            <p:ph type="chart" sz="quarter" idx="14" hasCustomPrompt="1"/>
          </p:nvPr>
        </p:nvSpPr>
        <p:spPr>
          <a:xfrm>
            <a:off x="4860000" y="1301262"/>
            <a:ext cx="3138855" cy="2787345"/>
          </a:xfrm>
        </p:spPr>
        <p:txBody>
          <a:bodyPr/>
          <a:lstStyle>
            <a:lvl1pPr marL="0" indent="0">
              <a:buNone/>
              <a:defRPr/>
            </a:lvl1pPr>
          </a:lstStyle>
          <a:p>
            <a:r>
              <a:rPr lang="nl-NL" dirty="0"/>
              <a:t>[Grafiek]</a:t>
            </a:r>
          </a:p>
        </p:txBody>
      </p:sp>
      <p:sp>
        <p:nvSpPr>
          <p:cNvPr id="10" name="Functie 5 (JU-Free)"/>
          <p:cNvSpPr>
            <a:spLocks noGrp="1"/>
          </p:cNvSpPr>
          <p:nvPr>
            <p:ph type="body" sz="quarter" idx="11" hasCustomPrompt="1"/>
          </p:nvPr>
        </p:nvSpPr>
        <p:spPr>
          <a:xfrm>
            <a:off x="5178669" y="4182455"/>
            <a:ext cx="2970000" cy="162000"/>
          </a:xfrm>
        </p:spPr>
        <p:txBody>
          <a:bodyPr/>
          <a:lstStyle>
            <a:lvl1pPr marL="0" indent="0" algn="l">
              <a:lnSpc>
                <a:spcPct val="100000"/>
              </a:lnSpc>
              <a:spcBef>
                <a:spcPts val="0"/>
              </a:spcBef>
              <a:buNone/>
              <a:defRPr sz="788" b="0" i="1">
                <a:solidFill>
                  <a:srgbClr val="28348B"/>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a:t>[Omschrijving inhoud grafiek]</a:t>
            </a:r>
            <a:endParaRPr lang="nl-NL" dirty="0"/>
          </a:p>
          <a:p>
            <a:pPr lvl="0"/>
            <a:r>
              <a:rPr lang="nl-NL" dirty="0"/>
              <a:t>JU-LEVEL1=Bijschrift</a:t>
            </a:r>
          </a:p>
        </p:txBody>
      </p:sp>
    </p:spTree>
    <p:extLst>
      <p:ext uri="{BB962C8B-B14F-4D97-AF65-F5344CB8AC3E}">
        <p14:creationId xmlns:p14="http://schemas.microsoft.com/office/powerpoint/2010/main" val="4251197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tekst (L) en grafiek (R) paars">
    <p:spTree>
      <p:nvGrpSpPr>
        <p:cNvPr id="1" name=""/>
        <p:cNvGrpSpPr/>
        <p:nvPr/>
      </p:nvGrpSpPr>
      <p:grpSpPr>
        <a:xfrm>
          <a:off x="0" y="0"/>
          <a:ext cx="0" cy="0"/>
          <a:chOff x="0" y="0"/>
          <a:chExt cx="0" cy="0"/>
        </a:xfrm>
      </p:grpSpPr>
      <p:sp>
        <p:nvSpPr>
          <p:cNvPr id="9" name="Freeform 5"/>
          <p:cNvSpPr>
            <a:spLocks noSelect="1"/>
          </p:cNvSpPr>
          <p:nvPr userDrawn="1"/>
        </p:nvSpPr>
        <p:spPr bwMode="auto">
          <a:xfrm>
            <a:off x="0" y="4114800"/>
            <a:ext cx="1683544" cy="1028700"/>
          </a:xfrm>
          <a:custGeom>
            <a:avLst/>
            <a:gdLst>
              <a:gd name="T0" fmla="*/ 7067 w 7067"/>
              <a:gd name="T1" fmla="*/ 4319 h 4319"/>
              <a:gd name="T2" fmla="*/ 0 w 7067"/>
              <a:gd name="T3" fmla="*/ 4319 h 4319"/>
              <a:gd name="T4" fmla="*/ 0 w 7067"/>
              <a:gd name="T5" fmla="*/ 0 h 4319"/>
              <a:gd name="T6" fmla="*/ 2368 w 7067"/>
              <a:gd name="T7" fmla="*/ 255 h 4319"/>
              <a:gd name="T8" fmla="*/ 4620 w 7067"/>
              <a:gd name="T9" fmla="*/ 1446 h 4319"/>
              <a:gd name="T10" fmla="*/ 7067 w 7067"/>
              <a:gd name="T11" fmla="*/ 4319 h 4319"/>
            </a:gdLst>
            <a:ahLst/>
            <a:cxnLst>
              <a:cxn ang="0">
                <a:pos x="T0" y="T1"/>
              </a:cxn>
              <a:cxn ang="0">
                <a:pos x="T2" y="T3"/>
              </a:cxn>
              <a:cxn ang="0">
                <a:pos x="T4" y="T5"/>
              </a:cxn>
              <a:cxn ang="0">
                <a:pos x="T6" y="T7"/>
              </a:cxn>
              <a:cxn ang="0">
                <a:pos x="T8" y="T9"/>
              </a:cxn>
              <a:cxn ang="0">
                <a:pos x="T10" y="T11"/>
              </a:cxn>
            </a:cxnLst>
            <a:rect l="0" t="0" r="r" b="b"/>
            <a:pathLst>
              <a:path w="7067" h="4319">
                <a:moveTo>
                  <a:pt x="7067" y="4319"/>
                </a:moveTo>
                <a:cubicBezTo>
                  <a:pt x="0" y="4319"/>
                  <a:pt x="0" y="4319"/>
                  <a:pt x="0" y="4319"/>
                </a:cubicBezTo>
                <a:cubicBezTo>
                  <a:pt x="0" y="0"/>
                  <a:pt x="0" y="0"/>
                  <a:pt x="0" y="0"/>
                </a:cubicBezTo>
                <a:cubicBezTo>
                  <a:pt x="2368" y="255"/>
                  <a:pt x="2368" y="255"/>
                  <a:pt x="2368" y="255"/>
                </a:cubicBezTo>
                <a:cubicBezTo>
                  <a:pt x="3243" y="349"/>
                  <a:pt x="4049" y="775"/>
                  <a:pt x="4620" y="1446"/>
                </a:cubicBezTo>
                <a:lnTo>
                  <a:pt x="7067" y="4319"/>
                </a:lnTo>
                <a:close/>
              </a:path>
            </a:pathLst>
          </a:custGeom>
          <a:solidFill>
            <a:srgbClr val="EBD6EA"/>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0" y="423461"/>
            <a:ext cx="3240000" cy="810000"/>
          </a:xfrm>
        </p:spPr>
        <p:txBody>
          <a:bodyPr/>
          <a:lstStyle>
            <a:lvl1pPr>
              <a:defRPr>
                <a:solidFill>
                  <a:schemeClr val="accent3"/>
                </a:solidFill>
              </a:defRPr>
            </a:lvl1pPr>
          </a:lstStyle>
          <a:p>
            <a:r>
              <a:rPr lang="nl-NL" dirty="0"/>
              <a:t>[Titel]</a:t>
            </a:r>
          </a:p>
        </p:txBody>
      </p:sp>
      <p:sp>
        <p:nvSpPr>
          <p:cNvPr id="6" name="Tijdelijke aanduiding voor tekst 5"/>
          <p:cNvSpPr>
            <a:spLocks noGrp="1" noSelect="1"/>
          </p:cNvSpPr>
          <p:nvPr>
            <p:ph type="body" sz="quarter" idx="13" hasCustomPrompt="1"/>
          </p:nvPr>
        </p:nvSpPr>
        <p:spPr>
          <a:xfrm>
            <a:off x="990600" y="1363266"/>
            <a:ext cx="3240000" cy="3051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
        <p:nvSpPr>
          <p:cNvPr id="8" name="Tijdelijke aanduiding voor grafiek 7"/>
          <p:cNvSpPr>
            <a:spLocks noGrp="1" noSelect="1"/>
          </p:cNvSpPr>
          <p:nvPr>
            <p:ph type="chart" sz="quarter" idx="14" hasCustomPrompt="1"/>
          </p:nvPr>
        </p:nvSpPr>
        <p:spPr>
          <a:xfrm>
            <a:off x="4860000" y="1301262"/>
            <a:ext cx="3138855" cy="2787345"/>
          </a:xfrm>
        </p:spPr>
        <p:txBody>
          <a:bodyPr/>
          <a:lstStyle>
            <a:lvl1pPr marL="0" indent="0">
              <a:buNone/>
              <a:defRPr/>
            </a:lvl1pPr>
          </a:lstStyle>
          <a:p>
            <a:r>
              <a:rPr lang="nl-NL" dirty="0"/>
              <a:t>[Grafiek]</a:t>
            </a:r>
          </a:p>
        </p:txBody>
      </p:sp>
      <p:sp>
        <p:nvSpPr>
          <p:cNvPr id="10" name="Functie 5 (JU-Free)"/>
          <p:cNvSpPr>
            <a:spLocks noGrp="1"/>
          </p:cNvSpPr>
          <p:nvPr>
            <p:ph type="body" sz="quarter" idx="11" hasCustomPrompt="1"/>
          </p:nvPr>
        </p:nvSpPr>
        <p:spPr>
          <a:xfrm>
            <a:off x="5178669" y="4182455"/>
            <a:ext cx="2970000" cy="162000"/>
          </a:xfrm>
        </p:spPr>
        <p:txBody>
          <a:bodyPr/>
          <a:lstStyle>
            <a:lvl1pPr marL="0" indent="0" algn="l">
              <a:lnSpc>
                <a:spcPct val="100000"/>
              </a:lnSpc>
              <a:spcBef>
                <a:spcPts val="0"/>
              </a:spcBef>
              <a:buNone/>
              <a:defRPr sz="788" b="0" i="1">
                <a:solidFill>
                  <a:srgbClr val="28348B"/>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a:t>[Omschrijving inhoud grafiek]</a:t>
            </a:r>
            <a:endParaRPr lang="nl-NL" dirty="0"/>
          </a:p>
          <a:p>
            <a:pPr lvl="0"/>
            <a:r>
              <a:rPr lang="nl-NL" dirty="0"/>
              <a:t>JU-LEVEL1=Bijschrift</a:t>
            </a:r>
          </a:p>
        </p:txBody>
      </p:sp>
    </p:spTree>
    <p:extLst>
      <p:ext uri="{BB962C8B-B14F-4D97-AF65-F5344CB8AC3E}">
        <p14:creationId xmlns:p14="http://schemas.microsoft.com/office/powerpoint/2010/main" val="1563800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tekst (L) en grafiek (R) roze">
    <p:spTree>
      <p:nvGrpSpPr>
        <p:cNvPr id="1" name=""/>
        <p:cNvGrpSpPr/>
        <p:nvPr/>
      </p:nvGrpSpPr>
      <p:grpSpPr>
        <a:xfrm>
          <a:off x="0" y="0"/>
          <a:ext cx="0" cy="0"/>
          <a:chOff x="0" y="0"/>
          <a:chExt cx="0" cy="0"/>
        </a:xfrm>
      </p:grpSpPr>
      <p:sp>
        <p:nvSpPr>
          <p:cNvPr id="9" name="Freeform 5"/>
          <p:cNvSpPr>
            <a:spLocks noSelect="1"/>
          </p:cNvSpPr>
          <p:nvPr userDrawn="1"/>
        </p:nvSpPr>
        <p:spPr bwMode="auto">
          <a:xfrm>
            <a:off x="0" y="4114800"/>
            <a:ext cx="1683544" cy="1028700"/>
          </a:xfrm>
          <a:custGeom>
            <a:avLst/>
            <a:gdLst>
              <a:gd name="T0" fmla="*/ 7067 w 7067"/>
              <a:gd name="T1" fmla="*/ 4319 h 4319"/>
              <a:gd name="T2" fmla="*/ 0 w 7067"/>
              <a:gd name="T3" fmla="*/ 4319 h 4319"/>
              <a:gd name="T4" fmla="*/ 0 w 7067"/>
              <a:gd name="T5" fmla="*/ 0 h 4319"/>
              <a:gd name="T6" fmla="*/ 2368 w 7067"/>
              <a:gd name="T7" fmla="*/ 255 h 4319"/>
              <a:gd name="T8" fmla="*/ 4620 w 7067"/>
              <a:gd name="T9" fmla="*/ 1446 h 4319"/>
              <a:gd name="T10" fmla="*/ 7067 w 7067"/>
              <a:gd name="T11" fmla="*/ 4319 h 4319"/>
            </a:gdLst>
            <a:ahLst/>
            <a:cxnLst>
              <a:cxn ang="0">
                <a:pos x="T0" y="T1"/>
              </a:cxn>
              <a:cxn ang="0">
                <a:pos x="T2" y="T3"/>
              </a:cxn>
              <a:cxn ang="0">
                <a:pos x="T4" y="T5"/>
              </a:cxn>
              <a:cxn ang="0">
                <a:pos x="T6" y="T7"/>
              </a:cxn>
              <a:cxn ang="0">
                <a:pos x="T8" y="T9"/>
              </a:cxn>
              <a:cxn ang="0">
                <a:pos x="T10" y="T11"/>
              </a:cxn>
            </a:cxnLst>
            <a:rect l="0" t="0" r="r" b="b"/>
            <a:pathLst>
              <a:path w="7067" h="4319">
                <a:moveTo>
                  <a:pt x="7067" y="4319"/>
                </a:moveTo>
                <a:cubicBezTo>
                  <a:pt x="0" y="4319"/>
                  <a:pt x="0" y="4319"/>
                  <a:pt x="0" y="4319"/>
                </a:cubicBezTo>
                <a:cubicBezTo>
                  <a:pt x="0" y="0"/>
                  <a:pt x="0" y="0"/>
                  <a:pt x="0" y="0"/>
                </a:cubicBezTo>
                <a:cubicBezTo>
                  <a:pt x="2368" y="255"/>
                  <a:pt x="2368" y="255"/>
                  <a:pt x="2368" y="255"/>
                </a:cubicBezTo>
                <a:cubicBezTo>
                  <a:pt x="3243" y="349"/>
                  <a:pt x="4049" y="775"/>
                  <a:pt x="4620" y="1446"/>
                </a:cubicBezTo>
                <a:lnTo>
                  <a:pt x="7067" y="4319"/>
                </a:lnTo>
                <a:close/>
              </a:path>
            </a:pathLst>
          </a:custGeom>
          <a:solidFill>
            <a:srgbClr val="FAE3EF"/>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0" y="423461"/>
            <a:ext cx="3240000" cy="810000"/>
          </a:xfrm>
        </p:spPr>
        <p:txBody>
          <a:bodyPr/>
          <a:lstStyle>
            <a:lvl1pPr>
              <a:defRPr>
                <a:solidFill>
                  <a:schemeClr val="accent2"/>
                </a:solidFill>
              </a:defRPr>
            </a:lvl1pPr>
          </a:lstStyle>
          <a:p>
            <a:r>
              <a:rPr lang="nl-NL" dirty="0"/>
              <a:t>[Titel]</a:t>
            </a:r>
          </a:p>
        </p:txBody>
      </p:sp>
      <p:sp>
        <p:nvSpPr>
          <p:cNvPr id="6" name="Tijdelijke aanduiding voor tekst 5"/>
          <p:cNvSpPr>
            <a:spLocks noGrp="1" noSelect="1"/>
          </p:cNvSpPr>
          <p:nvPr>
            <p:ph type="body" sz="quarter" idx="13" hasCustomPrompt="1"/>
          </p:nvPr>
        </p:nvSpPr>
        <p:spPr>
          <a:xfrm>
            <a:off x="990600" y="1363266"/>
            <a:ext cx="3240000" cy="3051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
        <p:nvSpPr>
          <p:cNvPr id="8" name="Tijdelijke aanduiding voor grafiek 7"/>
          <p:cNvSpPr>
            <a:spLocks noGrp="1" noSelect="1"/>
          </p:cNvSpPr>
          <p:nvPr>
            <p:ph type="chart" sz="quarter" idx="14" hasCustomPrompt="1"/>
          </p:nvPr>
        </p:nvSpPr>
        <p:spPr>
          <a:xfrm>
            <a:off x="4860000" y="1301262"/>
            <a:ext cx="3138855" cy="2787345"/>
          </a:xfrm>
        </p:spPr>
        <p:txBody>
          <a:bodyPr/>
          <a:lstStyle>
            <a:lvl1pPr marL="0" indent="0">
              <a:buNone/>
              <a:defRPr/>
            </a:lvl1pPr>
          </a:lstStyle>
          <a:p>
            <a:r>
              <a:rPr lang="nl-NL" dirty="0"/>
              <a:t>[Grafiek]</a:t>
            </a:r>
          </a:p>
        </p:txBody>
      </p:sp>
      <p:sp>
        <p:nvSpPr>
          <p:cNvPr id="10" name="Functie 5 (JU-Free)"/>
          <p:cNvSpPr>
            <a:spLocks noGrp="1"/>
          </p:cNvSpPr>
          <p:nvPr>
            <p:ph type="body" sz="quarter" idx="11" hasCustomPrompt="1"/>
          </p:nvPr>
        </p:nvSpPr>
        <p:spPr>
          <a:xfrm>
            <a:off x="5178669" y="4182455"/>
            <a:ext cx="2970000" cy="162000"/>
          </a:xfrm>
        </p:spPr>
        <p:txBody>
          <a:bodyPr/>
          <a:lstStyle>
            <a:lvl1pPr marL="0" indent="0" algn="l">
              <a:lnSpc>
                <a:spcPct val="100000"/>
              </a:lnSpc>
              <a:spcBef>
                <a:spcPts val="0"/>
              </a:spcBef>
              <a:buNone/>
              <a:defRPr sz="788" b="0" i="1">
                <a:solidFill>
                  <a:srgbClr val="28348B"/>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a:t>[Omschrijving inhoud grafiek]</a:t>
            </a:r>
            <a:endParaRPr lang="nl-NL" dirty="0"/>
          </a:p>
          <a:p>
            <a:pPr lvl="0"/>
            <a:r>
              <a:rPr lang="nl-NL" dirty="0"/>
              <a:t>JU-LEVEL1=Bijschrift</a:t>
            </a:r>
          </a:p>
        </p:txBody>
      </p:sp>
    </p:spTree>
    <p:extLst>
      <p:ext uri="{BB962C8B-B14F-4D97-AF65-F5344CB8AC3E}">
        <p14:creationId xmlns:p14="http://schemas.microsoft.com/office/powerpoint/2010/main" val="424422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paars">
    <p:bg>
      <p:bgPr>
        <a:solidFill>
          <a:srgbClr val="852F81"/>
        </a:solidFill>
        <a:effectLst/>
      </p:bgPr>
    </p:bg>
    <p:spTree>
      <p:nvGrpSpPr>
        <p:cNvPr id="1" name=""/>
        <p:cNvGrpSpPr/>
        <p:nvPr/>
      </p:nvGrpSpPr>
      <p:grpSpPr>
        <a:xfrm>
          <a:off x="0" y="0"/>
          <a:ext cx="0" cy="0"/>
          <a:chOff x="0" y="0"/>
          <a:chExt cx="0" cy="0"/>
        </a:xfrm>
      </p:grpSpPr>
      <p:sp>
        <p:nvSpPr>
          <p:cNvPr id="9" name="Freeform 6"/>
          <p:cNvSpPr>
            <a:spLocks noSelect="1"/>
          </p:cNvSpPr>
          <p:nvPr userDrawn="1"/>
        </p:nvSpPr>
        <p:spPr bwMode="auto">
          <a:xfrm>
            <a:off x="0" y="0"/>
            <a:ext cx="8535591" cy="5143500"/>
          </a:xfrm>
          <a:custGeom>
            <a:avLst/>
            <a:gdLst>
              <a:gd name="T0" fmla="*/ 34525 w 35846"/>
              <a:gd name="T1" fmla="*/ 10375 h 21600"/>
              <a:gd name="T2" fmla="*/ 29683 w 35846"/>
              <a:gd name="T3" fmla="*/ 894 h 21600"/>
              <a:gd name="T4" fmla="*/ 29089 w 35846"/>
              <a:gd name="T5" fmla="*/ 0 h 21600"/>
              <a:gd name="T6" fmla="*/ 15840 w 35846"/>
              <a:gd name="T7" fmla="*/ 0 h 21600"/>
              <a:gd name="T8" fmla="*/ 3266 w 35846"/>
              <a:gd name="T9" fmla="*/ 0 h 21600"/>
              <a:gd name="T10" fmla="*/ 0 w 35846"/>
              <a:gd name="T11" fmla="*/ 0 h 21600"/>
              <a:gd name="T12" fmla="*/ 0 w 35846"/>
              <a:gd name="T13" fmla="*/ 2257 h 21600"/>
              <a:gd name="T14" fmla="*/ 0 w 35846"/>
              <a:gd name="T15" fmla="*/ 19312 h 21600"/>
              <a:gd name="T16" fmla="*/ 0 w 35846"/>
              <a:gd name="T17" fmla="*/ 21600 h 21600"/>
              <a:gd name="T18" fmla="*/ 2065 w 35846"/>
              <a:gd name="T19" fmla="*/ 21600 h 21600"/>
              <a:gd name="T20" fmla="*/ 15840 w 35846"/>
              <a:gd name="T21" fmla="*/ 21600 h 21600"/>
              <a:gd name="T22" fmla="*/ 17380 w 35846"/>
              <a:gd name="T23" fmla="*/ 21600 h 21600"/>
              <a:gd name="T24" fmla="*/ 31764 w 35846"/>
              <a:gd name="T25" fmla="*/ 17003 h 21600"/>
              <a:gd name="T26" fmla="*/ 34525 w 35846"/>
              <a:gd name="T27" fmla="*/ 1037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46" h="21600">
                <a:moveTo>
                  <a:pt x="34525" y="10375"/>
                </a:moveTo>
                <a:cubicBezTo>
                  <a:pt x="29683" y="894"/>
                  <a:pt x="29683" y="894"/>
                  <a:pt x="29683" y="894"/>
                </a:cubicBezTo>
                <a:cubicBezTo>
                  <a:pt x="29519" y="574"/>
                  <a:pt x="29320" y="274"/>
                  <a:pt x="29089" y="0"/>
                </a:cubicBezTo>
                <a:cubicBezTo>
                  <a:pt x="15840" y="0"/>
                  <a:pt x="15840" y="0"/>
                  <a:pt x="15840" y="0"/>
                </a:cubicBezTo>
                <a:cubicBezTo>
                  <a:pt x="3266" y="0"/>
                  <a:pt x="3266" y="0"/>
                  <a:pt x="3266" y="0"/>
                </a:cubicBezTo>
                <a:cubicBezTo>
                  <a:pt x="0" y="0"/>
                  <a:pt x="0" y="0"/>
                  <a:pt x="0" y="0"/>
                </a:cubicBezTo>
                <a:cubicBezTo>
                  <a:pt x="0" y="2257"/>
                  <a:pt x="0" y="2257"/>
                  <a:pt x="0" y="2257"/>
                </a:cubicBezTo>
                <a:cubicBezTo>
                  <a:pt x="0" y="19312"/>
                  <a:pt x="0" y="19312"/>
                  <a:pt x="0" y="19312"/>
                </a:cubicBezTo>
                <a:cubicBezTo>
                  <a:pt x="0" y="21600"/>
                  <a:pt x="0" y="21600"/>
                  <a:pt x="0" y="21600"/>
                </a:cubicBezTo>
                <a:cubicBezTo>
                  <a:pt x="2065" y="21600"/>
                  <a:pt x="2065" y="21600"/>
                  <a:pt x="2065" y="21600"/>
                </a:cubicBezTo>
                <a:cubicBezTo>
                  <a:pt x="15840" y="21600"/>
                  <a:pt x="15840" y="21600"/>
                  <a:pt x="15840" y="21600"/>
                </a:cubicBezTo>
                <a:cubicBezTo>
                  <a:pt x="17380" y="21600"/>
                  <a:pt x="17380" y="21600"/>
                  <a:pt x="17380" y="21600"/>
                </a:cubicBezTo>
                <a:cubicBezTo>
                  <a:pt x="31764" y="17003"/>
                  <a:pt x="31764" y="17003"/>
                  <a:pt x="31764" y="17003"/>
                </a:cubicBezTo>
                <a:cubicBezTo>
                  <a:pt x="34532" y="16118"/>
                  <a:pt x="35846" y="12963"/>
                  <a:pt x="34525" y="10375"/>
                </a:cubicBezTo>
                <a:close/>
              </a:path>
            </a:pathLst>
          </a:custGeom>
          <a:solidFill>
            <a:srgbClr val="EBD6EA"/>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10" name="Freeform 7"/>
          <p:cNvSpPr>
            <a:spLocks noSelect="1"/>
          </p:cNvSpPr>
          <p:nvPr userDrawn="1"/>
        </p:nvSpPr>
        <p:spPr bwMode="auto">
          <a:xfrm>
            <a:off x="8395097" y="401241"/>
            <a:ext cx="120254" cy="138113"/>
          </a:xfrm>
          <a:custGeom>
            <a:avLst/>
            <a:gdLst>
              <a:gd name="T0" fmla="*/ 25 w 504"/>
              <a:gd name="T1" fmla="*/ 0 h 581"/>
              <a:gd name="T2" fmla="*/ 104 w 504"/>
              <a:gd name="T3" fmla="*/ 0 h 581"/>
              <a:gd name="T4" fmla="*/ 124 w 504"/>
              <a:gd name="T5" fmla="*/ 10 h 581"/>
              <a:gd name="T6" fmla="*/ 381 w 504"/>
              <a:gd name="T7" fmla="*/ 363 h 581"/>
              <a:gd name="T8" fmla="*/ 391 w 504"/>
              <a:gd name="T9" fmla="*/ 368 h 581"/>
              <a:gd name="T10" fmla="*/ 419 w 504"/>
              <a:gd name="T11" fmla="*/ 368 h 581"/>
              <a:gd name="T12" fmla="*/ 432 w 504"/>
              <a:gd name="T13" fmla="*/ 355 h 581"/>
              <a:gd name="T14" fmla="*/ 432 w 504"/>
              <a:gd name="T15" fmla="*/ 25 h 581"/>
              <a:gd name="T16" fmla="*/ 458 w 504"/>
              <a:gd name="T17" fmla="*/ 0 h 581"/>
              <a:gd name="T18" fmla="*/ 478 w 504"/>
              <a:gd name="T19" fmla="*/ 0 h 581"/>
              <a:gd name="T20" fmla="*/ 504 w 504"/>
              <a:gd name="T21" fmla="*/ 25 h 581"/>
              <a:gd name="T22" fmla="*/ 504 w 504"/>
              <a:gd name="T23" fmla="*/ 555 h 581"/>
              <a:gd name="T24" fmla="*/ 478 w 504"/>
              <a:gd name="T25" fmla="*/ 581 h 581"/>
              <a:gd name="T26" fmla="*/ 399 w 504"/>
              <a:gd name="T27" fmla="*/ 581 h 581"/>
              <a:gd name="T28" fmla="*/ 378 w 504"/>
              <a:gd name="T29" fmla="*/ 571 h 581"/>
              <a:gd name="T30" fmla="*/ 122 w 504"/>
              <a:gd name="T31" fmla="*/ 218 h 581"/>
              <a:gd name="T32" fmla="*/ 111 w 504"/>
              <a:gd name="T33" fmla="*/ 213 h 581"/>
              <a:gd name="T34" fmla="*/ 83 w 504"/>
              <a:gd name="T35" fmla="*/ 213 h 581"/>
              <a:gd name="T36" fmla="*/ 70 w 504"/>
              <a:gd name="T37" fmla="*/ 226 h 581"/>
              <a:gd name="T38" fmla="*/ 70 w 504"/>
              <a:gd name="T39" fmla="*/ 555 h 581"/>
              <a:gd name="T40" fmla="*/ 44 w 504"/>
              <a:gd name="T41" fmla="*/ 581 h 581"/>
              <a:gd name="T42" fmla="*/ 25 w 504"/>
              <a:gd name="T43" fmla="*/ 581 h 581"/>
              <a:gd name="T44" fmla="*/ 0 w 504"/>
              <a:gd name="T45" fmla="*/ 555 h 581"/>
              <a:gd name="T46" fmla="*/ 0 w 504"/>
              <a:gd name="T47" fmla="*/ 25 h 581"/>
              <a:gd name="T48" fmla="*/ 25 w 504"/>
              <a:gd name="T4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4" h="581">
                <a:moveTo>
                  <a:pt x="25" y="0"/>
                </a:moveTo>
                <a:cubicBezTo>
                  <a:pt x="104" y="0"/>
                  <a:pt x="104" y="0"/>
                  <a:pt x="104" y="0"/>
                </a:cubicBezTo>
                <a:cubicBezTo>
                  <a:pt x="112" y="0"/>
                  <a:pt x="120" y="4"/>
                  <a:pt x="124" y="10"/>
                </a:cubicBezTo>
                <a:cubicBezTo>
                  <a:pt x="381" y="363"/>
                  <a:pt x="381" y="363"/>
                  <a:pt x="381" y="363"/>
                </a:cubicBezTo>
                <a:cubicBezTo>
                  <a:pt x="383" y="366"/>
                  <a:pt x="387" y="368"/>
                  <a:pt x="391" y="368"/>
                </a:cubicBezTo>
                <a:cubicBezTo>
                  <a:pt x="419" y="368"/>
                  <a:pt x="419" y="368"/>
                  <a:pt x="419" y="368"/>
                </a:cubicBezTo>
                <a:cubicBezTo>
                  <a:pt x="426" y="368"/>
                  <a:pt x="432" y="362"/>
                  <a:pt x="432" y="355"/>
                </a:cubicBezTo>
                <a:cubicBezTo>
                  <a:pt x="432" y="25"/>
                  <a:pt x="432" y="25"/>
                  <a:pt x="432" y="25"/>
                </a:cubicBezTo>
                <a:cubicBezTo>
                  <a:pt x="432" y="11"/>
                  <a:pt x="444" y="0"/>
                  <a:pt x="458" y="0"/>
                </a:cubicBezTo>
                <a:cubicBezTo>
                  <a:pt x="478" y="0"/>
                  <a:pt x="478" y="0"/>
                  <a:pt x="478" y="0"/>
                </a:cubicBezTo>
                <a:cubicBezTo>
                  <a:pt x="492" y="0"/>
                  <a:pt x="504" y="11"/>
                  <a:pt x="504" y="25"/>
                </a:cubicBezTo>
                <a:cubicBezTo>
                  <a:pt x="504" y="555"/>
                  <a:pt x="504" y="555"/>
                  <a:pt x="504" y="555"/>
                </a:cubicBezTo>
                <a:cubicBezTo>
                  <a:pt x="504" y="570"/>
                  <a:pt x="492" y="581"/>
                  <a:pt x="478" y="581"/>
                </a:cubicBezTo>
                <a:cubicBezTo>
                  <a:pt x="399" y="581"/>
                  <a:pt x="399" y="581"/>
                  <a:pt x="399" y="581"/>
                </a:cubicBezTo>
                <a:cubicBezTo>
                  <a:pt x="390" y="581"/>
                  <a:pt x="382" y="577"/>
                  <a:pt x="378" y="571"/>
                </a:cubicBezTo>
                <a:cubicBezTo>
                  <a:pt x="122" y="218"/>
                  <a:pt x="122" y="218"/>
                  <a:pt x="122" y="218"/>
                </a:cubicBezTo>
                <a:cubicBezTo>
                  <a:pt x="120" y="215"/>
                  <a:pt x="116" y="213"/>
                  <a:pt x="111" y="213"/>
                </a:cubicBezTo>
                <a:cubicBezTo>
                  <a:pt x="83" y="213"/>
                  <a:pt x="83" y="213"/>
                  <a:pt x="83" y="213"/>
                </a:cubicBezTo>
                <a:cubicBezTo>
                  <a:pt x="76" y="213"/>
                  <a:pt x="70" y="219"/>
                  <a:pt x="70" y="226"/>
                </a:cubicBezTo>
                <a:cubicBezTo>
                  <a:pt x="70" y="555"/>
                  <a:pt x="70" y="555"/>
                  <a:pt x="70" y="555"/>
                </a:cubicBezTo>
                <a:cubicBezTo>
                  <a:pt x="70" y="570"/>
                  <a:pt x="59" y="581"/>
                  <a:pt x="44" y="581"/>
                </a:cubicBezTo>
                <a:cubicBezTo>
                  <a:pt x="25" y="581"/>
                  <a:pt x="25" y="581"/>
                  <a:pt x="25" y="581"/>
                </a:cubicBezTo>
                <a:cubicBezTo>
                  <a:pt x="11" y="581"/>
                  <a:pt x="0" y="570"/>
                  <a:pt x="0" y="555"/>
                </a:cubicBezTo>
                <a:cubicBezTo>
                  <a:pt x="0" y="25"/>
                  <a:pt x="0" y="25"/>
                  <a:pt x="0" y="25"/>
                </a:cubicBezTo>
                <a:cubicBezTo>
                  <a:pt x="0" y="11"/>
                  <a:pt x="11"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1" name="Freeform 8"/>
          <p:cNvSpPr>
            <a:spLocks noSelect="1"/>
          </p:cNvSpPr>
          <p:nvPr userDrawn="1"/>
        </p:nvSpPr>
        <p:spPr bwMode="auto">
          <a:xfrm>
            <a:off x="8530829" y="401241"/>
            <a:ext cx="114300" cy="138113"/>
          </a:xfrm>
          <a:custGeom>
            <a:avLst/>
            <a:gdLst>
              <a:gd name="T0" fmla="*/ 478 w 478"/>
              <a:gd name="T1" fmla="*/ 480 h 581"/>
              <a:gd name="T2" fmla="*/ 478 w 478"/>
              <a:gd name="T3" fmla="*/ 556 h 581"/>
              <a:gd name="T4" fmla="*/ 452 w 478"/>
              <a:gd name="T5" fmla="*/ 581 h 581"/>
              <a:gd name="T6" fmla="*/ 26 w 478"/>
              <a:gd name="T7" fmla="*/ 581 h 581"/>
              <a:gd name="T8" fmla="*/ 0 w 478"/>
              <a:gd name="T9" fmla="*/ 556 h 581"/>
              <a:gd name="T10" fmla="*/ 0 w 478"/>
              <a:gd name="T11" fmla="*/ 496 h 581"/>
              <a:gd name="T12" fmla="*/ 7 w 478"/>
              <a:gd name="T13" fmla="*/ 479 h 581"/>
              <a:gd name="T14" fmla="*/ 303 w 478"/>
              <a:gd name="T15" fmla="*/ 171 h 581"/>
              <a:gd name="T16" fmla="*/ 302 w 478"/>
              <a:gd name="T17" fmla="*/ 134 h 581"/>
              <a:gd name="T18" fmla="*/ 284 w 478"/>
              <a:gd name="T19" fmla="*/ 127 h 581"/>
              <a:gd name="T20" fmla="*/ 29 w 478"/>
              <a:gd name="T21" fmla="*/ 127 h 581"/>
              <a:gd name="T22" fmla="*/ 4 w 478"/>
              <a:gd name="T23" fmla="*/ 101 h 581"/>
              <a:gd name="T24" fmla="*/ 4 w 478"/>
              <a:gd name="T25" fmla="*/ 101 h 581"/>
              <a:gd name="T26" fmla="*/ 4 w 478"/>
              <a:gd name="T27" fmla="*/ 25 h 581"/>
              <a:gd name="T28" fmla="*/ 29 w 478"/>
              <a:gd name="T29" fmla="*/ 0 h 581"/>
              <a:gd name="T30" fmla="*/ 29 w 478"/>
              <a:gd name="T31" fmla="*/ 0 h 581"/>
              <a:gd name="T32" fmla="*/ 447 w 478"/>
              <a:gd name="T33" fmla="*/ 0 h 581"/>
              <a:gd name="T34" fmla="*/ 472 w 478"/>
              <a:gd name="T35" fmla="*/ 25 h 581"/>
              <a:gd name="T36" fmla="*/ 472 w 478"/>
              <a:gd name="T37" fmla="*/ 85 h 581"/>
              <a:gd name="T38" fmla="*/ 465 w 478"/>
              <a:gd name="T39" fmla="*/ 102 h 581"/>
              <a:gd name="T40" fmla="*/ 170 w 478"/>
              <a:gd name="T41" fmla="*/ 410 h 581"/>
              <a:gd name="T42" fmla="*/ 171 w 478"/>
              <a:gd name="T43" fmla="*/ 447 h 581"/>
              <a:gd name="T44" fmla="*/ 189 w 478"/>
              <a:gd name="T45" fmla="*/ 454 h 581"/>
              <a:gd name="T46" fmla="*/ 452 w 478"/>
              <a:gd name="T47" fmla="*/ 454 h 581"/>
              <a:gd name="T48" fmla="*/ 478 w 478"/>
              <a:gd name="T49" fmla="*/ 48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581">
                <a:moveTo>
                  <a:pt x="478" y="480"/>
                </a:moveTo>
                <a:cubicBezTo>
                  <a:pt x="478" y="556"/>
                  <a:pt x="478" y="556"/>
                  <a:pt x="478" y="556"/>
                </a:cubicBezTo>
                <a:cubicBezTo>
                  <a:pt x="478" y="570"/>
                  <a:pt x="467" y="581"/>
                  <a:pt x="452" y="581"/>
                </a:cubicBezTo>
                <a:cubicBezTo>
                  <a:pt x="26" y="581"/>
                  <a:pt x="26" y="581"/>
                  <a:pt x="26" y="581"/>
                </a:cubicBezTo>
                <a:cubicBezTo>
                  <a:pt x="12" y="581"/>
                  <a:pt x="0" y="570"/>
                  <a:pt x="0" y="556"/>
                </a:cubicBezTo>
                <a:cubicBezTo>
                  <a:pt x="0" y="496"/>
                  <a:pt x="0" y="496"/>
                  <a:pt x="0" y="496"/>
                </a:cubicBezTo>
                <a:cubicBezTo>
                  <a:pt x="0" y="490"/>
                  <a:pt x="3" y="483"/>
                  <a:pt x="7" y="479"/>
                </a:cubicBezTo>
                <a:cubicBezTo>
                  <a:pt x="303" y="171"/>
                  <a:pt x="303" y="171"/>
                  <a:pt x="303" y="171"/>
                </a:cubicBezTo>
                <a:cubicBezTo>
                  <a:pt x="312" y="160"/>
                  <a:pt x="312" y="144"/>
                  <a:pt x="302" y="134"/>
                </a:cubicBezTo>
                <a:cubicBezTo>
                  <a:pt x="297" y="130"/>
                  <a:pt x="291" y="127"/>
                  <a:pt x="284" y="127"/>
                </a:cubicBezTo>
                <a:cubicBezTo>
                  <a:pt x="29" y="127"/>
                  <a:pt x="29" y="127"/>
                  <a:pt x="29" y="127"/>
                </a:cubicBezTo>
                <a:cubicBezTo>
                  <a:pt x="15" y="127"/>
                  <a:pt x="4" y="115"/>
                  <a:pt x="4" y="101"/>
                </a:cubicBezTo>
                <a:cubicBezTo>
                  <a:pt x="4" y="101"/>
                  <a:pt x="4" y="101"/>
                  <a:pt x="4" y="101"/>
                </a:cubicBezTo>
                <a:cubicBezTo>
                  <a:pt x="4" y="25"/>
                  <a:pt x="4" y="25"/>
                  <a:pt x="4" y="25"/>
                </a:cubicBezTo>
                <a:cubicBezTo>
                  <a:pt x="4" y="11"/>
                  <a:pt x="15" y="0"/>
                  <a:pt x="29" y="0"/>
                </a:cubicBezTo>
                <a:cubicBezTo>
                  <a:pt x="29" y="0"/>
                  <a:pt x="29" y="0"/>
                  <a:pt x="29" y="0"/>
                </a:cubicBezTo>
                <a:cubicBezTo>
                  <a:pt x="447" y="0"/>
                  <a:pt x="447" y="0"/>
                  <a:pt x="447" y="0"/>
                </a:cubicBezTo>
                <a:cubicBezTo>
                  <a:pt x="461" y="0"/>
                  <a:pt x="472" y="11"/>
                  <a:pt x="472" y="25"/>
                </a:cubicBezTo>
                <a:cubicBezTo>
                  <a:pt x="472" y="85"/>
                  <a:pt x="472" y="85"/>
                  <a:pt x="472" y="85"/>
                </a:cubicBezTo>
                <a:cubicBezTo>
                  <a:pt x="472" y="91"/>
                  <a:pt x="470" y="98"/>
                  <a:pt x="465" y="102"/>
                </a:cubicBezTo>
                <a:cubicBezTo>
                  <a:pt x="170" y="410"/>
                  <a:pt x="170" y="410"/>
                  <a:pt x="170" y="410"/>
                </a:cubicBezTo>
                <a:cubicBezTo>
                  <a:pt x="160" y="421"/>
                  <a:pt x="160" y="437"/>
                  <a:pt x="171" y="447"/>
                </a:cubicBezTo>
                <a:cubicBezTo>
                  <a:pt x="175" y="451"/>
                  <a:pt x="182" y="454"/>
                  <a:pt x="189" y="454"/>
                </a:cubicBezTo>
                <a:cubicBezTo>
                  <a:pt x="452" y="454"/>
                  <a:pt x="452" y="454"/>
                  <a:pt x="452" y="454"/>
                </a:cubicBezTo>
                <a:cubicBezTo>
                  <a:pt x="467" y="454"/>
                  <a:pt x="478" y="465"/>
                  <a:pt x="478" y="4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3" name="Freeform 10"/>
          <p:cNvSpPr>
            <a:spLocks noSelect="1" noEditPoints="1"/>
          </p:cNvSpPr>
          <p:nvPr userDrawn="1"/>
        </p:nvSpPr>
        <p:spPr bwMode="auto">
          <a:xfrm>
            <a:off x="8645129" y="397669"/>
            <a:ext cx="140494" cy="145256"/>
          </a:xfrm>
          <a:custGeom>
            <a:avLst/>
            <a:gdLst>
              <a:gd name="T0" fmla="*/ 588 w 588"/>
              <a:gd name="T1" fmla="*/ 39 h 609"/>
              <a:gd name="T2" fmla="*/ 562 w 588"/>
              <a:gd name="T3" fmla="*/ 13 h 609"/>
              <a:gd name="T4" fmla="*/ 543 w 588"/>
              <a:gd name="T5" fmla="*/ 13 h 609"/>
              <a:gd name="T6" fmla="*/ 517 w 588"/>
              <a:gd name="T7" fmla="*/ 39 h 609"/>
              <a:gd name="T8" fmla="*/ 517 w 588"/>
              <a:gd name="T9" fmla="*/ 108 h 609"/>
              <a:gd name="T10" fmla="*/ 286 w 588"/>
              <a:gd name="T11" fmla="*/ 0 h 609"/>
              <a:gd name="T12" fmla="*/ 0 w 588"/>
              <a:gd name="T13" fmla="*/ 304 h 609"/>
              <a:gd name="T14" fmla="*/ 286 w 588"/>
              <a:gd name="T15" fmla="*/ 609 h 609"/>
              <a:gd name="T16" fmla="*/ 517 w 588"/>
              <a:gd name="T17" fmla="*/ 500 h 609"/>
              <a:gd name="T18" fmla="*/ 517 w 588"/>
              <a:gd name="T19" fmla="*/ 569 h 609"/>
              <a:gd name="T20" fmla="*/ 543 w 588"/>
              <a:gd name="T21" fmla="*/ 595 h 609"/>
              <a:gd name="T22" fmla="*/ 562 w 588"/>
              <a:gd name="T23" fmla="*/ 595 h 609"/>
              <a:gd name="T24" fmla="*/ 588 w 588"/>
              <a:gd name="T25" fmla="*/ 569 h 609"/>
              <a:gd name="T26" fmla="*/ 588 w 588"/>
              <a:gd name="T27" fmla="*/ 39 h 609"/>
              <a:gd name="T28" fmla="*/ 311 w 588"/>
              <a:gd name="T29" fmla="*/ 474 h 609"/>
              <a:gd name="T30" fmla="*/ 103 w 588"/>
              <a:gd name="T31" fmla="*/ 304 h 609"/>
              <a:gd name="T32" fmla="*/ 311 w 588"/>
              <a:gd name="T33" fmla="*/ 135 h 609"/>
              <a:gd name="T34" fmla="*/ 517 w 588"/>
              <a:gd name="T35" fmla="*/ 304 h 609"/>
              <a:gd name="T36" fmla="*/ 311 w 588"/>
              <a:gd name="T37" fmla="*/ 4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8" h="609">
                <a:moveTo>
                  <a:pt x="588" y="39"/>
                </a:moveTo>
                <a:cubicBezTo>
                  <a:pt x="588" y="25"/>
                  <a:pt x="576" y="13"/>
                  <a:pt x="562" y="13"/>
                </a:cubicBezTo>
                <a:cubicBezTo>
                  <a:pt x="543" y="13"/>
                  <a:pt x="543" y="13"/>
                  <a:pt x="543" y="13"/>
                </a:cubicBezTo>
                <a:cubicBezTo>
                  <a:pt x="529" y="13"/>
                  <a:pt x="517" y="25"/>
                  <a:pt x="517" y="39"/>
                </a:cubicBezTo>
                <a:cubicBezTo>
                  <a:pt x="517" y="108"/>
                  <a:pt x="517" y="108"/>
                  <a:pt x="517" y="108"/>
                </a:cubicBezTo>
                <a:cubicBezTo>
                  <a:pt x="498" y="73"/>
                  <a:pt x="427" y="0"/>
                  <a:pt x="286" y="0"/>
                </a:cubicBezTo>
                <a:cubicBezTo>
                  <a:pt x="122" y="0"/>
                  <a:pt x="0" y="131"/>
                  <a:pt x="0" y="304"/>
                </a:cubicBezTo>
                <a:cubicBezTo>
                  <a:pt x="0" y="478"/>
                  <a:pt x="122" y="609"/>
                  <a:pt x="286" y="609"/>
                </a:cubicBezTo>
                <a:cubicBezTo>
                  <a:pt x="427" y="609"/>
                  <a:pt x="498" y="535"/>
                  <a:pt x="517" y="500"/>
                </a:cubicBezTo>
                <a:cubicBezTo>
                  <a:pt x="517" y="569"/>
                  <a:pt x="517" y="569"/>
                  <a:pt x="517" y="569"/>
                </a:cubicBezTo>
                <a:cubicBezTo>
                  <a:pt x="517" y="583"/>
                  <a:pt x="529" y="595"/>
                  <a:pt x="543" y="595"/>
                </a:cubicBezTo>
                <a:cubicBezTo>
                  <a:pt x="562" y="595"/>
                  <a:pt x="562" y="595"/>
                  <a:pt x="562" y="595"/>
                </a:cubicBezTo>
                <a:cubicBezTo>
                  <a:pt x="576" y="595"/>
                  <a:pt x="588" y="583"/>
                  <a:pt x="588" y="569"/>
                </a:cubicBezTo>
                <a:lnTo>
                  <a:pt x="588" y="39"/>
                </a:lnTo>
                <a:close/>
                <a:moveTo>
                  <a:pt x="311" y="474"/>
                </a:moveTo>
                <a:cubicBezTo>
                  <a:pt x="192" y="474"/>
                  <a:pt x="103" y="401"/>
                  <a:pt x="103" y="304"/>
                </a:cubicBezTo>
                <a:cubicBezTo>
                  <a:pt x="103" y="208"/>
                  <a:pt x="192" y="135"/>
                  <a:pt x="311" y="135"/>
                </a:cubicBezTo>
                <a:cubicBezTo>
                  <a:pt x="430" y="135"/>
                  <a:pt x="517" y="208"/>
                  <a:pt x="517" y="304"/>
                </a:cubicBezTo>
                <a:cubicBezTo>
                  <a:pt x="517" y="401"/>
                  <a:pt x="429" y="474"/>
                  <a:pt x="311" y="4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 name="Freeform 9"/>
          <p:cNvSpPr>
            <a:spLocks noSelect="1" noEditPoints="1"/>
          </p:cNvSpPr>
          <p:nvPr userDrawn="1"/>
        </p:nvSpPr>
        <p:spPr bwMode="auto">
          <a:xfrm>
            <a:off x="8268891" y="235744"/>
            <a:ext cx="644129" cy="525066"/>
          </a:xfrm>
          <a:custGeom>
            <a:avLst/>
            <a:gdLst>
              <a:gd name="T0" fmla="*/ 2624 w 2704"/>
              <a:gd name="T1" fmla="*/ 753 h 2206"/>
              <a:gd name="T2" fmla="*/ 2407 w 2704"/>
              <a:gd name="T3" fmla="*/ 395 h 2206"/>
              <a:gd name="T4" fmla="*/ 2108 w 2704"/>
              <a:gd name="T5" fmla="*/ 198 h 2206"/>
              <a:gd name="T6" fmla="*/ 732 w 2704"/>
              <a:gd name="T7" fmla="*/ 3 h 2206"/>
              <a:gd name="T8" fmla="*/ 697 w 2704"/>
              <a:gd name="T9" fmla="*/ 0 h 2206"/>
              <a:gd name="T10" fmla="*/ 486 w 2704"/>
              <a:gd name="T11" fmla="*/ 116 h 2206"/>
              <a:gd name="T12" fmla="*/ 88 w 2704"/>
              <a:gd name="T13" fmla="*/ 738 h 2206"/>
              <a:gd name="T14" fmla="*/ 73 w 2704"/>
              <a:gd name="T15" fmla="*/ 1161 h 2206"/>
              <a:gd name="T16" fmla="*/ 553 w 2704"/>
              <a:gd name="T17" fmla="*/ 2050 h 2206"/>
              <a:gd name="T18" fmla="*/ 848 w 2704"/>
              <a:gd name="T19" fmla="*/ 2170 h 2206"/>
              <a:gd name="T20" fmla="*/ 2299 w 2704"/>
              <a:gd name="T21" fmla="*/ 1721 h 2206"/>
              <a:gd name="T22" fmla="*/ 2455 w 2704"/>
              <a:gd name="T23" fmla="*/ 1582 h 2206"/>
              <a:gd name="T24" fmla="*/ 2649 w 2704"/>
              <a:gd name="T25" fmla="*/ 1137 h 2206"/>
              <a:gd name="T26" fmla="*/ 2624 w 2704"/>
              <a:gd name="T27" fmla="*/ 753 h 2206"/>
              <a:gd name="T28" fmla="*/ 2595 w 2704"/>
              <a:gd name="T29" fmla="*/ 1113 h 2206"/>
              <a:gd name="T30" fmla="*/ 2400 w 2704"/>
              <a:gd name="T31" fmla="*/ 1558 h 2206"/>
              <a:gd name="T32" fmla="*/ 2282 w 2704"/>
              <a:gd name="T33" fmla="*/ 1665 h 2206"/>
              <a:gd name="T34" fmla="*/ 831 w 2704"/>
              <a:gd name="T35" fmla="*/ 2114 h 2206"/>
              <a:gd name="T36" fmla="*/ 774 w 2704"/>
              <a:gd name="T37" fmla="*/ 2123 h 2206"/>
              <a:gd name="T38" fmla="*/ 606 w 2704"/>
              <a:gd name="T39" fmla="*/ 2022 h 2206"/>
              <a:gd name="T40" fmla="*/ 124 w 2704"/>
              <a:gd name="T41" fmla="*/ 1133 h 2206"/>
              <a:gd name="T42" fmla="*/ 138 w 2704"/>
              <a:gd name="T43" fmla="*/ 769 h 2206"/>
              <a:gd name="T44" fmla="*/ 535 w 2704"/>
              <a:gd name="T45" fmla="*/ 147 h 2206"/>
              <a:gd name="T46" fmla="*/ 697 w 2704"/>
              <a:gd name="T47" fmla="*/ 59 h 2206"/>
              <a:gd name="T48" fmla="*/ 724 w 2704"/>
              <a:gd name="T49" fmla="*/ 60 h 2206"/>
              <a:gd name="T50" fmla="*/ 2100 w 2704"/>
              <a:gd name="T51" fmla="*/ 256 h 2206"/>
              <a:gd name="T52" fmla="*/ 2357 w 2704"/>
              <a:gd name="T53" fmla="*/ 426 h 2206"/>
              <a:gd name="T54" fmla="*/ 2573 w 2704"/>
              <a:gd name="T55" fmla="*/ 784 h 2206"/>
              <a:gd name="T56" fmla="*/ 2595 w 2704"/>
              <a:gd name="T57" fmla="*/ 1113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4" h="2206">
                <a:moveTo>
                  <a:pt x="2624" y="753"/>
                </a:moveTo>
                <a:cubicBezTo>
                  <a:pt x="2407" y="395"/>
                  <a:pt x="2407" y="395"/>
                  <a:pt x="2407" y="395"/>
                </a:cubicBezTo>
                <a:cubicBezTo>
                  <a:pt x="2342" y="288"/>
                  <a:pt x="2232" y="215"/>
                  <a:pt x="2108" y="198"/>
                </a:cubicBezTo>
                <a:cubicBezTo>
                  <a:pt x="732" y="3"/>
                  <a:pt x="732" y="3"/>
                  <a:pt x="732" y="3"/>
                </a:cubicBezTo>
                <a:cubicBezTo>
                  <a:pt x="720" y="1"/>
                  <a:pt x="708" y="0"/>
                  <a:pt x="697" y="0"/>
                </a:cubicBezTo>
                <a:cubicBezTo>
                  <a:pt x="611" y="0"/>
                  <a:pt x="532" y="44"/>
                  <a:pt x="486" y="116"/>
                </a:cubicBezTo>
                <a:cubicBezTo>
                  <a:pt x="88" y="738"/>
                  <a:pt x="88" y="738"/>
                  <a:pt x="88" y="738"/>
                </a:cubicBezTo>
                <a:cubicBezTo>
                  <a:pt x="6" y="866"/>
                  <a:pt x="0" y="1028"/>
                  <a:pt x="73" y="1161"/>
                </a:cubicBezTo>
                <a:cubicBezTo>
                  <a:pt x="553" y="2050"/>
                  <a:pt x="553" y="2050"/>
                  <a:pt x="553" y="2050"/>
                </a:cubicBezTo>
                <a:cubicBezTo>
                  <a:pt x="610" y="2155"/>
                  <a:pt x="733" y="2206"/>
                  <a:pt x="848" y="2170"/>
                </a:cubicBezTo>
                <a:cubicBezTo>
                  <a:pt x="2299" y="1721"/>
                  <a:pt x="2299" y="1721"/>
                  <a:pt x="2299" y="1721"/>
                </a:cubicBezTo>
                <a:cubicBezTo>
                  <a:pt x="2369" y="1699"/>
                  <a:pt x="2425" y="1649"/>
                  <a:pt x="2455" y="1582"/>
                </a:cubicBezTo>
                <a:cubicBezTo>
                  <a:pt x="2649" y="1137"/>
                  <a:pt x="2649" y="1137"/>
                  <a:pt x="2649" y="1137"/>
                </a:cubicBezTo>
                <a:cubicBezTo>
                  <a:pt x="2704" y="1012"/>
                  <a:pt x="2694" y="869"/>
                  <a:pt x="2624" y="753"/>
                </a:cubicBezTo>
                <a:close/>
                <a:moveTo>
                  <a:pt x="2595" y="1113"/>
                </a:moveTo>
                <a:cubicBezTo>
                  <a:pt x="2400" y="1558"/>
                  <a:pt x="2400" y="1558"/>
                  <a:pt x="2400" y="1558"/>
                </a:cubicBezTo>
                <a:cubicBezTo>
                  <a:pt x="2378" y="1609"/>
                  <a:pt x="2335" y="1648"/>
                  <a:pt x="2282" y="1665"/>
                </a:cubicBezTo>
                <a:cubicBezTo>
                  <a:pt x="831" y="2114"/>
                  <a:pt x="831" y="2114"/>
                  <a:pt x="831" y="2114"/>
                </a:cubicBezTo>
                <a:cubicBezTo>
                  <a:pt x="812" y="2120"/>
                  <a:pt x="793" y="2123"/>
                  <a:pt x="774" y="2123"/>
                </a:cubicBezTo>
                <a:cubicBezTo>
                  <a:pt x="704" y="2123"/>
                  <a:pt x="639" y="2084"/>
                  <a:pt x="606" y="2022"/>
                </a:cubicBezTo>
                <a:cubicBezTo>
                  <a:pt x="124" y="1133"/>
                  <a:pt x="124" y="1133"/>
                  <a:pt x="124" y="1133"/>
                </a:cubicBezTo>
                <a:cubicBezTo>
                  <a:pt x="62" y="1019"/>
                  <a:pt x="67" y="879"/>
                  <a:pt x="138" y="769"/>
                </a:cubicBezTo>
                <a:cubicBezTo>
                  <a:pt x="535" y="147"/>
                  <a:pt x="535" y="147"/>
                  <a:pt x="535" y="147"/>
                </a:cubicBezTo>
                <a:cubicBezTo>
                  <a:pt x="570" y="92"/>
                  <a:pt x="631" y="59"/>
                  <a:pt x="697" y="59"/>
                </a:cubicBezTo>
                <a:cubicBezTo>
                  <a:pt x="706" y="59"/>
                  <a:pt x="715" y="59"/>
                  <a:pt x="724" y="60"/>
                </a:cubicBezTo>
                <a:cubicBezTo>
                  <a:pt x="2100" y="256"/>
                  <a:pt x="2100" y="256"/>
                  <a:pt x="2100" y="256"/>
                </a:cubicBezTo>
                <a:cubicBezTo>
                  <a:pt x="2207" y="271"/>
                  <a:pt x="2301" y="333"/>
                  <a:pt x="2357" y="426"/>
                </a:cubicBezTo>
                <a:cubicBezTo>
                  <a:pt x="2573" y="784"/>
                  <a:pt x="2573" y="784"/>
                  <a:pt x="2573" y="784"/>
                </a:cubicBezTo>
                <a:cubicBezTo>
                  <a:pt x="2634" y="884"/>
                  <a:pt x="2642" y="1007"/>
                  <a:pt x="2595" y="1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ctrTitle" hasCustomPrompt="1"/>
          </p:nvPr>
        </p:nvSpPr>
        <p:spPr>
          <a:xfrm>
            <a:off x="990900" y="1193400"/>
            <a:ext cx="6264000" cy="1523423"/>
          </a:xfrm>
        </p:spPr>
        <p:txBody>
          <a:bodyPr anchor="b"/>
          <a:lstStyle>
            <a:lvl1pPr algn="l">
              <a:lnSpc>
                <a:spcPct val="90000"/>
              </a:lnSpc>
              <a:defRPr sz="5250">
                <a:solidFill>
                  <a:srgbClr val="591F58"/>
                </a:solidFill>
              </a:defRPr>
            </a:lvl1pPr>
          </a:lstStyle>
          <a:p>
            <a:r>
              <a:rPr lang="nl-NL" dirty="0"/>
              <a:t>[Titel]</a:t>
            </a:r>
          </a:p>
        </p:txBody>
      </p:sp>
      <p:sp>
        <p:nvSpPr>
          <p:cNvPr id="3" name="Ondertitel 2"/>
          <p:cNvSpPr>
            <a:spLocks noGrp="1" noSelect="1"/>
          </p:cNvSpPr>
          <p:nvPr>
            <p:ph type="subTitle" idx="1" hasCustomPrompt="1"/>
          </p:nvPr>
        </p:nvSpPr>
        <p:spPr>
          <a:xfrm>
            <a:off x="990900" y="3037845"/>
            <a:ext cx="6264000" cy="1053000"/>
          </a:xfrm>
        </p:spPr>
        <p:txBody>
          <a:bodyPr/>
          <a:lstStyle>
            <a:lvl1pPr marL="0" indent="0" algn="l">
              <a:buNone/>
              <a:defRPr sz="2625">
                <a:solidFill>
                  <a:srgbClr val="852F8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
        <p:nvSpPr>
          <p:cNvPr id="5" name="Naam presentator 4 (JU-Free)"/>
          <p:cNvSpPr>
            <a:spLocks noGrp="1"/>
          </p:cNvSpPr>
          <p:nvPr>
            <p:ph type="body" sz="quarter" idx="10" hasCustomPrompt="1"/>
          </p:nvPr>
        </p:nvSpPr>
        <p:spPr>
          <a:xfrm>
            <a:off x="6989885" y="4299255"/>
            <a:ext cx="1899597" cy="162000"/>
          </a:xfrm>
          <a:noFill/>
        </p:spPr>
        <p:txBody>
          <a:bodyPr/>
          <a:lstStyle>
            <a:lvl1pPr marL="0" indent="0" algn="r">
              <a:lnSpc>
                <a:spcPct val="100000"/>
              </a:lnSpc>
              <a:spcBef>
                <a:spcPts val="0"/>
              </a:spcBef>
              <a:buNone/>
              <a:defRPr sz="900" b="1">
                <a:solidFill>
                  <a:schemeClr val="bg1"/>
                </a:solidFill>
              </a:defRPr>
            </a:lvl1pPr>
            <a:lvl2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9pPr>
          </a:lstStyle>
          <a:p>
            <a:pPr lvl="0"/>
            <a:r>
              <a:rPr lang="nl-NL" dirty="0"/>
              <a:t>[Naam presentator /]</a:t>
            </a:r>
          </a:p>
          <a:p>
            <a:pPr lvl="0"/>
            <a:r>
              <a:rPr lang="nl-NL" dirty="0"/>
              <a:t>JU-LEVEL1=Naam</a:t>
            </a:r>
          </a:p>
        </p:txBody>
      </p:sp>
      <p:sp>
        <p:nvSpPr>
          <p:cNvPr id="6" name="Functie 5 (JU-Free)"/>
          <p:cNvSpPr>
            <a:spLocks noGrp="1"/>
          </p:cNvSpPr>
          <p:nvPr>
            <p:ph type="body" sz="quarter" idx="11" hasCustomPrompt="1"/>
          </p:nvPr>
        </p:nvSpPr>
        <p:spPr>
          <a:xfrm>
            <a:off x="6989885" y="4457516"/>
            <a:ext cx="1899597" cy="162000"/>
          </a:xfrm>
          <a:noFill/>
        </p:spPr>
        <p:txBody>
          <a:bodyPr/>
          <a:lstStyle>
            <a:lvl1pPr marL="0" indent="0" algn="r">
              <a:lnSpc>
                <a:spcPct val="100000"/>
              </a:lnSpc>
              <a:spcBef>
                <a:spcPts val="0"/>
              </a:spcBef>
              <a:buNone/>
              <a:defRPr sz="900" b="0" i="1">
                <a:solidFill>
                  <a:schemeClr val="bg1"/>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7" name="Datum 6 (JU-Free)"/>
          <p:cNvSpPr>
            <a:spLocks noGrp="1"/>
          </p:cNvSpPr>
          <p:nvPr>
            <p:ph type="body" sz="quarter" idx="12" hasCustomPrompt="1"/>
          </p:nvPr>
        </p:nvSpPr>
        <p:spPr>
          <a:xfrm>
            <a:off x="6989885" y="4774038"/>
            <a:ext cx="1899597" cy="162000"/>
          </a:xfrm>
          <a:noFill/>
        </p:spPr>
        <p:txBody>
          <a:bodyPr/>
          <a:lstStyle>
            <a:lvl1pPr marL="0" indent="0" algn="r">
              <a:lnSpc>
                <a:spcPct val="100000"/>
              </a:lnSpc>
              <a:spcBef>
                <a:spcPts val="0"/>
              </a:spcBef>
              <a:buNone/>
              <a:defRPr sz="900" b="0" i="0">
                <a:solidFill>
                  <a:schemeClr val="bg1"/>
                </a:solidFill>
              </a:defRPr>
            </a:lvl1pPr>
            <a:lvl2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432496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tekst (L) en afbeelding (R)">
    <p:spTree>
      <p:nvGrpSpPr>
        <p:cNvPr id="1" name=""/>
        <p:cNvGrpSpPr/>
        <p:nvPr/>
      </p:nvGrpSpPr>
      <p:grpSpPr>
        <a:xfrm>
          <a:off x="0" y="0"/>
          <a:ext cx="0" cy="0"/>
          <a:chOff x="0" y="0"/>
          <a:chExt cx="0" cy="0"/>
        </a:xfrm>
      </p:grpSpPr>
      <p:sp>
        <p:nvSpPr>
          <p:cNvPr id="8" name="Freeform 5"/>
          <p:cNvSpPr>
            <a:spLocks noSelect="1"/>
          </p:cNvSpPr>
          <p:nvPr userDrawn="1"/>
        </p:nvSpPr>
        <p:spPr bwMode="auto">
          <a:xfrm>
            <a:off x="0" y="2331244"/>
            <a:ext cx="576263" cy="1890713"/>
          </a:xfrm>
          <a:custGeom>
            <a:avLst/>
            <a:gdLst>
              <a:gd name="T0" fmla="*/ 2114 w 2420"/>
              <a:gd name="T1" fmla="*/ 5583 h 7939"/>
              <a:gd name="T2" fmla="*/ 1461 w 2420"/>
              <a:gd name="T3" fmla="*/ 6866 h 7939"/>
              <a:gd name="T4" fmla="*/ 0 w 2420"/>
              <a:gd name="T5" fmla="*/ 7939 h 7939"/>
              <a:gd name="T6" fmla="*/ 0 w 2420"/>
              <a:gd name="T7" fmla="*/ 0 h 7939"/>
              <a:gd name="T8" fmla="*/ 2073 w 2420"/>
              <a:gd name="T9" fmla="*/ 3677 h 7939"/>
              <a:gd name="T10" fmla="*/ 2114 w 2420"/>
              <a:gd name="T11" fmla="*/ 5583 h 7939"/>
            </a:gdLst>
            <a:ahLst/>
            <a:cxnLst>
              <a:cxn ang="0">
                <a:pos x="T0" y="T1"/>
              </a:cxn>
              <a:cxn ang="0">
                <a:pos x="T2" y="T3"/>
              </a:cxn>
              <a:cxn ang="0">
                <a:pos x="T4" y="T5"/>
              </a:cxn>
              <a:cxn ang="0">
                <a:pos x="T6" y="T7"/>
              </a:cxn>
              <a:cxn ang="0">
                <a:pos x="T8" y="T9"/>
              </a:cxn>
              <a:cxn ang="0">
                <a:pos x="T10" y="T11"/>
              </a:cxn>
            </a:cxnLst>
            <a:rect l="0" t="0" r="r" b="b"/>
            <a:pathLst>
              <a:path w="2420" h="7939">
                <a:moveTo>
                  <a:pt x="2114" y="5583"/>
                </a:moveTo>
                <a:cubicBezTo>
                  <a:pt x="1461" y="6866"/>
                  <a:pt x="1461" y="6866"/>
                  <a:pt x="1461" y="6866"/>
                </a:cubicBezTo>
                <a:cubicBezTo>
                  <a:pt x="1170" y="7438"/>
                  <a:pt x="626" y="7835"/>
                  <a:pt x="0" y="7939"/>
                </a:cubicBezTo>
                <a:cubicBezTo>
                  <a:pt x="0" y="0"/>
                  <a:pt x="0" y="0"/>
                  <a:pt x="0" y="0"/>
                </a:cubicBezTo>
                <a:cubicBezTo>
                  <a:pt x="2073" y="3677"/>
                  <a:pt x="2073" y="3677"/>
                  <a:pt x="2073" y="3677"/>
                </a:cubicBezTo>
                <a:cubicBezTo>
                  <a:pt x="2405" y="4265"/>
                  <a:pt x="2420" y="4981"/>
                  <a:pt x="2114" y="5583"/>
                </a:cubicBez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0" y="423461"/>
            <a:ext cx="3240000" cy="810000"/>
          </a:xfrm>
        </p:spPr>
        <p:txBody>
          <a:bodyPr/>
          <a:lstStyle/>
          <a:p>
            <a:r>
              <a:rPr lang="nl-NL" dirty="0"/>
              <a:t>[Titel]</a:t>
            </a:r>
          </a:p>
        </p:txBody>
      </p:sp>
      <p:sp>
        <p:nvSpPr>
          <p:cNvPr id="6" name="Tijdelijke aanduiding voor tekst 5"/>
          <p:cNvSpPr>
            <a:spLocks noGrp="1" noSelect="1"/>
          </p:cNvSpPr>
          <p:nvPr>
            <p:ph type="body" sz="quarter" idx="13" hasCustomPrompt="1"/>
          </p:nvPr>
        </p:nvSpPr>
        <p:spPr>
          <a:xfrm>
            <a:off x="990600" y="1363266"/>
            <a:ext cx="3240000" cy="3051000"/>
          </a:xfrm>
        </p:spPr>
        <p:txBody>
          <a:bodyPr/>
          <a:lstStyle>
            <a:lvl1pPr>
              <a:defRPr/>
            </a:lvl1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
        <p:nvSpPr>
          <p:cNvPr id="7" name="Tijdelijke aanduiding voor afbeelding 6"/>
          <p:cNvSpPr>
            <a:spLocks noGrp="1" noSelect="1"/>
          </p:cNvSpPr>
          <p:nvPr>
            <p:ph type="pic" sz="quarter" idx="14" hasCustomPrompt="1"/>
          </p:nvPr>
        </p:nvSpPr>
        <p:spPr>
          <a:xfrm>
            <a:off x="4643999" y="0"/>
            <a:ext cx="4500900" cy="51435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1141235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tekst (L) en afbeelding (R) groen">
    <p:spTree>
      <p:nvGrpSpPr>
        <p:cNvPr id="1" name=""/>
        <p:cNvGrpSpPr/>
        <p:nvPr/>
      </p:nvGrpSpPr>
      <p:grpSpPr>
        <a:xfrm>
          <a:off x="0" y="0"/>
          <a:ext cx="0" cy="0"/>
          <a:chOff x="0" y="0"/>
          <a:chExt cx="0" cy="0"/>
        </a:xfrm>
      </p:grpSpPr>
      <p:sp>
        <p:nvSpPr>
          <p:cNvPr id="8" name="Freeform 5"/>
          <p:cNvSpPr>
            <a:spLocks noSelect="1"/>
          </p:cNvSpPr>
          <p:nvPr userDrawn="1"/>
        </p:nvSpPr>
        <p:spPr bwMode="auto">
          <a:xfrm>
            <a:off x="0" y="2331244"/>
            <a:ext cx="576263" cy="1890713"/>
          </a:xfrm>
          <a:custGeom>
            <a:avLst/>
            <a:gdLst>
              <a:gd name="T0" fmla="*/ 2114 w 2420"/>
              <a:gd name="T1" fmla="*/ 5583 h 7939"/>
              <a:gd name="T2" fmla="*/ 1461 w 2420"/>
              <a:gd name="T3" fmla="*/ 6866 h 7939"/>
              <a:gd name="T4" fmla="*/ 0 w 2420"/>
              <a:gd name="T5" fmla="*/ 7939 h 7939"/>
              <a:gd name="T6" fmla="*/ 0 w 2420"/>
              <a:gd name="T7" fmla="*/ 0 h 7939"/>
              <a:gd name="T8" fmla="*/ 2073 w 2420"/>
              <a:gd name="T9" fmla="*/ 3677 h 7939"/>
              <a:gd name="T10" fmla="*/ 2114 w 2420"/>
              <a:gd name="T11" fmla="*/ 5583 h 7939"/>
            </a:gdLst>
            <a:ahLst/>
            <a:cxnLst>
              <a:cxn ang="0">
                <a:pos x="T0" y="T1"/>
              </a:cxn>
              <a:cxn ang="0">
                <a:pos x="T2" y="T3"/>
              </a:cxn>
              <a:cxn ang="0">
                <a:pos x="T4" y="T5"/>
              </a:cxn>
              <a:cxn ang="0">
                <a:pos x="T6" y="T7"/>
              </a:cxn>
              <a:cxn ang="0">
                <a:pos x="T8" y="T9"/>
              </a:cxn>
              <a:cxn ang="0">
                <a:pos x="T10" y="T11"/>
              </a:cxn>
            </a:cxnLst>
            <a:rect l="0" t="0" r="r" b="b"/>
            <a:pathLst>
              <a:path w="2420" h="7939">
                <a:moveTo>
                  <a:pt x="2114" y="5583"/>
                </a:moveTo>
                <a:cubicBezTo>
                  <a:pt x="1461" y="6866"/>
                  <a:pt x="1461" y="6866"/>
                  <a:pt x="1461" y="6866"/>
                </a:cubicBezTo>
                <a:cubicBezTo>
                  <a:pt x="1170" y="7438"/>
                  <a:pt x="626" y="7835"/>
                  <a:pt x="0" y="7939"/>
                </a:cubicBezTo>
                <a:cubicBezTo>
                  <a:pt x="0" y="0"/>
                  <a:pt x="0" y="0"/>
                  <a:pt x="0" y="0"/>
                </a:cubicBezTo>
                <a:cubicBezTo>
                  <a:pt x="2073" y="3677"/>
                  <a:pt x="2073" y="3677"/>
                  <a:pt x="2073" y="3677"/>
                </a:cubicBezTo>
                <a:cubicBezTo>
                  <a:pt x="2405" y="4265"/>
                  <a:pt x="2420" y="4981"/>
                  <a:pt x="2114" y="5583"/>
                </a:cubicBezTo>
                <a:close/>
              </a:path>
            </a:pathLst>
          </a:custGeom>
          <a:solidFill>
            <a:srgbClr val="CEE7DC"/>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0" y="423461"/>
            <a:ext cx="3240000" cy="810000"/>
          </a:xfrm>
        </p:spPr>
        <p:txBody>
          <a:bodyPr/>
          <a:lstStyle>
            <a:lvl1pPr>
              <a:defRPr>
                <a:solidFill>
                  <a:schemeClr val="accent4"/>
                </a:solidFill>
              </a:defRPr>
            </a:lvl1pPr>
          </a:lstStyle>
          <a:p>
            <a:r>
              <a:rPr lang="nl-NL" dirty="0"/>
              <a:t>[Titel]</a:t>
            </a:r>
          </a:p>
        </p:txBody>
      </p:sp>
      <p:sp>
        <p:nvSpPr>
          <p:cNvPr id="6" name="Tijdelijke aanduiding voor tekst 5"/>
          <p:cNvSpPr>
            <a:spLocks noGrp="1" noSelect="1"/>
          </p:cNvSpPr>
          <p:nvPr>
            <p:ph type="body" sz="quarter" idx="13" hasCustomPrompt="1"/>
          </p:nvPr>
        </p:nvSpPr>
        <p:spPr>
          <a:xfrm>
            <a:off x="990600" y="1363266"/>
            <a:ext cx="3240000" cy="3051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
        <p:nvSpPr>
          <p:cNvPr id="7" name="Tijdelijke aanduiding voor afbeelding 6"/>
          <p:cNvSpPr>
            <a:spLocks noGrp="1" noSelect="1"/>
          </p:cNvSpPr>
          <p:nvPr>
            <p:ph type="pic" sz="quarter" idx="14" hasCustomPrompt="1"/>
          </p:nvPr>
        </p:nvSpPr>
        <p:spPr>
          <a:xfrm>
            <a:off x="4643999" y="0"/>
            <a:ext cx="4500900" cy="51435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2720004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tekst (L) en afbeelding (R) paars">
    <p:spTree>
      <p:nvGrpSpPr>
        <p:cNvPr id="1" name=""/>
        <p:cNvGrpSpPr/>
        <p:nvPr/>
      </p:nvGrpSpPr>
      <p:grpSpPr>
        <a:xfrm>
          <a:off x="0" y="0"/>
          <a:ext cx="0" cy="0"/>
          <a:chOff x="0" y="0"/>
          <a:chExt cx="0" cy="0"/>
        </a:xfrm>
      </p:grpSpPr>
      <p:sp>
        <p:nvSpPr>
          <p:cNvPr id="8" name="Freeform 5"/>
          <p:cNvSpPr>
            <a:spLocks noSelect="1"/>
          </p:cNvSpPr>
          <p:nvPr userDrawn="1"/>
        </p:nvSpPr>
        <p:spPr bwMode="auto">
          <a:xfrm>
            <a:off x="0" y="2331244"/>
            <a:ext cx="576263" cy="1890713"/>
          </a:xfrm>
          <a:custGeom>
            <a:avLst/>
            <a:gdLst>
              <a:gd name="T0" fmla="*/ 2114 w 2420"/>
              <a:gd name="T1" fmla="*/ 5583 h 7939"/>
              <a:gd name="T2" fmla="*/ 1461 w 2420"/>
              <a:gd name="T3" fmla="*/ 6866 h 7939"/>
              <a:gd name="T4" fmla="*/ 0 w 2420"/>
              <a:gd name="T5" fmla="*/ 7939 h 7939"/>
              <a:gd name="T6" fmla="*/ 0 w 2420"/>
              <a:gd name="T7" fmla="*/ 0 h 7939"/>
              <a:gd name="T8" fmla="*/ 2073 w 2420"/>
              <a:gd name="T9" fmla="*/ 3677 h 7939"/>
              <a:gd name="T10" fmla="*/ 2114 w 2420"/>
              <a:gd name="T11" fmla="*/ 5583 h 7939"/>
            </a:gdLst>
            <a:ahLst/>
            <a:cxnLst>
              <a:cxn ang="0">
                <a:pos x="T0" y="T1"/>
              </a:cxn>
              <a:cxn ang="0">
                <a:pos x="T2" y="T3"/>
              </a:cxn>
              <a:cxn ang="0">
                <a:pos x="T4" y="T5"/>
              </a:cxn>
              <a:cxn ang="0">
                <a:pos x="T6" y="T7"/>
              </a:cxn>
              <a:cxn ang="0">
                <a:pos x="T8" y="T9"/>
              </a:cxn>
              <a:cxn ang="0">
                <a:pos x="T10" y="T11"/>
              </a:cxn>
            </a:cxnLst>
            <a:rect l="0" t="0" r="r" b="b"/>
            <a:pathLst>
              <a:path w="2420" h="7939">
                <a:moveTo>
                  <a:pt x="2114" y="5583"/>
                </a:moveTo>
                <a:cubicBezTo>
                  <a:pt x="1461" y="6866"/>
                  <a:pt x="1461" y="6866"/>
                  <a:pt x="1461" y="6866"/>
                </a:cubicBezTo>
                <a:cubicBezTo>
                  <a:pt x="1170" y="7438"/>
                  <a:pt x="626" y="7835"/>
                  <a:pt x="0" y="7939"/>
                </a:cubicBezTo>
                <a:cubicBezTo>
                  <a:pt x="0" y="0"/>
                  <a:pt x="0" y="0"/>
                  <a:pt x="0" y="0"/>
                </a:cubicBezTo>
                <a:cubicBezTo>
                  <a:pt x="2073" y="3677"/>
                  <a:pt x="2073" y="3677"/>
                  <a:pt x="2073" y="3677"/>
                </a:cubicBezTo>
                <a:cubicBezTo>
                  <a:pt x="2405" y="4265"/>
                  <a:pt x="2420" y="4981"/>
                  <a:pt x="2114" y="5583"/>
                </a:cubicBezTo>
                <a:close/>
              </a:path>
            </a:pathLst>
          </a:custGeom>
          <a:solidFill>
            <a:srgbClr val="EBD6EA"/>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0" y="423461"/>
            <a:ext cx="3240000" cy="810000"/>
          </a:xfrm>
        </p:spPr>
        <p:txBody>
          <a:bodyPr/>
          <a:lstStyle>
            <a:lvl1pPr>
              <a:defRPr>
                <a:solidFill>
                  <a:schemeClr val="accent3"/>
                </a:solidFill>
              </a:defRPr>
            </a:lvl1pPr>
          </a:lstStyle>
          <a:p>
            <a:r>
              <a:rPr lang="nl-NL" dirty="0"/>
              <a:t>[Titel]</a:t>
            </a:r>
          </a:p>
        </p:txBody>
      </p:sp>
      <p:sp>
        <p:nvSpPr>
          <p:cNvPr id="6" name="Tijdelijke aanduiding voor tekst 5"/>
          <p:cNvSpPr>
            <a:spLocks noGrp="1" noSelect="1"/>
          </p:cNvSpPr>
          <p:nvPr>
            <p:ph type="body" sz="quarter" idx="13" hasCustomPrompt="1"/>
          </p:nvPr>
        </p:nvSpPr>
        <p:spPr>
          <a:xfrm>
            <a:off x="990600" y="1363266"/>
            <a:ext cx="3240000" cy="3051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
        <p:nvSpPr>
          <p:cNvPr id="7" name="Tijdelijke aanduiding voor afbeelding 6"/>
          <p:cNvSpPr>
            <a:spLocks noGrp="1" noSelect="1"/>
          </p:cNvSpPr>
          <p:nvPr>
            <p:ph type="pic" sz="quarter" idx="14" hasCustomPrompt="1"/>
          </p:nvPr>
        </p:nvSpPr>
        <p:spPr>
          <a:xfrm>
            <a:off x="4643999" y="0"/>
            <a:ext cx="4500900" cy="51435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3237953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tekst (L) en afbeelding (R) roze">
    <p:spTree>
      <p:nvGrpSpPr>
        <p:cNvPr id="1" name=""/>
        <p:cNvGrpSpPr/>
        <p:nvPr/>
      </p:nvGrpSpPr>
      <p:grpSpPr>
        <a:xfrm>
          <a:off x="0" y="0"/>
          <a:ext cx="0" cy="0"/>
          <a:chOff x="0" y="0"/>
          <a:chExt cx="0" cy="0"/>
        </a:xfrm>
      </p:grpSpPr>
      <p:sp>
        <p:nvSpPr>
          <p:cNvPr id="8" name="Freeform 5"/>
          <p:cNvSpPr>
            <a:spLocks noSelect="1"/>
          </p:cNvSpPr>
          <p:nvPr userDrawn="1"/>
        </p:nvSpPr>
        <p:spPr bwMode="auto">
          <a:xfrm>
            <a:off x="0" y="2331244"/>
            <a:ext cx="576263" cy="1890713"/>
          </a:xfrm>
          <a:custGeom>
            <a:avLst/>
            <a:gdLst>
              <a:gd name="T0" fmla="*/ 2114 w 2420"/>
              <a:gd name="T1" fmla="*/ 5583 h 7939"/>
              <a:gd name="T2" fmla="*/ 1461 w 2420"/>
              <a:gd name="T3" fmla="*/ 6866 h 7939"/>
              <a:gd name="T4" fmla="*/ 0 w 2420"/>
              <a:gd name="T5" fmla="*/ 7939 h 7939"/>
              <a:gd name="T6" fmla="*/ 0 w 2420"/>
              <a:gd name="T7" fmla="*/ 0 h 7939"/>
              <a:gd name="T8" fmla="*/ 2073 w 2420"/>
              <a:gd name="T9" fmla="*/ 3677 h 7939"/>
              <a:gd name="T10" fmla="*/ 2114 w 2420"/>
              <a:gd name="T11" fmla="*/ 5583 h 7939"/>
            </a:gdLst>
            <a:ahLst/>
            <a:cxnLst>
              <a:cxn ang="0">
                <a:pos x="T0" y="T1"/>
              </a:cxn>
              <a:cxn ang="0">
                <a:pos x="T2" y="T3"/>
              </a:cxn>
              <a:cxn ang="0">
                <a:pos x="T4" y="T5"/>
              </a:cxn>
              <a:cxn ang="0">
                <a:pos x="T6" y="T7"/>
              </a:cxn>
              <a:cxn ang="0">
                <a:pos x="T8" y="T9"/>
              </a:cxn>
              <a:cxn ang="0">
                <a:pos x="T10" y="T11"/>
              </a:cxn>
            </a:cxnLst>
            <a:rect l="0" t="0" r="r" b="b"/>
            <a:pathLst>
              <a:path w="2420" h="7939">
                <a:moveTo>
                  <a:pt x="2114" y="5583"/>
                </a:moveTo>
                <a:cubicBezTo>
                  <a:pt x="1461" y="6866"/>
                  <a:pt x="1461" y="6866"/>
                  <a:pt x="1461" y="6866"/>
                </a:cubicBezTo>
                <a:cubicBezTo>
                  <a:pt x="1170" y="7438"/>
                  <a:pt x="626" y="7835"/>
                  <a:pt x="0" y="7939"/>
                </a:cubicBezTo>
                <a:cubicBezTo>
                  <a:pt x="0" y="0"/>
                  <a:pt x="0" y="0"/>
                  <a:pt x="0" y="0"/>
                </a:cubicBezTo>
                <a:cubicBezTo>
                  <a:pt x="2073" y="3677"/>
                  <a:pt x="2073" y="3677"/>
                  <a:pt x="2073" y="3677"/>
                </a:cubicBezTo>
                <a:cubicBezTo>
                  <a:pt x="2405" y="4265"/>
                  <a:pt x="2420" y="4981"/>
                  <a:pt x="2114" y="5583"/>
                </a:cubicBezTo>
                <a:close/>
              </a:path>
            </a:pathLst>
          </a:custGeom>
          <a:solidFill>
            <a:srgbClr val="FAE3EF"/>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0" y="423461"/>
            <a:ext cx="3240000" cy="810000"/>
          </a:xfrm>
        </p:spPr>
        <p:txBody>
          <a:bodyPr/>
          <a:lstStyle>
            <a:lvl1pPr>
              <a:defRPr>
                <a:solidFill>
                  <a:schemeClr val="accent2"/>
                </a:solidFill>
              </a:defRPr>
            </a:lvl1pPr>
          </a:lstStyle>
          <a:p>
            <a:r>
              <a:rPr lang="nl-NL" dirty="0"/>
              <a:t>[Titel]</a:t>
            </a:r>
          </a:p>
        </p:txBody>
      </p:sp>
      <p:sp>
        <p:nvSpPr>
          <p:cNvPr id="6" name="Tijdelijke aanduiding voor tekst 5"/>
          <p:cNvSpPr>
            <a:spLocks noGrp="1" noSelect="1"/>
          </p:cNvSpPr>
          <p:nvPr>
            <p:ph type="body" sz="quarter" idx="13" hasCustomPrompt="1"/>
          </p:nvPr>
        </p:nvSpPr>
        <p:spPr>
          <a:xfrm>
            <a:off x="990600" y="1363266"/>
            <a:ext cx="3240000" cy="3051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
        <p:nvSpPr>
          <p:cNvPr id="7" name="Tijdelijke aanduiding voor afbeelding 6"/>
          <p:cNvSpPr>
            <a:spLocks noGrp="1" noSelect="1"/>
          </p:cNvSpPr>
          <p:nvPr>
            <p:ph type="pic" sz="quarter" idx="14" hasCustomPrompt="1"/>
          </p:nvPr>
        </p:nvSpPr>
        <p:spPr>
          <a:xfrm>
            <a:off x="4643999" y="0"/>
            <a:ext cx="4500900" cy="51435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492394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R) en afbeelding (L)">
    <p:spTree>
      <p:nvGrpSpPr>
        <p:cNvPr id="1" name=""/>
        <p:cNvGrpSpPr/>
        <p:nvPr/>
      </p:nvGrpSpPr>
      <p:grpSpPr>
        <a:xfrm>
          <a:off x="0" y="0"/>
          <a:ext cx="0" cy="0"/>
          <a:chOff x="0" y="0"/>
          <a:chExt cx="0" cy="0"/>
        </a:xfrm>
      </p:grpSpPr>
      <p:sp>
        <p:nvSpPr>
          <p:cNvPr id="8" name="Freeform 5"/>
          <p:cNvSpPr>
            <a:spLocks noSelect="1"/>
          </p:cNvSpPr>
          <p:nvPr userDrawn="1"/>
        </p:nvSpPr>
        <p:spPr bwMode="auto">
          <a:xfrm>
            <a:off x="8772525" y="1551385"/>
            <a:ext cx="371475" cy="2437210"/>
          </a:xfrm>
          <a:custGeom>
            <a:avLst/>
            <a:gdLst>
              <a:gd name="T0" fmla="*/ 1561 w 1561"/>
              <a:gd name="T1" fmla="*/ 0 h 10236"/>
              <a:gd name="T2" fmla="*/ 1561 w 1561"/>
              <a:gd name="T3" fmla="*/ 10236 h 10236"/>
              <a:gd name="T4" fmla="*/ 793 w 1561"/>
              <a:gd name="T5" fmla="*/ 8868 h 10236"/>
              <a:gd name="T6" fmla="*/ 73 w 1561"/>
              <a:gd name="T7" fmla="*/ 2452 h 10236"/>
              <a:gd name="T8" fmla="*/ 752 w 1561"/>
              <a:gd name="T9" fmla="*/ 706 h 10236"/>
              <a:gd name="T10" fmla="*/ 1561 w 1561"/>
              <a:gd name="T11" fmla="*/ 0 h 10236"/>
            </a:gdLst>
            <a:ahLst/>
            <a:cxnLst>
              <a:cxn ang="0">
                <a:pos x="T0" y="T1"/>
              </a:cxn>
              <a:cxn ang="0">
                <a:pos x="T2" y="T3"/>
              </a:cxn>
              <a:cxn ang="0">
                <a:pos x="T4" y="T5"/>
              </a:cxn>
              <a:cxn ang="0">
                <a:pos x="T6" y="T7"/>
              </a:cxn>
              <a:cxn ang="0">
                <a:pos x="T8" y="T9"/>
              </a:cxn>
              <a:cxn ang="0">
                <a:pos x="T10" y="T11"/>
              </a:cxn>
            </a:cxnLst>
            <a:rect l="0" t="0" r="r" b="b"/>
            <a:pathLst>
              <a:path w="1561" h="10236">
                <a:moveTo>
                  <a:pt x="1561" y="0"/>
                </a:moveTo>
                <a:cubicBezTo>
                  <a:pt x="1561" y="10236"/>
                  <a:pt x="1561" y="10236"/>
                  <a:pt x="1561" y="10236"/>
                </a:cubicBezTo>
                <a:cubicBezTo>
                  <a:pt x="1146" y="9915"/>
                  <a:pt x="856" y="9432"/>
                  <a:pt x="793" y="8868"/>
                </a:cubicBezTo>
                <a:cubicBezTo>
                  <a:pt x="73" y="2452"/>
                  <a:pt x="73" y="2452"/>
                  <a:pt x="73" y="2452"/>
                </a:cubicBezTo>
                <a:cubicBezTo>
                  <a:pt x="0" y="1794"/>
                  <a:pt x="253" y="1141"/>
                  <a:pt x="752" y="706"/>
                </a:cubicBezTo>
                <a:lnTo>
                  <a:pt x="1561" y="0"/>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6" name="Tijdelijke aanduiding voor tekst 5"/>
          <p:cNvSpPr>
            <a:spLocks noGrp="1" noSelect="1"/>
          </p:cNvSpPr>
          <p:nvPr>
            <p:ph type="body" sz="quarter" idx="13" hasCustomPrompt="1"/>
          </p:nvPr>
        </p:nvSpPr>
        <p:spPr>
          <a:xfrm>
            <a:off x="4936571" y="1363266"/>
            <a:ext cx="3240000" cy="3051000"/>
          </a:xfrm>
        </p:spPr>
        <p:txBody>
          <a:bodyPr/>
          <a:lstStyle>
            <a:lvl1pPr>
              <a:defRPr/>
            </a:lvl1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
        <p:nvSpPr>
          <p:cNvPr id="7" name="Tijdelijke aanduiding voor afbeelding 6"/>
          <p:cNvSpPr>
            <a:spLocks noGrp="1" noSelect="1"/>
          </p:cNvSpPr>
          <p:nvPr>
            <p:ph type="pic" sz="quarter" idx="14" hasCustomPrompt="1"/>
          </p:nvPr>
        </p:nvSpPr>
        <p:spPr>
          <a:xfrm>
            <a:off x="0" y="0"/>
            <a:ext cx="4500900" cy="51435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1011266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R) en afbeelding (L) groen">
    <p:spTree>
      <p:nvGrpSpPr>
        <p:cNvPr id="1" name=""/>
        <p:cNvGrpSpPr/>
        <p:nvPr/>
      </p:nvGrpSpPr>
      <p:grpSpPr>
        <a:xfrm>
          <a:off x="0" y="0"/>
          <a:ext cx="0" cy="0"/>
          <a:chOff x="0" y="0"/>
          <a:chExt cx="0" cy="0"/>
        </a:xfrm>
      </p:grpSpPr>
      <p:sp>
        <p:nvSpPr>
          <p:cNvPr id="8" name="Freeform 5"/>
          <p:cNvSpPr>
            <a:spLocks noSelect="1"/>
          </p:cNvSpPr>
          <p:nvPr userDrawn="1"/>
        </p:nvSpPr>
        <p:spPr bwMode="auto">
          <a:xfrm>
            <a:off x="8772525" y="1551385"/>
            <a:ext cx="371475" cy="2437210"/>
          </a:xfrm>
          <a:custGeom>
            <a:avLst/>
            <a:gdLst>
              <a:gd name="T0" fmla="*/ 1561 w 1561"/>
              <a:gd name="T1" fmla="*/ 0 h 10236"/>
              <a:gd name="T2" fmla="*/ 1561 w 1561"/>
              <a:gd name="T3" fmla="*/ 10236 h 10236"/>
              <a:gd name="T4" fmla="*/ 793 w 1561"/>
              <a:gd name="T5" fmla="*/ 8868 h 10236"/>
              <a:gd name="T6" fmla="*/ 73 w 1561"/>
              <a:gd name="T7" fmla="*/ 2452 h 10236"/>
              <a:gd name="T8" fmla="*/ 752 w 1561"/>
              <a:gd name="T9" fmla="*/ 706 h 10236"/>
              <a:gd name="T10" fmla="*/ 1561 w 1561"/>
              <a:gd name="T11" fmla="*/ 0 h 10236"/>
            </a:gdLst>
            <a:ahLst/>
            <a:cxnLst>
              <a:cxn ang="0">
                <a:pos x="T0" y="T1"/>
              </a:cxn>
              <a:cxn ang="0">
                <a:pos x="T2" y="T3"/>
              </a:cxn>
              <a:cxn ang="0">
                <a:pos x="T4" y="T5"/>
              </a:cxn>
              <a:cxn ang="0">
                <a:pos x="T6" y="T7"/>
              </a:cxn>
              <a:cxn ang="0">
                <a:pos x="T8" y="T9"/>
              </a:cxn>
              <a:cxn ang="0">
                <a:pos x="T10" y="T11"/>
              </a:cxn>
            </a:cxnLst>
            <a:rect l="0" t="0" r="r" b="b"/>
            <a:pathLst>
              <a:path w="1561" h="10236">
                <a:moveTo>
                  <a:pt x="1561" y="0"/>
                </a:moveTo>
                <a:cubicBezTo>
                  <a:pt x="1561" y="10236"/>
                  <a:pt x="1561" y="10236"/>
                  <a:pt x="1561" y="10236"/>
                </a:cubicBezTo>
                <a:cubicBezTo>
                  <a:pt x="1146" y="9915"/>
                  <a:pt x="856" y="9432"/>
                  <a:pt x="793" y="8868"/>
                </a:cubicBezTo>
                <a:cubicBezTo>
                  <a:pt x="73" y="2452"/>
                  <a:pt x="73" y="2452"/>
                  <a:pt x="73" y="2452"/>
                </a:cubicBezTo>
                <a:cubicBezTo>
                  <a:pt x="0" y="1794"/>
                  <a:pt x="253" y="1141"/>
                  <a:pt x="752" y="706"/>
                </a:cubicBezTo>
                <a:lnTo>
                  <a:pt x="1561" y="0"/>
                </a:lnTo>
                <a:close/>
              </a:path>
            </a:pathLst>
          </a:custGeom>
          <a:solidFill>
            <a:srgbClr val="CEE7DC"/>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6" name="Tijdelijke aanduiding voor tekst 5"/>
          <p:cNvSpPr>
            <a:spLocks noGrp="1" noSelect="1"/>
          </p:cNvSpPr>
          <p:nvPr>
            <p:ph type="body" sz="quarter" idx="13" hasCustomPrompt="1"/>
          </p:nvPr>
        </p:nvSpPr>
        <p:spPr>
          <a:xfrm>
            <a:off x="4936571" y="1363266"/>
            <a:ext cx="3240000" cy="3051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
        <p:nvSpPr>
          <p:cNvPr id="7" name="Tijdelijke aanduiding voor afbeelding 6"/>
          <p:cNvSpPr>
            <a:spLocks noGrp="1" noSelect="1"/>
          </p:cNvSpPr>
          <p:nvPr>
            <p:ph type="pic" sz="quarter" idx="14" hasCustomPrompt="1"/>
          </p:nvPr>
        </p:nvSpPr>
        <p:spPr>
          <a:xfrm>
            <a:off x="0" y="0"/>
            <a:ext cx="4500900" cy="51435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28997252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 (R) en afbeelding (L) paars">
    <p:spTree>
      <p:nvGrpSpPr>
        <p:cNvPr id="1" name=""/>
        <p:cNvGrpSpPr/>
        <p:nvPr/>
      </p:nvGrpSpPr>
      <p:grpSpPr>
        <a:xfrm>
          <a:off x="0" y="0"/>
          <a:ext cx="0" cy="0"/>
          <a:chOff x="0" y="0"/>
          <a:chExt cx="0" cy="0"/>
        </a:xfrm>
      </p:grpSpPr>
      <p:sp>
        <p:nvSpPr>
          <p:cNvPr id="8" name="Freeform 5"/>
          <p:cNvSpPr>
            <a:spLocks noSelect="1"/>
          </p:cNvSpPr>
          <p:nvPr userDrawn="1"/>
        </p:nvSpPr>
        <p:spPr bwMode="auto">
          <a:xfrm>
            <a:off x="8772525" y="1551385"/>
            <a:ext cx="371475" cy="2437210"/>
          </a:xfrm>
          <a:custGeom>
            <a:avLst/>
            <a:gdLst>
              <a:gd name="T0" fmla="*/ 1561 w 1561"/>
              <a:gd name="T1" fmla="*/ 0 h 10236"/>
              <a:gd name="T2" fmla="*/ 1561 w 1561"/>
              <a:gd name="T3" fmla="*/ 10236 h 10236"/>
              <a:gd name="T4" fmla="*/ 793 w 1561"/>
              <a:gd name="T5" fmla="*/ 8868 h 10236"/>
              <a:gd name="T6" fmla="*/ 73 w 1561"/>
              <a:gd name="T7" fmla="*/ 2452 h 10236"/>
              <a:gd name="T8" fmla="*/ 752 w 1561"/>
              <a:gd name="T9" fmla="*/ 706 h 10236"/>
              <a:gd name="T10" fmla="*/ 1561 w 1561"/>
              <a:gd name="T11" fmla="*/ 0 h 10236"/>
            </a:gdLst>
            <a:ahLst/>
            <a:cxnLst>
              <a:cxn ang="0">
                <a:pos x="T0" y="T1"/>
              </a:cxn>
              <a:cxn ang="0">
                <a:pos x="T2" y="T3"/>
              </a:cxn>
              <a:cxn ang="0">
                <a:pos x="T4" y="T5"/>
              </a:cxn>
              <a:cxn ang="0">
                <a:pos x="T6" y="T7"/>
              </a:cxn>
              <a:cxn ang="0">
                <a:pos x="T8" y="T9"/>
              </a:cxn>
              <a:cxn ang="0">
                <a:pos x="T10" y="T11"/>
              </a:cxn>
            </a:cxnLst>
            <a:rect l="0" t="0" r="r" b="b"/>
            <a:pathLst>
              <a:path w="1561" h="10236">
                <a:moveTo>
                  <a:pt x="1561" y="0"/>
                </a:moveTo>
                <a:cubicBezTo>
                  <a:pt x="1561" y="10236"/>
                  <a:pt x="1561" y="10236"/>
                  <a:pt x="1561" y="10236"/>
                </a:cubicBezTo>
                <a:cubicBezTo>
                  <a:pt x="1146" y="9915"/>
                  <a:pt x="856" y="9432"/>
                  <a:pt x="793" y="8868"/>
                </a:cubicBezTo>
                <a:cubicBezTo>
                  <a:pt x="73" y="2452"/>
                  <a:pt x="73" y="2452"/>
                  <a:pt x="73" y="2452"/>
                </a:cubicBezTo>
                <a:cubicBezTo>
                  <a:pt x="0" y="1794"/>
                  <a:pt x="253" y="1141"/>
                  <a:pt x="752" y="706"/>
                </a:cubicBezTo>
                <a:lnTo>
                  <a:pt x="1561" y="0"/>
                </a:lnTo>
                <a:close/>
              </a:path>
            </a:pathLst>
          </a:custGeom>
          <a:solidFill>
            <a:srgbClr val="EBD6EA"/>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6" name="Tijdelijke aanduiding voor tekst 5"/>
          <p:cNvSpPr>
            <a:spLocks noGrp="1" noSelect="1"/>
          </p:cNvSpPr>
          <p:nvPr>
            <p:ph type="body" sz="quarter" idx="13" hasCustomPrompt="1"/>
          </p:nvPr>
        </p:nvSpPr>
        <p:spPr>
          <a:xfrm>
            <a:off x="4936571" y="1363266"/>
            <a:ext cx="3240000" cy="3051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
        <p:nvSpPr>
          <p:cNvPr id="7" name="Tijdelijke aanduiding voor afbeelding 6"/>
          <p:cNvSpPr>
            <a:spLocks noGrp="1" noSelect="1"/>
          </p:cNvSpPr>
          <p:nvPr>
            <p:ph type="pic" sz="quarter" idx="14" hasCustomPrompt="1"/>
          </p:nvPr>
        </p:nvSpPr>
        <p:spPr>
          <a:xfrm>
            <a:off x="0" y="0"/>
            <a:ext cx="4500900" cy="51435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2153021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R) en afbeelding (L) roze">
    <p:spTree>
      <p:nvGrpSpPr>
        <p:cNvPr id="1" name=""/>
        <p:cNvGrpSpPr/>
        <p:nvPr/>
      </p:nvGrpSpPr>
      <p:grpSpPr>
        <a:xfrm>
          <a:off x="0" y="0"/>
          <a:ext cx="0" cy="0"/>
          <a:chOff x="0" y="0"/>
          <a:chExt cx="0" cy="0"/>
        </a:xfrm>
      </p:grpSpPr>
      <p:sp>
        <p:nvSpPr>
          <p:cNvPr id="8" name="Freeform 5"/>
          <p:cNvSpPr>
            <a:spLocks noSelect="1"/>
          </p:cNvSpPr>
          <p:nvPr userDrawn="1"/>
        </p:nvSpPr>
        <p:spPr bwMode="auto">
          <a:xfrm>
            <a:off x="8772525" y="1551385"/>
            <a:ext cx="371475" cy="2437210"/>
          </a:xfrm>
          <a:custGeom>
            <a:avLst/>
            <a:gdLst>
              <a:gd name="T0" fmla="*/ 1561 w 1561"/>
              <a:gd name="T1" fmla="*/ 0 h 10236"/>
              <a:gd name="T2" fmla="*/ 1561 w 1561"/>
              <a:gd name="T3" fmla="*/ 10236 h 10236"/>
              <a:gd name="T4" fmla="*/ 793 w 1561"/>
              <a:gd name="T5" fmla="*/ 8868 h 10236"/>
              <a:gd name="T6" fmla="*/ 73 w 1561"/>
              <a:gd name="T7" fmla="*/ 2452 h 10236"/>
              <a:gd name="T8" fmla="*/ 752 w 1561"/>
              <a:gd name="T9" fmla="*/ 706 h 10236"/>
              <a:gd name="T10" fmla="*/ 1561 w 1561"/>
              <a:gd name="T11" fmla="*/ 0 h 10236"/>
            </a:gdLst>
            <a:ahLst/>
            <a:cxnLst>
              <a:cxn ang="0">
                <a:pos x="T0" y="T1"/>
              </a:cxn>
              <a:cxn ang="0">
                <a:pos x="T2" y="T3"/>
              </a:cxn>
              <a:cxn ang="0">
                <a:pos x="T4" y="T5"/>
              </a:cxn>
              <a:cxn ang="0">
                <a:pos x="T6" y="T7"/>
              </a:cxn>
              <a:cxn ang="0">
                <a:pos x="T8" y="T9"/>
              </a:cxn>
              <a:cxn ang="0">
                <a:pos x="T10" y="T11"/>
              </a:cxn>
            </a:cxnLst>
            <a:rect l="0" t="0" r="r" b="b"/>
            <a:pathLst>
              <a:path w="1561" h="10236">
                <a:moveTo>
                  <a:pt x="1561" y="0"/>
                </a:moveTo>
                <a:cubicBezTo>
                  <a:pt x="1561" y="10236"/>
                  <a:pt x="1561" y="10236"/>
                  <a:pt x="1561" y="10236"/>
                </a:cubicBezTo>
                <a:cubicBezTo>
                  <a:pt x="1146" y="9915"/>
                  <a:pt x="856" y="9432"/>
                  <a:pt x="793" y="8868"/>
                </a:cubicBezTo>
                <a:cubicBezTo>
                  <a:pt x="73" y="2452"/>
                  <a:pt x="73" y="2452"/>
                  <a:pt x="73" y="2452"/>
                </a:cubicBezTo>
                <a:cubicBezTo>
                  <a:pt x="0" y="1794"/>
                  <a:pt x="253" y="1141"/>
                  <a:pt x="752" y="706"/>
                </a:cubicBezTo>
                <a:lnTo>
                  <a:pt x="1561" y="0"/>
                </a:lnTo>
                <a:close/>
              </a:path>
            </a:pathLst>
          </a:custGeom>
          <a:solidFill>
            <a:srgbClr val="FAE3EF"/>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6" name="Tijdelijke aanduiding voor tekst 5"/>
          <p:cNvSpPr>
            <a:spLocks noGrp="1" noSelect="1"/>
          </p:cNvSpPr>
          <p:nvPr>
            <p:ph type="body" sz="quarter" idx="13" hasCustomPrompt="1"/>
          </p:nvPr>
        </p:nvSpPr>
        <p:spPr>
          <a:xfrm>
            <a:off x="4936571" y="1363266"/>
            <a:ext cx="3240000" cy="3051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
        <p:nvSpPr>
          <p:cNvPr id="7" name="Tijdelijke aanduiding voor afbeelding 6"/>
          <p:cNvSpPr>
            <a:spLocks noGrp="1" noSelect="1"/>
          </p:cNvSpPr>
          <p:nvPr>
            <p:ph type="pic" sz="quarter" idx="14" hasCustomPrompt="1"/>
          </p:nvPr>
        </p:nvSpPr>
        <p:spPr>
          <a:xfrm>
            <a:off x="0" y="0"/>
            <a:ext cx="4500900" cy="51435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1982779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tekst (L) en tekst op vorm (R)">
    <p:spTree>
      <p:nvGrpSpPr>
        <p:cNvPr id="1" name=""/>
        <p:cNvGrpSpPr/>
        <p:nvPr/>
      </p:nvGrpSpPr>
      <p:grpSpPr>
        <a:xfrm>
          <a:off x="0" y="0"/>
          <a:ext cx="0" cy="0"/>
          <a:chOff x="0" y="0"/>
          <a:chExt cx="0" cy="0"/>
        </a:xfrm>
      </p:grpSpPr>
      <p:sp>
        <p:nvSpPr>
          <p:cNvPr id="7" name="Freeform 5"/>
          <p:cNvSpPr>
            <a:spLocks noSelect="1"/>
          </p:cNvSpPr>
          <p:nvPr userDrawn="1"/>
        </p:nvSpPr>
        <p:spPr bwMode="auto">
          <a:xfrm>
            <a:off x="4420791" y="0"/>
            <a:ext cx="4723210" cy="5143500"/>
          </a:xfrm>
          <a:custGeom>
            <a:avLst/>
            <a:gdLst>
              <a:gd name="T0" fmla="*/ 19838 w 19838"/>
              <a:gd name="T1" fmla="*/ 0 h 21600"/>
              <a:gd name="T2" fmla="*/ 19838 w 19838"/>
              <a:gd name="T3" fmla="*/ 21600 h 21600"/>
              <a:gd name="T4" fmla="*/ 2032 w 19838"/>
              <a:gd name="T5" fmla="*/ 21600 h 21600"/>
              <a:gd name="T6" fmla="*/ 1321 w 19838"/>
              <a:gd name="T7" fmla="*/ 19486 h 21600"/>
              <a:gd name="T8" fmla="*/ 122 w 19838"/>
              <a:gd name="T9" fmla="*/ 4744 h 21600"/>
              <a:gd name="T10" fmla="*/ 1798 w 19838"/>
              <a:gd name="T11" fmla="*/ 794 h 21600"/>
              <a:gd name="T12" fmla="*/ 2766 w 19838"/>
              <a:gd name="T13" fmla="*/ 0 h 21600"/>
              <a:gd name="T14" fmla="*/ 19838 w 19838"/>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38" h="21600">
                <a:moveTo>
                  <a:pt x="19838" y="0"/>
                </a:moveTo>
                <a:cubicBezTo>
                  <a:pt x="19838" y="21600"/>
                  <a:pt x="19838" y="21600"/>
                  <a:pt x="19838" y="21600"/>
                </a:cubicBezTo>
                <a:cubicBezTo>
                  <a:pt x="2032" y="21600"/>
                  <a:pt x="2032" y="21600"/>
                  <a:pt x="2032" y="21600"/>
                </a:cubicBezTo>
                <a:cubicBezTo>
                  <a:pt x="1637" y="20984"/>
                  <a:pt x="1384" y="20266"/>
                  <a:pt x="1321" y="19486"/>
                </a:cubicBezTo>
                <a:cubicBezTo>
                  <a:pt x="122" y="4744"/>
                  <a:pt x="122" y="4744"/>
                  <a:pt x="122" y="4744"/>
                </a:cubicBezTo>
                <a:cubicBezTo>
                  <a:pt x="0" y="3232"/>
                  <a:pt x="626" y="1756"/>
                  <a:pt x="1798" y="794"/>
                </a:cubicBezTo>
                <a:cubicBezTo>
                  <a:pt x="2766" y="0"/>
                  <a:pt x="2766" y="0"/>
                  <a:pt x="2766" y="0"/>
                </a:cubicBezTo>
                <a:lnTo>
                  <a:pt x="19838" y="0"/>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0" y="423461"/>
            <a:ext cx="3240000" cy="810000"/>
          </a:xfrm>
        </p:spPr>
        <p:txBody>
          <a:bodyPr/>
          <a:lstStyle/>
          <a:p>
            <a:r>
              <a:rPr lang="nl-NL" dirty="0"/>
              <a:t>[Titel]</a:t>
            </a:r>
          </a:p>
        </p:txBody>
      </p:sp>
      <p:sp>
        <p:nvSpPr>
          <p:cNvPr id="6" name="Tijdelijke aanduiding voor tekst 5"/>
          <p:cNvSpPr>
            <a:spLocks noGrp="1" noSelect="1"/>
          </p:cNvSpPr>
          <p:nvPr>
            <p:ph type="body" sz="quarter" idx="13" hasCustomPrompt="1"/>
          </p:nvPr>
        </p:nvSpPr>
        <p:spPr>
          <a:xfrm>
            <a:off x="990600" y="1363266"/>
            <a:ext cx="3240000" cy="3051000"/>
          </a:xfrm>
        </p:spPr>
        <p:txBody>
          <a:bodyPr/>
          <a:lstStyle>
            <a:lvl1pPr>
              <a:defRPr/>
            </a:lvl1pPr>
          </a:lstStyle>
          <a:p>
            <a:pPr lvl="0"/>
            <a:r>
              <a:rPr lang="nl-NL" dirty="0"/>
              <a:t>[Tekst]</a:t>
            </a:r>
          </a:p>
        </p:txBody>
      </p:sp>
      <p:sp>
        <p:nvSpPr>
          <p:cNvPr id="9" name="Tijdelijke aanduiding voor tekst 6"/>
          <p:cNvSpPr>
            <a:spLocks noGrp="1" noSelect="1"/>
          </p:cNvSpPr>
          <p:nvPr>
            <p:ph type="body" sz="quarter" idx="14" hasCustomPrompt="1"/>
          </p:nvPr>
        </p:nvSpPr>
        <p:spPr>
          <a:xfrm>
            <a:off x="4938346" y="1363266"/>
            <a:ext cx="3240000" cy="3051000"/>
          </a:xfrm>
        </p:spPr>
        <p:txBody>
          <a:bodyPr/>
          <a:lstStyle>
            <a:lvl1pPr>
              <a:defRPr>
                <a:solidFill>
                  <a:srgbClr val="003F5F"/>
                </a:solidFill>
              </a:defRPr>
            </a:lvl1pPr>
            <a:lvl2pPr>
              <a:defRPr>
                <a:solidFill>
                  <a:srgbClr val="003F5F"/>
                </a:solidFill>
              </a:defRPr>
            </a:lvl2pPr>
            <a:lvl3pPr>
              <a:defRPr>
                <a:solidFill>
                  <a:srgbClr val="003F5F"/>
                </a:solidFill>
              </a:defRPr>
            </a:lvl3pPr>
            <a:lvl4pPr>
              <a:defRPr>
                <a:solidFill>
                  <a:srgbClr val="003F5F"/>
                </a:solidFill>
              </a:defRPr>
            </a:lvl4pPr>
            <a:lvl5pPr>
              <a:defRPr>
                <a:solidFill>
                  <a:srgbClr val="003F5F"/>
                </a:solidFill>
              </a:defRPr>
            </a:lvl5pPr>
            <a:lvl6pPr>
              <a:defRPr>
                <a:solidFill>
                  <a:srgbClr val="003F5F"/>
                </a:solidFill>
              </a:defRPr>
            </a:lvl6pPr>
            <a:lvl7pPr>
              <a:defRPr>
                <a:solidFill>
                  <a:srgbClr val="003F5F"/>
                </a:solidFill>
              </a:defRPr>
            </a:lvl7pPr>
            <a:lvl8pPr>
              <a:defRPr>
                <a:solidFill>
                  <a:srgbClr val="003F5F"/>
                </a:solidFill>
              </a:defRPr>
            </a:lvl8pPr>
            <a:lvl9pPr>
              <a:defRPr>
                <a:solidFill>
                  <a:srgbClr val="003F5F"/>
                </a:solidFill>
              </a:defRPr>
            </a:lvl9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9758931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tekst (L) en tekst op vorm (R) groen">
    <p:spTree>
      <p:nvGrpSpPr>
        <p:cNvPr id="1" name=""/>
        <p:cNvGrpSpPr/>
        <p:nvPr/>
      </p:nvGrpSpPr>
      <p:grpSpPr>
        <a:xfrm>
          <a:off x="0" y="0"/>
          <a:ext cx="0" cy="0"/>
          <a:chOff x="0" y="0"/>
          <a:chExt cx="0" cy="0"/>
        </a:xfrm>
      </p:grpSpPr>
      <p:sp>
        <p:nvSpPr>
          <p:cNvPr id="7" name="Freeform 5"/>
          <p:cNvSpPr>
            <a:spLocks noSelect="1"/>
          </p:cNvSpPr>
          <p:nvPr userDrawn="1"/>
        </p:nvSpPr>
        <p:spPr bwMode="auto">
          <a:xfrm>
            <a:off x="4420791" y="0"/>
            <a:ext cx="4723210" cy="5143500"/>
          </a:xfrm>
          <a:custGeom>
            <a:avLst/>
            <a:gdLst>
              <a:gd name="T0" fmla="*/ 19838 w 19838"/>
              <a:gd name="T1" fmla="*/ 0 h 21600"/>
              <a:gd name="T2" fmla="*/ 19838 w 19838"/>
              <a:gd name="T3" fmla="*/ 21600 h 21600"/>
              <a:gd name="T4" fmla="*/ 2032 w 19838"/>
              <a:gd name="T5" fmla="*/ 21600 h 21600"/>
              <a:gd name="T6" fmla="*/ 1321 w 19838"/>
              <a:gd name="T7" fmla="*/ 19486 h 21600"/>
              <a:gd name="T8" fmla="*/ 122 w 19838"/>
              <a:gd name="T9" fmla="*/ 4744 h 21600"/>
              <a:gd name="T10" fmla="*/ 1798 w 19838"/>
              <a:gd name="T11" fmla="*/ 794 h 21600"/>
              <a:gd name="T12" fmla="*/ 2766 w 19838"/>
              <a:gd name="T13" fmla="*/ 0 h 21600"/>
              <a:gd name="T14" fmla="*/ 19838 w 19838"/>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38" h="21600">
                <a:moveTo>
                  <a:pt x="19838" y="0"/>
                </a:moveTo>
                <a:cubicBezTo>
                  <a:pt x="19838" y="21600"/>
                  <a:pt x="19838" y="21600"/>
                  <a:pt x="19838" y="21600"/>
                </a:cubicBezTo>
                <a:cubicBezTo>
                  <a:pt x="2032" y="21600"/>
                  <a:pt x="2032" y="21600"/>
                  <a:pt x="2032" y="21600"/>
                </a:cubicBezTo>
                <a:cubicBezTo>
                  <a:pt x="1637" y="20984"/>
                  <a:pt x="1384" y="20266"/>
                  <a:pt x="1321" y="19486"/>
                </a:cubicBezTo>
                <a:cubicBezTo>
                  <a:pt x="122" y="4744"/>
                  <a:pt x="122" y="4744"/>
                  <a:pt x="122" y="4744"/>
                </a:cubicBezTo>
                <a:cubicBezTo>
                  <a:pt x="0" y="3232"/>
                  <a:pt x="626" y="1756"/>
                  <a:pt x="1798" y="794"/>
                </a:cubicBezTo>
                <a:cubicBezTo>
                  <a:pt x="2766" y="0"/>
                  <a:pt x="2766" y="0"/>
                  <a:pt x="2766" y="0"/>
                </a:cubicBezTo>
                <a:lnTo>
                  <a:pt x="19838" y="0"/>
                </a:lnTo>
                <a:close/>
              </a:path>
            </a:pathLst>
          </a:custGeom>
          <a:solidFill>
            <a:srgbClr val="CEE7DC"/>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0" y="423461"/>
            <a:ext cx="3240000" cy="810000"/>
          </a:xfrm>
        </p:spPr>
        <p:txBody>
          <a:bodyPr/>
          <a:lstStyle>
            <a:lvl1pPr>
              <a:defRPr>
                <a:solidFill>
                  <a:schemeClr val="accent4"/>
                </a:solidFill>
              </a:defRPr>
            </a:lvl1pPr>
          </a:lstStyle>
          <a:p>
            <a:r>
              <a:rPr lang="nl-NL" dirty="0"/>
              <a:t>[Titel]</a:t>
            </a:r>
          </a:p>
        </p:txBody>
      </p:sp>
      <p:sp>
        <p:nvSpPr>
          <p:cNvPr id="6" name="Tijdelijke aanduiding voor tekst 5"/>
          <p:cNvSpPr>
            <a:spLocks noGrp="1" noSelect="1"/>
          </p:cNvSpPr>
          <p:nvPr>
            <p:ph type="body" sz="quarter" idx="13" hasCustomPrompt="1"/>
          </p:nvPr>
        </p:nvSpPr>
        <p:spPr>
          <a:xfrm>
            <a:off x="990600" y="1363266"/>
            <a:ext cx="3240000" cy="3051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
        <p:nvSpPr>
          <p:cNvPr id="9" name="Tijdelijke aanduiding voor tekst 6"/>
          <p:cNvSpPr>
            <a:spLocks noGrp="1" noSelect="1"/>
          </p:cNvSpPr>
          <p:nvPr>
            <p:ph type="body" sz="quarter" idx="14" hasCustomPrompt="1"/>
          </p:nvPr>
        </p:nvSpPr>
        <p:spPr>
          <a:xfrm>
            <a:off x="4938346" y="1363266"/>
            <a:ext cx="3240000" cy="3051000"/>
          </a:xfrm>
        </p:spPr>
        <p:txBody>
          <a:bodyPr/>
          <a:lstStyle>
            <a:lvl1pPr>
              <a:buClr>
                <a:schemeClr val="accent4"/>
              </a:buClr>
              <a:defRPr>
                <a:solidFill>
                  <a:schemeClr val="accent4"/>
                </a:solidFill>
              </a:defRPr>
            </a:lvl1pPr>
            <a:lvl2pPr>
              <a:buClr>
                <a:schemeClr val="accent4"/>
              </a:buClr>
              <a:defRPr>
                <a:solidFill>
                  <a:schemeClr val="accent4"/>
                </a:solidFill>
              </a:defRPr>
            </a:lvl2pPr>
            <a:lvl3pPr>
              <a:buClr>
                <a:schemeClr val="accent4"/>
              </a:buClr>
              <a:defRPr>
                <a:solidFill>
                  <a:schemeClr val="accent4"/>
                </a:solidFill>
              </a:defRPr>
            </a:lvl3pPr>
            <a:lvl4pPr>
              <a:defRPr>
                <a:solidFill>
                  <a:schemeClr val="accent4"/>
                </a:solidFill>
              </a:defRPr>
            </a:lvl4pPr>
            <a:lvl5pPr>
              <a:defRPr>
                <a:solidFill>
                  <a:schemeClr val="accent4"/>
                </a:solidFill>
              </a:defRPr>
            </a:lvl5pPr>
            <a:lvl6pPr>
              <a:defRPr>
                <a:solidFill>
                  <a:schemeClr val="accent4"/>
                </a:solidFill>
              </a:defRPr>
            </a:lvl6pPr>
            <a:lvl7pPr>
              <a:defRPr>
                <a:solidFill>
                  <a:schemeClr val="accent4"/>
                </a:solidFill>
              </a:defRPr>
            </a:lvl7pPr>
            <a:lvl8pPr>
              <a:defRPr>
                <a:solidFill>
                  <a:schemeClr val="accent4"/>
                </a:solidFill>
              </a:defRPr>
            </a:lvl8pPr>
            <a:lvl9pPr>
              <a:defRPr>
                <a:solidFill>
                  <a:schemeClr val="accent4"/>
                </a:solidFill>
              </a:defRPr>
            </a:lvl9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696684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roze">
    <p:bg>
      <p:bgPr>
        <a:solidFill>
          <a:srgbClr val="B15688"/>
        </a:solidFill>
        <a:effectLst/>
      </p:bgPr>
    </p:bg>
    <p:spTree>
      <p:nvGrpSpPr>
        <p:cNvPr id="1" name=""/>
        <p:cNvGrpSpPr/>
        <p:nvPr/>
      </p:nvGrpSpPr>
      <p:grpSpPr>
        <a:xfrm>
          <a:off x="0" y="0"/>
          <a:ext cx="0" cy="0"/>
          <a:chOff x="0" y="0"/>
          <a:chExt cx="0" cy="0"/>
        </a:xfrm>
      </p:grpSpPr>
      <p:sp>
        <p:nvSpPr>
          <p:cNvPr id="9" name="Freeform 6"/>
          <p:cNvSpPr>
            <a:spLocks noSelect="1"/>
          </p:cNvSpPr>
          <p:nvPr userDrawn="1"/>
        </p:nvSpPr>
        <p:spPr bwMode="auto">
          <a:xfrm>
            <a:off x="0" y="0"/>
            <a:ext cx="8535591" cy="5143500"/>
          </a:xfrm>
          <a:custGeom>
            <a:avLst/>
            <a:gdLst>
              <a:gd name="T0" fmla="*/ 34525 w 35846"/>
              <a:gd name="T1" fmla="*/ 10375 h 21600"/>
              <a:gd name="T2" fmla="*/ 29683 w 35846"/>
              <a:gd name="T3" fmla="*/ 894 h 21600"/>
              <a:gd name="T4" fmla="*/ 29089 w 35846"/>
              <a:gd name="T5" fmla="*/ 0 h 21600"/>
              <a:gd name="T6" fmla="*/ 15840 w 35846"/>
              <a:gd name="T7" fmla="*/ 0 h 21600"/>
              <a:gd name="T8" fmla="*/ 3266 w 35846"/>
              <a:gd name="T9" fmla="*/ 0 h 21600"/>
              <a:gd name="T10" fmla="*/ 0 w 35846"/>
              <a:gd name="T11" fmla="*/ 0 h 21600"/>
              <a:gd name="T12" fmla="*/ 0 w 35846"/>
              <a:gd name="T13" fmla="*/ 2257 h 21600"/>
              <a:gd name="T14" fmla="*/ 0 w 35846"/>
              <a:gd name="T15" fmla="*/ 19312 h 21600"/>
              <a:gd name="T16" fmla="*/ 0 w 35846"/>
              <a:gd name="T17" fmla="*/ 21600 h 21600"/>
              <a:gd name="T18" fmla="*/ 2065 w 35846"/>
              <a:gd name="T19" fmla="*/ 21600 h 21600"/>
              <a:gd name="T20" fmla="*/ 15840 w 35846"/>
              <a:gd name="T21" fmla="*/ 21600 h 21600"/>
              <a:gd name="T22" fmla="*/ 17380 w 35846"/>
              <a:gd name="T23" fmla="*/ 21600 h 21600"/>
              <a:gd name="T24" fmla="*/ 31764 w 35846"/>
              <a:gd name="T25" fmla="*/ 17003 h 21600"/>
              <a:gd name="T26" fmla="*/ 34525 w 35846"/>
              <a:gd name="T27" fmla="*/ 1037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46" h="21600">
                <a:moveTo>
                  <a:pt x="34525" y="10375"/>
                </a:moveTo>
                <a:cubicBezTo>
                  <a:pt x="29683" y="894"/>
                  <a:pt x="29683" y="894"/>
                  <a:pt x="29683" y="894"/>
                </a:cubicBezTo>
                <a:cubicBezTo>
                  <a:pt x="29519" y="574"/>
                  <a:pt x="29320" y="274"/>
                  <a:pt x="29089" y="0"/>
                </a:cubicBezTo>
                <a:cubicBezTo>
                  <a:pt x="15840" y="0"/>
                  <a:pt x="15840" y="0"/>
                  <a:pt x="15840" y="0"/>
                </a:cubicBezTo>
                <a:cubicBezTo>
                  <a:pt x="3266" y="0"/>
                  <a:pt x="3266" y="0"/>
                  <a:pt x="3266" y="0"/>
                </a:cubicBezTo>
                <a:cubicBezTo>
                  <a:pt x="0" y="0"/>
                  <a:pt x="0" y="0"/>
                  <a:pt x="0" y="0"/>
                </a:cubicBezTo>
                <a:cubicBezTo>
                  <a:pt x="0" y="2257"/>
                  <a:pt x="0" y="2257"/>
                  <a:pt x="0" y="2257"/>
                </a:cubicBezTo>
                <a:cubicBezTo>
                  <a:pt x="0" y="19312"/>
                  <a:pt x="0" y="19312"/>
                  <a:pt x="0" y="19312"/>
                </a:cubicBezTo>
                <a:cubicBezTo>
                  <a:pt x="0" y="21600"/>
                  <a:pt x="0" y="21600"/>
                  <a:pt x="0" y="21600"/>
                </a:cubicBezTo>
                <a:cubicBezTo>
                  <a:pt x="2065" y="21600"/>
                  <a:pt x="2065" y="21600"/>
                  <a:pt x="2065" y="21600"/>
                </a:cubicBezTo>
                <a:cubicBezTo>
                  <a:pt x="15840" y="21600"/>
                  <a:pt x="15840" y="21600"/>
                  <a:pt x="15840" y="21600"/>
                </a:cubicBezTo>
                <a:cubicBezTo>
                  <a:pt x="17380" y="21600"/>
                  <a:pt x="17380" y="21600"/>
                  <a:pt x="17380" y="21600"/>
                </a:cubicBezTo>
                <a:cubicBezTo>
                  <a:pt x="31764" y="17003"/>
                  <a:pt x="31764" y="17003"/>
                  <a:pt x="31764" y="17003"/>
                </a:cubicBezTo>
                <a:cubicBezTo>
                  <a:pt x="34532" y="16118"/>
                  <a:pt x="35846" y="12963"/>
                  <a:pt x="34525" y="10375"/>
                </a:cubicBezTo>
                <a:close/>
              </a:path>
            </a:pathLst>
          </a:custGeom>
          <a:solidFill>
            <a:srgbClr val="FAE3EF"/>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10" name="Freeform 7"/>
          <p:cNvSpPr>
            <a:spLocks noSelect="1"/>
          </p:cNvSpPr>
          <p:nvPr userDrawn="1"/>
        </p:nvSpPr>
        <p:spPr bwMode="auto">
          <a:xfrm>
            <a:off x="8395097" y="401241"/>
            <a:ext cx="120254" cy="138113"/>
          </a:xfrm>
          <a:custGeom>
            <a:avLst/>
            <a:gdLst>
              <a:gd name="T0" fmla="*/ 25 w 504"/>
              <a:gd name="T1" fmla="*/ 0 h 581"/>
              <a:gd name="T2" fmla="*/ 104 w 504"/>
              <a:gd name="T3" fmla="*/ 0 h 581"/>
              <a:gd name="T4" fmla="*/ 124 w 504"/>
              <a:gd name="T5" fmla="*/ 10 h 581"/>
              <a:gd name="T6" fmla="*/ 381 w 504"/>
              <a:gd name="T7" fmla="*/ 363 h 581"/>
              <a:gd name="T8" fmla="*/ 391 w 504"/>
              <a:gd name="T9" fmla="*/ 368 h 581"/>
              <a:gd name="T10" fmla="*/ 419 w 504"/>
              <a:gd name="T11" fmla="*/ 368 h 581"/>
              <a:gd name="T12" fmla="*/ 432 w 504"/>
              <a:gd name="T13" fmla="*/ 355 h 581"/>
              <a:gd name="T14" fmla="*/ 432 w 504"/>
              <a:gd name="T15" fmla="*/ 25 h 581"/>
              <a:gd name="T16" fmla="*/ 458 w 504"/>
              <a:gd name="T17" fmla="*/ 0 h 581"/>
              <a:gd name="T18" fmla="*/ 478 w 504"/>
              <a:gd name="T19" fmla="*/ 0 h 581"/>
              <a:gd name="T20" fmla="*/ 504 w 504"/>
              <a:gd name="T21" fmla="*/ 25 h 581"/>
              <a:gd name="T22" fmla="*/ 504 w 504"/>
              <a:gd name="T23" fmla="*/ 555 h 581"/>
              <a:gd name="T24" fmla="*/ 478 w 504"/>
              <a:gd name="T25" fmla="*/ 581 h 581"/>
              <a:gd name="T26" fmla="*/ 399 w 504"/>
              <a:gd name="T27" fmla="*/ 581 h 581"/>
              <a:gd name="T28" fmla="*/ 378 w 504"/>
              <a:gd name="T29" fmla="*/ 571 h 581"/>
              <a:gd name="T30" fmla="*/ 122 w 504"/>
              <a:gd name="T31" fmla="*/ 218 h 581"/>
              <a:gd name="T32" fmla="*/ 111 w 504"/>
              <a:gd name="T33" fmla="*/ 213 h 581"/>
              <a:gd name="T34" fmla="*/ 83 w 504"/>
              <a:gd name="T35" fmla="*/ 213 h 581"/>
              <a:gd name="T36" fmla="*/ 70 w 504"/>
              <a:gd name="T37" fmla="*/ 226 h 581"/>
              <a:gd name="T38" fmla="*/ 70 w 504"/>
              <a:gd name="T39" fmla="*/ 555 h 581"/>
              <a:gd name="T40" fmla="*/ 44 w 504"/>
              <a:gd name="T41" fmla="*/ 581 h 581"/>
              <a:gd name="T42" fmla="*/ 25 w 504"/>
              <a:gd name="T43" fmla="*/ 581 h 581"/>
              <a:gd name="T44" fmla="*/ 0 w 504"/>
              <a:gd name="T45" fmla="*/ 555 h 581"/>
              <a:gd name="T46" fmla="*/ 0 w 504"/>
              <a:gd name="T47" fmla="*/ 25 h 581"/>
              <a:gd name="T48" fmla="*/ 25 w 504"/>
              <a:gd name="T4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4" h="581">
                <a:moveTo>
                  <a:pt x="25" y="0"/>
                </a:moveTo>
                <a:cubicBezTo>
                  <a:pt x="104" y="0"/>
                  <a:pt x="104" y="0"/>
                  <a:pt x="104" y="0"/>
                </a:cubicBezTo>
                <a:cubicBezTo>
                  <a:pt x="112" y="0"/>
                  <a:pt x="120" y="4"/>
                  <a:pt x="124" y="10"/>
                </a:cubicBezTo>
                <a:cubicBezTo>
                  <a:pt x="381" y="363"/>
                  <a:pt x="381" y="363"/>
                  <a:pt x="381" y="363"/>
                </a:cubicBezTo>
                <a:cubicBezTo>
                  <a:pt x="383" y="366"/>
                  <a:pt x="387" y="368"/>
                  <a:pt x="391" y="368"/>
                </a:cubicBezTo>
                <a:cubicBezTo>
                  <a:pt x="419" y="368"/>
                  <a:pt x="419" y="368"/>
                  <a:pt x="419" y="368"/>
                </a:cubicBezTo>
                <a:cubicBezTo>
                  <a:pt x="426" y="368"/>
                  <a:pt x="432" y="362"/>
                  <a:pt x="432" y="355"/>
                </a:cubicBezTo>
                <a:cubicBezTo>
                  <a:pt x="432" y="25"/>
                  <a:pt x="432" y="25"/>
                  <a:pt x="432" y="25"/>
                </a:cubicBezTo>
                <a:cubicBezTo>
                  <a:pt x="432" y="11"/>
                  <a:pt x="444" y="0"/>
                  <a:pt x="458" y="0"/>
                </a:cubicBezTo>
                <a:cubicBezTo>
                  <a:pt x="478" y="0"/>
                  <a:pt x="478" y="0"/>
                  <a:pt x="478" y="0"/>
                </a:cubicBezTo>
                <a:cubicBezTo>
                  <a:pt x="492" y="0"/>
                  <a:pt x="504" y="11"/>
                  <a:pt x="504" y="25"/>
                </a:cubicBezTo>
                <a:cubicBezTo>
                  <a:pt x="504" y="555"/>
                  <a:pt x="504" y="555"/>
                  <a:pt x="504" y="555"/>
                </a:cubicBezTo>
                <a:cubicBezTo>
                  <a:pt x="504" y="570"/>
                  <a:pt x="492" y="581"/>
                  <a:pt x="478" y="581"/>
                </a:cubicBezTo>
                <a:cubicBezTo>
                  <a:pt x="399" y="581"/>
                  <a:pt x="399" y="581"/>
                  <a:pt x="399" y="581"/>
                </a:cubicBezTo>
                <a:cubicBezTo>
                  <a:pt x="390" y="581"/>
                  <a:pt x="382" y="577"/>
                  <a:pt x="378" y="571"/>
                </a:cubicBezTo>
                <a:cubicBezTo>
                  <a:pt x="122" y="218"/>
                  <a:pt x="122" y="218"/>
                  <a:pt x="122" y="218"/>
                </a:cubicBezTo>
                <a:cubicBezTo>
                  <a:pt x="120" y="215"/>
                  <a:pt x="116" y="213"/>
                  <a:pt x="111" y="213"/>
                </a:cubicBezTo>
                <a:cubicBezTo>
                  <a:pt x="83" y="213"/>
                  <a:pt x="83" y="213"/>
                  <a:pt x="83" y="213"/>
                </a:cubicBezTo>
                <a:cubicBezTo>
                  <a:pt x="76" y="213"/>
                  <a:pt x="70" y="219"/>
                  <a:pt x="70" y="226"/>
                </a:cubicBezTo>
                <a:cubicBezTo>
                  <a:pt x="70" y="555"/>
                  <a:pt x="70" y="555"/>
                  <a:pt x="70" y="555"/>
                </a:cubicBezTo>
                <a:cubicBezTo>
                  <a:pt x="70" y="570"/>
                  <a:pt x="59" y="581"/>
                  <a:pt x="44" y="581"/>
                </a:cubicBezTo>
                <a:cubicBezTo>
                  <a:pt x="25" y="581"/>
                  <a:pt x="25" y="581"/>
                  <a:pt x="25" y="581"/>
                </a:cubicBezTo>
                <a:cubicBezTo>
                  <a:pt x="11" y="581"/>
                  <a:pt x="0" y="570"/>
                  <a:pt x="0" y="555"/>
                </a:cubicBezTo>
                <a:cubicBezTo>
                  <a:pt x="0" y="25"/>
                  <a:pt x="0" y="25"/>
                  <a:pt x="0" y="25"/>
                </a:cubicBezTo>
                <a:cubicBezTo>
                  <a:pt x="0" y="11"/>
                  <a:pt x="11"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1" name="Freeform 8"/>
          <p:cNvSpPr>
            <a:spLocks noSelect="1"/>
          </p:cNvSpPr>
          <p:nvPr userDrawn="1"/>
        </p:nvSpPr>
        <p:spPr bwMode="auto">
          <a:xfrm>
            <a:off x="8530829" y="401241"/>
            <a:ext cx="114300" cy="138113"/>
          </a:xfrm>
          <a:custGeom>
            <a:avLst/>
            <a:gdLst>
              <a:gd name="T0" fmla="*/ 478 w 478"/>
              <a:gd name="T1" fmla="*/ 480 h 581"/>
              <a:gd name="T2" fmla="*/ 478 w 478"/>
              <a:gd name="T3" fmla="*/ 556 h 581"/>
              <a:gd name="T4" fmla="*/ 452 w 478"/>
              <a:gd name="T5" fmla="*/ 581 h 581"/>
              <a:gd name="T6" fmla="*/ 26 w 478"/>
              <a:gd name="T7" fmla="*/ 581 h 581"/>
              <a:gd name="T8" fmla="*/ 0 w 478"/>
              <a:gd name="T9" fmla="*/ 556 h 581"/>
              <a:gd name="T10" fmla="*/ 0 w 478"/>
              <a:gd name="T11" fmla="*/ 496 h 581"/>
              <a:gd name="T12" fmla="*/ 7 w 478"/>
              <a:gd name="T13" fmla="*/ 479 h 581"/>
              <a:gd name="T14" fmla="*/ 303 w 478"/>
              <a:gd name="T15" fmla="*/ 171 h 581"/>
              <a:gd name="T16" fmla="*/ 302 w 478"/>
              <a:gd name="T17" fmla="*/ 134 h 581"/>
              <a:gd name="T18" fmla="*/ 284 w 478"/>
              <a:gd name="T19" fmla="*/ 127 h 581"/>
              <a:gd name="T20" fmla="*/ 29 w 478"/>
              <a:gd name="T21" fmla="*/ 127 h 581"/>
              <a:gd name="T22" fmla="*/ 4 w 478"/>
              <a:gd name="T23" fmla="*/ 101 h 581"/>
              <a:gd name="T24" fmla="*/ 4 w 478"/>
              <a:gd name="T25" fmla="*/ 101 h 581"/>
              <a:gd name="T26" fmla="*/ 4 w 478"/>
              <a:gd name="T27" fmla="*/ 25 h 581"/>
              <a:gd name="T28" fmla="*/ 29 w 478"/>
              <a:gd name="T29" fmla="*/ 0 h 581"/>
              <a:gd name="T30" fmla="*/ 29 w 478"/>
              <a:gd name="T31" fmla="*/ 0 h 581"/>
              <a:gd name="T32" fmla="*/ 447 w 478"/>
              <a:gd name="T33" fmla="*/ 0 h 581"/>
              <a:gd name="T34" fmla="*/ 472 w 478"/>
              <a:gd name="T35" fmla="*/ 25 h 581"/>
              <a:gd name="T36" fmla="*/ 472 w 478"/>
              <a:gd name="T37" fmla="*/ 85 h 581"/>
              <a:gd name="T38" fmla="*/ 465 w 478"/>
              <a:gd name="T39" fmla="*/ 102 h 581"/>
              <a:gd name="T40" fmla="*/ 170 w 478"/>
              <a:gd name="T41" fmla="*/ 410 h 581"/>
              <a:gd name="T42" fmla="*/ 171 w 478"/>
              <a:gd name="T43" fmla="*/ 447 h 581"/>
              <a:gd name="T44" fmla="*/ 189 w 478"/>
              <a:gd name="T45" fmla="*/ 454 h 581"/>
              <a:gd name="T46" fmla="*/ 452 w 478"/>
              <a:gd name="T47" fmla="*/ 454 h 581"/>
              <a:gd name="T48" fmla="*/ 478 w 478"/>
              <a:gd name="T49" fmla="*/ 48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581">
                <a:moveTo>
                  <a:pt x="478" y="480"/>
                </a:moveTo>
                <a:cubicBezTo>
                  <a:pt x="478" y="556"/>
                  <a:pt x="478" y="556"/>
                  <a:pt x="478" y="556"/>
                </a:cubicBezTo>
                <a:cubicBezTo>
                  <a:pt x="478" y="570"/>
                  <a:pt x="467" y="581"/>
                  <a:pt x="452" y="581"/>
                </a:cubicBezTo>
                <a:cubicBezTo>
                  <a:pt x="26" y="581"/>
                  <a:pt x="26" y="581"/>
                  <a:pt x="26" y="581"/>
                </a:cubicBezTo>
                <a:cubicBezTo>
                  <a:pt x="12" y="581"/>
                  <a:pt x="0" y="570"/>
                  <a:pt x="0" y="556"/>
                </a:cubicBezTo>
                <a:cubicBezTo>
                  <a:pt x="0" y="496"/>
                  <a:pt x="0" y="496"/>
                  <a:pt x="0" y="496"/>
                </a:cubicBezTo>
                <a:cubicBezTo>
                  <a:pt x="0" y="490"/>
                  <a:pt x="3" y="483"/>
                  <a:pt x="7" y="479"/>
                </a:cubicBezTo>
                <a:cubicBezTo>
                  <a:pt x="303" y="171"/>
                  <a:pt x="303" y="171"/>
                  <a:pt x="303" y="171"/>
                </a:cubicBezTo>
                <a:cubicBezTo>
                  <a:pt x="312" y="160"/>
                  <a:pt x="312" y="144"/>
                  <a:pt x="302" y="134"/>
                </a:cubicBezTo>
                <a:cubicBezTo>
                  <a:pt x="297" y="130"/>
                  <a:pt x="291" y="127"/>
                  <a:pt x="284" y="127"/>
                </a:cubicBezTo>
                <a:cubicBezTo>
                  <a:pt x="29" y="127"/>
                  <a:pt x="29" y="127"/>
                  <a:pt x="29" y="127"/>
                </a:cubicBezTo>
                <a:cubicBezTo>
                  <a:pt x="15" y="127"/>
                  <a:pt x="4" y="115"/>
                  <a:pt x="4" y="101"/>
                </a:cubicBezTo>
                <a:cubicBezTo>
                  <a:pt x="4" y="101"/>
                  <a:pt x="4" y="101"/>
                  <a:pt x="4" y="101"/>
                </a:cubicBezTo>
                <a:cubicBezTo>
                  <a:pt x="4" y="25"/>
                  <a:pt x="4" y="25"/>
                  <a:pt x="4" y="25"/>
                </a:cubicBezTo>
                <a:cubicBezTo>
                  <a:pt x="4" y="11"/>
                  <a:pt x="15" y="0"/>
                  <a:pt x="29" y="0"/>
                </a:cubicBezTo>
                <a:cubicBezTo>
                  <a:pt x="29" y="0"/>
                  <a:pt x="29" y="0"/>
                  <a:pt x="29" y="0"/>
                </a:cubicBezTo>
                <a:cubicBezTo>
                  <a:pt x="447" y="0"/>
                  <a:pt x="447" y="0"/>
                  <a:pt x="447" y="0"/>
                </a:cubicBezTo>
                <a:cubicBezTo>
                  <a:pt x="461" y="0"/>
                  <a:pt x="472" y="11"/>
                  <a:pt x="472" y="25"/>
                </a:cubicBezTo>
                <a:cubicBezTo>
                  <a:pt x="472" y="85"/>
                  <a:pt x="472" y="85"/>
                  <a:pt x="472" y="85"/>
                </a:cubicBezTo>
                <a:cubicBezTo>
                  <a:pt x="472" y="91"/>
                  <a:pt x="470" y="98"/>
                  <a:pt x="465" y="102"/>
                </a:cubicBezTo>
                <a:cubicBezTo>
                  <a:pt x="170" y="410"/>
                  <a:pt x="170" y="410"/>
                  <a:pt x="170" y="410"/>
                </a:cubicBezTo>
                <a:cubicBezTo>
                  <a:pt x="160" y="421"/>
                  <a:pt x="160" y="437"/>
                  <a:pt x="171" y="447"/>
                </a:cubicBezTo>
                <a:cubicBezTo>
                  <a:pt x="175" y="451"/>
                  <a:pt x="182" y="454"/>
                  <a:pt x="189" y="454"/>
                </a:cubicBezTo>
                <a:cubicBezTo>
                  <a:pt x="452" y="454"/>
                  <a:pt x="452" y="454"/>
                  <a:pt x="452" y="454"/>
                </a:cubicBezTo>
                <a:cubicBezTo>
                  <a:pt x="467" y="454"/>
                  <a:pt x="478" y="465"/>
                  <a:pt x="478" y="4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3" name="Freeform 10"/>
          <p:cNvSpPr>
            <a:spLocks noSelect="1" noEditPoints="1"/>
          </p:cNvSpPr>
          <p:nvPr userDrawn="1"/>
        </p:nvSpPr>
        <p:spPr bwMode="auto">
          <a:xfrm>
            <a:off x="8645129" y="397669"/>
            <a:ext cx="140494" cy="145256"/>
          </a:xfrm>
          <a:custGeom>
            <a:avLst/>
            <a:gdLst>
              <a:gd name="T0" fmla="*/ 588 w 588"/>
              <a:gd name="T1" fmla="*/ 39 h 609"/>
              <a:gd name="T2" fmla="*/ 562 w 588"/>
              <a:gd name="T3" fmla="*/ 13 h 609"/>
              <a:gd name="T4" fmla="*/ 543 w 588"/>
              <a:gd name="T5" fmla="*/ 13 h 609"/>
              <a:gd name="T6" fmla="*/ 517 w 588"/>
              <a:gd name="T7" fmla="*/ 39 h 609"/>
              <a:gd name="T8" fmla="*/ 517 w 588"/>
              <a:gd name="T9" fmla="*/ 108 h 609"/>
              <a:gd name="T10" fmla="*/ 286 w 588"/>
              <a:gd name="T11" fmla="*/ 0 h 609"/>
              <a:gd name="T12" fmla="*/ 0 w 588"/>
              <a:gd name="T13" fmla="*/ 304 h 609"/>
              <a:gd name="T14" fmla="*/ 286 w 588"/>
              <a:gd name="T15" fmla="*/ 609 h 609"/>
              <a:gd name="T16" fmla="*/ 517 w 588"/>
              <a:gd name="T17" fmla="*/ 500 h 609"/>
              <a:gd name="T18" fmla="*/ 517 w 588"/>
              <a:gd name="T19" fmla="*/ 569 h 609"/>
              <a:gd name="T20" fmla="*/ 543 w 588"/>
              <a:gd name="T21" fmla="*/ 595 h 609"/>
              <a:gd name="T22" fmla="*/ 562 w 588"/>
              <a:gd name="T23" fmla="*/ 595 h 609"/>
              <a:gd name="T24" fmla="*/ 588 w 588"/>
              <a:gd name="T25" fmla="*/ 569 h 609"/>
              <a:gd name="T26" fmla="*/ 588 w 588"/>
              <a:gd name="T27" fmla="*/ 39 h 609"/>
              <a:gd name="T28" fmla="*/ 311 w 588"/>
              <a:gd name="T29" fmla="*/ 474 h 609"/>
              <a:gd name="T30" fmla="*/ 103 w 588"/>
              <a:gd name="T31" fmla="*/ 304 h 609"/>
              <a:gd name="T32" fmla="*/ 311 w 588"/>
              <a:gd name="T33" fmla="*/ 135 h 609"/>
              <a:gd name="T34" fmla="*/ 517 w 588"/>
              <a:gd name="T35" fmla="*/ 304 h 609"/>
              <a:gd name="T36" fmla="*/ 311 w 588"/>
              <a:gd name="T37" fmla="*/ 4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8" h="609">
                <a:moveTo>
                  <a:pt x="588" y="39"/>
                </a:moveTo>
                <a:cubicBezTo>
                  <a:pt x="588" y="25"/>
                  <a:pt x="576" y="13"/>
                  <a:pt x="562" y="13"/>
                </a:cubicBezTo>
                <a:cubicBezTo>
                  <a:pt x="543" y="13"/>
                  <a:pt x="543" y="13"/>
                  <a:pt x="543" y="13"/>
                </a:cubicBezTo>
                <a:cubicBezTo>
                  <a:pt x="529" y="13"/>
                  <a:pt x="517" y="25"/>
                  <a:pt x="517" y="39"/>
                </a:cubicBezTo>
                <a:cubicBezTo>
                  <a:pt x="517" y="108"/>
                  <a:pt x="517" y="108"/>
                  <a:pt x="517" y="108"/>
                </a:cubicBezTo>
                <a:cubicBezTo>
                  <a:pt x="498" y="73"/>
                  <a:pt x="427" y="0"/>
                  <a:pt x="286" y="0"/>
                </a:cubicBezTo>
                <a:cubicBezTo>
                  <a:pt x="122" y="0"/>
                  <a:pt x="0" y="131"/>
                  <a:pt x="0" y="304"/>
                </a:cubicBezTo>
                <a:cubicBezTo>
                  <a:pt x="0" y="478"/>
                  <a:pt x="122" y="609"/>
                  <a:pt x="286" y="609"/>
                </a:cubicBezTo>
                <a:cubicBezTo>
                  <a:pt x="427" y="609"/>
                  <a:pt x="498" y="535"/>
                  <a:pt x="517" y="500"/>
                </a:cubicBezTo>
                <a:cubicBezTo>
                  <a:pt x="517" y="569"/>
                  <a:pt x="517" y="569"/>
                  <a:pt x="517" y="569"/>
                </a:cubicBezTo>
                <a:cubicBezTo>
                  <a:pt x="517" y="583"/>
                  <a:pt x="529" y="595"/>
                  <a:pt x="543" y="595"/>
                </a:cubicBezTo>
                <a:cubicBezTo>
                  <a:pt x="562" y="595"/>
                  <a:pt x="562" y="595"/>
                  <a:pt x="562" y="595"/>
                </a:cubicBezTo>
                <a:cubicBezTo>
                  <a:pt x="576" y="595"/>
                  <a:pt x="588" y="583"/>
                  <a:pt x="588" y="569"/>
                </a:cubicBezTo>
                <a:lnTo>
                  <a:pt x="588" y="39"/>
                </a:lnTo>
                <a:close/>
                <a:moveTo>
                  <a:pt x="311" y="474"/>
                </a:moveTo>
                <a:cubicBezTo>
                  <a:pt x="192" y="474"/>
                  <a:pt x="103" y="401"/>
                  <a:pt x="103" y="304"/>
                </a:cubicBezTo>
                <a:cubicBezTo>
                  <a:pt x="103" y="208"/>
                  <a:pt x="192" y="135"/>
                  <a:pt x="311" y="135"/>
                </a:cubicBezTo>
                <a:cubicBezTo>
                  <a:pt x="430" y="135"/>
                  <a:pt x="517" y="208"/>
                  <a:pt x="517" y="304"/>
                </a:cubicBezTo>
                <a:cubicBezTo>
                  <a:pt x="517" y="401"/>
                  <a:pt x="429" y="474"/>
                  <a:pt x="311" y="4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 name="Freeform 9"/>
          <p:cNvSpPr>
            <a:spLocks noSelect="1" noEditPoints="1"/>
          </p:cNvSpPr>
          <p:nvPr userDrawn="1"/>
        </p:nvSpPr>
        <p:spPr bwMode="auto">
          <a:xfrm>
            <a:off x="8268891" y="235744"/>
            <a:ext cx="644129" cy="525066"/>
          </a:xfrm>
          <a:custGeom>
            <a:avLst/>
            <a:gdLst>
              <a:gd name="T0" fmla="*/ 2624 w 2704"/>
              <a:gd name="T1" fmla="*/ 753 h 2206"/>
              <a:gd name="T2" fmla="*/ 2407 w 2704"/>
              <a:gd name="T3" fmla="*/ 395 h 2206"/>
              <a:gd name="T4" fmla="*/ 2108 w 2704"/>
              <a:gd name="T5" fmla="*/ 198 h 2206"/>
              <a:gd name="T6" fmla="*/ 732 w 2704"/>
              <a:gd name="T7" fmla="*/ 3 h 2206"/>
              <a:gd name="T8" fmla="*/ 697 w 2704"/>
              <a:gd name="T9" fmla="*/ 0 h 2206"/>
              <a:gd name="T10" fmla="*/ 486 w 2704"/>
              <a:gd name="T11" fmla="*/ 116 h 2206"/>
              <a:gd name="T12" fmla="*/ 88 w 2704"/>
              <a:gd name="T13" fmla="*/ 738 h 2206"/>
              <a:gd name="T14" fmla="*/ 73 w 2704"/>
              <a:gd name="T15" fmla="*/ 1161 h 2206"/>
              <a:gd name="T16" fmla="*/ 553 w 2704"/>
              <a:gd name="T17" fmla="*/ 2050 h 2206"/>
              <a:gd name="T18" fmla="*/ 848 w 2704"/>
              <a:gd name="T19" fmla="*/ 2170 h 2206"/>
              <a:gd name="T20" fmla="*/ 2299 w 2704"/>
              <a:gd name="T21" fmla="*/ 1721 h 2206"/>
              <a:gd name="T22" fmla="*/ 2455 w 2704"/>
              <a:gd name="T23" fmla="*/ 1582 h 2206"/>
              <a:gd name="T24" fmla="*/ 2649 w 2704"/>
              <a:gd name="T25" fmla="*/ 1137 h 2206"/>
              <a:gd name="T26" fmla="*/ 2624 w 2704"/>
              <a:gd name="T27" fmla="*/ 753 h 2206"/>
              <a:gd name="T28" fmla="*/ 2595 w 2704"/>
              <a:gd name="T29" fmla="*/ 1113 h 2206"/>
              <a:gd name="T30" fmla="*/ 2400 w 2704"/>
              <a:gd name="T31" fmla="*/ 1558 h 2206"/>
              <a:gd name="T32" fmla="*/ 2282 w 2704"/>
              <a:gd name="T33" fmla="*/ 1665 h 2206"/>
              <a:gd name="T34" fmla="*/ 831 w 2704"/>
              <a:gd name="T35" fmla="*/ 2114 h 2206"/>
              <a:gd name="T36" fmla="*/ 774 w 2704"/>
              <a:gd name="T37" fmla="*/ 2123 h 2206"/>
              <a:gd name="T38" fmla="*/ 606 w 2704"/>
              <a:gd name="T39" fmla="*/ 2022 h 2206"/>
              <a:gd name="T40" fmla="*/ 124 w 2704"/>
              <a:gd name="T41" fmla="*/ 1133 h 2206"/>
              <a:gd name="T42" fmla="*/ 138 w 2704"/>
              <a:gd name="T43" fmla="*/ 769 h 2206"/>
              <a:gd name="T44" fmla="*/ 535 w 2704"/>
              <a:gd name="T45" fmla="*/ 147 h 2206"/>
              <a:gd name="T46" fmla="*/ 697 w 2704"/>
              <a:gd name="T47" fmla="*/ 59 h 2206"/>
              <a:gd name="T48" fmla="*/ 724 w 2704"/>
              <a:gd name="T49" fmla="*/ 60 h 2206"/>
              <a:gd name="T50" fmla="*/ 2100 w 2704"/>
              <a:gd name="T51" fmla="*/ 256 h 2206"/>
              <a:gd name="T52" fmla="*/ 2357 w 2704"/>
              <a:gd name="T53" fmla="*/ 426 h 2206"/>
              <a:gd name="T54" fmla="*/ 2573 w 2704"/>
              <a:gd name="T55" fmla="*/ 784 h 2206"/>
              <a:gd name="T56" fmla="*/ 2595 w 2704"/>
              <a:gd name="T57" fmla="*/ 1113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4" h="2206">
                <a:moveTo>
                  <a:pt x="2624" y="753"/>
                </a:moveTo>
                <a:cubicBezTo>
                  <a:pt x="2407" y="395"/>
                  <a:pt x="2407" y="395"/>
                  <a:pt x="2407" y="395"/>
                </a:cubicBezTo>
                <a:cubicBezTo>
                  <a:pt x="2342" y="288"/>
                  <a:pt x="2232" y="215"/>
                  <a:pt x="2108" y="198"/>
                </a:cubicBezTo>
                <a:cubicBezTo>
                  <a:pt x="732" y="3"/>
                  <a:pt x="732" y="3"/>
                  <a:pt x="732" y="3"/>
                </a:cubicBezTo>
                <a:cubicBezTo>
                  <a:pt x="720" y="1"/>
                  <a:pt x="708" y="0"/>
                  <a:pt x="697" y="0"/>
                </a:cubicBezTo>
                <a:cubicBezTo>
                  <a:pt x="611" y="0"/>
                  <a:pt x="532" y="44"/>
                  <a:pt x="486" y="116"/>
                </a:cubicBezTo>
                <a:cubicBezTo>
                  <a:pt x="88" y="738"/>
                  <a:pt x="88" y="738"/>
                  <a:pt x="88" y="738"/>
                </a:cubicBezTo>
                <a:cubicBezTo>
                  <a:pt x="6" y="866"/>
                  <a:pt x="0" y="1028"/>
                  <a:pt x="73" y="1161"/>
                </a:cubicBezTo>
                <a:cubicBezTo>
                  <a:pt x="553" y="2050"/>
                  <a:pt x="553" y="2050"/>
                  <a:pt x="553" y="2050"/>
                </a:cubicBezTo>
                <a:cubicBezTo>
                  <a:pt x="610" y="2155"/>
                  <a:pt x="733" y="2206"/>
                  <a:pt x="848" y="2170"/>
                </a:cubicBezTo>
                <a:cubicBezTo>
                  <a:pt x="2299" y="1721"/>
                  <a:pt x="2299" y="1721"/>
                  <a:pt x="2299" y="1721"/>
                </a:cubicBezTo>
                <a:cubicBezTo>
                  <a:pt x="2369" y="1699"/>
                  <a:pt x="2425" y="1649"/>
                  <a:pt x="2455" y="1582"/>
                </a:cubicBezTo>
                <a:cubicBezTo>
                  <a:pt x="2649" y="1137"/>
                  <a:pt x="2649" y="1137"/>
                  <a:pt x="2649" y="1137"/>
                </a:cubicBezTo>
                <a:cubicBezTo>
                  <a:pt x="2704" y="1012"/>
                  <a:pt x="2694" y="869"/>
                  <a:pt x="2624" y="753"/>
                </a:cubicBezTo>
                <a:close/>
                <a:moveTo>
                  <a:pt x="2595" y="1113"/>
                </a:moveTo>
                <a:cubicBezTo>
                  <a:pt x="2400" y="1558"/>
                  <a:pt x="2400" y="1558"/>
                  <a:pt x="2400" y="1558"/>
                </a:cubicBezTo>
                <a:cubicBezTo>
                  <a:pt x="2378" y="1609"/>
                  <a:pt x="2335" y="1648"/>
                  <a:pt x="2282" y="1665"/>
                </a:cubicBezTo>
                <a:cubicBezTo>
                  <a:pt x="831" y="2114"/>
                  <a:pt x="831" y="2114"/>
                  <a:pt x="831" y="2114"/>
                </a:cubicBezTo>
                <a:cubicBezTo>
                  <a:pt x="812" y="2120"/>
                  <a:pt x="793" y="2123"/>
                  <a:pt x="774" y="2123"/>
                </a:cubicBezTo>
                <a:cubicBezTo>
                  <a:pt x="704" y="2123"/>
                  <a:pt x="639" y="2084"/>
                  <a:pt x="606" y="2022"/>
                </a:cubicBezTo>
                <a:cubicBezTo>
                  <a:pt x="124" y="1133"/>
                  <a:pt x="124" y="1133"/>
                  <a:pt x="124" y="1133"/>
                </a:cubicBezTo>
                <a:cubicBezTo>
                  <a:pt x="62" y="1019"/>
                  <a:pt x="67" y="879"/>
                  <a:pt x="138" y="769"/>
                </a:cubicBezTo>
                <a:cubicBezTo>
                  <a:pt x="535" y="147"/>
                  <a:pt x="535" y="147"/>
                  <a:pt x="535" y="147"/>
                </a:cubicBezTo>
                <a:cubicBezTo>
                  <a:pt x="570" y="92"/>
                  <a:pt x="631" y="59"/>
                  <a:pt x="697" y="59"/>
                </a:cubicBezTo>
                <a:cubicBezTo>
                  <a:pt x="706" y="59"/>
                  <a:pt x="715" y="59"/>
                  <a:pt x="724" y="60"/>
                </a:cubicBezTo>
                <a:cubicBezTo>
                  <a:pt x="2100" y="256"/>
                  <a:pt x="2100" y="256"/>
                  <a:pt x="2100" y="256"/>
                </a:cubicBezTo>
                <a:cubicBezTo>
                  <a:pt x="2207" y="271"/>
                  <a:pt x="2301" y="333"/>
                  <a:pt x="2357" y="426"/>
                </a:cubicBezTo>
                <a:cubicBezTo>
                  <a:pt x="2573" y="784"/>
                  <a:pt x="2573" y="784"/>
                  <a:pt x="2573" y="784"/>
                </a:cubicBezTo>
                <a:cubicBezTo>
                  <a:pt x="2634" y="884"/>
                  <a:pt x="2642" y="1007"/>
                  <a:pt x="2595" y="1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ctrTitle" hasCustomPrompt="1"/>
          </p:nvPr>
        </p:nvSpPr>
        <p:spPr>
          <a:xfrm>
            <a:off x="990900" y="1193400"/>
            <a:ext cx="6264000" cy="1523423"/>
          </a:xfrm>
        </p:spPr>
        <p:txBody>
          <a:bodyPr anchor="b"/>
          <a:lstStyle>
            <a:lvl1pPr algn="l">
              <a:lnSpc>
                <a:spcPct val="90000"/>
              </a:lnSpc>
              <a:defRPr sz="5250">
                <a:solidFill>
                  <a:srgbClr val="9E145C"/>
                </a:solidFill>
              </a:defRPr>
            </a:lvl1pPr>
          </a:lstStyle>
          <a:p>
            <a:r>
              <a:rPr lang="nl-NL" dirty="0"/>
              <a:t>[Titel]</a:t>
            </a:r>
          </a:p>
        </p:txBody>
      </p:sp>
      <p:sp>
        <p:nvSpPr>
          <p:cNvPr id="3" name="Ondertitel 2"/>
          <p:cNvSpPr>
            <a:spLocks noGrp="1" noSelect="1"/>
          </p:cNvSpPr>
          <p:nvPr>
            <p:ph type="subTitle" idx="1" hasCustomPrompt="1"/>
          </p:nvPr>
        </p:nvSpPr>
        <p:spPr>
          <a:xfrm>
            <a:off x="990900" y="3037845"/>
            <a:ext cx="6264000" cy="1053000"/>
          </a:xfrm>
        </p:spPr>
        <p:txBody>
          <a:bodyPr/>
          <a:lstStyle>
            <a:lvl1pPr marL="0" indent="0" algn="l">
              <a:buNone/>
              <a:defRPr sz="2625">
                <a:solidFill>
                  <a:srgbClr val="B15688"/>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
        <p:nvSpPr>
          <p:cNvPr id="5" name="Naam presentator 4 (JU-Free)"/>
          <p:cNvSpPr>
            <a:spLocks noGrp="1"/>
          </p:cNvSpPr>
          <p:nvPr>
            <p:ph type="body" sz="quarter" idx="10" hasCustomPrompt="1"/>
          </p:nvPr>
        </p:nvSpPr>
        <p:spPr>
          <a:xfrm>
            <a:off x="6989885" y="4299255"/>
            <a:ext cx="1899597" cy="162000"/>
          </a:xfrm>
          <a:noFill/>
        </p:spPr>
        <p:txBody>
          <a:bodyPr/>
          <a:lstStyle>
            <a:lvl1pPr marL="0" indent="0" algn="r">
              <a:lnSpc>
                <a:spcPct val="100000"/>
              </a:lnSpc>
              <a:spcBef>
                <a:spcPts val="0"/>
              </a:spcBef>
              <a:buNone/>
              <a:defRPr sz="900" b="1">
                <a:solidFill>
                  <a:schemeClr val="bg1"/>
                </a:solidFill>
              </a:defRPr>
            </a:lvl1pPr>
            <a:lvl2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9pPr>
          </a:lstStyle>
          <a:p>
            <a:pPr lvl="0"/>
            <a:r>
              <a:rPr lang="nl-NL" dirty="0"/>
              <a:t>[Naam presentator /]</a:t>
            </a:r>
          </a:p>
          <a:p>
            <a:pPr lvl="0"/>
            <a:r>
              <a:rPr lang="nl-NL" dirty="0"/>
              <a:t>JU-LEVEL1=Naam</a:t>
            </a:r>
          </a:p>
        </p:txBody>
      </p:sp>
      <p:sp>
        <p:nvSpPr>
          <p:cNvPr id="6" name="Functie 5 (JU-Free)"/>
          <p:cNvSpPr>
            <a:spLocks noGrp="1"/>
          </p:cNvSpPr>
          <p:nvPr>
            <p:ph type="body" sz="quarter" idx="11" hasCustomPrompt="1"/>
          </p:nvPr>
        </p:nvSpPr>
        <p:spPr>
          <a:xfrm>
            <a:off x="6989885" y="4457516"/>
            <a:ext cx="1899597" cy="162000"/>
          </a:xfrm>
          <a:noFill/>
        </p:spPr>
        <p:txBody>
          <a:bodyPr/>
          <a:lstStyle>
            <a:lvl1pPr marL="0" indent="0" algn="r">
              <a:lnSpc>
                <a:spcPct val="100000"/>
              </a:lnSpc>
              <a:spcBef>
                <a:spcPts val="0"/>
              </a:spcBef>
              <a:buNone/>
              <a:defRPr sz="900" b="0" i="1">
                <a:solidFill>
                  <a:schemeClr val="bg1"/>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7" name="Datum 6 (JU-Free)"/>
          <p:cNvSpPr>
            <a:spLocks noGrp="1"/>
          </p:cNvSpPr>
          <p:nvPr>
            <p:ph type="body" sz="quarter" idx="12" hasCustomPrompt="1"/>
          </p:nvPr>
        </p:nvSpPr>
        <p:spPr>
          <a:xfrm>
            <a:off x="6989885" y="4774038"/>
            <a:ext cx="1899597" cy="162000"/>
          </a:xfrm>
          <a:noFill/>
        </p:spPr>
        <p:txBody>
          <a:bodyPr/>
          <a:lstStyle>
            <a:lvl1pPr marL="0" indent="0" algn="r">
              <a:lnSpc>
                <a:spcPct val="100000"/>
              </a:lnSpc>
              <a:spcBef>
                <a:spcPts val="0"/>
              </a:spcBef>
              <a:buNone/>
              <a:defRPr sz="900" b="0" i="0">
                <a:solidFill>
                  <a:schemeClr val="bg1"/>
                </a:solidFill>
              </a:defRPr>
            </a:lvl1pPr>
            <a:lvl2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1288316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tekst (L) en tekst op vorm (R) paars">
    <p:spTree>
      <p:nvGrpSpPr>
        <p:cNvPr id="1" name=""/>
        <p:cNvGrpSpPr/>
        <p:nvPr/>
      </p:nvGrpSpPr>
      <p:grpSpPr>
        <a:xfrm>
          <a:off x="0" y="0"/>
          <a:ext cx="0" cy="0"/>
          <a:chOff x="0" y="0"/>
          <a:chExt cx="0" cy="0"/>
        </a:xfrm>
      </p:grpSpPr>
      <p:sp>
        <p:nvSpPr>
          <p:cNvPr id="7" name="Freeform 5"/>
          <p:cNvSpPr>
            <a:spLocks noSelect="1"/>
          </p:cNvSpPr>
          <p:nvPr userDrawn="1"/>
        </p:nvSpPr>
        <p:spPr bwMode="auto">
          <a:xfrm>
            <a:off x="4420791" y="0"/>
            <a:ext cx="4723210" cy="5143500"/>
          </a:xfrm>
          <a:custGeom>
            <a:avLst/>
            <a:gdLst>
              <a:gd name="T0" fmla="*/ 19838 w 19838"/>
              <a:gd name="T1" fmla="*/ 0 h 21600"/>
              <a:gd name="T2" fmla="*/ 19838 w 19838"/>
              <a:gd name="T3" fmla="*/ 21600 h 21600"/>
              <a:gd name="T4" fmla="*/ 2032 w 19838"/>
              <a:gd name="T5" fmla="*/ 21600 h 21600"/>
              <a:gd name="T6" fmla="*/ 1321 w 19838"/>
              <a:gd name="T7" fmla="*/ 19486 h 21600"/>
              <a:gd name="T8" fmla="*/ 122 w 19838"/>
              <a:gd name="T9" fmla="*/ 4744 h 21600"/>
              <a:gd name="T10" fmla="*/ 1798 w 19838"/>
              <a:gd name="T11" fmla="*/ 794 h 21600"/>
              <a:gd name="T12" fmla="*/ 2766 w 19838"/>
              <a:gd name="T13" fmla="*/ 0 h 21600"/>
              <a:gd name="T14" fmla="*/ 19838 w 19838"/>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38" h="21600">
                <a:moveTo>
                  <a:pt x="19838" y="0"/>
                </a:moveTo>
                <a:cubicBezTo>
                  <a:pt x="19838" y="21600"/>
                  <a:pt x="19838" y="21600"/>
                  <a:pt x="19838" y="21600"/>
                </a:cubicBezTo>
                <a:cubicBezTo>
                  <a:pt x="2032" y="21600"/>
                  <a:pt x="2032" y="21600"/>
                  <a:pt x="2032" y="21600"/>
                </a:cubicBezTo>
                <a:cubicBezTo>
                  <a:pt x="1637" y="20984"/>
                  <a:pt x="1384" y="20266"/>
                  <a:pt x="1321" y="19486"/>
                </a:cubicBezTo>
                <a:cubicBezTo>
                  <a:pt x="122" y="4744"/>
                  <a:pt x="122" y="4744"/>
                  <a:pt x="122" y="4744"/>
                </a:cubicBezTo>
                <a:cubicBezTo>
                  <a:pt x="0" y="3232"/>
                  <a:pt x="626" y="1756"/>
                  <a:pt x="1798" y="794"/>
                </a:cubicBezTo>
                <a:cubicBezTo>
                  <a:pt x="2766" y="0"/>
                  <a:pt x="2766" y="0"/>
                  <a:pt x="2766" y="0"/>
                </a:cubicBezTo>
                <a:lnTo>
                  <a:pt x="19838" y="0"/>
                </a:lnTo>
                <a:close/>
              </a:path>
            </a:pathLst>
          </a:custGeom>
          <a:solidFill>
            <a:srgbClr val="EBD6EA"/>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0" y="423461"/>
            <a:ext cx="3240000" cy="810000"/>
          </a:xfrm>
        </p:spPr>
        <p:txBody>
          <a:bodyPr/>
          <a:lstStyle>
            <a:lvl1pPr>
              <a:defRPr>
                <a:solidFill>
                  <a:schemeClr val="accent3"/>
                </a:solidFill>
              </a:defRPr>
            </a:lvl1pPr>
          </a:lstStyle>
          <a:p>
            <a:r>
              <a:rPr lang="nl-NL" dirty="0"/>
              <a:t>[Titel]</a:t>
            </a:r>
          </a:p>
        </p:txBody>
      </p:sp>
      <p:sp>
        <p:nvSpPr>
          <p:cNvPr id="6" name="Tijdelijke aanduiding voor tekst 5"/>
          <p:cNvSpPr>
            <a:spLocks noGrp="1" noSelect="1"/>
          </p:cNvSpPr>
          <p:nvPr>
            <p:ph type="body" sz="quarter" idx="13" hasCustomPrompt="1"/>
          </p:nvPr>
        </p:nvSpPr>
        <p:spPr>
          <a:xfrm>
            <a:off x="990600" y="1363266"/>
            <a:ext cx="3240000" cy="3051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
        <p:nvSpPr>
          <p:cNvPr id="9" name="Tijdelijke aanduiding voor tekst 6"/>
          <p:cNvSpPr>
            <a:spLocks noGrp="1" noSelect="1"/>
          </p:cNvSpPr>
          <p:nvPr>
            <p:ph type="body" sz="quarter" idx="14" hasCustomPrompt="1"/>
          </p:nvPr>
        </p:nvSpPr>
        <p:spPr>
          <a:xfrm>
            <a:off x="4938346" y="1363266"/>
            <a:ext cx="3240000" cy="3051000"/>
          </a:xfrm>
        </p:spPr>
        <p:txBody>
          <a:bodyPr/>
          <a:lstStyle>
            <a:lvl1pPr>
              <a:buClr>
                <a:schemeClr val="accent3"/>
              </a:buClr>
              <a:defRPr>
                <a:solidFill>
                  <a:schemeClr val="accent3"/>
                </a:solidFill>
              </a:defRPr>
            </a:lvl1pPr>
            <a:lvl2pPr>
              <a:buClr>
                <a:schemeClr val="accent3"/>
              </a:buClr>
              <a:defRPr>
                <a:solidFill>
                  <a:schemeClr val="accent3"/>
                </a:solidFill>
              </a:defRPr>
            </a:lvl2pPr>
            <a:lvl3pPr>
              <a:buClr>
                <a:schemeClr val="accent3"/>
              </a:buCl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779527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 tekst (L) en tekst op vorm (R) roze">
    <p:spTree>
      <p:nvGrpSpPr>
        <p:cNvPr id="1" name=""/>
        <p:cNvGrpSpPr/>
        <p:nvPr/>
      </p:nvGrpSpPr>
      <p:grpSpPr>
        <a:xfrm>
          <a:off x="0" y="0"/>
          <a:ext cx="0" cy="0"/>
          <a:chOff x="0" y="0"/>
          <a:chExt cx="0" cy="0"/>
        </a:xfrm>
      </p:grpSpPr>
      <p:sp>
        <p:nvSpPr>
          <p:cNvPr id="7" name="Freeform 5"/>
          <p:cNvSpPr>
            <a:spLocks noSelect="1"/>
          </p:cNvSpPr>
          <p:nvPr userDrawn="1"/>
        </p:nvSpPr>
        <p:spPr bwMode="auto">
          <a:xfrm>
            <a:off x="4420791" y="0"/>
            <a:ext cx="4723210" cy="5143500"/>
          </a:xfrm>
          <a:custGeom>
            <a:avLst/>
            <a:gdLst>
              <a:gd name="T0" fmla="*/ 19838 w 19838"/>
              <a:gd name="T1" fmla="*/ 0 h 21600"/>
              <a:gd name="T2" fmla="*/ 19838 w 19838"/>
              <a:gd name="T3" fmla="*/ 21600 h 21600"/>
              <a:gd name="T4" fmla="*/ 2032 w 19838"/>
              <a:gd name="T5" fmla="*/ 21600 h 21600"/>
              <a:gd name="T6" fmla="*/ 1321 w 19838"/>
              <a:gd name="T7" fmla="*/ 19486 h 21600"/>
              <a:gd name="T8" fmla="*/ 122 w 19838"/>
              <a:gd name="T9" fmla="*/ 4744 h 21600"/>
              <a:gd name="T10" fmla="*/ 1798 w 19838"/>
              <a:gd name="T11" fmla="*/ 794 h 21600"/>
              <a:gd name="T12" fmla="*/ 2766 w 19838"/>
              <a:gd name="T13" fmla="*/ 0 h 21600"/>
              <a:gd name="T14" fmla="*/ 19838 w 19838"/>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38" h="21600">
                <a:moveTo>
                  <a:pt x="19838" y="0"/>
                </a:moveTo>
                <a:cubicBezTo>
                  <a:pt x="19838" y="21600"/>
                  <a:pt x="19838" y="21600"/>
                  <a:pt x="19838" y="21600"/>
                </a:cubicBezTo>
                <a:cubicBezTo>
                  <a:pt x="2032" y="21600"/>
                  <a:pt x="2032" y="21600"/>
                  <a:pt x="2032" y="21600"/>
                </a:cubicBezTo>
                <a:cubicBezTo>
                  <a:pt x="1637" y="20984"/>
                  <a:pt x="1384" y="20266"/>
                  <a:pt x="1321" y="19486"/>
                </a:cubicBezTo>
                <a:cubicBezTo>
                  <a:pt x="122" y="4744"/>
                  <a:pt x="122" y="4744"/>
                  <a:pt x="122" y="4744"/>
                </a:cubicBezTo>
                <a:cubicBezTo>
                  <a:pt x="0" y="3232"/>
                  <a:pt x="626" y="1756"/>
                  <a:pt x="1798" y="794"/>
                </a:cubicBezTo>
                <a:cubicBezTo>
                  <a:pt x="2766" y="0"/>
                  <a:pt x="2766" y="0"/>
                  <a:pt x="2766" y="0"/>
                </a:cubicBezTo>
                <a:lnTo>
                  <a:pt x="19838" y="0"/>
                </a:lnTo>
                <a:close/>
              </a:path>
            </a:pathLst>
          </a:custGeom>
          <a:solidFill>
            <a:srgbClr val="FAE3EF"/>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0" y="423461"/>
            <a:ext cx="3240000" cy="810000"/>
          </a:xfrm>
        </p:spPr>
        <p:txBody>
          <a:bodyPr/>
          <a:lstStyle>
            <a:lvl1pPr>
              <a:defRPr>
                <a:solidFill>
                  <a:schemeClr val="accent2"/>
                </a:solidFill>
              </a:defRPr>
            </a:lvl1pPr>
          </a:lstStyle>
          <a:p>
            <a:r>
              <a:rPr lang="nl-NL" dirty="0"/>
              <a:t>[Titel]</a:t>
            </a:r>
          </a:p>
        </p:txBody>
      </p:sp>
      <p:sp>
        <p:nvSpPr>
          <p:cNvPr id="6" name="Tijdelijke aanduiding voor tekst 5"/>
          <p:cNvSpPr>
            <a:spLocks noGrp="1" noSelect="1"/>
          </p:cNvSpPr>
          <p:nvPr>
            <p:ph type="body" sz="quarter" idx="13" hasCustomPrompt="1"/>
          </p:nvPr>
        </p:nvSpPr>
        <p:spPr>
          <a:xfrm>
            <a:off x="990600" y="1363266"/>
            <a:ext cx="3240000" cy="3051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
        <p:nvSpPr>
          <p:cNvPr id="9" name="Tijdelijke aanduiding voor tekst 6"/>
          <p:cNvSpPr>
            <a:spLocks noGrp="1" noSelect="1"/>
          </p:cNvSpPr>
          <p:nvPr>
            <p:ph type="body" sz="quarter" idx="14" hasCustomPrompt="1"/>
          </p:nvPr>
        </p:nvSpPr>
        <p:spPr>
          <a:xfrm>
            <a:off x="4938346" y="1363266"/>
            <a:ext cx="3240000" cy="3051000"/>
          </a:xfrm>
        </p:spPr>
        <p:txBody>
          <a:bodyPr/>
          <a:lstStyle>
            <a:lvl1pPr>
              <a:buClr>
                <a:schemeClr val="accent2"/>
              </a:buClr>
              <a:defRPr>
                <a:solidFill>
                  <a:schemeClr val="accent2"/>
                </a:solidFill>
              </a:defRPr>
            </a:lvl1pPr>
            <a:lvl2pPr>
              <a:buClr>
                <a:schemeClr val="accent2"/>
              </a:buClr>
              <a:defRPr>
                <a:solidFill>
                  <a:schemeClr val="accent2"/>
                </a:solidFill>
              </a:defRPr>
            </a:lvl2pPr>
            <a:lvl3pPr>
              <a:buClr>
                <a:schemeClr val="accent2"/>
              </a:buCl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nl-NL" dirty="0"/>
              <a:t>[Tekst]</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1066233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Citaat">
    <p:bg>
      <p:bgPr>
        <a:solidFill>
          <a:srgbClr val="B7E2FA"/>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auto">
          <a:xfrm>
            <a:off x="7806929" y="0"/>
            <a:ext cx="1337072" cy="1538288"/>
          </a:xfrm>
          <a:custGeom>
            <a:avLst/>
            <a:gdLst>
              <a:gd name="T0" fmla="*/ 3813 w 5617"/>
              <a:gd name="T1" fmla="*/ 5880 h 6460"/>
              <a:gd name="T2" fmla="*/ 1129 w 5617"/>
              <a:gd name="T3" fmla="*/ 3390 h 6460"/>
              <a:gd name="T4" fmla="*/ 360 w 5617"/>
              <a:gd name="T5" fmla="*/ 723 h 6460"/>
              <a:gd name="T6" fmla="*/ 202 w 5617"/>
              <a:gd name="T7" fmla="*/ 0 h 6460"/>
              <a:gd name="T8" fmla="*/ 0 w 5617"/>
              <a:gd name="T9" fmla="*/ 0 h 6460"/>
              <a:gd name="T10" fmla="*/ 168 w 5617"/>
              <a:gd name="T11" fmla="*/ 779 h 6460"/>
              <a:gd name="T12" fmla="*/ 937 w 5617"/>
              <a:gd name="T13" fmla="*/ 3446 h 6460"/>
              <a:gd name="T14" fmla="*/ 3773 w 5617"/>
              <a:gd name="T15" fmla="*/ 6076 h 6460"/>
              <a:gd name="T16" fmla="*/ 5617 w 5617"/>
              <a:gd name="T17" fmla="*/ 6460 h 6460"/>
              <a:gd name="T18" fmla="*/ 5617 w 5617"/>
              <a:gd name="T19" fmla="*/ 6256 h 6460"/>
              <a:gd name="T20" fmla="*/ 3813 w 5617"/>
              <a:gd name="T21" fmla="*/ 5880 h 6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7" h="6460">
                <a:moveTo>
                  <a:pt x="3813" y="5880"/>
                </a:moveTo>
                <a:cubicBezTo>
                  <a:pt x="2523" y="5611"/>
                  <a:pt x="1494" y="4657"/>
                  <a:pt x="1129" y="3390"/>
                </a:cubicBezTo>
                <a:cubicBezTo>
                  <a:pt x="360" y="723"/>
                  <a:pt x="360" y="723"/>
                  <a:pt x="360" y="723"/>
                </a:cubicBezTo>
                <a:cubicBezTo>
                  <a:pt x="291" y="485"/>
                  <a:pt x="239" y="243"/>
                  <a:pt x="202" y="0"/>
                </a:cubicBezTo>
                <a:cubicBezTo>
                  <a:pt x="0" y="0"/>
                  <a:pt x="0" y="0"/>
                  <a:pt x="0" y="0"/>
                </a:cubicBezTo>
                <a:cubicBezTo>
                  <a:pt x="38" y="262"/>
                  <a:pt x="94" y="522"/>
                  <a:pt x="168" y="779"/>
                </a:cubicBezTo>
                <a:cubicBezTo>
                  <a:pt x="937" y="3446"/>
                  <a:pt x="937" y="3446"/>
                  <a:pt x="937" y="3446"/>
                </a:cubicBezTo>
                <a:cubicBezTo>
                  <a:pt x="1323" y="4784"/>
                  <a:pt x="2409" y="5792"/>
                  <a:pt x="3773" y="6076"/>
                </a:cubicBezTo>
                <a:cubicBezTo>
                  <a:pt x="5617" y="6460"/>
                  <a:pt x="5617" y="6460"/>
                  <a:pt x="5617" y="6460"/>
                </a:cubicBezTo>
                <a:cubicBezTo>
                  <a:pt x="5617" y="6256"/>
                  <a:pt x="5617" y="6256"/>
                  <a:pt x="5617" y="6256"/>
                </a:cubicBezTo>
                <a:lnTo>
                  <a:pt x="3813" y="5880"/>
                </a:lnTo>
                <a:close/>
              </a:path>
            </a:pathLst>
          </a:custGeom>
          <a:solidFill>
            <a:srgbClr val="90D0F3"/>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5" name="Freeform 7"/>
          <p:cNvSpPr>
            <a:spLocks noSelect="1"/>
          </p:cNvSpPr>
          <p:nvPr userDrawn="1"/>
        </p:nvSpPr>
        <p:spPr bwMode="auto">
          <a:xfrm>
            <a:off x="1" y="2769394"/>
            <a:ext cx="821531" cy="2374106"/>
          </a:xfrm>
          <a:custGeom>
            <a:avLst/>
            <a:gdLst>
              <a:gd name="T0" fmla="*/ 2631 w 3450"/>
              <a:gd name="T1" fmla="*/ 4016 h 9967"/>
              <a:gd name="T2" fmla="*/ 0 w 3450"/>
              <a:gd name="T3" fmla="*/ 0 h 9967"/>
              <a:gd name="T4" fmla="*/ 0 w 3450"/>
              <a:gd name="T5" fmla="*/ 365 h 9967"/>
              <a:gd name="T6" fmla="*/ 2464 w 3450"/>
              <a:gd name="T7" fmla="*/ 4125 h 9967"/>
              <a:gd name="T8" fmla="*/ 2601 w 3450"/>
              <a:gd name="T9" fmla="*/ 7784 h 9967"/>
              <a:gd name="T10" fmla="*/ 1395 w 3450"/>
              <a:gd name="T11" fmla="*/ 9967 h 9967"/>
              <a:gd name="T12" fmla="*/ 1624 w 3450"/>
              <a:gd name="T13" fmla="*/ 9967 h 9967"/>
              <a:gd name="T14" fmla="*/ 2776 w 3450"/>
              <a:gd name="T15" fmla="*/ 7881 h 9967"/>
              <a:gd name="T16" fmla="*/ 2631 w 3450"/>
              <a:gd name="T17" fmla="*/ 4016 h 9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0" h="9967">
                <a:moveTo>
                  <a:pt x="2631" y="4016"/>
                </a:moveTo>
                <a:cubicBezTo>
                  <a:pt x="0" y="0"/>
                  <a:pt x="0" y="0"/>
                  <a:pt x="0" y="0"/>
                </a:cubicBezTo>
                <a:cubicBezTo>
                  <a:pt x="0" y="365"/>
                  <a:pt x="0" y="365"/>
                  <a:pt x="0" y="365"/>
                </a:cubicBezTo>
                <a:cubicBezTo>
                  <a:pt x="2464" y="4125"/>
                  <a:pt x="2464" y="4125"/>
                  <a:pt x="2464" y="4125"/>
                </a:cubicBezTo>
                <a:cubicBezTo>
                  <a:pt x="3186" y="5228"/>
                  <a:pt x="3239" y="6630"/>
                  <a:pt x="2601" y="7784"/>
                </a:cubicBezTo>
                <a:cubicBezTo>
                  <a:pt x="1395" y="9967"/>
                  <a:pt x="1395" y="9967"/>
                  <a:pt x="1395" y="9967"/>
                </a:cubicBezTo>
                <a:cubicBezTo>
                  <a:pt x="1624" y="9967"/>
                  <a:pt x="1624" y="9967"/>
                  <a:pt x="1624" y="9967"/>
                </a:cubicBezTo>
                <a:cubicBezTo>
                  <a:pt x="2776" y="7881"/>
                  <a:pt x="2776" y="7881"/>
                  <a:pt x="2776" y="7881"/>
                </a:cubicBezTo>
                <a:cubicBezTo>
                  <a:pt x="3450" y="6662"/>
                  <a:pt x="3394" y="5181"/>
                  <a:pt x="2631" y="4016"/>
                </a:cubicBezTo>
                <a:close/>
              </a:path>
            </a:pathLst>
          </a:custGeom>
          <a:solidFill>
            <a:srgbClr val="90D0F3"/>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0" y="738554"/>
            <a:ext cx="7236000" cy="3648807"/>
          </a:xfrm>
        </p:spPr>
        <p:txBody>
          <a:bodyPr anchor="ctr"/>
          <a:lstStyle>
            <a:lvl1pPr>
              <a:defRPr sz="4500" b="0"/>
            </a:lvl1pPr>
          </a:lstStyle>
          <a:p>
            <a:r>
              <a:rPr lang="nl-NL" dirty="0"/>
              <a:t>[Titel]</a:t>
            </a:r>
          </a:p>
        </p:txBody>
      </p:sp>
    </p:spTree>
    <p:extLst>
      <p:ext uri="{BB962C8B-B14F-4D97-AF65-F5344CB8AC3E}">
        <p14:creationId xmlns:p14="http://schemas.microsoft.com/office/powerpoint/2010/main" val="2573904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Citaat groen">
    <p:bg>
      <p:bgPr>
        <a:solidFill>
          <a:srgbClr val="CEE7DC"/>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auto">
          <a:xfrm>
            <a:off x="7806929" y="0"/>
            <a:ext cx="1337072" cy="1538288"/>
          </a:xfrm>
          <a:custGeom>
            <a:avLst/>
            <a:gdLst>
              <a:gd name="T0" fmla="*/ 3813 w 5617"/>
              <a:gd name="T1" fmla="*/ 5880 h 6460"/>
              <a:gd name="T2" fmla="*/ 1129 w 5617"/>
              <a:gd name="T3" fmla="*/ 3390 h 6460"/>
              <a:gd name="T4" fmla="*/ 360 w 5617"/>
              <a:gd name="T5" fmla="*/ 723 h 6460"/>
              <a:gd name="T6" fmla="*/ 202 w 5617"/>
              <a:gd name="T7" fmla="*/ 0 h 6460"/>
              <a:gd name="T8" fmla="*/ 0 w 5617"/>
              <a:gd name="T9" fmla="*/ 0 h 6460"/>
              <a:gd name="T10" fmla="*/ 168 w 5617"/>
              <a:gd name="T11" fmla="*/ 779 h 6460"/>
              <a:gd name="T12" fmla="*/ 937 w 5617"/>
              <a:gd name="T13" fmla="*/ 3446 h 6460"/>
              <a:gd name="T14" fmla="*/ 3773 w 5617"/>
              <a:gd name="T15" fmla="*/ 6076 h 6460"/>
              <a:gd name="T16" fmla="*/ 5617 w 5617"/>
              <a:gd name="T17" fmla="*/ 6460 h 6460"/>
              <a:gd name="T18" fmla="*/ 5617 w 5617"/>
              <a:gd name="T19" fmla="*/ 6256 h 6460"/>
              <a:gd name="T20" fmla="*/ 3813 w 5617"/>
              <a:gd name="T21" fmla="*/ 5880 h 6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7" h="6460">
                <a:moveTo>
                  <a:pt x="3813" y="5880"/>
                </a:moveTo>
                <a:cubicBezTo>
                  <a:pt x="2523" y="5611"/>
                  <a:pt x="1494" y="4657"/>
                  <a:pt x="1129" y="3390"/>
                </a:cubicBezTo>
                <a:cubicBezTo>
                  <a:pt x="360" y="723"/>
                  <a:pt x="360" y="723"/>
                  <a:pt x="360" y="723"/>
                </a:cubicBezTo>
                <a:cubicBezTo>
                  <a:pt x="291" y="485"/>
                  <a:pt x="239" y="243"/>
                  <a:pt x="202" y="0"/>
                </a:cubicBezTo>
                <a:cubicBezTo>
                  <a:pt x="0" y="0"/>
                  <a:pt x="0" y="0"/>
                  <a:pt x="0" y="0"/>
                </a:cubicBezTo>
                <a:cubicBezTo>
                  <a:pt x="38" y="262"/>
                  <a:pt x="94" y="522"/>
                  <a:pt x="168" y="779"/>
                </a:cubicBezTo>
                <a:cubicBezTo>
                  <a:pt x="937" y="3446"/>
                  <a:pt x="937" y="3446"/>
                  <a:pt x="937" y="3446"/>
                </a:cubicBezTo>
                <a:cubicBezTo>
                  <a:pt x="1323" y="4784"/>
                  <a:pt x="2409" y="5792"/>
                  <a:pt x="3773" y="6076"/>
                </a:cubicBezTo>
                <a:cubicBezTo>
                  <a:pt x="5617" y="6460"/>
                  <a:pt x="5617" y="6460"/>
                  <a:pt x="5617" y="6460"/>
                </a:cubicBezTo>
                <a:cubicBezTo>
                  <a:pt x="5617" y="6256"/>
                  <a:pt x="5617" y="6256"/>
                  <a:pt x="5617" y="6256"/>
                </a:cubicBezTo>
                <a:lnTo>
                  <a:pt x="3813" y="5880"/>
                </a:lnTo>
                <a:close/>
              </a:path>
            </a:pathLst>
          </a:custGeom>
          <a:solidFill>
            <a:srgbClr val="81C5A1"/>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5" name="Freeform 7"/>
          <p:cNvSpPr>
            <a:spLocks noSelect="1"/>
          </p:cNvSpPr>
          <p:nvPr userDrawn="1"/>
        </p:nvSpPr>
        <p:spPr bwMode="auto">
          <a:xfrm>
            <a:off x="1" y="2769394"/>
            <a:ext cx="821531" cy="2374106"/>
          </a:xfrm>
          <a:custGeom>
            <a:avLst/>
            <a:gdLst>
              <a:gd name="T0" fmla="*/ 2631 w 3450"/>
              <a:gd name="T1" fmla="*/ 4016 h 9967"/>
              <a:gd name="T2" fmla="*/ 0 w 3450"/>
              <a:gd name="T3" fmla="*/ 0 h 9967"/>
              <a:gd name="T4" fmla="*/ 0 w 3450"/>
              <a:gd name="T5" fmla="*/ 365 h 9967"/>
              <a:gd name="T6" fmla="*/ 2464 w 3450"/>
              <a:gd name="T7" fmla="*/ 4125 h 9967"/>
              <a:gd name="T8" fmla="*/ 2601 w 3450"/>
              <a:gd name="T9" fmla="*/ 7784 h 9967"/>
              <a:gd name="T10" fmla="*/ 1395 w 3450"/>
              <a:gd name="T11" fmla="*/ 9967 h 9967"/>
              <a:gd name="T12" fmla="*/ 1624 w 3450"/>
              <a:gd name="T13" fmla="*/ 9967 h 9967"/>
              <a:gd name="T14" fmla="*/ 2776 w 3450"/>
              <a:gd name="T15" fmla="*/ 7881 h 9967"/>
              <a:gd name="T16" fmla="*/ 2631 w 3450"/>
              <a:gd name="T17" fmla="*/ 4016 h 9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0" h="9967">
                <a:moveTo>
                  <a:pt x="2631" y="4016"/>
                </a:moveTo>
                <a:cubicBezTo>
                  <a:pt x="0" y="0"/>
                  <a:pt x="0" y="0"/>
                  <a:pt x="0" y="0"/>
                </a:cubicBezTo>
                <a:cubicBezTo>
                  <a:pt x="0" y="365"/>
                  <a:pt x="0" y="365"/>
                  <a:pt x="0" y="365"/>
                </a:cubicBezTo>
                <a:cubicBezTo>
                  <a:pt x="2464" y="4125"/>
                  <a:pt x="2464" y="4125"/>
                  <a:pt x="2464" y="4125"/>
                </a:cubicBezTo>
                <a:cubicBezTo>
                  <a:pt x="3186" y="5228"/>
                  <a:pt x="3239" y="6630"/>
                  <a:pt x="2601" y="7784"/>
                </a:cubicBezTo>
                <a:cubicBezTo>
                  <a:pt x="1395" y="9967"/>
                  <a:pt x="1395" y="9967"/>
                  <a:pt x="1395" y="9967"/>
                </a:cubicBezTo>
                <a:cubicBezTo>
                  <a:pt x="1624" y="9967"/>
                  <a:pt x="1624" y="9967"/>
                  <a:pt x="1624" y="9967"/>
                </a:cubicBezTo>
                <a:cubicBezTo>
                  <a:pt x="2776" y="7881"/>
                  <a:pt x="2776" y="7881"/>
                  <a:pt x="2776" y="7881"/>
                </a:cubicBezTo>
                <a:cubicBezTo>
                  <a:pt x="3450" y="6662"/>
                  <a:pt x="3394" y="5181"/>
                  <a:pt x="2631" y="4016"/>
                </a:cubicBezTo>
                <a:close/>
              </a:path>
            </a:pathLst>
          </a:custGeom>
          <a:solidFill>
            <a:srgbClr val="81C5A1"/>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0" y="738554"/>
            <a:ext cx="7236000" cy="3648807"/>
          </a:xfrm>
        </p:spPr>
        <p:txBody>
          <a:bodyPr anchor="ctr"/>
          <a:lstStyle>
            <a:lvl1pPr>
              <a:defRPr sz="4500" b="0">
                <a:solidFill>
                  <a:srgbClr val="004A26"/>
                </a:solidFill>
              </a:defRPr>
            </a:lvl1pPr>
          </a:lstStyle>
          <a:p>
            <a:r>
              <a:rPr lang="nl-NL" dirty="0"/>
              <a:t>[Titel]</a:t>
            </a:r>
          </a:p>
        </p:txBody>
      </p:sp>
    </p:spTree>
    <p:extLst>
      <p:ext uri="{BB962C8B-B14F-4D97-AF65-F5344CB8AC3E}">
        <p14:creationId xmlns:p14="http://schemas.microsoft.com/office/powerpoint/2010/main" val="10678465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Citaat paars">
    <p:bg>
      <p:bgPr>
        <a:solidFill>
          <a:srgbClr val="EBD6EA"/>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auto">
          <a:xfrm>
            <a:off x="7806929" y="0"/>
            <a:ext cx="1337072" cy="1538288"/>
          </a:xfrm>
          <a:custGeom>
            <a:avLst/>
            <a:gdLst>
              <a:gd name="T0" fmla="*/ 3813 w 5617"/>
              <a:gd name="T1" fmla="*/ 5880 h 6460"/>
              <a:gd name="T2" fmla="*/ 1129 w 5617"/>
              <a:gd name="T3" fmla="*/ 3390 h 6460"/>
              <a:gd name="T4" fmla="*/ 360 w 5617"/>
              <a:gd name="T5" fmla="*/ 723 h 6460"/>
              <a:gd name="T6" fmla="*/ 202 w 5617"/>
              <a:gd name="T7" fmla="*/ 0 h 6460"/>
              <a:gd name="T8" fmla="*/ 0 w 5617"/>
              <a:gd name="T9" fmla="*/ 0 h 6460"/>
              <a:gd name="T10" fmla="*/ 168 w 5617"/>
              <a:gd name="T11" fmla="*/ 779 h 6460"/>
              <a:gd name="T12" fmla="*/ 937 w 5617"/>
              <a:gd name="T13" fmla="*/ 3446 h 6460"/>
              <a:gd name="T14" fmla="*/ 3773 w 5617"/>
              <a:gd name="T15" fmla="*/ 6076 h 6460"/>
              <a:gd name="T16" fmla="*/ 5617 w 5617"/>
              <a:gd name="T17" fmla="*/ 6460 h 6460"/>
              <a:gd name="T18" fmla="*/ 5617 w 5617"/>
              <a:gd name="T19" fmla="*/ 6256 h 6460"/>
              <a:gd name="T20" fmla="*/ 3813 w 5617"/>
              <a:gd name="T21" fmla="*/ 5880 h 6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7" h="6460">
                <a:moveTo>
                  <a:pt x="3813" y="5880"/>
                </a:moveTo>
                <a:cubicBezTo>
                  <a:pt x="2523" y="5611"/>
                  <a:pt x="1494" y="4657"/>
                  <a:pt x="1129" y="3390"/>
                </a:cubicBezTo>
                <a:cubicBezTo>
                  <a:pt x="360" y="723"/>
                  <a:pt x="360" y="723"/>
                  <a:pt x="360" y="723"/>
                </a:cubicBezTo>
                <a:cubicBezTo>
                  <a:pt x="291" y="485"/>
                  <a:pt x="239" y="243"/>
                  <a:pt x="202" y="0"/>
                </a:cubicBezTo>
                <a:cubicBezTo>
                  <a:pt x="0" y="0"/>
                  <a:pt x="0" y="0"/>
                  <a:pt x="0" y="0"/>
                </a:cubicBezTo>
                <a:cubicBezTo>
                  <a:pt x="38" y="262"/>
                  <a:pt x="94" y="522"/>
                  <a:pt x="168" y="779"/>
                </a:cubicBezTo>
                <a:cubicBezTo>
                  <a:pt x="937" y="3446"/>
                  <a:pt x="937" y="3446"/>
                  <a:pt x="937" y="3446"/>
                </a:cubicBezTo>
                <a:cubicBezTo>
                  <a:pt x="1323" y="4784"/>
                  <a:pt x="2409" y="5792"/>
                  <a:pt x="3773" y="6076"/>
                </a:cubicBezTo>
                <a:cubicBezTo>
                  <a:pt x="5617" y="6460"/>
                  <a:pt x="5617" y="6460"/>
                  <a:pt x="5617" y="6460"/>
                </a:cubicBezTo>
                <a:cubicBezTo>
                  <a:pt x="5617" y="6256"/>
                  <a:pt x="5617" y="6256"/>
                  <a:pt x="5617" y="6256"/>
                </a:cubicBezTo>
                <a:lnTo>
                  <a:pt x="3813" y="5880"/>
                </a:lnTo>
                <a:close/>
              </a:path>
            </a:pathLst>
          </a:custGeom>
          <a:solidFill>
            <a:srgbClr val="C893C2"/>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5" name="Freeform 7"/>
          <p:cNvSpPr>
            <a:spLocks noSelect="1"/>
          </p:cNvSpPr>
          <p:nvPr userDrawn="1"/>
        </p:nvSpPr>
        <p:spPr bwMode="auto">
          <a:xfrm>
            <a:off x="1" y="2769394"/>
            <a:ext cx="821531" cy="2374106"/>
          </a:xfrm>
          <a:custGeom>
            <a:avLst/>
            <a:gdLst>
              <a:gd name="T0" fmla="*/ 2631 w 3450"/>
              <a:gd name="T1" fmla="*/ 4016 h 9967"/>
              <a:gd name="T2" fmla="*/ 0 w 3450"/>
              <a:gd name="T3" fmla="*/ 0 h 9967"/>
              <a:gd name="T4" fmla="*/ 0 w 3450"/>
              <a:gd name="T5" fmla="*/ 365 h 9967"/>
              <a:gd name="T6" fmla="*/ 2464 w 3450"/>
              <a:gd name="T7" fmla="*/ 4125 h 9967"/>
              <a:gd name="T8" fmla="*/ 2601 w 3450"/>
              <a:gd name="T9" fmla="*/ 7784 h 9967"/>
              <a:gd name="T10" fmla="*/ 1395 w 3450"/>
              <a:gd name="T11" fmla="*/ 9967 h 9967"/>
              <a:gd name="T12" fmla="*/ 1624 w 3450"/>
              <a:gd name="T13" fmla="*/ 9967 h 9967"/>
              <a:gd name="T14" fmla="*/ 2776 w 3450"/>
              <a:gd name="T15" fmla="*/ 7881 h 9967"/>
              <a:gd name="T16" fmla="*/ 2631 w 3450"/>
              <a:gd name="T17" fmla="*/ 4016 h 9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0" h="9967">
                <a:moveTo>
                  <a:pt x="2631" y="4016"/>
                </a:moveTo>
                <a:cubicBezTo>
                  <a:pt x="0" y="0"/>
                  <a:pt x="0" y="0"/>
                  <a:pt x="0" y="0"/>
                </a:cubicBezTo>
                <a:cubicBezTo>
                  <a:pt x="0" y="365"/>
                  <a:pt x="0" y="365"/>
                  <a:pt x="0" y="365"/>
                </a:cubicBezTo>
                <a:cubicBezTo>
                  <a:pt x="2464" y="4125"/>
                  <a:pt x="2464" y="4125"/>
                  <a:pt x="2464" y="4125"/>
                </a:cubicBezTo>
                <a:cubicBezTo>
                  <a:pt x="3186" y="5228"/>
                  <a:pt x="3239" y="6630"/>
                  <a:pt x="2601" y="7784"/>
                </a:cubicBezTo>
                <a:cubicBezTo>
                  <a:pt x="1395" y="9967"/>
                  <a:pt x="1395" y="9967"/>
                  <a:pt x="1395" y="9967"/>
                </a:cubicBezTo>
                <a:cubicBezTo>
                  <a:pt x="1624" y="9967"/>
                  <a:pt x="1624" y="9967"/>
                  <a:pt x="1624" y="9967"/>
                </a:cubicBezTo>
                <a:cubicBezTo>
                  <a:pt x="2776" y="7881"/>
                  <a:pt x="2776" y="7881"/>
                  <a:pt x="2776" y="7881"/>
                </a:cubicBezTo>
                <a:cubicBezTo>
                  <a:pt x="3450" y="6662"/>
                  <a:pt x="3394" y="5181"/>
                  <a:pt x="2631" y="4016"/>
                </a:cubicBezTo>
                <a:close/>
              </a:path>
            </a:pathLst>
          </a:custGeom>
          <a:solidFill>
            <a:srgbClr val="C893C2"/>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0" y="738554"/>
            <a:ext cx="7236000" cy="3648807"/>
          </a:xfrm>
        </p:spPr>
        <p:txBody>
          <a:bodyPr anchor="ctr"/>
          <a:lstStyle>
            <a:lvl1pPr>
              <a:defRPr sz="4500" b="0">
                <a:solidFill>
                  <a:srgbClr val="591F58"/>
                </a:solidFill>
              </a:defRPr>
            </a:lvl1pPr>
          </a:lstStyle>
          <a:p>
            <a:r>
              <a:rPr lang="nl-NL" dirty="0"/>
              <a:t>[Titel]</a:t>
            </a:r>
          </a:p>
        </p:txBody>
      </p:sp>
    </p:spTree>
    <p:extLst>
      <p:ext uri="{BB962C8B-B14F-4D97-AF65-F5344CB8AC3E}">
        <p14:creationId xmlns:p14="http://schemas.microsoft.com/office/powerpoint/2010/main" val="32869507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Citaat roze">
    <p:bg>
      <p:bgPr>
        <a:solidFill>
          <a:srgbClr val="FAE3EF"/>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auto">
          <a:xfrm>
            <a:off x="7806929" y="0"/>
            <a:ext cx="1337072" cy="1538288"/>
          </a:xfrm>
          <a:custGeom>
            <a:avLst/>
            <a:gdLst>
              <a:gd name="T0" fmla="*/ 3813 w 5617"/>
              <a:gd name="T1" fmla="*/ 5880 h 6460"/>
              <a:gd name="T2" fmla="*/ 1129 w 5617"/>
              <a:gd name="T3" fmla="*/ 3390 h 6460"/>
              <a:gd name="T4" fmla="*/ 360 w 5617"/>
              <a:gd name="T5" fmla="*/ 723 h 6460"/>
              <a:gd name="T6" fmla="*/ 202 w 5617"/>
              <a:gd name="T7" fmla="*/ 0 h 6460"/>
              <a:gd name="T8" fmla="*/ 0 w 5617"/>
              <a:gd name="T9" fmla="*/ 0 h 6460"/>
              <a:gd name="T10" fmla="*/ 168 w 5617"/>
              <a:gd name="T11" fmla="*/ 779 h 6460"/>
              <a:gd name="T12" fmla="*/ 937 w 5617"/>
              <a:gd name="T13" fmla="*/ 3446 h 6460"/>
              <a:gd name="T14" fmla="*/ 3773 w 5617"/>
              <a:gd name="T15" fmla="*/ 6076 h 6460"/>
              <a:gd name="T16" fmla="*/ 5617 w 5617"/>
              <a:gd name="T17" fmla="*/ 6460 h 6460"/>
              <a:gd name="T18" fmla="*/ 5617 w 5617"/>
              <a:gd name="T19" fmla="*/ 6256 h 6460"/>
              <a:gd name="T20" fmla="*/ 3813 w 5617"/>
              <a:gd name="T21" fmla="*/ 5880 h 6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7" h="6460">
                <a:moveTo>
                  <a:pt x="3813" y="5880"/>
                </a:moveTo>
                <a:cubicBezTo>
                  <a:pt x="2523" y="5611"/>
                  <a:pt x="1494" y="4657"/>
                  <a:pt x="1129" y="3390"/>
                </a:cubicBezTo>
                <a:cubicBezTo>
                  <a:pt x="360" y="723"/>
                  <a:pt x="360" y="723"/>
                  <a:pt x="360" y="723"/>
                </a:cubicBezTo>
                <a:cubicBezTo>
                  <a:pt x="291" y="485"/>
                  <a:pt x="239" y="243"/>
                  <a:pt x="202" y="0"/>
                </a:cubicBezTo>
                <a:cubicBezTo>
                  <a:pt x="0" y="0"/>
                  <a:pt x="0" y="0"/>
                  <a:pt x="0" y="0"/>
                </a:cubicBezTo>
                <a:cubicBezTo>
                  <a:pt x="38" y="262"/>
                  <a:pt x="94" y="522"/>
                  <a:pt x="168" y="779"/>
                </a:cubicBezTo>
                <a:cubicBezTo>
                  <a:pt x="937" y="3446"/>
                  <a:pt x="937" y="3446"/>
                  <a:pt x="937" y="3446"/>
                </a:cubicBezTo>
                <a:cubicBezTo>
                  <a:pt x="1323" y="4784"/>
                  <a:pt x="2409" y="5792"/>
                  <a:pt x="3773" y="6076"/>
                </a:cubicBezTo>
                <a:cubicBezTo>
                  <a:pt x="5617" y="6460"/>
                  <a:pt x="5617" y="6460"/>
                  <a:pt x="5617" y="6460"/>
                </a:cubicBezTo>
                <a:cubicBezTo>
                  <a:pt x="5617" y="6256"/>
                  <a:pt x="5617" y="6256"/>
                  <a:pt x="5617" y="6256"/>
                </a:cubicBezTo>
                <a:lnTo>
                  <a:pt x="3813" y="5880"/>
                </a:lnTo>
                <a:close/>
              </a:path>
            </a:pathLst>
          </a:custGeom>
          <a:solidFill>
            <a:srgbClr val="F6BFD9"/>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5" name="Freeform 7"/>
          <p:cNvSpPr>
            <a:spLocks noSelect="1"/>
          </p:cNvSpPr>
          <p:nvPr userDrawn="1"/>
        </p:nvSpPr>
        <p:spPr bwMode="auto">
          <a:xfrm>
            <a:off x="1" y="2769394"/>
            <a:ext cx="821531" cy="2374106"/>
          </a:xfrm>
          <a:custGeom>
            <a:avLst/>
            <a:gdLst>
              <a:gd name="T0" fmla="*/ 2631 w 3450"/>
              <a:gd name="T1" fmla="*/ 4016 h 9967"/>
              <a:gd name="T2" fmla="*/ 0 w 3450"/>
              <a:gd name="T3" fmla="*/ 0 h 9967"/>
              <a:gd name="T4" fmla="*/ 0 w 3450"/>
              <a:gd name="T5" fmla="*/ 365 h 9967"/>
              <a:gd name="T6" fmla="*/ 2464 w 3450"/>
              <a:gd name="T7" fmla="*/ 4125 h 9967"/>
              <a:gd name="T8" fmla="*/ 2601 w 3450"/>
              <a:gd name="T9" fmla="*/ 7784 h 9967"/>
              <a:gd name="T10" fmla="*/ 1395 w 3450"/>
              <a:gd name="T11" fmla="*/ 9967 h 9967"/>
              <a:gd name="T12" fmla="*/ 1624 w 3450"/>
              <a:gd name="T13" fmla="*/ 9967 h 9967"/>
              <a:gd name="T14" fmla="*/ 2776 w 3450"/>
              <a:gd name="T15" fmla="*/ 7881 h 9967"/>
              <a:gd name="T16" fmla="*/ 2631 w 3450"/>
              <a:gd name="T17" fmla="*/ 4016 h 9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0" h="9967">
                <a:moveTo>
                  <a:pt x="2631" y="4016"/>
                </a:moveTo>
                <a:cubicBezTo>
                  <a:pt x="0" y="0"/>
                  <a:pt x="0" y="0"/>
                  <a:pt x="0" y="0"/>
                </a:cubicBezTo>
                <a:cubicBezTo>
                  <a:pt x="0" y="365"/>
                  <a:pt x="0" y="365"/>
                  <a:pt x="0" y="365"/>
                </a:cubicBezTo>
                <a:cubicBezTo>
                  <a:pt x="2464" y="4125"/>
                  <a:pt x="2464" y="4125"/>
                  <a:pt x="2464" y="4125"/>
                </a:cubicBezTo>
                <a:cubicBezTo>
                  <a:pt x="3186" y="5228"/>
                  <a:pt x="3239" y="6630"/>
                  <a:pt x="2601" y="7784"/>
                </a:cubicBezTo>
                <a:cubicBezTo>
                  <a:pt x="1395" y="9967"/>
                  <a:pt x="1395" y="9967"/>
                  <a:pt x="1395" y="9967"/>
                </a:cubicBezTo>
                <a:cubicBezTo>
                  <a:pt x="1624" y="9967"/>
                  <a:pt x="1624" y="9967"/>
                  <a:pt x="1624" y="9967"/>
                </a:cubicBezTo>
                <a:cubicBezTo>
                  <a:pt x="2776" y="7881"/>
                  <a:pt x="2776" y="7881"/>
                  <a:pt x="2776" y="7881"/>
                </a:cubicBezTo>
                <a:cubicBezTo>
                  <a:pt x="3450" y="6662"/>
                  <a:pt x="3394" y="5181"/>
                  <a:pt x="2631" y="4016"/>
                </a:cubicBezTo>
                <a:close/>
              </a:path>
            </a:pathLst>
          </a:custGeom>
          <a:solidFill>
            <a:srgbClr val="F6BFD9"/>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a:xfrm>
            <a:off x="991280" y="738554"/>
            <a:ext cx="7236000" cy="3648807"/>
          </a:xfrm>
        </p:spPr>
        <p:txBody>
          <a:bodyPr anchor="ctr"/>
          <a:lstStyle>
            <a:lvl1pPr>
              <a:defRPr sz="4500" b="0">
                <a:solidFill>
                  <a:srgbClr val="9E145C"/>
                </a:solidFill>
              </a:defRPr>
            </a:lvl1pPr>
          </a:lstStyle>
          <a:p>
            <a:r>
              <a:rPr lang="nl-NL" dirty="0"/>
              <a:t>[Titel]</a:t>
            </a:r>
          </a:p>
        </p:txBody>
      </p:sp>
    </p:spTree>
    <p:extLst>
      <p:ext uri="{BB962C8B-B14F-4D97-AF65-F5344CB8AC3E}">
        <p14:creationId xmlns:p14="http://schemas.microsoft.com/office/powerpoint/2010/main" val="273148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eelddia">
    <p:bg>
      <p:bgPr>
        <a:solidFill>
          <a:srgbClr val="61ABDF"/>
        </a:solidFill>
        <a:effectLst/>
      </p:bgPr>
    </p:bg>
    <p:spTree>
      <p:nvGrpSpPr>
        <p:cNvPr id="1" name=""/>
        <p:cNvGrpSpPr/>
        <p:nvPr/>
      </p:nvGrpSpPr>
      <p:grpSpPr>
        <a:xfrm>
          <a:off x="0" y="0"/>
          <a:ext cx="0" cy="0"/>
          <a:chOff x="0" y="0"/>
          <a:chExt cx="0" cy="0"/>
        </a:xfrm>
      </p:grpSpPr>
      <p:sp>
        <p:nvSpPr>
          <p:cNvPr id="6" name="Instructie algemeen 6"/>
          <p:cNvSpPr>
            <a:spLocks noGrp="1" noSelect="1"/>
          </p:cNvSpPr>
          <p:nvPr>
            <p:ph type="body" sz="quarter" idx="15" hasCustomPrompt="1"/>
          </p:nvPr>
        </p:nvSpPr>
        <p:spPr>
          <a:xfrm>
            <a:off x="-1620000" y="-1"/>
            <a:ext cx="1539000" cy="3499340"/>
          </a:xfrm>
          <a:ln w="25400">
            <a:solidFill>
              <a:schemeClr val="accent1"/>
            </a:solidFill>
          </a:ln>
        </p:spPr>
        <p:txBody>
          <a:bodyPr lIns="36000" tIns="36000" rIns="36000" bIns="36000"/>
          <a:lstStyle>
            <a:lvl1pPr marL="0" indent="0">
              <a:lnSpc>
                <a:spcPct val="99000"/>
              </a:lnSpc>
              <a:buNone/>
              <a:defRPr sz="788" b="0" baseline="0"/>
            </a:lvl1pPr>
            <a:lvl2pPr marL="0" indent="0">
              <a:buNone/>
              <a:defRPr sz="825" b="0"/>
            </a:lvl2pPr>
            <a:lvl3pPr marL="0" indent="0">
              <a:buNone/>
              <a:defRPr sz="825" b="0"/>
            </a:lvl3pPr>
            <a:lvl4pPr marL="0" indent="0">
              <a:buFont typeface="Arial" panose="020B0604020202020204" pitchFamily="34" charset="0"/>
              <a:buNone/>
              <a:defRPr sz="825" b="0"/>
            </a:lvl4pPr>
            <a:lvl5pPr marL="0" indent="0">
              <a:lnSpc>
                <a:spcPct val="99000"/>
              </a:lnSpc>
              <a:buFont typeface="Arial" panose="020B0604020202020204" pitchFamily="34" charset="0"/>
              <a:buNone/>
              <a:defRPr sz="788" b="0"/>
            </a:lvl5pPr>
          </a:lstStyle>
          <a:p>
            <a:pPr lvl="0"/>
            <a:r>
              <a:rPr lang="nl-NL" dirty="0"/>
              <a:t>Voeg je een foto in dan komt deze automatisch achter de vorm.</a:t>
            </a:r>
            <a:br>
              <a:rPr lang="nl-NL" dirty="0"/>
            </a:br>
            <a:r>
              <a:rPr lang="nl-NL" dirty="0"/>
              <a:t>Wil je de foto wijzigen, verwijder dan eerst de foto en klik dan in het lint hierboven op Start | Opnieuw instellen. Voeg daarna een nieuwe foto in. Zo komt de foto automatisch weer achter de vorm. Kies niet voor de optie Afbeelding wijzigen, want dan zal PowerPoint de foto in een ander formaat plaatsen. Opnieuw instellen zal het beeld vervormen.</a:t>
            </a:r>
            <a:br>
              <a:rPr lang="nl-NL" dirty="0"/>
            </a:br>
            <a:br>
              <a:rPr lang="nl-NL" dirty="0"/>
            </a:br>
            <a:br>
              <a:rPr lang="nl-NL" dirty="0"/>
            </a:br>
            <a:r>
              <a:rPr lang="nl-NL" dirty="0"/>
              <a:t> </a:t>
            </a:r>
            <a:br>
              <a:rPr lang="nl-NL" dirty="0"/>
            </a:br>
            <a:br>
              <a:rPr lang="nl-NL" dirty="0"/>
            </a:br>
            <a:br>
              <a:rPr lang="nl-NL" dirty="0"/>
            </a:br>
            <a:br>
              <a:rPr lang="nl-NL" dirty="0"/>
            </a:br>
            <a:br>
              <a:rPr lang="nl-NL" dirty="0"/>
            </a:br>
            <a:r>
              <a:rPr lang="nl-NL" dirty="0"/>
              <a:t>Deze uitleg wordt niet geprint of getoond in de presentatie. Klik in de rand van het frame met de tekst en de rand van de afbeelding en druk op delete om te verwijderen.</a:t>
            </a:r>
          </a:p>
          <a:p>
            <a:pPr lvl="4"/>
            <a:endParaRPr lang="nl-NL" dirty="0"/>
          </a:p>
        </p:txBody>
      </p:sp>
      <p:sp>
        <p:nvSpPr>
          <p:cNvPr id="7" name="Instructie afbeelding 7"/>
          <p:cNvSpPr>
            <a:spLocks noGrp="1" noSelect="1" noChangeAspect="1"/>
          </p:cNvSpPr>
          <p:nvPr>
            <p:ph type="body" sz="quarter" idx="16" hasCustomPrompt="1"/>
          </p:nvPr>
        </p:nvSpPr>
        <p:spPr>
          <a:xfrm>
            <a:off x="-1418728" y="1947876"/>
            <a:ext cx="1099000" cy="567000"/>
          </a:xfrm>
          <a:blipFill>
            <a:blip r:embed="rId2"/>
            <a:stretch>
              <a:fillRect/>
            </a:stretch>
          </a:blipFill>
        </p:spPr>
        <p:txBody>
          <a:bodyPr/>
          <a:lstStyle>
            <a:lvl1pPr marL="0" indent="0">
              <a:lnSpc>
                <a:spcPct val="99000"/>
              </a:lnSpc>
              <a:buNone/>
              <a:defRPr sz="750" b="0"/>
            </a:lvl1pPr>
            <a:lvl2pPr marL="0" indent="0">
              <a:lnSpc>
                <a:spcPct val="99000"/>
              </a:lnSpc>
              <a:buNone/>
              <a:defRPr sz="750" b="0"/>
            </a:lvl2pPr>
            <a:lvl3pPr marL="0" indent="0">
              <a:lnSpc>
                <a:spcPct val="99000"/>
              </a:lnSpc>
              <a:buNone/>
              <a:defRPr sz="750" b="0"/>
            </a:lvl3pPr>
            <a:lvl4pPr marL="0" indent="0">
              <a:lnSpc>
                <a:spcPct val="99000"/>
              </a:lnSpc>
              <a:buFont typeface="Arial" panose="020B0604020202020204" pitchFamily="34" charset="0"/>
              <a:buNone/>
              <a:defRPr sz="750" b="0"/>
            </a:lvl4pPr>
            <a:lvl5pPr marL="0" indent="0">
              <a:lnSpc>
                <a:spcPct val="99000"/>
              </a:lnSpc>
              <a:buFont typeface="Arial" panose="020B0604020202020204" pitchFamily="34" charset="0"/>
              <a:buNone/>
              <a:defRPr sz="750" b="0"/>
            </a:lvl5pPr>
            <a:lvl6pPr marL="0" indent="0">
              <a:lnSpc>
                <a:spcPct val="99000"/>
              </a:lnSpc>
              <a:buFont typeface="Arial" panose="020B0604020202020204" pitchFamily="34" charset="0"/>
              <a:buNone/>
              <a:defRPr sz="750" b="0"/>
            </a:lvl6pPr>
            <a:lvl7pPr marL="0" indent="0">
              <a:lnSpc>
                <a:spcPct val="99000"/>
              </a:lnSpc>
              <a:buFont typeface="Arial" panose="020B0604020202020204" pitchFamily="34" charset="0"/>
              <a:buNone/>
              <a:defRPr sz="750" b="0"/>
            </a:lvl7pPr>
            <a:lvl8pPr marL="0" indent="0">
              <a:lnSpc>
                <a:spcPct val="99000"/>
              </a:lnSpc>
              <a:buFont typeface="Arial" panose="020B0604020202020204" pitchFamily="34" charset="0"/>
              <a:buNone/>
              <a:defRPr sz="750" b="0"/>
            </a:lvl8pPr>
            <a:lvl9pPr marL="0" indent="0">
              <a:lnSpc>
                <a:spcPct val="99000"/>
              </a:lnSpc>
              <a:buFont typeface="Arial" panose="020B0604020202020204" pitchFamily="34" charset="0"/>
              <a:buNone/>
              <a:defRPr sz="750" b="0"/>
            </a:lvl9pPr>
          </a:lstStyle>
          <a:p>
            <a:pPr lvl="0"/>
            <a:r>
              <a:rPr lang="nl-NL" dirty="0"/>
              <a:t> </a:t>
            </a:r>
          </a:p>
        </p:txBody>
      </p:sp>
      <p:sp>
        <p:nvSpPr>
          <p:cNvPr id="8" name="Tijdelijke aanduiding voor afbeelding 13"/>
          <p:cNvSpPr>
            <a:spLocks noGrp="1" noSelect="1"/>
          </p:cNvSpPr>
          <p:nvPr>
            <p:ph type="pic" idx="10" hasCustomPrompt="1"/>
          </p:nvPr>
        </p:nvSpPr>
        <p:spPr>
          <a:xfrm>
            <a:off x="0" y="0"/>
            <a:ext cx="8283260" cy="5143500"/>
          </a:xfrm>
          <a:custGeom>
            <a:avLst/>
            <a:gdLst>
              <a:gd name="connsiteX0" fmla="*/ 0 w 11044346"/>
              <a:gd name="connsiteY0" fmla="*/ 0 h 6858000"/>
              <a:gd name="connsiteX1" fmla="*/ 9010650 w 11044346"/>
              <a:gd name="connsiteY1" fmla="*/ 0 h 6858000"/>
              <a:gd name="connsiteX2" fmla="*/ 9012237 w 11044346"/>
              <a:gd name="connsiteY2" fmla="*/ 953 h 6858000"/>
              <a:gd name="connsiteX3" fmla="*/ 10232024 w 11044346"/>
              <a:gd name="connsiteY3" fmla="*/ 810895 h 6858000"/>
              <a:gd name="connsiteX4" fmla="*/ 10999510 w 11044346"/>
              <a:gd name="connsiteY4" fmla="*/ 2725420 h 6858000"/>
              <a:gd name="connsiteX5" fmla="*/ 10460873 w 11044346"/>
              <a:gd name="connsiteY5" fmla="*/ 5109210 h 6858000"/>
              <a:gd name="connsiteX6" fmla="*/ 9319168 w 11044346"/>
              <a:gd name="connsiteY6" fmla="*/ 6858000 h 6858000"/>
              <a:gd name="connsiteX7" fmla="*/ 0 w 110443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4346" h="6858000">
                <a:moveTo>
                  <a:pt x="0" y="0"/>
                </a:moveTo>
                <a:lnTo>
                  <a:pt x="9010650" y="0"/>
                </a:lnTo>
                <a:cubicBezTo>
                  <a:pt x="9011285" y="318"/>
                  <a:pt x="9011602" y="635"/>
                  <a:pt x="9012237" y="953"/>
                </a:cubicBezTo>
                <a:cubicBezTo>
                  <a:pt x="10232024" y="810895"/>
                  <a:pt x="10232024" y="810895"/>
                  <a:pt x="10232024" y="810895"/>
                </a:cubicBezTo>
                <a:cubicBezTo>
                  <a:pt x="10860486" y="1228090"/>
                  <a:pt x="11165830" y="1989773"/>
                  <a:pt x="10999510" y="2725420"/>
                </a:cubicBezTo>
                <a:cubicBezTo>
                  <a:pt x="10460873" y="5109210"/>
                  <a:pt x="10460873" y="5109210"/>
                  <a:pt x="10460873" y="5109210"/>
                </a:cubicBezTo>
                <a:cubicBezTo>
                  <a:pt x="10301219" y="5816600"/>
                  <a:pt x="9892084" y="6435090"/>
                  <a:pt x="9319168" y="6858000"/>
                </a:cubicBezTo>
                <a:lnTo>
                  <a:pt x="0" y="6858000"/>
                </a:lnTo>
                <a:close/>
              </a:path>
            </a:pathLst>
          </a:custGeom>
          <a:solidFill>
            <a:srgbClr val="B7E2FA"/>
          </a:solidFill>
        </p:spPr>
        <p:txBody>
          <a:bodyPr wrap="square">
            <a:noAutofit/>
          </a:bodyPr>
          <a:lstStyle>
            <a:lvl1pPr marL="171450" indent="-171450" algn="l" defTabSz="685800" rtl="0" eaLnBrk="1" latinLnBrk="0" hangingPunct="1">
              <a:lnSpc>
                <a:spcPct val="90000"/>
              </a:lnSpc>
              <a:spcBef>
                <a:spcPts val="750"/>
              </a:spcBef>
              <a:buFont typeface="Arial" panose="020B0604020202020204" pitchFamily="34" charset="0"/>
              <a:buNone/>
              <a:defRPr baseline="0"/>
            </a:lvl1pPr>
          </a:lstStyle>
          <a:p>
            <a:r>
              <a:rPr lang="nl-NL" dirty="0"/>
              <a:t>[Klik op het pictogram om een afbeelding in te voegen]</a:t>
            </a:r>
          </a:p>
        </p:txBody>
      </p:sp>
    </p:spTree>
    <p:extLst>
      <p:ext uri="{BB962C8B-B14F-4D97-AF65-F5344CB8AC3E}">
        <p14:creationId xmlns:p14="http://schemas.microsoft.com/office/powerpoint/2010/main" val="23314556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eelddia groen">
    <p:bg>
      <p:bgPr>
        <a:solidFill>
          <a:srgbClr val="2BAD70"/>
        </a:solidFill>
        <a:effectLst/>
      </p:bgPr>
    </p:bg>
    <p:spTree>
      <p:nvGrpSpPr>
        <p:cNvPr id="1" name=""/>
        <p:cNvGrpSpPr/>
        <p:nvPr/>
      </p:nvGrpSpPr>
      <p:grpSpPr>
        <a:xfrm>
          <a:off x="0" y="0"/>
          <a:ext cx="0" cy="0"/>
          <a:chOff x="0" y="0"/>
          <a:chExt cx="0" cy="0"/>
        </a:xfrm>
      </p:grpSpPr>
      <p:sp>
        <p:nvSpPr>
          <p:cNvPr id="6" name="Instructie algemeen 6"/>
          <p:cNvSpPr>
            <a:spLocks noGrp="1" noSelect="1"/>
          </p:cNvSpPr>
          <p:nvPr>
            <p:ph type="body" sz="quarter" idx="15" hasCustomPrompt="1"/>
          </p:nvPr>
        </p:nvSpPr>
        <p:spPr>
          <a:xfrm>
            <a:off x="-1620000" y="-1"/>
            <a:ext cx="1539000" cy="3499340"/>
          </a:xfrm>
          <a:ln w="25400">
            <a:solidFill>
              <a:schemeClr val="accent1"/>
            </a:solidFill>
          </a:ln>
        </p:spPr>
        <p:txBody>
          <a:bodyPr lIns="36000" tIns="36000" rIns="36000" bIns="36000"/>
          <a:lstStyle>
            <a:lvl1pPr marL="0" indent="0">
              <a:lnSpc>
                <a:spcPct val="99000"/>
              </a:lnSpc>
              <a:buNone/>
              <a:defRPr sz="788" b="0" baseline="0"/>
            </a:lvl1pPr>
            <a:lvl2pPr marL="0" indent="0">
              <a:buNone/>
              <a:defRPr sz="825" b="0"/>
            </a:lvl2pPr>
            <a:lvl3pPr marL="0" indent="0">
              <a:buNone/>
              <a:defRPr sz="825" b="0"/>
            </a:lvl3pPr>
            <a:lvl4pPr marL="0" indent="0">
              <a:buFont typeface="Arial" panose="020B0604020202020204" pitchFamily="34" charset="0"/>
              <a:buNone/>
              <a:defRPr sz="825" b="0"/>
            </a:lvl4pPr>
            <a:lvl5pPr marL="0" indent="0">
              <a:lnSpc>
                <a:spcPct val="99000"/>
              </a:lnSpc>
              <a:buFont typeface="Arial" panose="020B0604020202020204" pitchFamily="34" charset="0"/>
              <a:buNone/>
              <a:defRPr sz="788" b="0"/>
            </a:lvl5pPr>
          </a:lstStyle>
          <a:p>
            <a:pPr lvl="0"/>
            <a:r>
              <a:rPr lang="nl-NL" dirty="0"/>
              <a:t>Voeg je een foto in dan komt deze automatisch achter de vorm.</a:t>
            </a:r>
            <a:br>
              <a:rPr lang="nl-NL" dirty="0"/>
            </a:br>
            <a:r>
              <a:rPr lang="nl-NL" dirty="0"/>
              <a:t>Wil je de foto wijzigen, verwijder dan eerst de foto en klik dan in het lint hierboven op Start | Opnieuw instellen. Voeg daarna een nieuwe foto in. Zo komt de foto automatisch weer achter de vorm. Kies niet voor de optie Afbeelding wijzigen, want dan zal PowerPoint de foto in een ander formaat plaatsen. Opnieuw instellen zal het beeld vervormen.</a:t>
            </a:r>
            <a:br>
              <a:rPr lang="nl-NL" dirty="0"/>
            </a:br>
            <a:br>
              <a:rPr lang="nl-NL" dirty="0"/>
            </a:br>
            <a:br>
              <a:rPr lang="nl-NL" dirty="0"/>
            </a:br>
            <a:r>
              <a:rPr lang="nl-NL" dirty="0"/>
              <a:t> </a:t>
            </a:r>
            <a:br>
              <a:rPr lang="nl-NL" dirty="0"/>
            </a:br>
            <a:br>
              <a:rPr lang="nl-NL" dirty="0"/>
            </a:br>
            <a:br>
              <a:rPr lang="nl-NL" dirty="0"/>
            </a:br>
            <a:br>
              <a:rPr lang="nl-NL" dirty="0"/>
            </a:br>
            <a:br>
              <a:rPr lang="nl-NL" dirty="0"/>
            </a:br>
            <a:r>
              <a:rPr lang="nl-NL" dirty="0"/>
              <a:t>Deze uitleg wordt niet geprint of getoond in de presentatie. Klik in de rand van het frame met de tekst en de rand van de afbeelding en druk op delete om te verwijderen.</a:t>
            </a:r>
          </a:p>
          <a:p>
            <a:pPr lvl="4"/>
            <a:endParaRPr lang="nl-NL" dirty="0"/>
          </a:p>
        </p:txBody>
      </p:sp>
      <p:sp>
        <p:nvSpPr>
          <p:cNvPr id="7" name="Instructie afbeelding 7"/>
          <p:cNvSpPr>
            <a:spLocks noGrp="1" noSelect="1" noChangeAspect="1"/>
          </p:cNvSpPr>
          <p:nvPr>
            <p:ph type="body" sz="quarter" idx="16" hasCustomPrompt="1"/>
          </p:nvPr>
        </p:nvSpPr>
        <p:spPr>
          <a:xfrm>
            <a:off x="-1418728" y="1947876"/>
            <a:ext cx="1099000" cy="567000"/>
          </a:xfrm>
          <a:blipFill>
            <a:blip r:embed="rId2"/>
            <a:stretch>
              <a:fillRect/>
            </a:stretch>
          </a:blipFill>
        </p:spPr>
        <p:txBody>
          <a:bodyPr/>
          <a:lstStyle>
            <a:lvl1pPr marL="0" indent="0">
              <a:lnSpc>
                <a:spcPct val="99000"/>
              </a:lnSpc>
              <a:buNone/>
              <a:defRPr sz="750" b="0"/>
            </a:lvl1pPr>
            <a:lvl2pPr marL="0" indent="0">
              <a:lnSpc>
                <a:spcPct val="99000"/>
              </a:lnSpc>
              <a:buNone/>
              <a:defRPr sz="750" b="0"/>
            </a:lvl2pPr>
            <a:lvl3pPr marL="0" indent="0">
              <a:lnSpc>
                <a:spcPct val="99000"/>
              </a:lnSpc>
              <a:buNone/>
              <a:defRPr sz="750" b="0"/>
            </a:lvl3pPr>
            <a:lvl4pPr marL="0" indent="0">
              <a:lnSpc>
                <a:spcPct val="99000"/>
              </a:lnSpc>
              <a:buFont typeface="Arial" panose="020B0604020202020204" pitchFamily="34" charset="0"/>
              <a:buNone/>
              <a:defRPr sz="750" b="0"/>
            </a:lvl4pPr>
            <a:lvl5pPr marL="0" indent="0">
              <a:lnSpc>
                <a:spcPct val="99000"/>
              </a:lnSpc>
              <a:buFont typeface="Arial" panose="020B0604020202020204" pitchFamily="34" charset="0"/>
              <a:buNone/>
              <a:defRPr sz="750" b="0"/>
            </a:lvl5pPr>
            <a:lvl6pPr marL="0" indent="0">
              <a:lnSpc>
                <a:spcPct val="99000"/>
              </a:lnSpc>
              <a:buFont typeface="Arial" panose="020B0604020202020204" pitchFamily="34" charset="0"/>
              <a:buNone/>
              <a:defRPr sz="750" b="0"/>
            </a:lvl6pPr>
            <a:lvl7pPr marL="0" indent="0">
              <a:lnSpc>
                <a:spcPct val="99000"/>
              </a:lnSpc>
              <a:buFont typeface="Arial" panose="020B0604020202020204" pitchFamily="34" charset="0"/>
              <a:buNone/>
              <a:defRPr sz="750" b="0"/>
            </a:lvl7pPr>
            <a:lvl8pPr marL="0" indent="0">
              <a:lnSpc>
                <a:spcPct val="99000"/>
              </a:lnSpc>
              <a:buFont typeface="Arial" panose="020B0604020202020204" pitchFamily="34" charset="0"/>
              <a:buNone/>
              <a:defRPr sz="750" b="0"/>
            </a:lvl8pPr>
            <a:lvl9pPr marL="0" indent="0">
              <a:lnSpc>
                <a:spcPct val="99000"/>
              </a:lnSpc>
              <a:buFont typeface="Arial" panose="020B0604020202020204" pitchFamily="34" charset="0"/>
              <a:buNone/>
              <a:defRPr sz="750" b="0"/>
            </a:lvl9pPr>
          </a:lstStyle>
          <a:p>
            <a:pPr lvl="0"/>
            <a:r>
              <a:rPr lang="nl-NL" dirty="0"/>
              <a:t> </a:t>
            </a:r>
          </a:p>
        </p:txBody>
      </p:sp>
      <p:sp>
        <p:nvSpPr>
          <p:cNvPr id="8" name="Tijdelijke aanduiding voor afbeelding 13"/>
          <p:cNvSpPr>
            <a:spLocks noGrp="1" noSelect="1"/>
          </p:cNvSpPr>
          <p:nvPr>
            <p:ph type="pic" idx="10" hasCustomPrompt="1"/>
          </p:nvPr>
        </p:nvSpPr>
        <p:spPr>
          <a:xfrm>
            <a:off x="0" y="0"/>
            <a:ext cx="8283260" cy="5143500"/>
          </a:xfrm>
          <a:custGeom>
            <a:avLst/>
            <a:gdLst>
              <a:gd name="connsiteX0" fmla="*/ 0 w 11044346"/>
              <a:gd name="connsiteY0" fmla="*/ 0 h 6858000"/>
              <a:gd name="connsiteX1" fmla="*/ 9010650 w 11044346"/>
              <a:gd name="connsiteY1" fmla="*/ 0 h 6858000"/>
              <a:gd name="connsiteX2" fmla="*/ 9012237 w 11044346"/>
              <a:gd name="connsiteY2" fmla="*/ 953 h 6858000"/>
              <a:gd name="connsiteX3" fmla="*/ 10232024 w 11044346"/>
              <a:gd name="connsiteY3" fmla="*/ 810895 h 6858000"/>
              <a:gd name="connsiteX4" fmla="*/ 10999510 w 11044346"/>
              <a:gd name="connsiteY4" fmla="*/ 2725420 h 6858000"/>
              <a:gd name="connsiteX5" fmla="*/ 10460873 w 11044346"/>
              <a:gd name="connsiteY5" fmla="*/ 5109210 h 6858000"/>
              <a:gd name="connsiteX6" fmla="*/ 9319168 w 11044346"/>
              <a:gd name="connsiteY6" fmla="*/ 6858000 h 6858000"/>
              <a:gd name="connsiteX7" fmla="*/ 0 w 110443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4346" h="6858000">
                <a:moveTo>
                  <a:pt x="0" y="0"/>
                </a:moveTo>
                <a:lnTo>
                  <a:pt x="9010650" y="0"/>
                </a:lnTo>
                <a:cubicBezTo>
                  <a:pt x="9011285" y="318"/>
                  <a:pt x="9011602" y="635"/>
                  <a:pt x="9012237" y="953"/>
                </a:cubicBezTo>
                <a:cubicBezTo>
                  <a:pt x="10232024" y="810895"/>
                  <a:pt x="10232024" y="810895"/>
                  <a:pt x="10232024" y="810895"/>
                </a:cubicBezTo>
                <a:cubicBezTo>
                  <a:pt x="10860486" y="1228090"/>
                  <a:pt x="11165830" y="1989773"/>
                  <a:pt x="10999510" y="2725420"/>
                </a:cubicBezTo>
                <a:cubicBezTo>
                  <a:pt x="10460873" y="5109210"/>
                  <a:pt x="10460873" y="5109210"/>
                  <a:pt x="10460873" y="5109210"/>
                </a:cubicBezTo>
                <a:cubicBezTo>
                  <a:pt x="10301219" y="5816600"/>
                  <a:pt x="9892084" y="6435090"/>
                  <a:pt x="9319168" y="6858000"/>
                </a:cubicBezTo>
                <a:lnTo>
                  <a:pt x="0" y="6858000"/>
                </a:lnTo>
                <a:close/>
              </a:path>
            </a:pathLst>
          </a:custGeom>
          <a:solidFill>
            <a:srgbClr val="CEE7DC"/>
          </a:solidFill>
        </p:spPr>
        <p:txBody>
          <a:bodyPr wrap="square">
            <a:noAutofit/>
          </a:bodyPr>
          <a:lstStyle>
            <a:lvl1pPr marL="171450" indent="-171450" algn="l" defTabSz="685800" rtl="0" eaLnBrk="1" latinLnBrk="0" hangingPunct="1">
              <a:lnSpc>
                <a:spcPct val="90000"/>
              </a:lnSpc>
              <a:spcBef>
                <a:spcPts val="750"/>
              </a:spcBef>
              <a:buFont typeface="Arial" panose="020B0604020202020204" pitchFamily="34" charset="0"/>
              <a:buNone/>
              <a:defRPr baseline="0"/>
            </a:lvl1pPr>
          </a:lstStyle>
          <a:p>
            <a:r>
              <a:rPr lang="nl-NL" dirty="0"/>
              <a:t>[Klik op het pictogram om een afbeelding in te voegen]</a:t>
            </a:r>
          </a:p>
        </p:txBody>
      </p:sp>
    </p:spTree>
    <p:extLst>
      <p:ext uri="{BB962C8B-B14F-4D97-AF65-F5344CB8AC3E}">
        <p14:creationId xmlns:p14="http://schemas.microsoft.com/office/powerpoint/2010/main" val="10687454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eelddia paars">
    <p:bg>
      <p:bgPr>
        <a:solidFill>
          <a:srgbClr val="B26BA9"/>
        </a:solidFill>
        <a:effectLst/>
      </p:bgPr>
    </p:bg>
    <p:spTree>
      <p:nvGrpSpPr>
        <p:cNvPr id="1" name=""/>
        <p:cNvGrpSpPr/>
        <p:nvPr/>
      </p:nvGrpSpPr>
      <p:grpSpPr>
        <a:xfrm>
          <a:off x="0" y="0"/>
          <a:ext cx="0" cy="0"/>
          <a:chOff x="0" y="0"/>
          <a:chExt cx="0" cy="0"/>
        </a:xfrm>
      </p:grpSpPr>
      <p:sp>
        <p:nvSpPr>
          <p:cNvPr id="6" name="Instructie algemeen 6"/>
          <p:cNvSpPr>
            <a:spLocks noGrp="1" noSelect="1"/>
          </p:cNvSpPr>
          <p:nvPr>
            <p:ph type="body" sz="quarter" idx="15" hasCustomPrompt="1"/>
          </p:nvPr>
        </p:nvSpPr>
        <p:spPr>
          <a:xfrm>
            <a:off x="-1620000" y="-1"/>
            <a:ext cx="1539000" cy="3499340"/>
          </a:xfrm>
          <a:ln w="25400">
            <a:solidFill>
              <a:schemeClr val="accent1"/>
            </a:solidFill>
          </a:ln>
        </p:spPr>
        <p:txBody>
          <a:bodyPr lIns="36000" tIns="36000" rIns="36000" bIns="36000"/>
          <a:lstStyle>
            <a:lvl1pPr marL="0" indent="0">
              <a:lnSpc>
                <a:spcPct val="99000"/>
              </a:lnSpc>
              <a:buNone/>
              <a:defRPr sz="788" b="0" baseline="0"/>
            </a:lvl1pPr>
            <a:lvl2pPr marL="0" indent="0">
              <a:buNone/>
              <a:defRPr sz="825" b="0"/>
            </a:lvl2pPr>
            <a:lvl3pPr marL="0" indent="0">
              <a:buNone/>
              <a:defRPr sz="825" b="0"/>
            </a:lvl3pPr>
            <a:lvl4pPr marL="0" indent="0">
              <a:buFont typeface="Arial" panose="020B0604020202020204" pitchFamily="34" charset="0"/>
              <a:buNone/>
              <a:defRPr sz="825" b="0"/>
            </a:lvl4pPr>
            <a:lvl5pPr marL="0" indent="0">
              <a:lnSpc>
                <a:spcPct val="99000"/>
              </a:lnSpc>
              <a:buFont typeface="Arial" panose="020B0604020202020204" pitchFamily="34" charset="0"/>
              <a:buNone/>
              <a:defRPr sz="788" b="0"/>
            </a:lvl5pPr>
          </a:lstStyle>
          <a:p>
            <a:pPr lvl="0"/>
            <a:r>
              <a:rPr lang="nl-NL" dirty="0"/>
              <a:t>Voeg je een foto in dan komt deze automatisch achter de vorm.</a:t>
            </a:r>
            <a:br>
              <a:rPr lang="nl-NL" dirty="0"/>
            </a:br>
            <a:r>
              <a:rPr lang="nl-NL" dirty="0"/>
              <a:t>Wil je de foto wijzigen, verwijder dan eerst de foto en klik dan in het lint hierboven op Start | Opnieuw instellen. Voeg daarna een nieuwe foto in. Zo komt de foto automatisch weer achter de vorm. Kies niet voor de optie Afbeelding wijzigen, want dan zal PowerPoint de foto in een ander formaat plaatsen. Opnieuw instellen zal het beeld vervormen.</a:t>
            </a:r>
            <a:br>
              <a:rPr lang="nl-NL" dirty="0"/>
            </a:br>
            <a:br>
              <a:rPr lang="nl-NL" dirty="0"/>
            </a:br>
            <a:br>
              <a:rPr lang="nl-NL" dirty="0"/>
            </a:br>
            <a:r>
              <a:rPr lang="nl-NL" dirty="0"/>
              <a:t> </a:t>
            </a:r>
            <a:br>
              <a:rPr lang="nl-NL" dirty="0"/>
            </a:br>
            <a:br>
              <a:rPr lang="nl-NL" dirty="0"/>
            </a:br>
            <a:br>
              <a:rPr lang="nl-NL" dirty="0"/>
            </a:br>
            <a:br>
              <a:rPr lang="nl-NL" dirty="0"/>
            </a:br>
            <a:br>
              <a:rPr lang="nl-NL" dirty="0"/>
            </a:br>
            <a:r>
              <a:rPr lang="nl-NL" dirty="0"/>
              <a:t>Deze uitleg wordt niet geprint of getoond in de presentatie. Klik in de rand van het frame met de tekst en de rand van de afbeelding en druk op delete om te verwijderen.</a:t>
            </a:r>
          </a:p>
          <a:p>
            <a:pPr lvl="4"/>
            <a:endParaRPr lang="nl-NL" dirty="0"/>
          </a:p>
        </p:txBody>
      </p:sp>
      <p:sp>
        <p:nvSpPr>
          <p:cNvPr id="7" name="Instructie afbeelding 7"/>
          <p:cNvSpPr>
            <a:spLocks noGrp="1" noSelect="1" noChangeAspect="1"/>
          </p:cNvSpPr>
          <p:nvPr>
            <p:ph type="body" sz="quarter" idx="16" hasCustomPrompt="1"/>
          </p:nvPr>
        </p:nvSpPr>
        <p:spPr>
          <a:xfrm>
            <a:off x="-1418728" y="1947876"/>
            <a:ext cx="1099000" cy="567000"/>
          </a:xfrm>
          <a:blipFill>
            <a:blip r:embed="rId2"/>
            <a:stretch>
              <a:fillRect/>
            </a:stretch>
          </a:blipFill>
        </p:spPr>
        <p:txBody>
          <a:bodyPr/>
          <a:lstStyle>
            <a:lvl1pPr marL="0" indent="0">
              <a:lnSpc>
                <a:spcPct val="99000"/>
              </a:lnSpc>
              <a:buNone/>
              <a:defRPr sz="750" b="0"/>
            </a:lvl1pPr>
            <a:lvl2pPr marL="0" indent="0">
              <a:lnSpc>
                <a:spcPct val="99000"/>
              </a:lnSpc>
              <a:buNone/>
              <a:defRPr sz="750" b="0"/>
            </a:lvl2pPr>
            <a:lvl3pPr marL="0" indent="0">
              <a:lnSpc>
                <a:spcPct val="99000"/>
              </a:lnSpc>
              <a:buNone/>
              <a:defRPr sz="750" b="0"/>
            </a:lvl3pPr>
            <a:lvl4pPr marL="0" indent="0">
              <a:lnSpc>
                <a:spcPct val="99000"/>
              </a:lnSpc>
              <a:buFont typeface="Arial" panose="020B0604020202020204" pitchFamily="34" charset="0"/>
              <a:buNone/>
              <a:defRPr sz="750" b="0"/>
            </a:lvl4pPr>
            <a:lvl5pPr marL="0" indent="0">
              <a:lnSpc>
                <a:spcPct val="99000"/>
              </a:lnSpc>
              <a:buFont typeface="Arial" panose="020B0604020202020204" pitchFamily="34" charset="0"/>
              <a:buNone/>
              <a:defRPr sz="750" b="0"/>
            </a:lvl5pPr>
            <a:lvl6pPr marL="0" indent="0">
              <a:lnSpc>
                <a:spcPct val="99000"/>
              </a:lnSpc>
              <a:buFont typeface="Arial" panose="020B0604020202020204" pitchFamily="34" charset="0"/>
              <a:buNone/>
              <a:defRPr sz="750" b="0"/>
            </a:lvl6pPr>
            <a:lvl7pPr marL="0" indent="0">
              <a:lnSpc>
                <a:spcPct val="99000"/>
              </a:lnSpc>
              <a:buFont typeface="Arial" panose="020B0604020202020204" pitchFamily="34" charset="0"/>
              <a:buNone/>
              <a:defRPr sz="750" b="0"/>
            </a:lvl7pPr>
            <a:lvl8pPr marL="0" indent="0">
              <a:lnSpc>
                <a:spcPct val="99000"/>
              </a:lnSpc>
              <a:buFont typeface="Arial" panose="020B0604020202020204" pitchFamily="34" charset="0"/>
              <a:buNone/>
              <a:defRPr sz="750" b="0"/>
            </a:lvl8pPr>
            <a:lvl9pPr marL="0" indent="0">
              <a:lnSpc>
                <a:spcPct val="99000"/>
              </a:lnSpc>
              <a:buFont typeface="Arial" panose="020B0604020202020204" pitchFamily="34" charset="0"/>
              <a:buNone/>
              <a:defRPr sz="750" b="0"/>
            </a:lvl9pPr>
          </a:lstStyle>
          <a:p>
            <a:pPr lvl="0"/>
            <a:r>
              <a:rPr lang="nl-NL" dirty="0"/>
              <a:t> </a:t>
            </a:r>
          </a:p>
        </p:txBody>
      </p:sp>
      <p:sp>
        <p:nvSpPr>
          <p:cNvPr id="8" name="Tijdelijke aanduiding voor afbeelding 13"/>
          <p:cNvSpPr>
            <a:spLocks noGrp="1" noSelect="1"/>
          </p:cNvSpPr>
          <p:nvPr>
            <p:ph type="pic" idx="10" hasCustomPrompt="1"/>
          </p:nvPr>
        </p:nvSpPr>
        <p:spPr>
          <a:xfrm>
            <a:off x="0" y="0"/>
            <a:ext cx="8283260" cy="5143500"/>
          </a:xfrm>
          <a:custGeom>
            <a:avLst/>
            <a:gdLst>
              <a:gd name="connsiteX0" fmla="*/ 0 w 11044346"/>
              <a:gd name="connsiteY0" fmla="*/ 0 h 6858000"/>
              <a:gd name="connsiteX1" fmla="*/ 9010650 w 11044346"/>
              <a:gd name="connsiteY1" fmla="*/ 0 h 6858000"/>
              <a:gd name="connsiteX2" fmla="*/ 9012237 w 11044346"/>
              <a:gd name="connsiteY2" fmla="*/ 953 h 6858000"/>
              <a:gd name="connsiteX3" fmla="*/ 10232024 w 11044346"/>
              <a:gd name="connsiteY3" fmla="*/ 810895 h 6858000"/>
              <a:gd name="connsiteX4" fmla="*/ 10999510 w 11044346"/>
              <a:gd name="connsiteY4" fmla="*/ 2725420 h 6858000"/>
              <a:gd name="connsiteX5" fmla="*/ 10460873 w 11044346"/>
              <a:gd name="connsiteY5" fmla="*/ 5109210 h 6858000"/>
              <a:gd name="connsiteX6" fmla="*/ 9319168 w 11044346"/>
              <a:gd name="connsiteY6" fmla="*/ 6858000 h 6858000"/>
              <a:gd name="connsiteX7" fmla="*/ 0 w 110443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4346" h="6858000">
                <a:moveTo>
                  <a:pt x="0" y="0"/>
                </a:moveTo>
                <a:lnTo>
                  <a:pt x="9010650" y="0"/>
                </a:lnTo>
                <a:cubicBezTo>
                  <a:pt x="9011285" y="318"/>
                  <a:pt x="9011602" y="635"/>
                  <a:pt x="9012237" y="953"/>
                </a:cubicBezTo>
                <a:cubicBezTo>
                  <a:pt x="10232024" y="810895"/>
                  <a:pt x="10232024" y="810895"/>
                  <a:pt x="10232024" y="810895"/>
                </a:cubicBezTo>
                <a:cubicBezTo>
                  <a:pt x="10860486" y="1228090"/>
                  <a:pt x="11165830" y="1989773"/>
                  <a:pt x="10999510" y="2725420"/>
                </a:cubicBezTo>
                <a:cubicBezTo>
                  <a:pt x="10460873" y="5109210"/>
                  <a:pt x="10460873" y="5109210"/>
                  <a:pt x="10460873" y="5109210"/>
                </a:cubicBezTo>
                <a:cubicBezTo>
                  <a:pt x="10301219" y="5816600"/>
                  <a:pt x="9892084" y="6435090"/>
                  <a:pt x="9319168" y="6858000"/>
                </a:cubicBezTo>
                <a:lnTo>
                  <a:pt x="0" y="6858000"/>
                </a:lnTo>
                <a:close/>
              </a:path>
            </a:pathLst>
          </a:custGeom>
          <a:solidFill>
            <a:srgbClr val="EBD6EA"/>
          </a:solidFill>
        </p:spPr>
        <p:txBody>
          <a:bodyPr wrap="square">
            <a:noAutofit/>
          </a:bodyPr>
          <a:lstStyle>
            <a:lvl1pPr marL="171450" indent="-171450" algn="l" defTabSz="685800" rtl="0" eaLnBrk="1" latinLnBrk="0" hangingPunct="1">
              <a:lnSpc>
                <a:spcPct val="90000"/>
              </a:lnSpc>
              <a:spcBef>
                <a:spcPts val="750"/>
              </a:spcBef>
              <a:buFont typeface="Arial" panose="020B0604020202020204" pitchFamily="34" charset="0"/>
              <a:buNone/>
              <a:defRPr baseline="0"/>
            </a:lvl1pPr>
          </a:lstStyle>
          <a:p>
            <a:r>
              <a:rPr lang="nl-NL" dirty="0"/>
              <a:t>[Klik op het pictogram om een afbeelding in te voegen]</a:t>
            </a:r>
          </a:p>
        </p:txBody>
      </p:sp>
    </p:spTree>
    <p:extLst>
      <p:ext uri="{BB962C8B-B14F-4D97-AF65-F5344CB8AC3E}">
        <p14:creationId xmlns:p14="http://schemas.microsoft.com/office/powerpoint/2010/main" val="36024976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eelddia roze">
    <p:bg>
      <p:bgPr>
        <a:solidFill>
          <a:srgbClr val="F29FC5"/>
        </a:solidFill>
        <a:effectLst/>
      </p:bgPr>
    </p:bg>
    <p:spTree>
      <p:nvGrpSpPr>
        <p:cNvPr id="1" name=""/>
        <p:cNvGrpSpPr/>
        <p:nvPr/>
      </p:nvGrpSpPr>
      <p:grpSpPr>
        <a:xfrm>
          <a:off x="0" y="0"/>
          <a:ext cx="0" cy="0"/>
          <a:chOff x="0" y="0"/>
          <a:chExt cx="0" cy="0"/>
        </a:xfrm>
      </p:grpSpPr>
      <p:sp>
        <p:nvSpPr>
          <p:cNvPr id="6" name="Instructie algemeen 6"/>
          <p:cNvSpPr>
            <a:spLocks noGrp="1" noSelect="1"/>
          </p:cNvSpPr>
          <p:nvPr>
            <p:ph type="body" sz="quarter" idx="15" hasCustomPrompt="1"/>
          </p:nvPr>
        </p:nvSpPr>
        <p:spPr>
          <a:xfrm>
            <a:off x="-1620000" y="-1"/>
            <a:ext cx="1539000" cy="3499340"/>
          </a:xfrm>
          <a:ln w="25400">
            <a:solidFill>
              <a:schemeClr val="accent1"/>
            </a:solidFill>
          </a:ln>
        </p:spPr>
        <p:txBody>
          <a:bodyPr lIns="36000" tIns="36000" rIns="36000" bIns="36000"/>
          <a:lstStyle>
            <a:lvl1pPr marL="0" indent="0">
              <a:lnSpc>
                <a:spcPct val="99000"/>
              </a:lnSpc>
              <a:buNone/>
              <a:defRPr sz="788" b="0" baseline="0"/>
            </a:lvl1pPr>
            <a:lvl2pPr marL="0" indent="0">
              <a:buNone/>
              <a:defRPr sz="825" b="0"/>
            </a:lvl2pPr>
            <a:lvl3pPr marL="0" indent="0">
              <a:buNone/>
              <a:defRPr sz="825" b="0"/>
            </a:lvl3pPr>
            <a:lvl4pPr marL="0" indent="0">
              <a:buFont typeface="Arial" panose="020B0604020202020204" pitchFamily="34" charset="0"/>
              <a:buNone/>
              <a:defRPr sz="825" b="0"/>
            </a:lvl4pPr>
            <a:lvl5pPr marL="0" indent="0">
              <a:lnSpc>
                <a:spcPct val="99000"/>
              </a:lnSpc>
              <a:buFont typeface="Arial" panose="020B0604020202020204" pitchFamily="34" charset="0"/>
              <a:buNone/>
              <a:defRPr sz="788" b="0"/>
            </a:lvl5pPr>
          </a:lstStyle>
          <a:p>
            <a:pPr lvl="0"/>
            <a:r>
              <a:rPr lang="nl-NL" dirty="0"/>
              <a:t>Voeg je een foto in dan komt deze automatisch achter de vorm.</a:t>
            </a:r>
            <a:br>
              <a:rPr lang="nl-NL" dirty="0"/>
            </a:br>
            <a:r>
              <a:rPr lang="nl-NL" dirty="0"/>
              <a:t>Wil je de foto wijzigen, verwijder dan eerst de foto en klik dan in het lint hierboven op Start | Opnieuw instellen. Voeg daarna een nieuwe foto in. Zo komt de foto automatisch weer achter de vorm. Kies niet voor de optie Afbeelding wijzigen, want dan zal PowerPoint de foto in een ander formaat plaatsen. Opnieuw instellen zal het beeld vervormen.</a:t>
            </a:r>
            <a:br>
              <a:rPr lang="nl-NL" dirty="0"/>
            </a:br>
            <a:br>
              <a:rPr lang="nl-NL" dirty="0"/>
            </a:br>
            <a:br>
              <a:rPr lang="nl-NL" dirty="0"/>
            </a:br>
            <a:r>
              <a:rPr lang="nl-NL" dirty="0"/>
              <a:t> </a:t>
            </a:r>
            <a:br>
              <a:rPr lang="nl-NL" dirty="0"/>
            </a:br>
            <a:br>
              <a:rPr lang="nl-NL" dirty="0"/>
            </a:br>
            <a:br>
              <a:rPr lang="nl-NL" dirty="0"/>
            </a:br>
            <a:br>
              <a:rPr lang="nl-NL" dirty="0"/>
            </a:br>
            <a:br>
              <a:rPr lang="nl-NL" dirty="0"/>
            </a:br>
            <a:r>
              <a:rPr lang="nl-NL" dirty="0"/>
              <a:t>Deze uitleg wordt niet geprint of getoond in de presentatie. Klik in de rand van het frame met de tekst en de rand van de afbeelding en druk op delete om te verwijderen.</a:t>
            </a:r>
          </a:p>
          <a:p>
            <a:pPr lvl="4"/>
            <a:endParaRPr lang="nl-NL" dirty="0"/>
          </a:p>
        </p:txBody>
      </p:sp>
      <p:sp>
        <p:nvSpPr>
          <p:cNvPr id="7" name="Instructie afbeelding 7"/>
          <p:cNvSpPr>
            <a:spLocks noGrp="1" noSelect="1" noChangeAspect="1"/>
          </p:cNvSpPr>
          <p:nvPr>
            <p:ph type="body" sz="quarter" idx="16" hasCustomPrompt="1"/>
          </p:nvPr>
        </p:nvSpPr>
        <p:spPr>
          <a:xfrm>
            <a:off x="-1418728" y="1947876"/>
            <a:ext cx="1099000" cy="567000"/>
          </a:xfrm>
          <a:blipFill>
            <a:blip r:embed="rId2"/>
            <a:stretch>
              <a:fillRect/>
            </a:stretch>
          </a:blipFill>
        </p:spPr>
        <p:txBody>
          <a:bodyPr/>
          <a:lstStyle>
            <a:lvl1pPr marL="0" indent="0">
              <a:lnSpc>
                <a:spcPct val="99000"/>
              </a:lnSpc>
              <a:buNone/>
              <a:defRPr sz="750" b="0"/>
            </a:lvl1pPr>
            <a:lvl2pPr marL="0" indent="0">
              <a:lnSpc>
                <a:spcPct val="99000"/>
              </a:lnSpc>
              <a:buNone/>
              <a:defRPr sz="750" b="0"/>
            </a:lvl2pPr>
            <a:lvl3pPr marL="0" indent="0">
              <a:lnSpc>
                <a:spcPct val="99000"/>
              </a:lnSpc>
              <a:buNone/>
              <a:defRPr sz="750" b="0"/>
            </a:lvl3pPr>
            <a:lvl4pPr marL="0" indent="0">
              <a:lnSpc>
                <a:spcPct val="99000"/>
              </a:lnSpc>
              <a:buFont typeface="Arial" panose="020B0604020202020204" pitchFamily="34" charset="0"/>
              <a:buNone/>
              <a:defRPr sz="750" b="0"/>
            </a:lvl4pPr>
            <a:lvl5pPr marL="0" indent="0">
              <a:lnSpc>
                <a:spcPct val="99000"/>
              </a:lnSpc>
              <a:buFont typeface="Arial" panose="020B0604020202020204" pitchFamily="34" charset="0"/>
              <a:buNone/>
              <a:defRPr sz="750" b="0"/>
            </a:lvl5pPr>
            <a:lvl6pPr marL="0" indent="0">
              <a:lnSpc>
                <a:spcPct val="99000"/>
              </a:lnSpc>
              <a:buFont typeface="Arial" panose="020B0604020202020204" pitchFamily="34" charset="0"/>
              <a:buNone/>
              <a:defRPr sz="750" b="0"/>
            </a:lvl6pPr>
            <a:lvl7pPr marL="0" indent="0">
              <a:lnSpc>
                <a:spcPct val="99000"/>
              </a:lnSpc>
              <a:buFont typeface="Arial" panose="020B0604020202020204" pitchFamily="34" charset="0"/>
              <a:buNone/>
              <a:defRPr sz="750" b="0"/>
            </a:lvl7pPr>
            <a:lvl8pPr marL="0" indent="0">
              <a:lnSpc>
                <a:spcPct val="99000"/>
              </a:lnSpc>
              <a:buFont typeface="Arial" panose="020B0604020202020204" pitchFamily="34" charset="0"/>
              <a:buNone/>
              <a:defRPr sz="750" b="0"/>
            </a:lvl8pPr>
            <a:lvl9pPr marL="0" indent="0">
              <a:lnSpc>
                <a:spcPct val="99000"/>
              </a:lnSpc>
              <a:buFont typeface="Arial" panose="020B0604020202020204" pitchFamily="34" charset="0"/>
              <a:buNone/>
              <a:defRPr sz="750" b="0"/>
            </a:lvl9pPr>
          </a:lstStyle>
          <a:p>
            <a:pPr lvl="0"/>
            <a:r>
              <a:rPr lang="nl-NL" dirty="0"/>
              <a:t> </a:t>
            </a:r>
          </a:p>
        </p:txBody>
      </p:sp>
      <p:sp>
        <p:nvSpPr>
          <p:cNvPr id="8" name="Tijdelijke aanduiding voor afbeelding 13"/>
          <p:cNvSpPr>
            <a:spLocks noGrp="1" noSelect="1"/>
          </p:cNvSpPr>
          <p:nvPr>
            <p:ph type="pic" idx="10" hasCustomPrompt="1"/>
          </p:nvPr>
        </p:nvSpPr>
        <p:spPr>
          <a:xfrm>
            <a:off x="0" y="0"/>
            <a:ext cx="8283260" cy="5143500"/>
          </a:xfrm>
          <a:custGeom>
            <a:avLst/>
            <a:gdLst>
              <a:gd name="connsiteX0" fmla="*/ 0 w 11044346"/>
              <a:gd name="connsiteY0" fmla="*/ 0 h 6858000"/>
              <a:gd name="connsiteX1" fmla="*/ 9010650 w 11044346"/>
              <a:gd name="connsiteY1" fmla="*/ 0 h 6858000"/>
              <a:gd name="connsiteX2" fmla="*/ 9012237 w 11044346"/>
              <a:gd name="connsiteY2" fmla="*/ 953 h 6858000"/>
              <a:gd name="connsiteX3" fmla="*/ 10232024 w 11044346"/>
              <a:gd name="connsiteY3" fmla="*/ 810895 h 6858000"/>
              <a:gd name="connsiteX4" fmla="*/ 10999510 w 11044346"/>
              <a:gd name="connsiteY4" fmla="*/ 2725420 h 6858000"/>
              <a:gd name="connsiteX5" fmla="*/ 10460873 w 11044346"/>
              <a:gd name="connsiteY5" fmla="*/ 5109210 h 6858000"/>
              <a:gd name="connsiteX6" fmla="*/ 9319168 w 11044346"/>
              <a:gd name="connsiteY6" fmla="*/ 6858000 h 6858000"/>
              <a:gd name="connsiteX7" fmla="*/ 0 w 110443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4346" h="6858000">
                <a:moveTo>
                  <a:pt x="0" y="0"/>
                </a:moveTo>
                <a:lnTo>
                  <a:pt x="9010650" y="0"/>
                </a:lnTo>
                <a:cubicBezTo>
                  <a:pt x="9011285" y="318"/>
                  <a:pt x="9011602" y="635"/>
                  <a:pt x="9012237" y="953"/>
                </a:cubicBezTo>
                <a:cubicBezTo>
                  <a:pt x="10232024" y="810895"/>
                  <a:pt x="10232024" y="810895"/>
                  <a:pt x="10232024" y="810895"/>
                </a:cubicBezTo>
                <a:cubicBezTo>
                  <a:pt x="10860486" y="1228090"/>
                  <a:pt x="11165830" y="1989773"/>
                  <a:pt x="10999510" y="2725420"/>
                </a:cubicBezTo>
                <a:cubicBezTo>
                  <a:pt x="10460873" y="5109210"/>
                  <a:pt x="10460873" y="5109210"/>
                  <a:pt x="10460873" y="5109210"/>
                </a:cubicBezTo>
                <a:cubicBezTo>
                  <a:pt x="10301219" y="5816600"/>
                  <a:pt x="9892084" y="6435090"/>
                  <a:pt x="9319168" y="6858000"/>
                </a:cubicBezTo>
                <a:lnTo>
                  <a:pt x="0" y="6858000"/>
                </a:lnTo>
                <a:close/>
              </a:path>
            </a:pathLst>
          </a:custGeom>
          <a:solidFill>
            <a:srgbClr val="EBD6EA"/>
          </a:solidFill>
        </p:spPr>
        <p:txBody>
          <a:bodyPr wrap="square">
            <a:noAutofit/>
          </a:bodyPr>
          <a:lstStyle>
            <a:lvl1pPr marL="171450" indent="-171450" algn="l" defTabSz="685800" rtl="0" eaLnBrk="1" latinLnBrk="0" hangingPunct="1">
              <a:lnSpc>
                <a:spcPct val="90000"/>
              </a:lnSpc>
              <a:spcBef>
                <a:spcPts val="750"/>
              </a:spcBef>
              <a:buFont typeface="Arial" panose="020B0604020202020204" pitchFamily="34" charset="0"/>
              <a:buNone/>
              <a:defRPr baseline="0"/>
            </a:lvl1pPr>
          </a:lstStyle>
          <a:p>
            <a:r>
              <a:rPr lang="nl-NL" dirty="0"/>
              <a:t>[Klik op het pictogram om een afbeelding in te voegen]</a:t>
            </a:r>
          </a:p>
        </p:txBody>
      </p:sp>
    </p:spTree>
    <p:extLst>
      <p:ext uri="{BB962C8B-B14F-4D97-AF65-F5344CB8AC3E}">
        <p14:creationId xmlns:p14="http://schemas.microsoft.com/office/powerpoint/2010/main" val="7152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met beeld">
    <p:bg>
      <p:bgPr>
        <a:solidFill>
          <a:srgbClr val="3F7C9B"/>
        </a:solidFill>
        <a:effectLst/>
      </p:bgPr>
    </p:bg>
    <p:spTree>
      <p:nvGrpSpPr>
        <p:cNvPr id="1" name=""/>
        <p:cNvGrpSpPr/>
        <p:nvPr/>
      </p:nvGrpSpPr>
      <p:grpSpPr>
        <a:xfrm>
          <a:off x="0" y="0"/>
          <a:ext cx="0" cy="0"/>
          <a:chOff x="0" y="0"/>
          <a:chExt cx="0" cy="0"/>
        </a:xfrm>
      </p:grpSpPr>
      <p:sp>
        <p:nvSpPr>
          <p:cNvPr id="9" name="Freeform 7"/>
          <p:cNvSpPr>
            <a:spLocks noSelect="1" noEditPoints="1"/>
          </p:cNvSpPr>
          <p:nvPr userDrawn="1"/>
        </p:nvSpPr>
        <p:spPr bwMode="auto">
          <a:xfrm>
            <a:off x="8268891" y="235744"/>
            <a:ext cx="644129" cy="525066"/>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0" name="Tijdelijke aanduiding voor afbeelding 11"/>
          <p:cNvSpPr>
            <a:spLocks noGrp="1" noSelect="1"/>
          </p:cNvSpPr>
          <p:nvPr>
            <p:ph type="pic" idx="13" hasCustomPrompt="1"/>
          </p:nvPr>
        </p:nvSpPr>
        <p:spPr>
          <a:xfrm>
            <a:off x="1" y="0"/>
            <a:ext cx="4335548" cy="5143500"/>
          </a:xfrm>
          <a:custGeom>
            <a:avLst/>
            <a:gdLst>
              <a:gd name="connsiteX0" fmla="*/ 0 w 5780731"/>
              <a:gd name="connsiteY0" fmla="*/ 0 h 6858000"/>
              <a:gd name="connsiteX1" fmla="*/ 3890548 w 5780731"/>
              <a:gd name="connsiteY1" fmla="*/ 0 h 6858000"/>
              <a:gd name="connsiteX2" fmla="*/ 3943569 w 5780731"/>
              <a:gd name="connsiteY2" fmla="*/ 66675 h 6858000"/>
              <a:gd name="connsiteX3" fmla="*/ 3967063 w 5780731"/>
              <a:gd name="connsiteY3" fmla="*/ 99060 h 6858000"/>
              <a:gd name="connsiteX4" fmla="*/ 4008972 w 5780731"/>
              <a:gd name="connsiteY4" fmla="*/ 161290 h 6858000"/>
              <a:gd name="connsiteX5" fmla="*/ 4021672 w 5780731"/>
              <a:gd name="connsiteY5" fmla="*/ 181610 h 6858000"/>
              <a:gd name="connsiteX6" fmla="*/ 4033736 w 5780731"/>
              <a:gd name="connsiteY6" fmla="*/ 201930 h 6858000"/>
              <a:gd name="connsiteX7" fmla="*/ 4044531 w 5780731"/>
              <a:gd name="connsiteY7" fmla="*/ 219710 h 6858000"/>
              <a:gd name="connsiteX8" fmla="*/ 4062311 w 5780731"/>
              <a:gd name="connsiteY8" fmla="*/ 251778 h 6858000"/>
              <a:gd name="connsiteX9" fmla="*/ 4079138 w 5780731"/>
              <a:gd name="connsiteY9" fmla="*/ 283845 h 6858000"/>
              <a:gd name="connsiteX10" fmla="*/ 5616432 w 5780731"/>
              <a:gd name="connsiteY10" fmla="*/ 3294063 h 6858000"/>
              <a:gd name="connsiteX11" fmla="*/ 4739839 w 5780731"/>
              <a:gd name="connsiteY11" fmla="*/ 5398453 h 6858000"/>
              <a:gd name="connsiteX12" fmla="*/ 173038 w 5780731"/>
              <a:gd name="connsiteY12" fmla="*/ 6858000 h 6858000"/>
              <a:gd name="connsiteX13" fmla="*/ 0 w 5780731"/>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0731" h="6858000">
                <a:moveTo>
                  <a:pt x="0" y="0"/>
                </a:moveTo>
                <a:lnTo>
                  <a:pt x="3890548" y="0"/>
                </a:lnTo>
                <a:cubicBezTo>
                  <a:pt x="3908962" y="21590"/>
                  <a:pt x="3926424" y="43815"/>
                  <a:pt x="3943569" y="66675"/>
                </a:cubicBezTo>
                <a:cubicBezTo>
                  <a:pt x="3951506" y="77470"/>
                  <a:pt x="3959444" y="87948"/>
                  <a:pt x="3967063" y="99060"/>
                </a:cubicBezTo>
                <a:cubicBezTo>
                  <a:pt x="3981668" y="119380"/>
                  <a:pt x="3995638" y="140335"/>
                  <a:pt x="4008972" y="161290"/>
                </a:cubicBezTo>
                <a:cubicBezTo>
                  <a:pt x="4013417" y="167958"/>
                  <a:pt x="4017544" y="174943"/>
                  <a:pt x="4021672" y="181610"/>
                </a:cubicBezTo>
                <a:cubicBezTo>
                  <a:pt x="4025799" y="188278"/>
                  <a:pt x="4029927" y="194945"/>
                  <a:pt x="4033736" y="201930"/>
                </a:cubicBezTo>
                <a:cubicBezTo>
                  <a:pt x="4037546" y="207645"/>
                  <a:pt x="4041039" y="213995"/>
                  <a:pt x="4044531" y="219710"/>
                </a:cubicBezTo>
                <a:cubicBezTo>
                  <a:pt x="4050564" y="230505"/>
                  <a:pt x="4056596" y="240983"/>
                  <a:pt x="4062311" y="251778"/>
                </a:cubicBezTo>
                <a:cubicBezTo>
                  <a:pt x="4068026" y="262255"/>
                  <a:pt x="4073740" y="273050"/>
                  <a:pt x="4079138" y="283845"/>
                </a:cubicBezTo>
                <a:cubicBezTo>
                  <a:pt x="5616432" y="3294063"/>
                  <a:pt x="5616432" y="3294063"/>
                  <a:pt x="5616432" y="3294063"/>
                </a:cubicBezTo>
                <a:cubicBezTo>
                  <a:pt x="6036156" y="4115753"/>
                  <a:pt x="5618655" y="5117465"/>
                  <a:pt x="4739839" y="5398453"/>
                </a:cubicBezTo>
                <a:cubicBezTo>
                  <a:pt x="173038" y="6858000"/>
                  <a:pt x="173038" y="6858000"/>
                  <a:pt x="173038" y="6858000"/>
                </a:cubicBezTo>
                <a:lnTo>
                  <a:pt x="0" y="6858000"/>
                </a:lnTo>
                <a:close/>
              </a:path>
            </a:pathLst>
          </a:custGeom>
          <a:solidFill>
            <a:srgbClr val="90D0F3"/>
          </a:solidFill>
        </p:spPr>
        <p:txBody>
          <a:bodyPr wrap="square">
            <a:noAutofit/>
          </a:bodyPr>
          <a:lstStyle>
            <a:lvl1pPr marL="171450" indent="-171450" algn="l" defTabSz="685800" rtl="0" eaLnBrk="1" latinLnBrk="0" hangingPunct="1">
              <a:lnSpc>
                <a:spcPct val="90000"/>
              </a:lnSpc>
              <a:spcBef>
                <a:spcPts val="750"/>
              </a:spcBef>
              <a:buFont typeface="Arial" panose="020B0604020202020204" pitchFamily="34" charset="0"/>
              <a:buNone/>
              <a:defRPr/>
            </a:lvl1pPr>
          </a:lstStyle>
          <a:p>
            <a:r>
              <a:rPr lang="nl-NL" dirty="0"/>
              <a:t>[Klik op het pictogram om een afbeelding in te voegen]</a:t>
            </a:r>
          </a:p>
        </p:txBody>
      </p:sp>
      <p:sp>
        <p:nvSpPr>
          <p:cNvPr id="2" name="Titel 1"/>
          <p:cNvSpPr>
            <a:spLocks noGrp="1" noSelect="1"/>
          </p:cNvSpPr>
          <p:nvPr>
            <p:ph type="ctrTitle" hasCustomPrompt="1"/>
          </p:nvPr>
        </p:nvSpPr>
        <p:spPr>
          <a:xfrm>
            <a:off x="4630224" y="1175815"/>
            <a:ext cx="4312011" cy="1523423"/>
          </a:xfrm>
        </p:spPr>
        <p:txBody>
          <a:bodyPr anchor="b"/>
          <a:lstStyle>
            <a:lvl1pPr algn="l">
              <a:lnSpc>
                <a:spcPct val="92000"/>
              </a:lnSpc>
              <a:defRPr sz="4125" baseline="0">
                <a:solidFill>
                  <a:schemeClr val="bg1"/>
                </a:solidFill>
              </a:defRPr>
            </a:lvl1pPr>
          </a:lstStyle>
          <a:p>
            <a:r>
              <a:rPr lang="nl-NL" dirty="0"/>
              <a:t>[Titel]</a:t>
            </a:r>
          </a:p>
        </p:txBody>
      </p:sp>
      <p:sp>
        <p:nvSpPr>
          <p:cNvPr id="3" name="Ondertitel 2"/>
          <p:cNvSpPr>
            <a:spLocks noGrp="1" noSelect="1"/>
          </p:cNvSpPr>
          <p:nvPr>
            <p:ph type="subTitle" idx="1" hasCustomPrompt="1"/>
          </p:nvPr>
        </p:nvSpPr>
        <p:spPr>
          <a:xfrm>
            <a:off x="4630985" y="3037845"/>
            <a:ext cx="4312011" cy="1053000"/>
          </a:xfrm>
        </p:spPr>
        <p:txBody>
          <a:bodyPr/>
          <a:lstStyle>
            <a:lvl1pPr marL="0" indent="0" algn="l">
              <a:buNone/>
              <a:defRPr sz="2625">
                <a:solidFill>
                  <a:srgbClr val="B7E2F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
        <p:nvSpPr>
          <p:cNvPr id="5" name="Naam presentator 4 (JU-Free)"/>
          <p:cNvSpPr>
            <a:spLocks noGrp="1"/>
          </p:cNvSpPr>
          <p:nvPr>
            <p:ph type="body" sz="quarter" idx="10" hasCustomPrompt="1"/>
          </p:nvPr>
        </p:nvSpPr>
        <p:spPr>
          <a:xfrm>
            <a:off x="6989885" y="4299255"/>
            <a:ext cx="1899597" cy="162000"/>
          </a:xfrm>
        </p:spPr>
        <p:txBody>
          <a:bodyPr/>
          <a:lstStyle>
            <a:lvl1pPr marL="0" indent="0" algn="r">
              <a:lnSpc>
                <a:spcPct val="100000"/>
              </a:lnSpc>
              <a:spcBef>
                <a:spcPts val="0"/>
              </a:spcBef>
              <a:buNone/>
              <a:defRPr sz="900" b="1">
                <a:solidFill>
                  <a:schemeClr val="bg1"/>
                </a:solidFill>
              </a:defRPr>
            </a:lvl1pPr>
            <a:lvl2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9pPr>
          </a:lstStyle>
          <a:p>
            <a:pPr lvl="0"/>
            <a:r>
              <a:rPr lang="nl-NL" dirty="0"/>
              <a:t>[Naam presentator /]</a:t>
            </a:r>
          </a:p>
          <a:p>
            <a:pPr lvl="0"/>
            <a:r>
              <a:rPr lang="nl-NL" dirty="0"/>
              <a:t>JU-LEVEL1=Naam</a:t>
            </a:r>
          </a:p>
        </p:txBody>
      </p:sp>
      <p:sp>
        <p:nvSpPr>
          <p:cNvPr id="6" name="Functie 5 (JU-Free)"/>
          <p:cNvSpPr>
            <a:spLocks noGrp="1"/>
          </p:cNvSpPr>
          <p:nvPr>
            <p:ph type="body" sz="quarter" idx="11" hasCustomPrompt="1"/>
          </p:nvPr>
        </p:nvSpPr>
        <p:spPr>
          <a:xfrm>
            <a:off x="6989885" y="4457516"/>
            <a:ext cx="1899597" cy="162000"/>
          </a:xfrm>
        </p:spPr>
        <p:txBody>
          <a:bodyPr/>
          <a:lstStyle>
            <a:lvl1pPr marL="0" indent="0" algn="r">
              <a:lnSpc>
                <a:spcPct val="100000"/>
              </a:lnSpc>
              <a:spcBef>
                <a:spcPts val="0"/>
              </a:spcBef>
              <a:buNone/>
              <a:defRPr sz="900" b="0" i="1">
                <a:solidFill>
                  <a:schemeClr val="bg1"/>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7" name="Datum 6 (JU-Free)"/>
          <p:cNvSpPr>
            <a:spLocks noGrp="1"/>
          </p:cNvSpPr>
          <p:nvPr>
            <p:ph type="body" sz="quarter" idx="12" hasCustomPrompt="1"/>
          </p:nvPr>
        </p:nvSpPr>
        <p:spPr>
          <a:xfrm>
            <a:off x="6989885" y="4774038"/>
            <a:ext cx="1899597" cy="162000"/>
          </a:xfrm>
          <a:noFill/>
        </p:spPr>
        <p:txBody>
          <a:bodyPr/>
          <a:lstStyle>
            <a:lvl1pPr marL="0" indent="0" algn="r">
              <a:lnSpc>
                <a:spcPct val="100000"/>
              </a:lnSpc>
              <a:spcBef>
                <a:spcPts val="0"/>
              </a:spcBef>
              <a:buNone/>
              <a:defRPr sz="900" b="0" i="0">
                <a:solidFill>
                  <a:schemeClr val="bg1"/>
                </a:solidFill>
              </a:defRPr>
            </a:lvl1pPr>
            <a:lvl2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5207003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fsluitdia">
    <p:bg>
      <p:bgPr>
        <a:solidFill>
          <a:srgbClr val="003F5F"/>
        </a:solidFill>
        <a:effectLst/>
      </p:bgPr>
    </p:bg>
    <p:spTree>
      <p:nvGrpSpPr>
        <p:cNvPr id="1" name=""/>
        <p:cNvGrpSpPr/>
        <p:nvPr/>
      </p:nvGrpSpPr>
      <p:grpSpPr>
        <a:xfrm>
          <a:off x="0" y="0"/>
          <a:ext cx="0" cy="0"/>
          <a:chOff x="0" y="0"/>
          <a:chExt cx="0" cy="0"/>
        </a:xfrm>
      </p:grpSpPr>
      <p:sp>
        <p:nvSpPr>
          <p:cNvPr id="10" name="Freeform 8"/>
          <p:cNvSpPr>
            <a:spLocks noSelect="1"/>
          </p:cNvSpPr>
          <p:nvPr userDrawn="1"/>
        </p:nvSpPr>
        <p:spPr bwMode="auto">
          <a:xfrm>
            <a:off x="0" y="2375297"/>
            <a:ext cx="3076575" cy="2768204"/>
          </a:xfrm>
          <a:custGeom>
            <a:avLst/>
            <a:gdLst>
              <a:gd name="T0" fmla="*/ 12918 w 12918"/>
              <a:gd name="T1" fmla="*/ 11625 h 11625"/>
              <a:gd name="T2" fmla="*/ 0 w 12918"/>
              <a:gd name="T3" fmla="*/ 11625 h 11625"/>
              <a:gd name="T4" fmla="*/ 0 w 12918"/>
              <a:gd name="T5" fmla="*/ 1594 h 11625"/>
              <a:gd name="T6" fmla="*/ 1522 w 12918"/>
              <a:gd name="T7" fmla="*/ 634 h 11625"/>
              <a:gd name="T8" fmla="*/ 4704 w 12918"/>
              <a:gd name="T9" fmla="*/ 805 h 11625"/>
              <a:gd name="T10" fmla="*/ 5090 w 12918"/>
              <a:gd name="T11" fmla="*/ 1178 h 11625"/>
              <a:gd name="T12" fmla="*/ 5261 w 12918"/>
              <a:gd name="T13" fmla="*/ 1379 h 11625"/>
              <a:gd name="T14" fmla="*/ 8885 w 12918"/>
              <a:gd name="T15" fmla="*/ 5633 h 11625"/>
              <a:gd name="T16" fmla="*/ 9577 w 12918"/>
              <a:gd name="T17" fmla="*/ 6446 h 11625"/>
              <a:gd name="T18" fmla="*/ 11395 w 12918"/>
              <a:gd name="T19" fmla="*/ 8579 h 11625"/>
              <a:gd name="T20" fmla="*/ 12918 w 12918"/>
              <a:gd name="T21" fmla="*/ 11625 h 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18" h="11625">
                <a:moveTo>
                  <a:pt x="12918" y="11625"/>
                </a:moveTo>
                <a:cubicBezTo>
                  <a:pt x="0" y="11625"/>
                  <a:pt x="0" y="11625"/>
                  <a:pt x="0" y="11625"/>
                </a:cubicBezTo>
                <a:cubicBezTo>
                  <a:pt x="0" y="1594"/>
                  <a:pt x="0" y="1594"/>
                  <a:pt x="0" y="1594"/>
                </a:cubicBezTo>
                <a:cubicBezTo>
                  <a:pt x="1522" y="634"/>
                  <a:pt x="1522" y="634"/>
                  <a:pt x="1522" y="634"/>
                </a:cubicBezTo>
                <a:cubicBezTo>
                  <a:pt x="2527" y="0"/>
                  <a:pt x="3803" y="90"/>
                  <a:pt x="4704" y="805"/>
                </a:cubicBezTo>
                <a:cubicBezTo>
                  <a:pt x="4842" y="915"/>
                  <a:pt x="4971" y="1039"/>
                  <a:pt x="5090" y="1178"/>
                </a:cubicBezTo>
                <a:cubicBezTo>
                  <a:pt x="5261" y="1379"/>
                  <a:pt x="5261" y="1379"/>
                  <a:pt x="5261" y="1379"/>
                </a:cubicBezTo>
                <a:cubicBezTo>
                  <a:pt x="8885" y="5633"/>
                  <a:pt x="8885" y="5633"/>
                  <a:pt x="8885" y="5633"/>
                </a:cubicBezTo>
                <a:cubicBezTo>
                  <a:pt x="9577" y="6446"/>
                  <a:pt x="9577" y="6446"/>
                  <a:pt x="9577" y="6446"/>
                </a:cubicBezTo>
                <a:cubicBezTo>
                  <a:pt x="11395" y="8579"/>
                  <a:pt x="11395" y="8579"/>
                  <a:pt x="11395" y="8579"/>
                </a:cubicBezTo>
                <a:cubicBezTo>
                  <a:pt x="12151" y="9467"/>
                  <a:pt x="12668" y="10515"/>
                  <a:pt x="12918" y="11625"/>
                </a:cubicBezTo>
                <a:close/>
              </a:path>
            </a:pathLst>
          </a:custGeom>
          <a:solidFill>
            <a:srgbClr val="3F7C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 name="Freeform 9"/>
          <p:cNvSpPr>
            <a:spLocks noSelect="1"/>
          </p:cNvSpPr>
          <p:nvPr userDrawn="1"/>
        </p:nvSpPr>
        <p:spPr bwMode="auto">
          <a:xfrm>
            <a:off x="4735116" y="177404"/>
            <a:ext cx="4408885" cy="4822031"/>
          </a:xfrm>
          <a:custGeom>
            <a:avLst/>
            <a:gdLst>
              <a:gd name="T0" fmla="*/ 18518 w 18518"/>
              <a:gd name="T1" fmla="*/ 5890 h 20248"/>
              <a:gd name="T2" fmla="*/ 18518 w 18518"/>
              <a:gd name="T3" fmla="*/ 16944 h 20248"/>
              <a:gd name="T4" fmla="*/ 8998 w 18518"/>
              <a:gd name="T5" fmla="*/ 19855 h 20248"/>
              <a:gd name="T6" fmla="*/ 5530 w 18518"/>
              <a:gd name="T7" fmla="*/ 18710 h 20248"/>
              <a:gd name="T8" fmla="*/ 3314 w 18518"/>
              <a:gd name="T9" fmla="*/ 15675 h 20248"/>
              <a:gd name="T10" fmla="*/ 3209 w 18518"/>
              <a:gd name="T11" fmla="*/ 15530 h 20248"/>
              <a:gd name="T12" fmla="*/ 830 w 18518"/>
              <a:gd name="T13" fmla="*/ 12271 h 20248"/>
              <a:gd name="T14" fmla="*/ 225 w 18518"/>
              <a:gd name="T15" fmla="*/ 11072 h 20248"/>
              <a:gd name="T16" fmla="*/ 42 w 18518"/>
              <a:gd name="T17" fmla="*/ 10034 h 20248"/>
              <a:gd name="T18" fmla="*/ 850 w 18518"/>
              <a:gd name="T19" fmla="*/ 7382 h 20248"/>
              <a:gd name="T20" fmla="*/ 5216 w 18518"/>
              <a:gd name="T21" fmla="*/ 1458 h 20248"/>
              <a:gd name="T22" fmla="*/ 8765 w 18518"/>
              <a:gd name="T23" fmla="*/ 639 h 20248"/>
              <a:gd name="T24" fmla="*/ 17417 w 18518"/>
              <a:gd name="T25" fmla="*/ 5177 h 20248"/>
              <a:gd name="T26" fmla="*/ 18518 w 18518"/>
              <a:gd name="T27" fmla="*/ 5890 h 20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18" h="20248">
                <a:moveTo>
                  <a:pt x="18518" y="5890"/>
                </a:moveTo>
                <a:cubicBezTo>
                  <a:pt x="18518" y="16944"/>
                  <a:pt x="18518" y="16944"/>
                  <a:pt x="18518" y="16944"/>
                </a:cubicBezTo>
                <a:cubicBezTo>
                  <a:pt x="8998" y="19855"/>
                  <a:pt x="8998" y="19855"/>
                  <a:pt x="8998" y="19855"/>
                </a:cubicBezTo>
                <a:cubicBezTo>
                  <a:pt x="7711" y="20248"/>
                  <a:pt x="6318" y="19789"/>
                  <a:pt x="5530" y="18710"/>
                </a:cubicBezTo>
                <a:cubicBezTo>
                  <a:pt x="3314" y="15675"/>
                  <a:pt x="3314" y="15675"/>
                  <a:pt x="3314" y="15675"/>
                </a:cubicBezTo>
                <a:cubicBezTo>
                  <a:pt x="3209" y="15530"/>
                  <a:pt x="3209" y="15530"/>
                  <a:pt x="3209" y="15530"/>
                </a:cubicBezTo>
                <a:cubicBezTo>
                  <a:pt x="830" y="12271"/>
                  <a:pt x="830" y="12271"/>
                  <a:pt x="830" y="12271"/>
                </a:cubicBezTo>
                <a:cubicBezTo>
                  <a:pt x="558" y="11899"/>
                  <a:pt x="357" y="11494"/>
                  <a:pt x="225" y="11072"/>
                </a:cubicBezTo>
                <a:cubicBezTo>
                  <a:pt x="119" y="10734"/>
                  <a:pt x="58" y="10385"/>
                  <a:pt x="42" y="10034"/>
                </a:cubicBezTo>
                <a:cubicBezTo>
                  <a:pt x="0" y="9108"/>
                  <a:pt x="269" y="8170"/>
                  <a:pt x="850" y="7382"/>
                </a:cubicBezTo>
                <a:cubicBezTo>
                  <a:pt x="5216" y="1458"/>
                  <a:pt x="5216" y="1458"/>
                  <a:pt x="5216" y="1458"/>
                </a:cubicBezTo>
                <a:cubicBezTo>
                  <a:pt x="6034" y="349"/>
                  <a:pt x="7546" y="0"/>
                  <a:pt x="8765" y="639"/>
                </a:cubicBezTo>
                <a:cubicBezTo>
                  <a:pt x="17417" y="5177"/>
                  <a:pt x="17417" y="5177"/>
                  <a:pt x="17417" y="5177"/>
                </a:cubicBezTo>
                <a:cubicBezTo>
                  <a:pt x="17809" y="5382"/>
                  <a:pt x="18177" y="5622"/>
                  <a:pt x="18518" y="5890"/>
                </a:cubicBezTo>
                <a:close/>
              </a:path>
            </a:pathLst>
          </a:custGeom>
          <a:solidFill>
            <a:srgbClr val="3F7C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3" name="Freeform 10"/>
          <p:cNvSpPr>
            <a:spLocks noSelect="1" noEditPoints="1"/>
          </p:cNvSpPr>
          <p:nvPr userDrawn="1"/>
        </p:nvSpPr>
        <p:spPr bwMode="auto">
          <a:xfrm>
            <a:off x="8268891" y="235744"/>
            <a:ext cx="644129" cy="525066"/>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p:txBody>
          <a:bodyPr/>
          <a:lstStyle>
            <a:lvl1pPr>
              <a:defRPr>
                <a:solidFill>
                  <a:schemeClr val="bg1"/>
                </a:solidFill>
              </a:defRPr>
            </a:lvl1pPr>
          </a:lstStyle>
          <a:p>
            <a:r>
              <a:rPr lang="nl-NL" dirty="0"/>
              <a:t>[Titel]</a:t>
            </a:r>
          </a:p>
        </p:txBody>
      </p:sp>
      <p:sp>
        <p:nvSpPr>
          <p:cNvPr id="5" name="Tijdelijke aanduiding voor tekst 4 (JU-Free)"/>
          <p:cNvSpPr>
            <a:spLocks noGrp="1"/>
          </p:cNvSpPr>
          <p:nvPr>
            <p:ph type="body" sz="quarter" idx="13" hasCustomPrompt="1"/>
          </p:nvPr>
        </p:nvSpPr>
        <p:spPr>
          <a:xfrm>
            <a:off x="990900" y="1363500"/>
            <a:ext cx="7262813" cy="945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[Tekst]</a:t>
            </a:r>
          </a:p>
          <a:p>
            <a:pPr lvl="0"/>
            <a:r>
              <a:rPr lang="nl-NL" dirty="0"/>
              <a:t>JU-LEVEL1=Opsomming 1e niveau  met witruimte</a:t>
            </a:r>
          </a:p>
          <a:p>
            <a:pPr lvl="1"/>
            <a:r>
              <a:rPr lang="nl-NL" dirty="0"/>
              <a:t>JU-LEVEL2=Opsomming 2e niveau</a:t>
            </a:r>
          </a:p>
          <a:p>
            <a:pPr lvl="2"/>
            <a:r>
              <a:rPr lang="nl-NL" dirty="0"/>
              <a:t>JU-LEVEL3=Inhoud lijst + witregel</a:t>
            </a:r>
          </a:p>
          <a:p>
            <a:pPr lvl="3"/>
            <a:r>
              <a:rPr lang="nl-NL" dirty="0"/>
              <a:t>JU-LEVEL4=Kop</a:t>
            </a:r>
          </a:p>
          <a:p>
            <a:pPr lvl="4"/>
            <a:r>
              <a:rPr lang="nl-NL" dirty="0"/>
              <a:t>JU-LEVEL5=Basistekst</a:t>
            </a:r>
          </a:p>
          <a:p>
            <a:pPr lvl="5"/>
            <a:r>
              <a:rPr lang="nl-NL" dirty="0"/>
              <a:t>JU-LEVEL6=Zwevend 1e niveau</a:t>
            </a:r>
          </a:p>
          <a:p>
            <a:pPr lvl="6"/>
            <a:r>
              <a:rPr lang="nl-NL" dirty="0"/>
              <a:t>JU-LEVEL7=Zwevend 2e niveau</a:t>
            </a:r>
          </a:p>
        </p:txBody>
      </p:sp>
      <p:sp>
        <p:nvSpPr>
          <p:cNvPr id="7" name="Tijdelijke aanduiding voor tekst 5 (JU-Free)"/>
          <p:cNvSpPr>
            <a:spLocks noGrp="1"/>
          </p:cNvSpPr>
          <p:nvPr>
            <p:ph type="body" sz="quarter" idx="14" hasCustomPrompt="1"/>
          </p:nvPr>
        </p:nvSpPr>
        <p:spPr>
          <a:xfrm>
            <a:off x="2582306" y="2761476"/>
            <a:ext cx="1910564" cy="1423663"/>
          </a:xfrm>
        </p:spPr>
        <p:txBody>
          <a:bodyPr/>
          <a:lstStyle>
            <a:lvl1pPr marL="0" marR="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1875"/>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8" name="Tijdelijke aanduiding voor tekst 5 (JU-Free)"/>
          <p:cNvSpPr>
            <a:spLocks noGrp="1"/>
          </p:cNvSpPr>
          <p:nvPr>
            <p:ph type="body" sz="quarter" idx="15" hasCustomPrompt="1"/>
          </p:nvPr>
        </p:nvSpPr>
        <p:spPr>
          <a:xfrm>
            <a:off x="6222322" y="2761476"/>
            <a:ext cx="1910564" cy="1423663"/>
          </a:xfrm>
        </p:spPr>
        <p:txBody>
          <a:bodyPr/>
          <a:lstStyle>
            <a:lvl1pPr marL="0" marR="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1875"/>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9" name="Tijdelijke aanduiding voor afbeelding 8"/>
          <p:cNvSpPr>
            <a:spLocks noGrp="1" noSelect="1" noChangeAspect="1"/>
          </p:cNvSpPr>
          <p:nvPr>
            <p:ph type="pic" sz="quarter" idx="16" hasCustomPrompt="1"/>
          </p:nvPr>
        </p:nvSpPr>
        <p:spPr>
          <a:xfrm>
            <a:off x="976220" y="2562957"/>
            <a:ext cx="1336500" cy="1336500"/>
          </a:xfrm>
          <a:prstGeom prst="ellipse">
            <a:avLst/>
          </a:prstGeom>
          <a:solidFill>
            <a:srgbClr val="90D0F3"/>
          </a:solidFill>
        </p:spPr>
        <p:txBody>
          <a:bodyPr/>
          <a:lstStyle>
            <a:lvl1pPr marL="0" indent="0">
              <a:lnSpc>
                <a:spcPct val="100000"/>
              </a:lnSpc>
              <a:buNone/>
              <a:defRPr sz="825" baseline="0">
                <a:solidFill>
                  <a:schemeClr val="bg1"/>
                </a:solidFill>
              </a:defRPr>
            </a:lvl1pPr>
          </a:lstStyle>
          <a:p>
            <a:r>
              <a:rPr lang="nl-NL" dirty="0"/>
              <a:t>[Klik op het pictogram om een foto in te voegen]</a:t>
            </a:r>
          </a:p>
        </p:txBody>
      </p:sp>
      <p:sp>
        <p:nvSpPr>
          <p:cNvPr id="11" name="Tijdelijke aanduiding voor afbeelding 9"/>
          <p:cNvSpPr>
            <a:spLocks noGrp="1" noSelect="1" noChangeAspect="1"/>
          </p:cNvSpPr>
          <p:nvPr>
            <p:ph type="pic" sz="quarter" idx="17" hasCustomPrompt="1"/>
          </p:nvPr>
        </p:nvSpPr>
        <p:spPr>
          <a:xfrm>
            <a:off x="4625030" y="2562957"/>
            <a:ext cx="1336500" cy="1336500"/>
          </a:xfrm>
          <a:prstGeom prst="ellipse">
            <a:avLst/>
          </a:prstGeom>
          <a:solidFill>
            <a:srgbClr val="90D0F3"/>
          </a:solidFill>
        </p:spPr>
        <p:txBody>
          <a:bodyPr/>
          <a:lstStyle>
            <a:lvl1pPr marL="0" indent="0">
              <a:lnSpc>
                <a:spcPct val="100000"/>
              </a:lnSpc>
              <a:buNone/>
              <a:defRPr sz="825" baseline="0">
                <a:solidFill>
                  <a:schemeClr val="bg1"/>
                </a:solidFill>
              </a:defRPr>
            </a:lvl1pPr>
          </a:lstStyle>
          <a:p>
            <a:r>
              <a:rPr lang="nl-NL" dirty="0"/>
              <a:t>[Klik op het pictogram om een foto in te voegen]</a:t>
            </a:r>
          </a:p>
        </p:txBody>
      </p:sp>
    </p:spTree>
    <p:extLst>
      <p:ext uri="{BB962C8B-B14F-4D97-AF65-F5344CB8AC3E}">
        <p14:creationId xmlns:p14="http://schemas.microsoft.com/office/powerpoint/2010/main" val="28366845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fsluitdia groen">
    <p:bg>
      <p:bgPr>
        <a:solidFill>
          <a:srgbClr val="004A26"/>
        </a:solidFill>
        <a:effectLst/>
      </p:bgPr>
    </p:bg>
    <p:spTree>
      <p:nvGrpSpPr>
        <p:cNvPr id="1" name=""/>
        <p:cNvGrpSpPr/>
        <p:nvPr/>
      </p:nvGrpSpPr>
      <p:grpSpPr>
        <a:xfrm>
          <a:off x="0" y="0"/>
          <a:ext cx="0" cy="0"/>
          <a:chOff x="0" y="0"/>
          <a:chExt cx="0" cy="0"/>
        </a:xfrm>
      </p:grpSpPr>
      <p:sp>
        <p:nvSpPr>
          <p:cNvPr id="10" name="Freeform 8"/>
          <p:cNvSpPr>
            <a:spLocks noSelect="1"/>
          </p:cNvSpPr>
          <p:nvPr userDrawn="1"/>
        </p:nvSpPr>
        <p:spPr bwMode="auto">
          <a:xfrm>
            <a:off x="0" y="2375297"/>
            <a:ext cx="3076575" cy="2768204"/>
          </a:xfrm>
          <a:custGeom>
            <a:avLst/>
            <a:gdLst>
              <a:gd name="T0" fmla="*/ 12918 w 12918"/>
              <a:gd name="T1" fmla="*/ 11625 h 11625"/>
              <a:gd name="T2" fmla="*/ 0 w 12918"/>
              <a:gd name="T3" fmla="*/ 11625 h 11625"/>
              <a:gd name="T4" fmla="*/ 0 w 12918"/>
              <a:gd name="T5" fmla="*/ 1594 h 11625"/>
              <a:gd name="T6" fmla="*/ 1522 w 12918"/>
              <a:gd name="T7" fmla="*/ 634 h 11625"/>
              <a:gd name="T8" fmla="*/ 4704 w 12918"/>
              <a:gd name="T9" fmla="*/ 805 h 11625"/>
              <a:gd name="T10" fmla="*/ 5090 w 12918"/>
              <a:gd name="T11" fmla="*/ 1178 h 11625"/>
              <a:gd name="T12" fmla="*/ 5261 w 12918"/>
              <a:gd name="T13" fmla="*/ 1379 h 11625"/>
              <a:gd name="T14" fmla="*/ 8885 w 12918"/>
              <a:gd name="T15" fmla="*/ 5633 h 11625"/>
              <a:gd name="T16" fmla="*/ 9577 w 12918"/>
              <a:gd name="T17" fmla="*/ 6446 h 11625"/>
              <a:gd name="T18" fmla="*/ 11395 w 12918"/>
              <a:gd name="T19" fmla="*/ 8579 h 11625"/>
              <a:gd name="T20" fmla="*/ 12918 w 12918"/>
              <a:gd name="T21" fmla="*/ 11625 h 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18" h="11625">
                <a:moveTo>
                  <a:pt x="12918" y="11625"/>
                </a:moveTo>
                <a:cubicBezTo>
                  <a:pt x="0" y="11625"/>
                  <a:pt x="0" y="11625"/>
                  <a:pt x="0" y="11625"/>
                </a:cubicBezTo>
                <a:cubicBezTo>
                  <a:pt x="0" y="1594"/>
                  <a:pt x="0" y="1594"/>
                  <a:pt x="0" y="1594"/>
                </a:cubicBezTo>
                <a:cubicBezTo>
                  <a:pt x="1522" y="634"/>
                  <a:pt x="1522" y="634"/>
                  <a:pt x="1522" y="634"/>
                </a:cubicBezTo>
                <a:cubicBezTo>
                  <a:pt x="2527" y="0"/>
                  <a:pt x="3803" y="90"/>
                  <a:pt x="4704" y="805"/>
                </a:cubicBezTo>
                <a:cubicBezTo>
                  <a:pt x="4842" y="915"/>
                  <a:pt x="4971" y="1039"/>
                  <a:pt x="5090" y="1178"/>
                </a:cubicBezTo>
                <a:cubicBezTo>
                  <a:pt x="5261" y="1379"/>
                  <a:pt x="5261" y="1379"/>
                  <a:pt x="5261" y="1379"/>
                </a:cubicBezTo>
                <a:cubicBezTo>
                  <a:pt x="8885" y="5633"/>
                  <a:pt x="8885" y="5633"/>
                  <a:pt x="8885" y="5633"/>
                </a:cubicBezTo>
                <a:cubicBezTo>
                  <a:pt x="9577" y="6446"/>
                  <a:pt x="9577" y="6446"/>
                  <a:pt x="9577" y="6446"/>
                </a:cubicBezTo>
                <a:cubicBezTo>
                  <a:pt x="11395" y="8579"/>
                  <a:pt x="11395" y="8579"/>
                  <a:pt x="11395" y="8579"/>
                </a:cubicBezTo>
                <a:cubicBezTo>
                  <a:pt x="12151" y="9467"/>
                  <a:pt x="12668" y="10515"/>
                  <a:pt x="12918" y="11625"/>
                </a:cubicBezTo>
                <a:close/>
              </a:path>
            </a:pathLst>
          </a:custGeom>
          <a:solidFill>
            <a:srgbClr val="0E864A"/>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12" name="Freeform 9"/>
          <p:cNvSpPr>
            <a:spLocks noSelect="1"/>
          </p:cNvSpPr>
          <p:nvPr userDrawn="1"/>
        </p:nvSpPr>
        <p:spPr bwMode="auto">
          <a:xfrm>
            <a:off x="4735116" y="177404"/>
            <a:ext cx="4408885" cy="4822031"/>
          </a:xfrm>
          <a:custGeom>
            <a:avLst/>
            <a:gdLst>
              <a:gd name="T0" fmla="*/ 18518 w 18518"/>
              <a:gd name="T1" fmla="*/ 5890 h 20248"/>
              <a:gd name="T2" fmla="*/ 18518 w 18518"/>
              <a:gd name="T3" fmla="*/ 16944 h 20248"/>
              <a:gd name="T4" fmla="*/ 8998 w 18518"/>
              <a:gd name="T5" fmla="*/ 19855 h 20248"/>
              <a:gd name="T6" fmla="*/ 5530 w 18518"/>
              <a:gd name="T7" fmla="*/ 18710 h 20248"/>
              <a:gd name="T8" fmla="*/ 3314 w 18518"/>
              <a:gd name="T9" fmla="*/ 15675 h 20248"/>
              <a:gd name="T10" fmla="*/ 3209 w 18518"/>
              <a:gd name="T11" fmla="*/ 15530 h 20248"/>
              <a:gd name="T12" fmla="*/ 830 w 18518"/>
              <a:gd name="T13" fmla="*/ 12271 h 20248"/>
              <a:gd name="T14" fmla="*/ 225 w 18518"/>
              <a:gd name="T15" fmla="*/ 11072 h 20248"/>
              <a:gd name="T16" fmla="*/ 42 w 18518"/>
              <a:gd name="T17" fmla="*/ 10034 h 20248"/>
              <a:gd name="T18" fmla="*/ 850 w 18518"/>
              <a:gd name="T19" fmla="*/ 7382 h 20248"/>
              <a:gd name="T20" fmla="*/ 5216 w 18518"/>
              <a:gd name="T21" fmla="*/ 1458 h 20248"/>
              <a:gd name="T22" fmla="*/ 8765 w 18518"/>
              <a:gd name="T23" fmla="*/ 639 h 20248"/>
              <a:gd name="T24" fmla="*/ 17417 w 18518"/>
              <a:gd name="T25" fmla="*/ 5177 h 20248"/>
              <a:gd name="T26" fmla="*/ 18518 w 18518"/>
              <a:gd name="T27" fmla="*/ 5890 h 20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18" h="20248">
                <a:moveTo>
                  <a:pt x="18518" y="5890"/>
                </a:moveTo>
                <a:cubicBezTo>
                  <a:pt x="18518" y="16944"/>
                  <a:pt x="18518" y="16944"/>
                  <a:pt x="18518" y="16944"/>
                </a:cubicBezTo>
                <a:cubicBezTo>
                  <a:pt x="8998" y="19855"/>
                  <a:pt x="8998" y="19855"/>
                  <a:pt x="8998" y="19855"/>
                </a:cubicBezTo>
                <a:cubicBezTo>
                  <a:pt x="7711" y="20248"/>
                  <a:pt x="6318" y="19789"/>
                  <a:pt x="5530" y="18710"/>
                </a:cubicBezTo>
                <a:cubicBezTo>
                  <a:pt x="3314" y="15675"/>
                  <a:pt x="3314" y="15675"/>
                  <a:pt x="3314" y="15675"/>
                </a:cubicBezTo>
                <a:cubicBezTo>
                  <a:pt x="3209" y="15530"/>
                  <a:pt x="3209" y="15530"/>
                  <a:pt x="3209" y="15530"/>
                </a:cubicBezTo>
                <a:cubicBezTo>
                  <a:pt x="830" y="12271"/>
                  <a:pt x="830" y="12271"/>
                  <a:pt x="830" y="12271"/>
                </a:cubicBezTo>
                <a:cubicBezTo>
                  <a:pt x="558" y="11899"/>
                  <a:pt x="357" y="11494"/>
                  <a:pt x="225" y="11072"/>
                </a:cubicBezTo>
                <a:cubicBezTo>
                  <a:pt x="119" y="10734"/>
                  <a:pt x="58" y="10385"/>
                  <a:pt x="42" y="10034"/>
                </a:cubicBezTo>
                <a:cubicBezTo>
                  <a:pt x="0" y="9108"/>
                  <a:pt x="269" y="8170"/>
                  <a:pt x="850" y="7382"/>
                </a:cubicBezTo>
                <a:cubicBezTo>
                  <a:pt x="5216" y="1458"/>
                  <a:pt x="5216" y="1458"/>
                  <a:pt x="5216" y="1458"/>
                </a:cubicBezTo>
                <a:cubicBezTo>
                  <a:pt x="6034" y="349"/>
                  <a:pt x="7546" y="0"/>
                  <a:pt x="8765" y="639"/>
                </a:cubicBezTo>
                <a:cubicBezTo>
                  <a:pt x="17417" y="5177"/>
                  <a:pt x="17417" y="5177"/>
                  <a:pt x="17417" y="5177"/>
                </a:cubicBezTo>
                <a:cubicBezTo>
                  <a:pt x="17809" y="5382"/>
                  <a:pt x="18177" y="5622"/>
                  <a:pt x="18518" y="5890"/>
                </a:cubicBezTo>
                <a:close/>
              </a:path>
            </a:pathLst>
          </a:custGeom>
          <a:solidFill>
            <a:srgbClr val="0E864A"/>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13" name="Freeform 10"/>
          <p:cNvSpPr>
            <a:spLocks noSelect="1" noEditPoints="1"/>
          </p:cNvSpPr>
          <p:nvPr userDrawn="1"/>
        </p:nvSpPr>
        <p:spPr bwMode="auto">
          <a:xfrm>
            <a:off x="8268891" y="235744"/>
            <a:ext cx="644129" cy="525066"/>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p:txBody>
          <a:bodyPr/>
          <a:lstStyle>
            <a:lvl1pPr>
              <a:defRPr>
                <a:solidFill>
                  <a:schemeClr val="bg1"/>
                </a:solidFill>
              </a:defRPr>
            </a:lvl1pPr>
          </a:lstStyle>
          <a:p>
            <a:r>
              <a:rPr lang="nl-NL" dirty="0"/>
              <a:t>[Titel]</a:t>
            </a:r>
          </a:p>
        </p:txBody>
      </p:sp>
      <p:sp>
        <p:nvSpPr>
          <p:cNvPr id="5" name="Tijdelijke aanduiding voor tekst 4 (JU-Free)"/>
          <p:cNvSpPr>
            <a:spLocks noGrp="1"/>
          </p:cNvSpPr>
          <p:nvPr>
            <p:ph type="body" sz="quarter" idx="13" hasCustomPrompt="1"/>
          </p:nvPr>
        </p:nvSpPr>
        <p:spPr>
          <a:xfrm>
            <a:off x="990900" y="1363500"/>
            <a:ext cx="7262813" cy="945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[Tekst]</a:t>
            </a:r>
          </a:p>
          <a:p>
            <a:pPr lvl="0"/>
            <a:r>
              <a:rPr lang="nl-NL" dirty="0"/>
              <a:t>JU-LEVEL1=Opsomming 1e niveau  met witruimte</a:t>
            </a:r>
          </a:p>
          <a:p>
            <a:pPr lvl="1"/>
            <a:r>
              <a:rPr lang="nl-NL" dirty="0"/>
              <a:t>JU-LEVEL2=Opsomming 2e niveau</a:t>
            </a:r>
          </a:p>
          <a:p>
            <a:pPr lvl="2"/>
            <a:r>
              <a:rPr lang="nl-NL" dirty="0"/>
              <a:t>JU-LEVEL3=Inhoud lijst + witregel</a:t>
            </a:r>
          </a:p>
          <a:p>
            <a:pPr lvl="3"/>
            <a:r>
              <a:rPr lang="nl-NL" dirty="0"/>
              <a:t>JU-LEVEL4=Kop</a:t>
            </a:r>
          </a:p>
          <a:p>
            <a:pPr lvl="4"/>
            <a:r>
              <a:rPr lang="nl-NL" dirty="0"/>
              <a:t>JU-LEVEL5=Basistekst</a:t>
            </a:r>
          </a:p>
          <a:p>
            <a:pPr lvl="5"/>
            <a:r>
              <a:rPr lang="nl-NL" dirty="0"/>
              <a:t>JU-LEVEL6=Zwevend 1e niveau</a:t>
            </a:r>
          </a:p>
          <a:p>
            <a:pPr lvl="6"/>
            <a:r>
              <a:rPr lang="nl-NL" dirty="0"/>
              <a:t>JU-LEVEL7=Zwevend 2e niveau</a:t>
            </a:r>
          </a:p>
        </p:txBody>
      </p:sp>
      <p:sp>
        <p:nvSpPr>
          <p:cNvPr id="7" name="Tijdelijke aanduiding voor tekst 5 (JU-Free)"/>
          <p:cNvSpPr>
            <a:spLocks noGrp="1"/>
          </p:cNvSpPr>
          <p:nvPr>
            <p:ph type="body" sz="quarter" idx="14" hasCustomPrompt="1"/>
          </p:nvPr>
        </p:nvSpPr>
        <p:spPr>
          <a:xfrm>
            <a:off x="2582306" y="2761476"/>
            <a:ext cx="1910564" cy="1423663"/>
          </a:xfrm>
        </p:spPr>
        <p:txBody>
          <a:bodyPr/>
          <a:lstStyle>
            <a:lvl1pPr marL="0" marR="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1875"/>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8" name="Tijdelijke aanduiding voor tekst 5 (JU-Free)"/>
          <p:cNvSpPr>
            <a:spLocks noGrp="1"/>
          </p:cNvSpPr>
          <p:nvPr>
            <p:ph type="body" sz="quarter" idx="15" hasCustomPrompt="1"/>
          </p:nvPr>
        </p:nvSpPr>
        <p:spPr>
          <a:xfrm>
            <a:off x="6222322" y="2761476"/>
            <a:ext cx="1910564" cy="1423663"/>
          </a:xfrm>
        </p:spPr>
        <p:txBody>
          <a:bodyPr/>
          <a:lstStyle>
            <a:lvl1pPr marL="0" marR="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1875"/>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9" name="Tijdelijke aanduiding voor afbeelding 8"/>
          <p:cNvSpPr>
            <a:spLocks noGrp="1" noSelect="1" noChangeAspect="1"/>
          </p:cNvSpPr>
          <p:nvPr>
            <p:ph type="pic" sz="quarter" idx="16" hasCustomPrompt="1"/>
          </p:nvPr>
        </p:nvSpPr>
        <p:spPr>
          <a:xfrm>
            <a:off x="976220" y="2562957"/>
            <a:ext cx="1336500" cy="1336500"/>
          </a:xfrm>
          <a:prstGeom prst="ellipse">
            <a:avLst/>
          </a:prstGeom>
          <a:solidFill>
            <a:srgbClr val="81C5A1"/>
          </a:solidFill>
        </p:spPr>
        <p:txBody>
          <a:bodyPr/>
          <a:lstStyle>
            <a:lvl1pPr marL="0" indent="0">
              <a:lnSpc>
                <a:spcPct val="100000"/>
              </a:lnSpc>
              <a:buNone/>
              <a:defRPr sz="825" baseline="0">
                <a:solidFill>
                  <a:schemeClr val="bg1"/>
                </a:solidFill>
              </a:defRPr>
            </a:lvl1pPr>
          </a:lstStyle>
          <a:p>
            <a:r>
              <a:rPr lang="nl-NL" dirty="0"/>
              <a:t>[Klik op het pictogram om een foto in te voegen]</a:t>
            </a:r>
          </a:p>
        </p:txBody>
      </p:sp>
      <p:sp>
        <p:nvSpPr>
          <p:cNvPr id="11" name="Tijdelijke aanduiding voor afbeelding 9"/>
          <p:cNvSpPr>
            <a:spLocks noGrp="1" noSelect="1" noChangeAspect="1"/>
          </p:cNvSpPr>
          <p:nvPr>
            <p:ph type="pic" sz="quarter" idx="17" hasCustomPrompt="1"/>
          </p:nvPr>
        </p:nvSpPr>
        <p:spPr>
          <a:xfrm>
            <a:off x="4625030" y="2562957"/>
            <a:ext cx="1336500" cy="1336500"/>
          </a:xfrm>
          <a:prstGeom prst="ellipse">
            <a:avLst/>
          </a:prstGeom>
          <a:solidFill>
            <a:srgbClr val="81C5A1"/>
          </a:solidFill>
        </p:spPr>
        <p:txBody>
          <a:bodyPr/>
          <a:lstStyle>
            <a:lvl1pPr marL="0" indent="0">
              <a:lnSpc>
                <a:spcPct val="100000"/>
              </a:lnSpc>
              <a:buNone/>
              <a:defRPr sz="825" baseline="0">
                <a:solidFill>
                  <a:schemeClr val="bg1"/>
                </a:solidFill>
              </a:defRPr>
            </a:lvl1pPr>
          </a:lstStyle>
          <a:p>
            <a:r>
              <a:rPr lang="nl-NL" dirty="0"/>
              <a:t>[Klik op het pictogram om een foto in te voegen]</a:t>
            </a:r>
          </a:p>
        </p:txBody>
      </p:sp>
    </p:spTree>
    <p:extLst>
      <p:ext uri="{BB962C8B-B14F-4D97-AF65-F5344CB8AC3E}">
        <p14:creationId xmlns:p14="http://schemas.microsoft.com/office/powerpoint/2010/main" val="3293017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fsluitdia paars">
    <p:bg>
      <p:bgPr>
        <a:solidFill>
          <a:srgbClr val="591F58"/>
        </a:solidFill>
        <a:effectLst/>
      </p:bgPr>
    </p:bg>
    <p:spTree>
      <p:nvGrpSpPr>
        <p:cNvPr id="1" name=""/>
        <p:cNvGrpSpPr/>
        <p:nvPr/>
      </p:nvGrpSpPr>
      <p:grpSpPr>
        <a:xfrm>
          <a:off x="0" y="0"/>
          <a:ext cx="0" cy="0"/>
          <a:chOff x="0" y="0"/>
          <a:chExt cx="0" cy="0"/>
        </a:xfrm>
      </p:grpSpPr>
      <p:sp>
        <p:nvSpPr>
          <p:cNvPr id="10" name="Freeform 8"/>
          <p:cNvSpPr>
            <a:spLocks noSelect="1"/>
          </p:cNvSpPr>
          <p:nvPr userDrawn="1"/>
        </p:nvSpPr>
        <p:spPr bwMode="auto">
          <a:xfrm>
            <a:off x="0" y="2375297"/>
            <a:ext cx="3076575" cy="2768204"/>
          </a:xfrm>
          <a:custGeom>
            <a:avLst/>
            <a:gdLst>
              <a:gd name="T0" fmla="*/ 12918 w 12918"/>
              <a:gd name="T1" fmla="*/ 11625 h 11625"/>
              <a:gd name="T2" fmla="*/ 0 w 12918"/>
              <a:gd name="T3" fmla="*/ 11625 h 11625"/>
              <a:gd name="T4" fmla="*/ 0 w 12918"/>
              <a:gd name="T5" fmla="*/ 1594 h 11625"/>
              <a:gd name="T6" fmla="*/ 1522 w 12918"/>
              <a:gd name="T7" fmla="*/ 634 h 11625"/>
              <a:gd name="T8" fmla="*/ 4704 w 12918"/>
              <a:gd name="T9" fmla="*/ 805 h 11625"/>
              <a:gd name="T10" fmla="*/ 5090 w 12918"/>
              <a:gd name="T11" fmla="*/ 1178 h 11625"/>
              <a:gd name="T12" fmla="*/ 5261 w 12918"/>
              <a:gd name="T13" fmla="*/ 1379 h 11625"/>
              <a:gd name="T14" fmla="*/ 8885 w 12918"/>
              <a:gd name="T15" fmla="*/ 5633 h 11625"/>
              <a:gd name="T16" fmla="*/ 9577 w 12918"/>
              <a:gd name="T17" fmla="*/ 6446 h 11625"/>
              <a:gd name="T18" fmla="*/ 11395 w 12918"/>
              <a:gd name="T19" fmla="*/ 8579 h 11625"/>
              <a:gd name="T20" fmla="*/ 12918 w 12918"/>
              <a:gd name="T21" fmla="*/ 11625 h 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18" h="11625">
                <a:moveTo>
                  <a:pt x="12918" y="11625"/>
                </a:moveTo>
                <a:cubicBezTo>
                  <a:pt x="0" y="11625"/>
                  <a:pt x="0" y="11625"/>
                  <a:pt x="0" y="11625"/>
                </a:cubicBezTo>
                <a:cubicBezTo>
                  <a:pt x="0" y="1594"/>
                  <a:pt x="0" y="1594"/>
                  <a:pt x="0" y="1594"/>
                </a:cubicBezTo>
                <a:cubicBezTo>
                  <a:pt x="1522" y="634"/>
                  <a:pt x="1522" y="634"/>
                  <a:pt x="1522" y="634"/>
                </a:cubicBezTo>
                <a:cubicBezTo>
                  <a:pt x="2527" y="0"/>
                  <a:pt x="3803" y="90"/>
                  <a:pt x="4704" y="805"/>
                </a:cubicBezTo>
                <a:cubicBezTo>
                  <a:pt x="4842" y="915"/>
                  <a:pt x="4971" y="1039"/>
                  <a:pt x="5090" y="1178"/>
                </a:cubicBezTo>
                <a:cubicBezTo>
                  <a:pt x="5261" y="1379"/>
                  <a:pt x="5261" y="1379"/>
                  <a:pt x="5261" y="1379"/>
                </a:cubicBezTo>
                <a:cubicBezTo>
                  <a:pt x="8885" y="5633"/>
                  <a:pt x="8885" y="5633"/>
                  <a:pt x="8885" y="5633"/>
                </a:cubicBezTo>
                <a:cubicBezTo>
                  <a:pt x="9577" y="6446"/>
                  <a:pt x="9577" y="6446"/>
                  <a:pt x="9577" y="6446"/>
                </a:cubicBezTo>
                <a:cubicBezTo>
                  <a:pt x="11395" y="8579"/>
                  <a:pt x="11395" y="8579"/>
                  <a:pt x="11395" y="8579"/>
                </a:cubicBezTo>
                <a:cubicBezTo>
                  <a:pt x="12151" y="9467"/>
                  <a:pt x="12668" y="10515"/>
                  <a:pt x="12918" y="11625"/>
                </a:cubicBezTo>
                <a:close/>
              </a:path>
            </a:pathLst>
          </a:custGeom>
          <a:solidFill>
            <a:srgbClr val="852F81"/>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12" name="Freeform 9"/>
          <p:cNvSpPr>
            <a:spLocks noSelect="1"/>
          </p:cNvSpPr>
          <p:nvPr userDrawn="1"/>
        </p:nvSpPr>
        <p:spPr bwMode="auto">
          <a:xfrm>
            <a:off x="4735116" y="177404"/>
            <a:ext cx="4408885" cy="4822031"/>
          </a:xfrm>
          <a:custGeom>
            <a:avLst/>
            <a:gdLst>
              <a:gd name="T0" fmla="*/ 18518 w 18518"/>
              <a:gd name="T1" fmla="*/ 5890 h 20248"/>
              <a:gd name="T2" fmla="*/ 18518 w 18518"/>
              <a:gd name="T3" fmla="*/ 16944 h 20248"/>
              <a:gd name="T4" fmla="*/ 8998 w 18518"/>
              <a:gd name="T5" fmla="*/ 19855 h 20248"/>
              <a:gd name="T6" fmla="*/ 5530 w 18518"/>
              <a:gd name="T7" fmla="*/ 18710 h 20248"/>
              <a:gd name="T8" fmla="*/ 3314 w 18518"/>
              <a:gd name="T9" fmla="*/ 15675 h 20248"/>
              <a:gd name="T10" fmla="*/ 3209 w 18518"/>
              <a:gd name="T11" fmla="*/ 15530 h 20248"/>
              <a:gd name="T12" fmla="*/ 830 w 18518"/>
              <a:gd name="T13" fmla="*/ 12271 h 20248"/>
              <a:gd name="T14" fmla="*/ 225 w 18518"/>
              <a:gd name="T15" fmla="*/ 11072 h 20248"/>
              <a:gd name="T16" fmla="*/ 42 w 18518"/>
              <a:gd name="T17" fmla="*/ 10034 h 20248"/>
              <a:gd name="T18" fmla="*/ 850 w 18518"/>
              <a:gd name="T19" fmla="*/ 7382 h 20248"/>
              <a:gd name="T20" fmla="*/ 5216 w 18518"/>
              <a:gd name="T21" fmla="*/ 1458 h 20248"/>
              <a:gd name="T22" fmla="*/ 8765 w 18518"/>
              <a:gd name="T23" fmla="*/ 639 h 20248"/>
              <a:gd name="T24" fmla="*/ 17417 w 18518"/>
              <a:gd name="T25" fmla="*/ 5177 h 20248"/>
              <a:gd name="T26" fmla="*/ 18518 w 18518"/>
              <a:gd name="T27" fmla="*/ 5890 h 20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18" h="20248">
                <a:moveTo>
                  <a:pt x="18518" y="5890"/>
                </a:moveTo>
                <a:cubicBezTo>
                  <a:pt x="18518" y="16944"/>
                  <a:pt x="18518" y="16944"/>
                  <a:pt x="18518" y="16944"/>
                </a:cubicBezTo>
                <a:cubicBezTo>
                  <a:pt x="8998" y="19855"/>
                  <a:pt x="8998" y="19855"/>
                  <a:pt x="8998" y="19855"/>
                </a:cubicBezTo>
                <a:cubicBezTo>
                  <a:pt x="7711" y="20248"/>
                  <a:pt x="6318" y="19789"/>
                  <a:pt x="5530" y="18710"/>
                </a:cubicBezTo>
                <a:cubicBezTo>
                  <a:pt x="3314" y="15675"/>
                  <a:pt x="3314" y="15675"/>
                  <a:pt x="3314" y="15675"/>
                </a:cubicBezTo>
                <a:cubicBezTo>
                  <a:pt x="3209" y="15530"/>
                  <a:pt x="3209" y="15530"/>
                  <a:pt x="3209" y="15530"/>
                </a:cubicBezTo>
                <a:cubicBezTo>
                  <a:pt x="830" y="12271"/>
                  <a:pt x="830" y="12271"/>
                  <a:pt x="830" y="12271"/>
                </a:cubicBezTo>
                <a:cubicBezTo>
                  <a:pt x="558" y="11899"/>
                  <a:pt x="357" y="11494"/>
                  <a:pt x="225" y="11072"/>
                </a:cubicBezTo>
                <a:cubicBezTo>
                  <a:pt x="119" y="10734"/>
                  <a:pt x="58" y="10385"/>
                  <a:pt x="42" y="10034"/>
                </a:cubicBezTo>
                <a:cubicBezTo>
                  <a:pt x="0" y="9108"/>
                  <a:pt x="269" y="8170"/>
                  <a:pt x="850" y="7382"/>
                </a:cubicBezTo>
                <a:cubicBezTo>
                  <a:pt x="5216" y="1458"/>
                  <a:pt x="5216" y="1458"/>
                  <a:pt x="5216" y="1458"/>
                </a:cubicBezTo>
                <a:cubicBezTo>
                  <a:pt x="6034" y="349"/>
                  <a:pt x="7546" y="0"/>
                  <a:pt x="8765" y="639"/>
                </a:cubicBezTo>
                <a:cubicBezTo>
                  <a:pt x="17417" y="5177"/>
                  <a:pt x="17417" y="5177"/>
                  <a:pt x="17417" y="5177"/>
                </a:cubicBezTo>
                <a:cubicBezTo>
                  <a:pt x="17809" y="5382"/>
                  <a:pt x="18177" y="5622"/>
                  <a:pt x="18518" y="5890"/>
                </a:cubicBezTo>
                <a:close/>
              </a:path>
            </a:pathLst>
          </a:custGeom>
          <a:solidFill>
            <a:srgbClr val="852F81"/>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13" name="Freeform 10"/>
          <p:cNvSpPr>
            <a:spLocks noSelect="1" noEditPoints="1"/>
          </p:cNvSpPr>
          <p:nvPr userDrawn="1"/>
        </p:nvSpPr>
        <p:spPr bwMode="auto">
          <a:xfrm>
            <a:off x="8268891" y="235744"/>
            <a:ext cx="644129" cy="525066"/>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p:txBody>
          <a:bodyPr/>
          <a:lstStyle>
            <a:lvl1pPr>
              <a:defRPr>
                <a:solidFill>
                  <a:schemeClr val="bg1"/>
                </a:solidFill>
              </a:defRPr>
            </a:lvl1pPr>
          </a:lstStyle>
          <a:p>
            <a:r>
              <a:rPr lang="nl-NL" dirty="0"/>
              <a:t>[Titel]</a:t>
            </a:r>
          </a:p>
        </p:txBody>
      </p:sp>
      <p:sp>
        <p:nvSpPr>
          <p:cNvPr id="5" name="Tijdelijke aanduiding voor tekst 4 (JU-Free)"/>
          <p:cNvSpPr>
            <a:spLocks noGrp="1"/>
          </p:cNvSpPr>
          <p:nvPr>
            <p:ph type="body" sz="quarter" idx="13" hasCustomPrompt="1"/>
          </p:nvPr>
        </p:nvSpPr>
        <p:spPr>
          <a:xfrm>
            <a:off x="990900" y="1363500"/>
            <a:ext cx="7262813" cy="945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[Tekst]</a:t>
            </a:r>
          </a:p>
          <a:p>
            <a:pPr lvl="0"/>
            <a:r>
              <a:rPr lang="nl-NL" dirty="0"/>
              <a:t>JU-LEVEL1=Opsomming 1e niveau  met witruimte</a:t>
            </a:r>
          </a:p>
          <a:p>
            <a:pPr lvl="1"/>
            <a:r>
              <a:rPr lang="nl-NL" dirty="0"/>
              <a:t>JU-LEVEL2=Opsomming 2e niveau</a:t>
            </a:r>
          </a:p>
          <a:p>
            <a:pPr lvl="2"/>
            <a:r>
              <a:rPr lang="nl-NL" dirty="0"/>
              <a:t>JU-LEVEL3=Inhoud lijst + witregel</a:t>
            </a:r>
          </a:p>
          <a:p>
            <a:pPr lvl="3"/>
            <a:r>
              <a:rPr lang="nl-NL" dirty="0"/>
              <a:t>JU-LEVEL4=Kop</a:t>
            </a:r>
          </a:p>
          <a:p>
            <a:pPr lvl="4"/>
            <a:r>
              <a:rPr lang="nl-NL" dirty="0"/>
              <a:t>JU-LEVEL5=Basistekst</a:t>
            </a:r>
          </a:p>
          <a:p>
            <a:pPr lvl="5"/>
            <a:r>
              <a:rPr lang="nl-NL" dirty="0"/>
              <a:t>JU-LEVEL6=Zwevend 1e niveau</a:t>
            </a:r>
          </a:p>
          <a:p>
            <a:pPr lvl="6"/>
            <a:r>
              <a:rPr lang="nl-NL" dirty="0"/>
              <a:t>JU-LEVEL7=Zwevend 2e niveau</a:t>
            </a:r>
          </a:p>
        </p:txBody>
      </p:sp>
      <p:sp>
        <p:nvSpPr>
          <p:cNvPr id="7" name="Tijdelijke aanduiding voor tekst 5 (JU-Free)"/>
          <p:cNvSpPr>
            <a:spLocks noGrp="1"/>
          </p:cNvSpPr>
          <p:nvPr>
            <p:ph type="body" sz="quarter" idx="14" hasCustomPrompt="1"/>
          </p:nvPr>
        </p:nvSpPr>
        <p:spPr>
          <a:xfrm>
            <a:off x="2582306" y="2761476"/>
            <a:ext cx="1910564" cy="1423663"/>
          </a:xfrm>
        </p:spPr>
        <p:txBody>
          <a:bodyPr/>
          <a:lstStyle>
            <a:lvl1pPr marL="0" marR="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1875"/>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8" name="Tijdelijke aanduiding voor tekst 5 (JU-Free)"/>
          <p:cNvSpPr>
            <a:spLocks noGrp="1"/>
          </p:cNvSpPr>
          <p:nvPr>
            <p:ph type="body" sz="quarter" idx="15" hasCustomPrompt="1"/>
          </p:nvPr>
        </p:nvSpPr>
        <p:spPr>
          <a:xfrm>
            <a:off x="6222322" y="2761476"/>
            <a:ext cx="1910564" cy="1423663"/>
          </a:xfrm>
        </p:spPr>
        <p:txBody>
          <a:bodyPr/>
          <a:lstStyle>
            <a:lvl1pPr marL="0" marR="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1875"/>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9" name="Tijdelijke aanduiding voor afbeelding 8"/>
          <p:cNvSpPr>
            <a:spLocks noGrp="1" noSelect="1" noChangeAspect="1"/>
          </p:cNvSpPr>
          <p:nvPr>
            <p:ph type="pic" sz="quarter" idx="16" hasCustomPrompt="1"/>
          </p:nvPr>
        </p:nvSpPr>
        <p:spPr>
          <a:xfrm>
            <a:off x="976220" y="2562957"/>
            <a:ext cx="1336500" cy="1336500"/>
          </a:xfrm>
          <a:prstGeom prst="ellipse">
            <a:avLst/>
          </a:prstGeom>
          <a:solidFill>
            <a:srgbClr val="C893C2"/>
          </a:solidFill>
        </p:spPr>
        <p:txBody>
          <a:bodyPr/>
          <a:lstStyle>
            <a:lvl1pPr marL="0" indent="0">
              <a:lnSpc>
                <a:spcPct val="100000"/>
              </a:lnSpc>
              <a:buNone/>
              <a:defRPr sz="825" baseline="0">
                <a:solidFill>
                  <a:schemeClr val="bg1"/>
                </a:solidFill>
              </a:defRPr>
            </a:lvl1pPr>
          </a:lstStyle>
          <a:p>
            <a:r>
              <a:rPr lang="nl-NL" dirty="0"/>
              <a:t>[Klik op het pictogram om een foto in te voegen]</a:t>
            </a:r>
          </a:p>
        </p:txBody>
      </p:sp>
      <p:sp>
        <p:nvSpPr>
          <p:cNvPr id="11" name="Tijdelijke aanduiding voor afbeelding 9"/>
          <p:cNvSpPr>
            <a:spLocks noGrp="1" noSelect="1" noChangeAspect="1"/>
          </p:cNvSpPr>
          <p:nvPr>
            <p:ph type="pic" sz="quarter" idx="17" hasCustomPrompt="1"/>
          </p:nvPr>
        </p:nvSpPr>
        <p:spPr>
          <a:xfrm>
            <a:off x="4625030" y="2562957"/>
            <a:ext cx="1336500" cy="1336500"/>
          </a:xfrm>
          <a:prstGeom prst="ellipse">
            <a:avLst/>
          </a:prstGeom>
          <a:solidFill>
            <a:srgbClr val="C893C2"/>
          </a:solidFill>
        </p:spPr>
        <p:txBody>
          <a:bodyPr/>
          <a:lstStyle>
            <a:lvl1pPr marL="0" indent="0">
              <a:lnSpc>
                <a:spcPct val="100000"/>
              </a:lnSpc>
              <a:buNone/>
              <a:defRPr sz="825" baseline="0">
                <a:solidFill>
                  <a:schemeClr val="bg1"/>
                </a:solidFill>
              </a:defRPr>
            </a:lvl1pPr>
          </a:lstStyle>
          <a:p>
            <a:r>
              <a:rPr lang="nl-NL" dirty="0"/>
              <a:t>[Klik op het pictogram om een foto in te voegen]</a:t>
            </a:r>
          </a:p>
        </p:txBody>
      </p:sp>
    </p:spTree>
    <p:extLst>
      <p:ext uri="{BB962C8B-B14F-4D97-AF65-F5344CB8AC3E}">
        <p14:creationId xmlns:p14="http://schemas.microsoft.com/office/powerpoint/2010/main" val="5354596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fsluitdia roze">
    <p:bg>
      <p:bgPr>
        <a:solidFill>
          <a:srgbClr val="9E145C"/>
        </a:solidFill>
        <a:effectLst/>
      </p:bgPr>
    </p:bg>
    <p:spTree>
      <p:nvGrpSpPr>
        <p:cNvPr id="1" name=""/>
        <p:cNvGrpSpPr/>
        <p:nvPr/>
      </p:nvGrpSpPr>
      <p:grpSpPr>
        <a:xfrm>
          <a:off x="0" y="0"/>
          <a:ext cx="0" cy="0"/>
          <a:chOff x="0" y="0"/>
          <a:chExt cx="0" cy="0"/>
        </a:xfrm>
      </p:grpSpPr>
      <p:sp>
        <p:nvSpPr>
          <p:cNvPr id="10" name="Freeform 8"/>
          <p:cNvSpPr>
            <a:spLocks noSelect="1"/>
          </p:cNvSpPr>
          <p:nvPr userDrawn="1"/>
        </p:nvSpPr>
        <p:spPr bwMode="auto">
          <a:xfrm>
            <a:off x="0" y="2375297"/>
            <a:ext cx="3076575" cy="2768204"/>
          </a:xfrm>
          <a:custGeom>
            <a:avLst/>
            <a:gdLst>
              <a:gd name="T0" fmla="*/ 12918 w 12918"/>
              <a:gd name="T1" fmla="*/ 11625 h 11625"/>
              <a:gd name="T2" fmla="*/ 0 w 12918"/>
              <a:gd name="T3" fmla="*/ 11625 h 11625"/>
              <a:gd name="T4" fmla="*/ 0 w 12918"/>
              <a:gd name="T5" fmla="*/ 1594 h 11625"/>
              <a:gd name="T6" fmla="*/ 1522 w 12918"/>
              <a:gd name="T7" fmla="*/ 634 h 11625"/>
              <a:gd name="T8" fmla="*/ 4704 w 12918"/>
              <a:gd name="T9" fmla="*/ 805 h 11625"/>
              <a:gd name="T10" fmla="*/ 5090 w 12918"/>
              <a:gd name="T11" fmla="*/ 1178 h 11625"/>
              <a:gd name="T12" fmla="*/ 5261 w 12918"/>
              <a:gd name="T13" fmla="*/ 1379 h 11625"/>
              <a:gd name="T14" fmla="*/ 8885 w 12918"/>
              <a:gd name="T15" fmla="*/ 5633 h 11625"/>
              <a:gd name="T16" fmla="*/ 9577 w 12918"/>
              <a:gd name="T17" fmla="*/ 6446 h 11625"/>
              <a:gd name="T18" fmla="*/ 11395 w 12918"/>
              <a:gd name="T19" fmla="*/ 8579 h 11625"/>
              <a:gd name="T20" fmla="*/ 12918 w 12918"/>
              <a:gd name="T21" fmla="*/ 11625 h 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18" h="11625">
                <a:moveTo>
                  <a:pt x="12918" y="11625"/>
                </a:moveTo>
                <a:cubicBezTo>
                  <a:pt x="0" y="11625"/>
                  <a:pt x="0" y="11625"/>
                  <a:pt x="0" y="11625"/>
                </a:cubicBezTo>
                <a:cubicBezTo>
                  <a:pt x="0" y="1594"/>
                  <a:pt x="0" y="1594"/>
                  <a:pt x="0" y="1594"/>
                </a:cubicBezTo>
                <a:cubicBezTo>
                  <a:pt x="1522" y="634"/>
                  <a:pt x="1522" y="634"/>
                  <a:pt x="1522" y="634"/>
                </a:cubicBezTo>
                <a:cubicBezTo>
                  <a:pt x="2527" y="0"/>
                  <a:pt x="3803" y="90"/>
                  <a:pt x="4704" y="805"/>
                </a:cubicBezTo>
                <a:cubicBezTo>
                  <a:pt x="4842" y="915"/>
                  <a:pt x="4971" y="1039"/>
                  <a:pt x="5090" y="1178"/>
                </a:cubicBezTo>
                <a:cubicBezTo>
                  <a:pt x="5261" y="1379"/>
                  <a:pt x="5261" y="1379"/>
                  <a:pt x="5261" y="1379"/>
                </a:cubicBezTo>
                <a:cubicBezTo>
                  <a:pt x="8885" y="5633"/>
                  <a:pt x="8885" y="5633"/>
                  <a:pt x="8885" y="5633"/>
                </a:cubicBezTo>
                <a:cubicBezTo>
                  <a:pt x="9577" y="6446"/>
                  <a:pt x="9577" y="6446"/>
                  <a:pt x="9577" y="6446"/>
                </a:cubicBezTo>
                <a:cubicBezTo>
                  <a:pt x="11395" y="8579"/>
                  <a:pt x="11395" y="8579"/>
                  <a:pt x="11395" y="8579"/>
                </a:cubicBezTo>
                <a:cubicBezTo>
                  <a:pt x="12151" y="9467"/>
                  <a:pt x="12668" y="10515"/>
                  <a:pt x="12918" y="11625"/>
                </a:cubicBezTo>
                <a:close/>
              </a:path>
            </a:pathLst>
          </a:custGeom>
          <a:solidFill>
            <a:srgbClr val="B15688"/>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12" name="Freeform 9"/>
          <p:cNvSpPr>
            <a:spLocks noSelect="1"/>
          </p:cNvSpPr>
          <p:nvPr userDrawn="1"/>
        </p:nvSpPr>
        <p:spPr bwMode="auto">
          <a:xfrm>
            <a:off x="4735116" y="177404"/>
            <a:ext cx="4408885" cy="4822031"/>
          </a:xfrm>
          <a:custGeom>
            <a:avLst/>
            <a:gdLst>
              <a:gd name="T0" fmla="*/ 18518 w 18518"/>
              <a:gd name="T1" fmla="*/ 5890 h 20248"/>
              <a:gd name="T2" fmla="*/ 18518 w 18518"/>
              <a:gd name="T3" fmla="*/ 16944 h 20248"/>
              <a:gd name="T4" fmla="*/ 8998 w 18518"/>
              <a:gd name="T5" fmla="*/ 19855 h 20248"/>
              <a:gd name="T6" fmla="*/ 5530 w 18518"/>
              <a:gd name="T7" fmla="*/ 18710 h 20248"/>
              <a:gd name="T8" fmla="*/ 3314 w 18518"/>
              <a:gd name="T9" fmla="*/ 15675 h 20248"/>
              <a:gd name="T10" fmla="*/ 3209 w 18518"/>
              <a:gd name="T11" fmla="*/ 15530 h 20248"/>
              <a:gd name="T12" fmla="*/ 830 w 18518"/>
              <a:gd name="T13" fmla="*/ 12271 h 20248"/>
              <a:gd name="T14" fmla="*/ 225 w 18518"/>
              <a:gd name="T15" fmla="*/ 11072 h 20248"/>
              <a:gd name="T16" fmla="*/ 42 w 18518"/>
              <a:gd name="T17" fmla="*/ 10034 h 20248"/>
              <a:gd name="T18" fmla="*/ 850 w 18518"/>
              <a:gd name="T19" fmla="*/ 7382 h 20248"/>
              <a:gd name="T20" fmla="*/ 5216 w 18518"/>
              <a:gd name="T21" fmla="*/ 1458 h 20248"/>
              <a:gd name="T22" fmla="*/ 8765 w 18518"/>
              <a:gd name="T23" fmla="*/ 639 h 20248"/>
              <a:gd name="T24" fmla="*/ 17417 w 18518"/>
              <a:gd name="T25" fmla="*/ 5177 h 20248"/>
              <a:gd name="T26" fmla="*/ 18518 w 18518"/>
              <a:gd name="T27" fmla="*/ 5890 h 20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18" h="20248">
                <a:moveTo>
                  <a:pt x="18518" y="5890"/>
                </a:moveTo>
                <a:cubicBezTo>
                  <a:pt x="18518" y="16944"/>
                  <a:pt x="18518" y="16944"/>
                  <a:pt x="18518" y="16944"/>
                </a:cubicBezTo>
                <a:cubicBezTo>
                  <a:pt x="8998" y="19855"/>
                  <a:pt x="8998" y="19855"/>
                  <a:pt x="8998" y="19855"/>
                </a:cubicBezTo>
                <a:cubicBezTo>
                  <a:pt x="7711" y="20248"/>
                  <a:pt x="6318" y="19789"/>
                  <a:pt x="5530" y="18710"/>
                </a:cubicBezTo>
                <a:cubicBezTo>
                  <a:pt x="3314" y="15675"/>
                  <a:pt x="3314" y="15675"/>
                  <a:pt x="3314" y="15675"/>
                </a:cubicBezTo>
                <a:cubicBezTo>
                  <a:pt x="3209" y="15530"/>
                  <a:pt x="3209" y="15530"/>
                  <a:pt x="3209" y="15530"/>
                </a:cubicBezTo>
                <a:cubicBezTo>
                  <a:pt x="830" y="12271"/>
                  <a:pt x="830" y="12271"/>
                  <a:pt x="830" y="12271"/>
                </a:cubicBezTo>
                <a:cubicBezTo>
                  <a:pt x="558" y="11899"/>
                  <a:pt x="357" y="11494"/>
                  <a:pt x="225" y="11072"/>
                </a:cubicBezTo>
                <a:cubicBezTo>
                  <a:pt x="119" y="10734"/>
                  <a:pt x="58" y="10385"/>
                  <a:pt x="42" y="10034"/>
                </a:cubicBezTo>
                <a:cubicBezTo>
                  <a:pt x="0" y="9108"/>
                  <a:pt x="269" y="8170"/>
                  <a:pt x="850" y="7382"/>
                </a:cubicBezTo>
                <a:cubicBezTo>
                  <a:pt x="5216" y="1458"/>
                  <a:pt x="5216" y="1458"/>
                  <a:pt x="5216" y="1458"/>
                </a:cubicBezTo>
                <a:cubicBezTo>
                  <a:pt x="6034" y="349"/>
                  <a:pt x="7546" y="0"/>
                  <a:pt x="8765" y="639"/>
                </a:cubicBezTo>
                <a:cubicBezTo>
                  <a:pt x="17417" y="5177"/>
                  <a:pt x="17417" y="5177"/>
                  <a:pt x="17417" y="5177"/>
                </a:cubicBezTo>
                <a:cubicBezTo>
                  <a:pt x="17809" y="5382"/>
                  <a:pt x="18177" y="5622"/>
                  <a:pt x="18518" y="5890"/>
                </a:cubicBezTo>
                <a:close/>
              </a:path>
            </a:pathLst>
          </a:custGeom>
          <a:solidFill>
            <a:srgbClr val="B15688"/>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13" name="Freeform 10"/>
          <p:cNvSpPr>
            <a:spLocks noSelect="1" noEditPoints="1"/>
          </p:cNvSpPr>
          <p:nvPr userDrawn="1"/>
        </p:nvSpPr>
        <p:spPr bwMode="auto">
          <a:xfrm>
            <a:off x="8268891" y="235744"/>
            <a:ext cx="644129" cy="525066"/>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title" hasCustomPrompt="1"/>
          </p:nvPr>
        </p:nvSpPr>
        <p:spPr/>
        <p:txBody>
          <a:bodyPr/>
          <a:lstStyle>
            <a:lvl1pPr>
              <a:defRPr>
                <a:solidFill>
                  <a:schemeClr val="bg1"/>
                </a:solidFill>
              </a:defRPr>
            </a:lvl1pPr>
          </a:lstStyle>
          <a:p>
            <a:r>
              <a:rPr lang="nl-NL" dirty="0"/>
              <a:t>[Titel]</a:t>
            </a:r>
          </a:p>
        </p:txBody>
      </p:sp>
      <p:sp>
        <p:nvSpPr>
          <p:cNvPr id="5" name="Tijdelijke aanduiding voor tekst 4 (JU-Free)"/>
          <p:cNvSpPr>
            <a:spLocks noGrp="1"/>
          </p:cNvSpPr>
          <p:nvPr>
            <p:ph type="body" sz="quarter" idx="13" hasCustomPrompt="1"/>
          </p:nvPr>
        </p:nvSpPr>
        <p:spPr>
          <a:xfrm>
            <a:off x="990900" y="1363500"/>
            <a:ext cx="7262813" cy="945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[Tekst]</a:t>
            </a:r>
          </a:p>
          <a:p>
            <a:pPr lvl="0"/>
            <a:r>
              <a:rPr lang="nl-NL" dirty="0"/>
              <a:t>JU-LEVEL1=Opsomming 1e niveau  met witruimte</a:t>
            </a:r>
          </a:p>
          <a:p>
            <a:pPr lvl="1"/>
            <a:r>
              <a:rPr lang="nl-NL" dirty="0"/>
              <a:t>JU-LEVEL2=Opsomming 2e niveau</a:t>
            </a:r>
          </a:p>
          <a:p>
            <a:pPr lvl="2"/>
            <a:r>
              <a:rPr lang="nl-NL" dirty="0"/>
              <a:t>JU-LEVEL3=Inhoud lijst + witregel</a:t>
            </a:r>
          </a:p>
          <a:p>
            <a:pPr lvl="3"/>
            <a:r>
              <a:rPr lang="nl-NL" dirty="0"/>
              <a:t>JU-LEVEL4=Kop</a:t>
            </a:r>
          </a:p>
          <a:p>
            <a:pPr lvl="4"/>
            <a:r>
              <a:rPr lang="nl-NL" dirty="0"/>
              <a:t>JU-LEVEL5=Basistekst</a:t>
            </a:r>
          </a:p>
          <a:p>
            <a:pPr lvl="5"/>
            <a:r>
              <a:rPr lang="nl-NL" dirty="0"/>
              <a:t>JU-LEVEL6=Zwevend 1e niveau</a:t>
            </a:r>
          </a:p>
          <a:p>
            <a:pPr lvl="6"/>
            <a:r>
              <a:rPr lang="nl-NL" dirty="0"/>
              <a:t>JU-LEVEL7=Zwevend 2e niveau</a:t>
            </a:r>
          </a:p>
        </p:txBody>
      </p:sp>
      <p:sp>
        <p:nvSpPr>
          <p:cNvPr id="7" name="Tijdelijke aanduiding voor tekst 5 (JU-Free)"/>
          <p:cNvSpPr>
            <a:spLocks noGrp="1"/>
          </p:cNvSpPr>
          <p:nvPr>
            <p:ph type="body" sz="quarter" idx="14" hasCustomPrompt="1"/>
          </p:nvPr>
        </p:nvSpPr>
        <p:spPr>
          <a:xfrm>
            <a:off x="2582306" y="2761476"/>
            <a:ext cx="1910564" cy="1423663"/>
          </a:xfrm>
        </p:spPr>
        <p:txBody>
          <a:bodyPr/>
          <a:lstStyle>
            <a:lvl1pPr marL="0" marR="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1875"/>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8" name="Tijdelijke aanduiding voor tekst 5 (JU-Free)"/>
          <p:cNvSpPr>
            <a:spLocks noGrp="1"/>
          </p:cNvSpPr>
          <p:nvPr>
            <p:ph type="body" sz="quarter" idx="15" hasCustomPrompt="1"/>
          </p:nvPr>
        </p:nvSpPr>
        <p:spPr>
          <a:xfrm>
            <a:off x="6222322" y="2761476"/>
            <a:ext cx="1910564" cy="1423663"/>
          </a:xfrm>
        </p:spPr>
        <p:txBody>
          <a:bodyPr/>
          <a:lstStyle>
            <a:lvl1pPr marL="0" marR="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1875"/>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6858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9" name="Tijdelijke aanduiding voor afbeelding 8"/>
          <p:cNvSpPr>
            <a:spLocks noGrp="1" noSelect="1" noChangeAspect="1"/>
          </p:cNvSpPr>
          <p:nvPr>
            <p:ph type="pic" sz="quarter" idx="16" hasCustomPrompt="1"/>
          </p:nvPr>
        </p:nvSpPr>
        <p:spPr>
          <a:xfrm>
            <a:off x="976220" y="2562957"/>
            <a:ext cx="1336500" cy="1336500"/>
          </a:xfrm>
          <a:prstGeom prst="ellipse">
            <a:avLst/>
          </a:prstGeom>
          <a:solidFill>
            <a:srgbClr val="F6BFD9"/>
          </a:solidFill>
        </p:spPr>
        <p:txBody>
          <a:bodyPr/>
          <a:lstStyle>
            <a:lvl1pPr marL="0" indent="0">
              <a:lnSpc>
                <a:spcPct val="100000"/>
              </a:lnSpc>
              <a:buNone/>
              <a:defRPr sz="825" baseline="0">
                <a:solidFill>
                  <a:schemeClr val="bg1"/>
                </a:solidFill>
              </a:defRPr>
            </a:lvl1pPr>
          </a:lstStyle>
          <a:p>
            <a:r>
              <a:rPr lang="nl-NL" dirty="0"/>
              <a:t>[Klik op het pictogram om een foto in te voegen]</a:t>
            </a:r>
          </a:p>
        </p:txBody>
      </p:sp>
      <p:sp>
        <p:nvSpPr>
          <p:cNvPr id="11" name="Tijdelijke aanduiding voor afbeelding 9"/>
          <p:cNvSpPr>
            <a:spLocks noGrp="1" noSelect="1" noChangeAspect="1"/>
          </p:cNvSpPr>
          <p:nvPr>
            <p:ph type="pic" sz="quarter" idx="17" hasCustomPrompt="1"/>
          </p:nvPr>
        </p:nvSpPr>
        <p:spPr>
          <a:xfrm>
            <a:off x="4625030" y="2562957"/>
            <a:ext cx="1336500" cy="1336500"/>
          </a:xfrm>
          <a:prstGeom prst="ellipse">
            <a:avLst/>
          </a:prstGeom>
          <a:solidFill>
            <a:srgbClr val="F6BFD9"/>
          </a:solidFill>
        </p:spPr>
        <p:txBody>
          <a:bodyPr/>
          <a:lstStyle>
            <a:lvl1pPr marL="0" indent="0">
              <a:lnSpc>
                <a:spcPct val="100000"/>
              </a:lnSpc>
              <a:buNone/>
              <a:defRPr sz="825" baseline="0">
                <a:solidFill>
                  <a:schemeClr val="bg1"/>
                </a:solidFill>
              </a:defRPr>
            </a:lvl1pPr>
          </a:lstStyle>
          <a:p>
            <a:r>
              <a:rPr lang="nl-NL" dirty="0"/>
              <a:t>[Klik op het pictogram om een foto in te voegen]</a:t>
            </a:r>
          </a:p>
        </p:txBody>
      </p:sp>
    </p:spTree>
    <p:extLst>
      <p:ext uri="{BB962C8B-B14F-4D97-AF65-F5344CB8AC3E}">
        <p14:creationId xmlns:p14="http://schemas.microsoft.com/office/powerpoint/2010/main" val="24885028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p:txBody>
          <a:bodyPr/>
          <a:lstStyle/>
          <a:p>
            <a:r>
              <a:rPr lang="nl-NL" dirty="0"/>
              <a:t>[Titel]</a:t>
            </a:r>
          </a:p>
        </p:txBody>
      </p:sp>
      <p:sp>
        <p:nvSpPr>
          <p:cNvPr id="3" name="Tijdelijke aanduiding voor inhoud 2"/>
          <p:cNvSpPr>
            <a:spLocks noGrp="1" noSelect="1"/>
          </p:cNvSpPr>
          <p:nvPr>
            <p:ph idx="1" hasCustomPrompt="1"/>
          </p:nvPr>
        </p:nvSpPr>
        <p:spPr/>
        <p:txBody>
          <a:bodyPr/>
          <a:lstStyle>
            <a:lvl1pPr>
              <a:defRPr baseline="0"/>
            </a:lvl1pPr>
          </a:lstStyle>
          <a:p>
            <a:pPr lvl="0"/>
            <a:r>
              <a:rPr lang="nl-NL" dirty="0"/>
              <a:t>[Typ tekst of klik op een pictogram om een object in te voegen]</a:t>
            </a:r>
          </a:p>
        </p:txBody>
      </p:sp>
      <p:sp>
        <p:nvSpPr>
          <p:cNvPr id="11" name="Tijdelijke aanduiding voor dianummer 10"/>
          <p:cNvSpPr>
            <a:spLocks noGrp="1" noSelect="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40549135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L"/>
          <p:cNvSpPr>
            <a:spLocks noGrp="1" noSelect="1"/>
          </p:cNvSpPr>
          <p:nvPr>
            <p:ph sz="half" idx="1" hasCustomPrompt="1"/>
          </p:nvPr>
        </p:nvSpPr>
        <p:spPr>
          <a:xfrm>
            <a:off x="990900" y="1363500"/>
            <a:ext cx="3283200" cy="3051000"/>
          </a:xfrm>
        </p:spPr>
        <p:txBody>
          <a:bodyPr/>
          <a:lstStyle/>
          <a:p>
            <a:pPr lvl="0"/>
            <a:r>
              <a:rPr lang="nl-NL" dirty="0"/>
              <a:t>[Typ tekst of klik op een pictogram om een object in te voegen]</a:t>
            </a:r>
          </a:p>
        </p:txBody>
      </p:sp>
      <p:sp>
        <p:nvSpPr>
          <p:cNvPr id="4" name="Tijdelijke aanduiding voor inhoud R"/>
          <p:cNvSpPr>
            <a:spLocks noGrp="1" noSelect="1"/>
          </p:cNvSpPr>
          <p:nvPr>
            <p:ph sz="half" idx="2" hasCustomPrompt="1"/>
          </p:nvPr>
        </p:nvSpPr>
        <p:spPr>
          <a:xfrm>
            <a:off x="4944080" y="1363500"/>
            <a:ext cx="3283200" cy="3051000"/>
          </a:xfrm>
        </p:spPr>
        <p:txBody>
          <a:bodyPr/>
          <a:lstStyle>
            <a:lvl1pPr>
              <a:defRPr/>
            </a:lvl1pPr>
          </a:lstStyle>
          <a:p>
            <a:pPr lvl="0"/>
            <a:r>
              <a:rPr lang="nl-NL" dirty="0"/>
              <a:t>[Typ tekst of klik op een pictogram om een object in te voegen]</a:t>
            </a:r>
          </a:p>
        </p:txBody>
      </p:sp>
      <p:sp>
        <p:nvSpPr>
          <p:cNvPr id="12" name="Tijdelijke aanduiding voor dianummer 11"/>
          <p:cNvSpPr>
            <a:spLocks noGrp="1" noSelect="1"/>
          </p:cNvSpPr>
          <p:nvPr>
            <p:ph type="sldNum" sz="quarter" idx="12"/>
          </p:nvPr>
        </p:nvSpPr>
        <p:spPr/>
        <p:txBody>
          <a:bodyPr/>
          <a:lstStyle/>
          <a:p>
            <a:fld id="{8F18802B-E4C7-4B2D-B37A-6B7CC3C134EA}" type="slidenum">
              <a:rPr lang="nl-NL" smtClean="0"/>
              <a:pPr/>
              <a:t>‹nr.›</a:t>
            </a:fld>
            <a:endParaRPr lang="nl-NL" dirty="0"/>
          </a:p>
        </p:txBody>
      </p:sp>
      <p:sp>
        <p:nvSpPr>
          <p:cNvPr id="5" name="Titel 4"/>
          <p:cNvSpPr>
            <a:spLocks noGrp="1" noSelect="1"/>
          </p:cNvSpPr>
          <p:nvPr>
            <p:ph type="title" hasCustomPrompt="1"/>
          </p:nvPr>
        </p:nvSpPr>
        <p:spPr>
          <a:xfrm>
            <a:off x="991280" y="423461"/>
            <a:ext cx="7236000" cy="810000"/>
          </a:xfrm>
        </p:spPr>
        <p:txBody>
          <a:bodyPr/>
          <a:lstStyle>
            <a:lvl1pPr>
              <a:defRPr/>
            </a:lvl1pPr>
          </a:lstStyle>
          <a:p>
            <a:r>
              <a:rPr lang="nl-NL" dirty="0"/>
              <a:t>[Titel]</a:t>
            </a:r>
          </a:p>
        </p:txBody>
      </p:sp>
    </p:spTree>
    <p:extLst>
      <p:ext uri="{BB962C8B-B14F-4D97-AF65-F5344CB8AC3E}">
        <p14:creationId xmlns:p14="http://schemas.microsoft.com/office/powerpoint/2010/main" val="3468025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p:txBody>
          <a:bodyPr/>
          <a:lstStyle/>
          <a:p>
            <a:r>
              <a:rPr lang="nl-NL" dirty="0"/>
              <a:t>[Titel]</a:t>
            </a:r>
          </a:p>
        </p:txBody>
      </p:sp>
      <p:sp>
        <p:nvSpPr>
          <p:cNvPr id="10" name="Tijdelijke aanduiding voor dianummer 9"/>
          <p:cNvSpPr>
            <a:spLocks noGrp="1" noSelect="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1871503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noSelect="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7652475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eldia">
    <p:bg>
      <p:bgPr>
        <a:solidFill>
          <a:srgbClr val="3F7C9B"/>
        </a:solidFill>
        <a:effectLst/>
      </p:bgPr>
    </p:bg>
    <p:spTree>
      <p:nvGrpSpPr>
        <p:cNvPr id="1" name=""/>
        <p:cNvGrpSpPr/>
        <p:nvPr/>
      </p:nvGrpSpPr>
      <p:grpSpPr>
        <a:xfrm>
          <a:off x="0" y="0"/>
          <a:ext cx="0" cy="0"/>
          <a:chOff x="0" y="0"/>
          <a:chExt cx="0" cy="0"/>
        </a:xfrm>
      </p:grpSpPr>
      <p:sp>
        <p:nvSpPr>
          <p:cNvPr id="9" name="Freeform 6"/>
          <p:cNvSpPr>
            <a:spLocks/>
          </p:cNvSpPr>
          <p:nvPr userDrawn="1"/>
        </p:nvSpPr>
        <p:spPr bwMode="gray">
          <a:xfrm>
            <a:off x="0" y="0"/>
            <a:ext cx="8535591" cy="5143500"/>
          </a:xfrm>
          <a:custGeom>
            <a:avLst/>
            <a:gdLst>
              <a:gd name="T0" fmla="*/ 34525 w 35846"/>
              <a:gd name="T1" fmla="*/ 10375 h 21600"/>
              <a:gd name="T2" fmla="*/ 29683 w 35846"/>
              <a:gd name="T3" fmla="*/ 894 h 21600"/>
              <a:gd name="T4" fmla="*/ 29089 w 35846"/>
              <a:gd name="T5" fmla="*/ 0 h 21600"/>
              <a:gd name="T6" fmla="*/ 15840 w 35846"/>
              <a:gd name="T7" fmla="*/ 0 h 21600"/>
              <a:gd name="T8" fmla="*/ 3266 w 35846"/>
              <a:gd name="T9" fmla="*/ 0 h 21600"/>
              <a:gd name="T10" fmla="*/ 0 w 35846"/>
              <a:gd name="T11" fmla="*/ 0 h 21600"/>
              <a:gd name="T12" fmla="*/ 0 w 35846"/>
              <a:gd name="T13" fmla="*/ 2257 h 21600"/>
              <a:gd name="T14" fmla="*/ 0 w 35846"/>
              <a:gd name="T15" fmla="*/ 19312 h 21600"/>
              <a:gd name="T16" fmla="*/ 0 w 35846"/>
              <a:gd name="T17" fmla="*/ 21600 h 21600"/>
              <a:gd name="T18" fmla="*/ 2065 w 35846"/>
              <a:gd name="T19" fmla="*/ 21600 h 21600"/>
              <a:gd name="T20" fmla="*/ 15840 w 35846"/>
              <a:gd name="T21" fmla="*/ 21600 h 21600"/>
              <a:gd name="T22" fmla="*/ 17380 w 35846"/>
              <a:gd name="T23" fmla="*/ 21600 h 21600"/>
              <a:gd name="T24" fmla="*/ 31764 w 35846"/>
              <a:gd name="T25" fmla="*/ 17003 h 21600"/>
              <a:gd name="T26" fmla="*/ 34525 w 35846"/>
              <a:gd name="T27" fmla="*/ 1037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46" h="21600">
                <a:moveTo>
                  <a:pt x="34525" y="10375"/>
                </a:moveTo>
                <a:cubicBezTo>
                  <a:pt x="29683" y="894"/>
                  <a:pt x="29683" y="894"/>
                  <a:pt x="29683" y="894"/>
                </a:cubicBezTo>
                <a:cubicBezTo>
                  <a:pt x="29519" y="574"/>
                  <a:pt x="29320" y="274"/>
                  <a:pt x="29089" y="0"/>
                </a:cubicBezTo>
                <a:cubicBezTo>
                  <a:pt x="15840" y="0"/>
                  <a:pt x="15840" y="0"/>
                  <a:pt x="15840" y="0"/>
                </a:cubicBezTo>
                <a:cubicBezTo>
                  <a:pt x="3266" y="0"/>
                  <a:pt x="3266" y="0"/>
                  <a:pt x="3266" y="0"/>
                </a:cubicBezTo>
                <a:cubicBezTo>
                  <a:pt x="0" y="0"/>
                  <a:pt x="0" y="0"/>
                  <a:pt x="0" y="0"/>
                </a:cubicBezTo>
                <a:cubicBezTo>
                  <a:pt x="0" y="2257"/>
                  <a:pt x="0" y="2257"/>
                  <a:pt x="0" y="2257"/>
                </a:cubicBezTo>
                <a:cubicBezTo>
                  <a:pt x="0" y="19312"/>
                  <a:pt x="0" y="19312"/>
                  <a:pt x="0" y="19312"/>
                </a:cubicBezTo>
                <a:cubicBezTo>
                  <a:pt x="0" y="21600"/>
                  <a:pt x="0" y="21600"/>
                  <a:pt x="0" y="21600"/>
                </a:cubicBezTo>
                <a:cubicBezTo>
                  <a:pt x="2065" y="21600"/>
                  <a:pt x="2065" y="21600"/>
                  <a:pt x="2065" y="21600"/>
                </a:cubicBezTo>
                <a:cubicBezTo>
                  <a:pt x="15840" y="21600"/>
                  <a:pt x="15840" y="21600"/>
                  <a:pt x="15840" y="21600"/>
                </a:cubicBezTo>
                <a:cubicBezTo>
                  <a:pt x="17380" y="21600"/>
                  <a:pt x="17380" y="21600"/>
                  <a:pt x="17380" y="21600"/>
                </a:cubicBezTo>
                <a:cubicBezTo>
                  <a:pt x="31764" y="17003"/>
                  <a:pt x="31764" y="17003"/>
                  <a:pt x="31764" y="17003"/>
                </a:cubicBezTo>
                <a:cubicBezTo>
                  <a:pt x="34532" y="16118"/>
                  <a:pt x="35846" y="12963"/>
                  <a:pt x="34525" y="10375"/>
                </a:cubicBez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0" name="Freeform 7"/>
          <p:cNvSpPr>
            <a:spLocks/>
          </p:cNvSpPr>
          <p:nvPr userDrawn="1"/>
        </p:nvSpPr>
        <p:spPr bwMode="invGray">
          <a:xfrm>
            <a:off x="8395097" y="401241"/>
            <a:ext cx="120254" cy="138113"/>
          </a:xfrm>
          <a:custGeom>
            <a:avLst/>
            <a:gdLst>
              <a:gd name="T0" fmla="*/ 25 w 504"/>
              <a:gd name="T1" fmla="*/ 0 h 581"/>
              <a:gd name="T2" fmla="*/ 104 w 504"/>
              <a:gd name="T3" fmla="*/ 0 h 581"/>
              <a:gd name="T4" fmla="*/ 124 w 504"/>
              <a:gd name="T5" fmla="*/ 10 h 581"/>
              <a:gd name="T6" fmla="*/ 381 w 504"/>
              <a:gd name="T7" fmla="*/ 363 h 581"/>
              <a:gd name="T8" fmla="*/ 391 w 504"/>
              <a:gd name="T9" fmla="*/ 368 h 581"/>
              <a:gd name="T10" fmla="*/ 419 w 504"/>
              <a:gd name="T11" fmla="*/ 368 h 581"/>
              <a:gd name="T12" fmla="*/ 432 w 504"/>
              <a:gd name="T13" fmla="*/ 355 h 581"/>
              <a:gd name="T14" fmla="*/ 432 w 504"/>
              <a:gd name="T15" fmla="*/ 25 h 581"/>
              <a:gd name="T16" fmla="*/ 458 w 504"/>
              <a:gd name="T17" fmla="*/ 0 h 581"/>
              <a:gd name="T18" fmla="*/ 478 w 504"/>
              <a:gd name="T19" fmla="*/ 0 h 581"/>
              <a:gd name="T20" fmla="*/ 504 w 504"/>
              <a:gd name="T21" fmla="*/ 25 h 581"/>
              <a:gd name="T22" fmla="*/ 504 w 504"/>
              <a:gd name="T23" fmla="*/ 555 h 581"/>
              <a:gd name="T24" fmla="*/ 478 w 504"/>
              <a:gd name="T25" fmla="*/ 581 h 581"/>
              <a:gd name="T26" fmla="*/ 399 w 504"/>
              <a:gd name="T27" fmla="*/ 581 h 581"/>
              <a:gd name="T28" fmla="*/ 378 w 504"/>
              <a:gd name="T29" fmla="*/ 571 h 581"/>
              <a:gd name="T30" fmla="*/ 122 w 504"/>
              <a:gd name="T31" fmla="*/ 218 h 581"/>
              <a:gd name="T32" fmla="*/ 111 w 504"/>
              <a:gd name="T33" fmla="*/ 213 h 581"/>
              <a:gd name="T34" fmla="*/ 83 w 504"/>
              <a:gd name="T35" fmla="*/ 213 h 581"/>
              <a:gd name="T36" fmla="*/ 70 w 504"/>
              <a:gd name="T37" fmla="*/ 226 h 581"/>
              <a:gd name="T38" fmla="*/ 70 w 504"/>
              <a:gd name="T39" fmla="*/ 555 h 581"/>
              <a:gd name="T40" fmla="*/ 44 w 504"/>
              <a:gd name="T41" fmla="*/ 581 h 581"/>
              <a:gd name="T42" fmla="*/ 25 w 504"/>
              <a:gd name="T43" fmla="*/ 581 h 581"/>
              <a:gd name="T44" fmla="*/ 0 w 504"/>
              <a:gd name="T45" fmla="*/ 555 h 581"/>
              <a:gd name="T46" fmla="*/ 0 w 504"/>
              <a:gd name="T47" fmla="*/ 25 h 581"/>
              <a:gd name="T48" fmla="*/ 25 w 504"/>
              <a:gd name="T4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4" h="581">
                <a:moveTo>
                  <a:pt x="25" y="0"/>
                </a:moveTo>
                <a:cubicBezTo>
                  <a:pt x="104" y="0"/>
                  <a:pt x="104" y="0"/>
                  <a:pt x="104" y="0"/>
                </a:cubicBezTo>
                <a:cubicBezTo>
                  <a:pt x="112" y="0"/>
                  <a:pt x="120" y="4"/>
                  <a:pt x="124" y="10"/>
                </a:cubicBezTo>
                <a:cubicBezTo>
                  <a:pt x="381" y="363"/>
                  <a:pt x="381" y="363"/>
                  <a:pt x="381" y="363"/>
                </a:cubicBezTo>
                <a:cubicBezTo>
                  <a:pt x="383" y="366"/>
                  <a:pt x="387" y="368"/>
                  <a:pt x="391" y="368"/>
                </a:cubicBezTo>
                <a:cubicBezTo>
                  <a:pt x="419" y="368"/>
                  <a:pt x="419" y="368"/>
                  <a:pt x="419" y="368"/>
                </a:cubicBezTo>
                <a:cubicBezTo>
                  <a:pt x="426" y="368"/>
                  <a:pt x="432" y="362"/>
                  <a:pt x="432" y="355"/>
                </a:cubicBezTo>
                <a:cubicBezTo>
                  <a:pt x="432" y="25"/>
                  <a:pt x="432" y="25"/>
                  <a:pt x="432" y="25"/>
                </a:cubicBezTo>
                <a:cubicBezTo>
                  <a:pt x="432" y="11"/>
                  <a:pt x="444" y="0"/>
                  <a:pt x="458" y="0"/>
                </a:cubicBezTo>
                <a:cubicBezTo>
                  <a:pt x="478" y="0"/>
                  <a:pt x="478" y="0"/>
                  <a:pt x="478" y="0"/>
                </a:cubicBezTo>
                <a:cubicBezTo>
                  <a:pt x="492" y="0"/>
                  <a:pt x="504" y="11"/>
                  <a:pt x="504" y="25"/>
                </a:cubicBezTo>
                <a:cubicBezTo>
                  <a:pt x="504" y="555"/>
                  <a:pt x="504" y="555"/>
                  <a:pt x="504" y="555"/>
                </a:cubicBezTo>
                <a:cubicBezTo>
                  <a:pt x="504" y="570"/>
                  <a:pt x="492" y="581"/>
                  <a:pt x="478" y="581"/>
                </a:cubicBezTo>
                <a:cubicBezTo>
                  <a:pt x="399" y="581"/>
                  <a:pt x="399" y="581"/>
                  <a:pt x="399" y="581"/>
                </a:cubicBezTo>
                <a:cubicBezTo>
                  <a:pt x="390" y="581"/>
                  <a:pt x="382" y="577"/>
                  <a:pt x="378" y="571"/>
                </a:cubicBezTo>
                <a:cubicBezTo>
                  <a:pt x="122" y="218"/>
                  <a:pt x="122" y="218"/>
                  <a:pt x="122" y="218"/>
                </a:cubicBezTo>
                <a:cubicBezTo>
                  <a:pt x="120" y="215"/>
                  <a:pt x="116" y="213"/>
                  <a:pt x="111" y="213"/>
                </a:cubicBezTo>
                <a:cubicBezTo>
                  <a:pt x="83" y="213"/>
                  <a:pt x="83" y="213"/>
                  <a:pt x="83" y="213"/>
                </a:cubicBezTo>
                <a:cubicBezTo>
                  <a:pt x="76" y="213"/>
                  <a:pt x="70" y="219"/>
                  <a:pt x="70" y="226"/>
                </a:cubicBezTo>
                <a:cubicBezTo>
                  <a:pt x="70" y="555"/>
                  <a:pt x="70" y="555"/>
                  <a:pt x="70" y="555"/>
                </a:cubicBezTo>
                <a:cubicBezTo>
                  <a:pt x="70" y="570"/>
                  <a:pt x="59" y="581"/>
                  <a:pt x="44" y="581"/>
                </a:cubicBezTo>
                <a:cubicBezTo>
                  <a:pt x="25" y="581"/>
                  <a:pt x="25" y="581"/>
                  <a:pt x="25" y="581"/>
                </a:cubicBezTo>
                <a:cubicBezTo>
                  <a:pt x="11" y="581"/>
                  <a:pt x="0" y="570"/>
                  <a:pt x="0" y="555"/>
                </a:cubicBezTo>
                <a:cubicBezTo>
                  <a:pt x="0" y="25"/>
                  <a:pt x="0" y="25"/>
                  <a:pt x="0" y="25"/>
                </a:cubicBezTo>
                <a:cubicBezTo>
                  <a:pt x="0" y="11"/>
                  <a:pt x="11"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1" name="Freeform 8"/>
          <p:cNvSpPr>
            <a:spLocks/>
          </p:cNvSpPr>
          <p:nvPr userDrawn="1"/>
        </p:nvSpPr>
        <p:spPr bwMode="invGray">
          <a:xfrm>
            <a:off x="8530829" y="401241"/>
            <a:ext cx="114300" cy="138113"/>
          </a:xfrm>
          <a:custGeom>
            <a:avLst/>
            <a:gdLst>
              <a:gd name="T0" fmla="*/ 478 w 478"/>
              <a:gd name="T1" fmla="*/ 480 h 581"/>
              <a:gd name="T2" fmla="*/ 478 w 478"/>
              <a:gd name="T3" fmla="*/ 556 h 581"/>
              <a:gd name="T4" fmla="*/ 452 w 478"/>
              <a:gd name="T5" fmla="*/ 581 h 581"/>
              <a:gd name="T6" fmla="*/ 26 w 478"/>
              <a:gd name="T7" fmla="*/ 581 h 581"/>
              <a:gd name="T8" fmla="*/ 0 w 478"/>
              <a:gd name="T9" fmla="*/ 556 h 581"/>
              <a:gd name="T10" fmla="*/ 0 w 478"/>
              <a:gd name="T11" fmla="*/ 496 h 581"/>
              <a:gd name="T12" fmla="*/ 7 w 478"/>
              <a:gd name="T13" fmla="*/ 479 h 581"/>
              <a:gd name="T14" fmla="*/ 303 w 478"/>
              <a:gd name="T15" fmla="*/ 171 h 581"/>
              <a:gd name="T16" fmla="*/ 302 w 478"/>
              <a:gd name="T17" fmla="*/ 134 h 581"/>
              <a:gd name="T18" fmla="*/ 284 w 478"/>
              <a:gd name="T19" fmla="*/ 127 h 581"/>
              <a:gd name="T20" fmla="*/ 29 w 478"/>
              <a:gd name="T21" fmla="*/ 127 h 581"/>
              <a:gd name="T22" fmla="*/ 4 w 478"/>
              <a:gd name="T23" fmla="*/ 101 h 581"/>
              <a:gd name="T24" fmla="*/ 4 w 478"/>
              <a:gd name="T25" fmla="*/ 101 h 581"/>
              <a:gd name="T26" fmla="*/ 4 w 478"/>
              <a:gd name="T27" fmla="*/ 25 h 581"/>
              <a:gd name="T28" fmla="*/ 29 w 478"/>
              <a:gd name="T29" fmla="*/ 0 h 581"/>
              <a:gd name="T30" fmla="*/ 29 w 478"/>
              <a:gd name="T31" fmla="*/ 0 h 581"/>
              <a:gd name="T32" fmla="*/ 447 w 478"/>
              <a:gd name="T33" fmla="*/ 0 h 581"/>
              <a:gd name="T34" fmla="*/ 472 w 478"/>
              <a:gd name="T35" fmla="*/ 25 h 581"/>
              <a:gd name="T36" fmla="*/ 472 w 478"/>
              <a:gd name="T37" fmla="*/ 85 h 581"/>
              <a:gd name="T38" fmla="*/ 465 w 478"/>
              <a:gd name="T39" fmla="*/ 102 h 581"/>
              <a:gd name="T40" fmla="*/ 170 w 478"/>
              <a:gd name="T41" fmla="*/ 410 h 581"/>
              <a:gd name="T42" fmla="*/ 171 w 478"/>
              <a:gd name="T43" fmla="*/ 447 h 581"/>
              <a:gd name="T44" fmla="*/ 189 w 478"/>
              <a:gd name="T45" fmla="*/ 454 h 581"/>
              <a:gd name="T46" fmla="*/ 452 w 478"/>
              <a:gd name="T47" fmla="*/ 454 h 581"/>
              <a:gd name="T48" fmla="*/ 478 w 478"/>
              <a:gd name="T49" fmla="*/ 48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581">
                <a:moveTo>
                  <a:pt x="478" y="480"/>
                </a:moveTo>
                <a:cubicBezTo>
                  <a:pt x="478" y="556"/>
                  <a:pt x="478" y="556"/>
                  <a:pt x="478" y="556"/>
                </a:cubicBezTo>
                <a:cubicBezTo>
                  <a:pt x="478" y="570"/>
                  <a:pt x="467" y="581"/>
                  <a:pt x="452" y="581"/>
                </a:cubicBezTo>
                <a:cubicBezTo>
                  <a:pt x="26" y="581"/>
                  <a:pt x="26" y="581"/>
                  <a:pt x="26" y="581"/>
                </a:cubicBezTo>
                <a:cubicBezTo>
                  <a:pt x="12" y="581"/>
                  <a:pt x="0" y="570"/>
                  <a:pt x="0" y="556"/>
                </a:cubicBezTo>
                <a:cubicBezTo>
                  <a:pt x="0" y="496"/>
                  <a:pt x="0" y="496"/>
                  <a:pt x="0" y="496"/>
                </a:cubicBezTo>
                <a:cubicBezTo>
                  <a:pt x="0" y="490"/>
                  <a:pt x="3" y="483"/>
                  <a:pt x="7" y="479"/>
                </a:cubicBezTo>
                <a:cubicBezTo>
                  <a:pt x="303" y="171"/>
                  <a:pt x="303" y="171"/>
                  <a:pt x="303" y="171"/>
                </a:cubicBezTo>
                <a:cubicBezTo>
                  <a:pt x="312" y="160"/>
                  <a:pt x="312" y="144"/>
                  <a:pt x="302" y="134"/>
                </a:cubicBezTo>
                <a:cubicBezTo>
                  <a:pt x="297" y="130"/>
                  <a:pt x="291" y="127"/>
                  <a:pt x="284" y="127"/>
                </a:cubicBezTo>
                <a:cubicBezTo>
                  <a:pt x="29" y="127"/>
                  <a:pt x="29" y="127"/>
                  <a:pt x="29" y="127"/>
                </a:cubicBezTo>
                <a:cubicBezTo>
                  <a:pt x="15" y="127"/>
                  <a:pt x="4" y="115"/>
                  <a:pt x="4" y="101"/>
                </a:cubicBezTo>
                <a:cubicBezTo>
                  <a:pt x="4" y="101"/>
                  <a:pt x="4" y="101"/>
                  <a:pt x="4" y="101"/>
                </a:cubicBezTo>
                <a:cubicBezTo>
                  <a:pt x="4" y="25"/>
                  <a:pt x="4" y="25"/>
                  <a:pt x="4" y="25"/>
                </a:cubicBezTo>
                <a:cubicBezTo>
                  <a:pt x="4" y="11"/>
                  <a:pt x="15" y="0"/>
                  <a:pt x="29" y="0"/>
                </a:cubicBezTo>
                <a:cubicBezTo>
                  <a:pt x="29" y="0"/>
                  <a:pt x="29" y="0"/>
                  <a:pt x="29" y="0"/>
                </a:cubicBezTo>
                <a:cubicBezTo>
                  <a:pt x="447" y="0"/>
                  <a:pt x="447" y="0"/>
                  <a:pt x="447" y="0"/>
                </a:cubicBezTo>
                <a:cubicBezTo>
                  <a:pt x="461" y="0"/>
                  <a:pt x="472" y="11"/>
                  <a:pt x="472" y="25"/>
                </a:cubicBezTo>
                <a:cubicBezTo>
                  <a:pt x="472" y="85"/>
                  <a:pt x="472" y="85"/>
                  <a:pt x="472" y="85"/>
                </a:cubicBezTo>
                <a:cubicBezTo>
                  <a:pt x="472" y="91"/>
                  <a:pt x="470" y="98"/>
                  <a:pt x="465" y="102"/>
                </a:cubicBezTo>
                <a:cubicBezTo>
                  <a:pt x="170" y="410"/>
                  <a:pt x="170" y="410"/>
                  <a:pt x="170" y="410"/>
                </a:cubicBezTo>
                <a:cubicBezTo>
                  <a:pt x="160" y="421"/>
                  <a:pt x="160" y="437"/>
                  <a:pt x="171" y="447"/>
                </a:cubicBezTo>
                <a:cubicBezTo>
                  <a:pt x="175" y="451"/>
                  <a:pt x="182" y="454"/>
                  <a:pt x="189" y="454"/>
                </a:cubicBezTo>
                <a:cubicBezTo>
                  <a:pt x="452" y="454"/>
                  <a:pt x="452" y="454"/>
                  <a:pt x="452" y="454"/>
                </a:cubicBezTo>
                <a:cubicBezTo>
                  <a:pt x="467" y="454"/>
                  <a:pt x="478" y="465"/>
                  <a:pt x="478" y="4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3" name="Freeform 10"/>
          <p:cNvSpPr>
            <a:spLocks/>
          </p:cNvSpPr>
          <p:nvPr userDrawn="1"/>
        </p:nvSpPr>
        <p:spPr bwMode="invGray">
          <a:xfrm>
            <a:off x="8645129" y="397669"/>
            <a:ext cx="140494" cy="145256"/>
          </a:xfrm>
          <a:custGeom>
            <a:avLst/>
            <a:gdLst>
              <a:gd name="T0" fmla="*/ 588 w 588"/>
              <a:gd name="T1" fmla="*/ 39 h 609"/>
              <a:gd name="T2" fmla="*/ 562 w 588"/>
              <a:gd name="T3" fmla="*/ 13 h 609"/>
              <a:gd name="T4" fmla="*/ 543 w 588"/>
              <a:gd name="T5" fmla="*/ 13 h 609"/>
              <a:gd name="T6" fmla="*/ 517 w 588"/>
              <a:gd name="T7" fmla="*/ 39 h 609"/>
              <a:gd name="T8" fmla="*/ 517 w 588"/>
              <a:gd name="T9" fmla="*/ 108 h 609"/>
              <a:gd name="T10" fmla="*/ 286 w 588"/>
              <a:gd name="T11" fmla="*/ 0 h 609"/>
              <a:gd name="T12" fmla="*/ 0 w 588"/>
              <a:gd name="T13" fmla="*/ 304 h 609"/>
              <a:gd name="T14" fmla="*/ 286 w 588"/>
              <a:gd name="T15" fmla="*/ 609 h 609"/>
              <a:gd name="T16" fmla="*/ 517 w 588"/>
              <a:gd name="T17" fmla="*/ 500 h 609"/>
              <a:gd name="T18" fmla="*/ 517 w 588"/>
              <a:gd name="T19" fmla="*/ 569 h 609"/>
              <a:gd name="T20" fmla="*/ 543 w 588"/>
              <a:gd name="T21" fmla="*/ 595 h 609"/>
              <a:gd name="T22" fmla="*/ 562 w 588"/>
              <a:gd name="T23" fmla="*/ 595 h 609"/>
              <a:gd name="T24" fmla="*/ 588 w 588"/>
              <a:gd name="T25" fmla="*/ 569 h 609"/>
              <a:gd name="T26" fmla="*/ 588 w 588"/>
              <a:gd name="T27" fmla="*/ 39 h 609"/>
              <a:gd name="T28" fmla="*/ 311 w 588"/>
              <a:gd name="T29" fmla="*/ 474 h 609"/>
              <a:gd name="T30" fmla="*/ 103 w 588"/>
              <a:gd name="T31" fmla="*/ 304 h 609"/>
              <a:gd name="T32" fmla="*/ 311 w 588"/>
              <a:gd name="T33" fmla="*/ 135 h 609"/>
              <a:gd name="T34" fmla="*/ 517 w 588"/>
              <a:gd name="T35" fmla="*/ 304 h 609"/>
              <a:gd name="T36" fmla="*/ 311 w 588"/>
              <a:gd name="T37" fmla="*/ 4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8" h="609">
                <a:moveTo>
                  <a:pt x="588" y="39"/>
                </a:moveTo>
                <a:cubicBezTo>
                  <a:pt x="588" y="25"/>
                  <a:pt x="576" y="13"/>
                  <a:pt x="562" y="13"/>
                </a:cubicBezTo>
                <a:cubicBezTo>
                  <a:pt x="543" y="13"/>
                  <a:pt x="543" y="13"/>
                  <a:pt x="543" y="13"/>
                </a:cubicBezTo>
                <a:cubicBezTo>
                  <a:pt x="529" y="13"/>
                  <a:pt x="517" y="25"/>
                  <a:pt x="517" y="39"/>
                </a:cubicBezTo>
                <a:cubicBezTo>
                  <a:pt x="517" y="108"/>
                  <a:pt x="517" y="108"/>
                  <a:pt x="517" y="108"/>
                </a:cubicBezTo>
                <a:cubicBezTo>
                  <a:pt x="498" y="73"/>
                  <a:pt x="427" y="0"/>
                  <a:pt x="286" y="0"/>
                </a:cubicBezTo>
                <a:cubicBezTo>
                  <a:pt x="122" y="0"/>
                  <a:pt x="0" y="131"/>
                  <a:pt x="0" y="304"/>
                </a:cubicBezTo>
                <a:cubicBezTo>
                  <a:pt x="0" y="478"/>
                  <a:pt x="122" y="609"/>
                  <a:pt x="286" y="609"/>
                </a:cubicBezTo>
                <a:cubicBezTo>
                  <a:pt x="427" y="609"/>
                  <a:pt x="498" y="535"/>
                  <a:pt x="517" y="500"/>
                </a:cubicBezTo>
                <a:cubicBezTo>
                  <a:pt x="517" y="569"/>
                  <a:pt x="517" y="569"/>
                  <a:pt x="517" y="569"/>
                </a:cubicBezTo>
                <a:cubicBezTo>
                  <a:pt x="517" y="583"/>
                  <a:pt x="529" y="595"/>
                  <a:pt x="543" y="595"/>
                </a:cubicBezTo>
                <a:cubicBezTo>
                  <a:pt x="562" y="595"/>
                  <a:pt x="562" y="595"/>
                  <a:pt x="562" y="595"/>
                </a:cubicBezTo>
                <a:cubicBezTo>
                  <a:pt x="576" y="595"/>
                  <a:pt x="588" y="583"/>
                  <a:pt x="588" y="569"/>
                </a:cubicBezTo>
                <a:lnTo>
                  <a:pt x="588" y="39"/>
                </a:lnTo>
                <a:close/>
                <a:moveTo>
                  <a:pt x="311" y="474"/>
                </a:moveTo>
                <a:cubicBezTo>
                  <a:pt x="192" y="474"/>
                  <a:pt x="103" y="401"/>
                  <a:pt x="103" y="304"/>
                </a:cubicBezTo>
                <a:cubicBezTo>
                  <a:pt x="103" y="208"/>
                  <a:pt x="192" y="135"/>
                  <a:pt x="311" y="135"/>
                </a:cubicBezTo>
                <a:cubicBezTo>
                  <a:pt x="430" y="135"/>
                  <a:pt x="517" y="208"/>
                  <a:pt x="517" y="304"/>
                </a:cubicBezTo>
                <a:cubicBezTo>
                  <a:pt x="517" y="401"/>
                  <a:pt x="429" y="474"/>
                  <a:pt x="311" y="4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 name="Freeform 9"/>
          <p:cNvSpPr>
            <a:spLocks/>
          </p:cNvSpPr>
          <p:nvPr userDrawn="1"/>
        </p:nvSpPr>
        <p:spPr bwMode="invGray">
          <a:xfrm>
            <a:off x="8268891" y="235744"/>
            <a:ext cx="644129" cy="525066"/>
          </a:xfrm>
          <a:custGeom>
            <a:avLst/>
            <a:gdLst>
              <a:gd name="T0" fmla="*/ 2624 w 2704"/>
              <a:gd name="T1" fmla="*/ 753 h 2206"/>
              <a:gd name="T2" fmla="*/ 2407 w 2704"/>
              <a:gd name="T3" fmla="*/ 395 h 2206"/>
              <a:gd name="T4" fmla="*/ 2108 w 2704"/>
              <a:gd name="T5" fmla="*/ 198 h 2206"/>
              <a:gd name="T6" fmla="*/ 732 w 2704"/>
              <a:gd name="T7" fmla="*/ 3 h 2206"/>
              <a:gd name="T8" fmla="*/ 697 w 2704"/>
              <a:gd name="T9" fmla="*/ 0 h 2206"/>
              <a:gd name="T10" fmla="*/ 486 w 2704"/>
              <a:gd name="T11" fmla="*/ 116 h 2206"/>
              <a:gd name="T12" fmla="*/ 88 w 2704"/>
              <a:gd name="T13" fmla="*/ 738 h 2206"/>
              <a:gd name="T14" fmla="*/ 73 w 2704"/>
              <a:gd name="T15" fmla="*/ 1161 h 2206"/>
              <a:gd name="T16" fmla="*/ 553 w 2704"/>
              <a:gd name="T17" fmla="*/ 2050 h 2206"/>
              <a:gd name="T18" fmla="*/ 848 w 2704"/>
              <a:gd name="T19" fmla="*/ 2170 h 2206"/>
              <a:gd name="T20" fmla="*/ 2299 w 2704"/>
              <a:gd name="T21" fmla="*/ 1721 h 2206"/>
              <a:gd name="T22" fmla="*/ 2455 w 2704"/>
              <a:gd name="T23" fmla="*/ 1582 h 2206"/>
              <a:gd name="T24" fmla="*/ 2649 w 2704"/>
              <a:gd name="T25" fmla="*/ 1137 h 2206"/>
              <a:gd name="T26" fmla="*/ 2624 w 2704"/>
              <a:gd name="T27" fmla="*/ 753 h 2206"/>
              <a:gd name="T28" fmla="*/ 2595 w 2704"/>
              <a:gd name="T29" fmla="*/ 1113 h 2206"/>
              <a:gd name="T30" fmla="*/ 2400 w 2704"/>
              <a:gd name="T31" fmla="*/ 1558 h 2206"/>
              <a:gd name="T32" fmla="*/ 2282 w 2704"/>
              <a:gd name="T33" fmla="*/ 1665 h 2206"/>
              <a:gd name="T34" fmla="*/ 831 w 2704"/>
              <a:gd name="T35" fmla="*/ 2114 h 2206"/>
              <a:gd name="T36" fmla="*/ 774 w 2704"/>
              <a:gd name="T37" fmla="*/ 2123 h 2206"/>
              <a:gd name="T38" fmla="*/ 606 w 2704"/>
              <a:gd name="T39" fmla="*/ 2022 h 2206"/>
              <a:gd name="T40" fmla="*/ 124 w 2704"/>
              <a:gd name="T41" fmla="*/ 1133 h 2206"/>
              <a:gd name="T42" fmla="*/ 138 w 2704"/>
              <a:gd name="T43" fmla="*/ 769 h 2206"/>
              <a:gd name="T44" fmla="*/ 535 w 2704"/>
              <a:gd name="T45" fmla="*/ 147 h 2206"/>
              <a:gd name="T46" fmla="*/ 697 w 2704"/>
              <a:gd name="T47" fmla="*/ 59 h 2206"/>
              <a:gd name="T48" fmla="*/ 724 w 2704"/>
              <a:gd name="T49" fmla="*/ 60 h 2206"/>
              <a:gd name="T50" fmla="*/ 2100 w 2704"/>
              <a:gd name="T51" fmla="*/ 256 h 2206"/>
              <a:gd name="T52" fmla="*/ 2357 w 2704"/>
              <a:gd name="T53" fmla="*/ 426 h 2206"/>
              <a:gd name="T54" fmla="*/ 2573 w 2704"/>
              <a:gd name="T55" fmla="*/ 784 h 2206"/>
              <a:gd name="T56" fmla="*/ 2595 w 2704"/>
              <a:gd name="T57" fmla="*/ 1113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4" h="2206">
                <a:moveTo>
                  <a:pt x="2624" y="753"/>
                </a:moveTo>
                <a:cubicBezTo>
                  <a:pt x="2407" y="395"/>
                  <a:pt x="2407" y="395"/>
                  <a:pt x="2407" y="395"/>
                </a:cubicBezTo>
                <a:cubicBezTo>
                  <a:pt x="2342" y="288"/>
                  <a:pt x="2232" y="215"/>
                  <a:pt x="2108" y="198"/>
                </a:cubicBezTo>
                <a:cubicBezTo>
                  <a:pt x="732" y="3"/>
                  <a:pt x="732" y="3"/>
                  <a:pt x="732" y="3"/>
                </a:cubicBezTo>
                <a:cubicBezTo>
                  <a:pt x="720" y="1"/>
                  <a:pt x="708" y="0"/>
                  <a:pt x="697" y="0"/>
                </a:cubicBezTo>
                <a:cubicBezTo>
                  <a:pt x="611" y="0"/>
                  <a:pt x="532" y="44"/>
                  <a:pt x="486" y="116"/>
                </a:cubicBezTo>
                <a:cubicBezTo>
                  <a:pt x="88" y="738"/>
                  <a:pt x="88" y="738"/>
                  <a:pt x="88" y="738"/>
                </a:cubicBezTo>
                <a:cubicBezTo>
                  <a:pt x="6" y="866"/>
                  <a:pt x="0" y="1028"/>
                  <a:pt x="73" y="1161"/>
                </a:cubicBezTo>
                <a:cubicBezTo>
                  <a:pt x="553" y="2050"/>
                  <a:pt x="553" y="2050"/>
                  <a:pt x="553" y="2050"/>
                </a:cubicBezTo>
                <a:cubicBezTo>
                  <a:pt x="610" y="2155"/>
                  <a:pt x="733" y="2206"/>
                  <a:pt x="848" y="2170"/>
                </a:cubicBezTo>
                <a:cubicBezTo>
                  <a:pt x="2299" y="1721"/>
                  <a:pt x="2299" y="1721"/>
                  <a:pt x="2299" y="1721"/>
                </a:cubicBezTo>
                <a:cubicBezTo>
                  <a:pt x="2369" y="1699"/>
                  <a:pt x="2425" y="1649"/>
                  <a:pt x="2455" y="1582"/>
                </a:cubicBezTo>
                <a:cubicBezTo>
                  <a:pt x="2649" y="1137"/>
                  <a:pt x="2649" y="1137"/>
                  <a:pt x="2649" y="1137"/>
                </a:cubicBezTo>
                <a:cubicBezTo>
                  <a:pt x="2704" y="1012"/>
                  <a:pt x="2694" y="869"/>
                  <a:pt x="2624" y="753"/>
                </a:cubicBezTo>
                <a:close/>
                <a:moveTo>
                  <a:pt x="2595" y="1113"/>
                </a:moveTo>
                <a:cubicBezTo>
                  <a:pt x="2400" y="1558"/>
                  <a:pt x="2400" y="1558"/>
                  <a:pt x="2400" y="1558"/>
                </a:cubicBezTo>
                <a:cubicBezTo>
                  <a:pt x="2378" y="1609"/>
                  <a:pt x="2335" y="1648"/>
                  <a:pt x="2282" y="1665"/>
                </a:cubicBezTo>
                <a:cubicBezTo>
                  <a:pt x="831" y="2114"/>
                  <a:pt x="831" y="2114"/>
                  <a:pt x="831" y="2114"/>
                </a:cubicBezTo>
                <a:cubicBezTo>
                  <a:pt x="812" y="2120"/>
                  <a:pt x="793" y="2123"/>
                  <a:pt x="774" y="2123"/>
                </a:cubicBezTo>
                <a:cubicBezTo>
                  <a:pt x="704" y="2123"/>
                  <a:pt x="639" y="2084"/>
                  <a:pt x="606" y="2022"/>
                </a:cubicBezTo>
                <a:cubicBezTo>
                  <a:pt x="124" y="1133"/>
                  <a:pt x="124" y="1133"/>
                  <a:pt x="124" y="1133"/>
                </a:cubicBezTo>
                <a:cubicBezTo>
                  <a:pt x="62" y="1019"/>
                  <a:pt x="67" y="879"/>
                  <a:pt x="138" y="769"/>
                </a:cubicBezTo>
                <a:cubicBezTo>
                  <a:pt x="535" y="147"/>
                  <a:pt x="535" y="147"/>
                  <a:pt x="535" y="147"/>
                </a:cubicBezTo>
                <a:cubicBezTo>
                  <a:pt x="570" y="92"/>
                  <a:pt x="631" y="59"/>
                  <a:pt x="697" y="59"/>
                </a:cubicBezTo>
                <a:cubicBezTo>
                  <a:pt x="706" y="59"/>
                  <a:pt x="715" y="59"/>
                  <a:pt x="724" y="60"/>
                </a:cubicBezTo>
                <a:cubicBezTo>
                  <a:pt x="2100" y="256"/>
                  <a:pt x="2100" y="256"/>
                  <a:pt x="2100" y="256"/>
                </a:cubicBezTo>
                <a:cubicBezTo>
                  <a:pt x="2207" y="271"/>
                  <a:pt x="2301" y="333"/>
                  <a:pt x="2357" y="426"/>
                </a:cubicBezTo>
                <a:cubicBezTo>
                  <a:pt x="2573" y="784"/>
                  <a:pt x="2573" y="784"/>
                  <a:pt x="2573" y="784"/>
                </a:cubicBezTo>
                <a:cubicBezTo>
                  <a:pt x="2634" y="884"/>
                  <a:pt x="2642" y="1007"/>
                  <a:pt x="2595" y="1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ctrTitle" hasCustomPrompt="1"/>
          </p:nvPr>
        </p:nvSpPr>
        <p:spPr bwMode="gray">
          <a:xfrm>
            <a:off x="990900" y="1193400"/>
            <a:ext cx="6264000" cy="1523423"/>
          </a:xfrm>
        </p:spPr>
        <p:txBody>
          <a:bodyPr anchor="b"/>
          <a:lstStyle>
            <a:lvl1pPr algn="l">
              <a:lnSpc>
                <a:spcPct val="90000"/>
              </a:lnSpc>
              <a:defRPr sz="5250">
                <a:solidFill>
                  <a:schemeClr val="accent1"/>
                </a:solidFill>
              </a:defRPr>
            </a:lvl1pPr>
          </a:lstStyle>
          <a:p>
            <a:r>
              <a:rPr lang="nl-NL" dirty="0"/>
              <a:t>[Titel]</a:t>
            </a:r>
          </a:p>
        </p:txBody>
      </p:sp>
      <p:sp>
        <p:nvSpPr>
          <p:cNvPr id="3" name="Ondertitel 2"/>
          <p:cNvSpPr>
            <a:spLocks noGrp="1"/>
          </p:cNvSpPr>
          <p:nvPr>
            <p:ph type="subTitle" idx="1" hasCustomPrompt="1"/>
          </p:nvPr>
        </p:nvSpPr>
        <p:spPr bwMode="gray">
          <a:xfrm>
            <a:off x="990900" y="3037845"/>
            <a:ext cx="6264000" cy="1053000"/>
          </a:xfrm>
        </p:spPr>
        <p:txBody>
          <a:bodyPr/>
          <a:lstStyle>
            <a:lvl1pPr marL="0" indent="0" algn="l">
              <a:buNone/>
              <a:defRPr sz="2625">
                <a:solidFill>
                  <a:srgbClr val="3F7C9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
        <p:nvSpPr>
          <p:cNvPr id="5" name="Naam presentator 4 (JU-Free)"/>
          <p:cNvSpPr>
            <a:spLocks noGrp="1"/>
          </p:cNvSpPr>
          <p:nvPr>
            <p:ph type="body" sz="quarter" idx="10" hasCustomPrompt="1"/>
          </p:nvPr>
        </p:nvSpPr>
        <p:spPr bwMode="invGray">
          <a:xfrm>
            <a:off x="6989885" y="4299255"/>
            <a:ext cx="1899597" cy="162000"/>
          </a:xfrm>
          <a:noFill/>
        </p:spPr>
        <p:txBody>
          <a:bodyPr/>
          <a:lstStyle>
            <a:lvl1pPr marL="0" indent="0" algn="r">
              <a:lnSpc>
                <a:spcPct val="100000"/>
              </a:lnSpc>
              <a:spcBef>
                <a:spcPts val="0"/>
              </a:spcBef>
              <a:buNone/>
              <a:defRPr sz="900" b="1">
                <a:solidFill>
                  <a:schemeClr val="bg1"/>
                </a:solidFill>
              </a:defRPr>
            </a:lvl1pPr>
            <a:lvl2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6" name="Functie 5 (JU-Free)"/>
          <p:cNvSpPr>
            <a:spLocks noGrp="1"/>
          </p:cNvSpPr>
          <p:nvPr>
            <p:ph type="body" sz="quarter" idx="11" hasCustomPrompt="1"/>
          </p:nvPr>
        </p:nvSpPr>
        <p:spPr bwMode="invGray">
          <a:xfrm>
            <a:off x="6989885" y="4457516"/>
            <a:ext cx="1899597" cy="162000"/>
          </a:xfrm>
          <a:noFill/>
        </p:spPr>
        <p:txBody>
          <a:bodyPr/>
          <a:lstStyle>
            <a:lvl1pPr marL="0" indent="0" algn="r">
              <a:lnSpc>
                <a:spcPct val="100000"/>
              </a:lnSpc>
              <a:spcBef>
                <a:spcPts val="0"/>
              </a:spcBef>
              <a:buNone/>
              <a:defRPr sz="900" b="0" i="1">
                <a:solidFill>
                  <a:schemeClr val="bg1"/>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7" name="Datum 6 (JU-Free)"/>
          <p:cNvSpPr>
            <a:spLocks noGrp="1"/>
          </p:cNvSpPr>
          <p:nvPr>
            <p:ph type="body" sz="quarter" idx="12" hasCustomPrompt="1"/>
          </p:nvPr>
        </p:nvSpPr>
        <p:spPr bwMode="invGray">
          <a:xfrm>
            <a:off x="6989885" y="4774038"/>
            <a:ext cx="1899597" cy="162000"/>
          </a:xfrm>
          <a:noFill/>
        </p:spPr>
        <p:txBody>
          <a:bodyPr/>
          <a:lstStyle>
            <a:lvl1pPr marL="0" indent="0" algn="r">
              <a:lnSpc>
                <a:spcPct val="100000"/>
              </a:lnSpc>
              <a:spcBef>
                <a:spcPts val="0"/>
              </a:spcBef>
              <a:buNone/>
              <a:defRPr sz="900" b="0" i="0">
                <a:solidFill>
                  <a:schemeClr val="bg1"/>
                </a:solidFill>
              </a:defRPr>
            </a:lvl1pPr>
            <a:lvl2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37236727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eldia groen">
    <p:bg>
      <p:bgPr>
        <a:solidFill>
          <a:srgbClr val="0E864A"/>
        </a:solidFill>
        <a:effectLst/>
      </p:bgPr>
    </p:bg>
    <p:spTree>
      <p:nvGrpSpPr>
        <p:cNvPr id="1" name=""/>
        <p:cNvGrpSpPr/>
        <p:nvPr/>
      </p:nvGrpSpPr>
      <p:grpSpPr>
        <a:xfrm>
          <a:off x="0" y="0"/>
          <a:ext cx="0" cy="0"/>
          <a:chOff x="0" y="0"/>
          <a:chExt cx="0" cy="0"/>
        </a:xfrm>
      </p:grpSpPr>
      <p:sp>
        <p:nvSpPr>
          <p:cNvPr id="9" name="Freeform 6"/>
          <p:cNvSpPr>
            <a:spLocks/>
          </p:cNvSpPr>
          <p:nvPr userDrawn="1"/>
        </p:nvSpPr>
        <p:spPr bwMode="gray">
          <a:xfrm>
            <a:off x="0" y="0"/>
            <a:ext cx="8535591" cy="5143500"/>
          </a:xfrm>
          <a:custGeom>
            <a:avLst/>
            <a:gdLst>
              <a:gd name="T0" fmla="*/ 34525 w 35846"/>
              <a:gd name="T1" fmla="*/ 10375 h 21600"/>
              <a:gd name="T2" fmla="*/ 29683 w 35846"/>
              <a:gd name="T3" fmla="*/ 894 h 21600"/>
              <a:gd name="T4" fmla="*/ 29089 w 35846"/>
              <a:gd name="T5" fmla="*/ 0 h 21600"/>
              <a:gd name="T6" fmla="*/ 15840 w 35846"/>
              <a:gd name="T7" fmla="*/ 0 h 21600"/>
              <a:gd name="T8" fmla="*/ 3266 w 35846"/>
              <a:gd name="T9" fmla="*/ 0 h 21600"/>
              <a:gd name="T10" fmla="*/ 0 w 35846"/>
              <a:gd name="T11" fmla="*/ 0 h 21600"/>
              <a:gd name="T12" fmla="*/ 0 w 35846"/>
              <a:gd name="T13" fmla="*/ 2257 h 21600"/>
              <a:gd name="T14" fmla="*/ 0 w 35846"/>
              <a:gd name="T15" fmla="*/ 19312 h 21600"/>
              <a:gd name="T16" fmla="*/ 0 w 35846"/>
              <a:gd name="T17" fmla="*/ 21600 h 21600"/>
              <a:gd name="T18" fmla="*/ 2065 w 35846"/>
              <a:gd name="T19" fmla="*/ 21600 h 21600"/>
              <a:gd name="T20" fmla="*/ 15840 w 35846"/>
              <a:gd name="T21" fmla="*/ 21600 h 21600"/>
              <a:gd name="T22" fmla="*/ 17380 w 35846"/>
              <a:gd name="T23" fmla="*/ 21600 h 21600"/>
              <a:gd name="T24" fmla="*/ 31764 w 35846"/>
              <a:gd name="T25" fmla="*/ 17003 h 21600"/>
              <a:gd name="T26" fmla="*/ 34525 w 35846"/>
              <a:gd name="T27" fmla="*/ 1037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46" h="21600">
                <a:moveTo>
                  <a:pt x="34525" y="10375"/>
                </a:moveTo>
                <a:cubicBezTo>
                  <a:pt x="29683" y="894"/>
                  <a:pt x="29683" y="894"/>
                  <a:pt x="29683" y="894"/>
                </a:cubicBezTo>
                <a:cubicBezTo>
                  <a:pt x="29519" y="574"/>
                  <a:pt x="29320" y="274"/>
                  <a:pt x="29089" y="0"/>
                </a:cubicBezTo>
                <a:cubicBezTo>
                  <a:pt x="15840" y="0"/>
                  <a:pt x="15840" y="0"/>
                  <a:pt x="15840" y="0"/>
                </a:cubicBezTo>
                <a:cubicBezTo>
                  <a:pt x="3266" y="0"/>
                  <a:pt x="3266" y="0"/>
                  <a:pt x="3266" y="0"/>
                </a:cubicBezTo>
                <a:cubicBezTo>
                  <a:pt x="0" y="0"/>
                  <a:pt x="0" y="0"/>
                  <a:pt x="0" y="0"/>
                </a:cubicBezTo>
                <a:cubicBezTo>
                  <a:pt x="0" y="2257"/>
                  <a:pt x="0" y="2257"/>
                  <a:pt x="0" y="2257"/>
                </a:cubicBezTo>
                <a:cubicBezTo>
                  <a:pt x="0" y="19312"/>
                  <a:pt x="0" y="19312"/>
                  <a:pt x="0" y="19312"/>
                </a:cubicBezTo>
                <a:cubicBezTo>
                  <a:pt x="0" y="21600"/>
                  <a:pt x="0" y="21600"/>
                  <a:pt x="0" y="21600"/>
                </a:cubicBezTo>
                <a:cubicBezTo>
                  <a:pt x="2065" y="21600"/>
                  <a:pt x="2065" y="21600"/>
                  <a:pt x="2065" y="21600"/>
                </a:cubicBezTo>
                <a:cubicBezTo>
                  <a:pt x="15840" y="21600"/>
                  <a:pt x="15840" y="21600"/>
                  <a:pt x="15840" y="21600"/>
                </a:cubicBezTo>
                <a:cubicBezTo>
                  <a:pt x="17380" y="21600"/>
                  <a:pt x="17380" y="21600"/>
                  <a:pt x="17380" y="21600"/>
                </a:cubicBezTo>
                <a:cubicBezTo>
                  <a:pt x="31764" y="17003"/>
                  <a:pt x="31764" y="17003"/>
                  <a:pt x="31764" y="17003"/>
                </a:cubicBezTo>
                <a:cubicBezTo>
                  <a:pt x="34532" y="16118"/>
                  <a:pt x="35846" y="12963"/>
                  <a:pt x="34525" y="10375"/>
                </a:cubicBezTo>
                <a:close/>
              </a:path>
            </a:pathLst>
          </a:custGeom>
          <a:solidFill>
            <a:srgbClr val="CEE7DC"/>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10" name="Freeform 7"/>
          <p:cNvSpPr>
            <a:spLocks/>
          </p:cNvSpPr>
          <p:nvPr userDrawn="1"/>
        </p:nvSpPr>
        <p:spPr bwMode="invGray">
          <a:xfrm>
            <a:off x="8395097" y="401241"/>
            <a:ext cx="120254" cy="138113"/>
          </a:xfrm>
          <a:custGeom>
            <a:avLst/>
            <a:gdLst>
              <a:gd name="T0" fmla="*/ 25 w 504"/>
              <a:gd name="T1" fmla="*/ 0 h 581"/>
              <a:gd name="T2" fmla="*/ 104 w 504"/>
              <a:gd name="T3" fmla="*/ 0 h 581"/>
              <a:gd name="T4" fmla="*/ 124 w 504"/>
              <a:gd name="T5" fmla="*/ 10 h 581"/>
              <a:gd name="T6" fmla="*/ 381 w 504"/>
              <a:gd name="T7" fmla="*/ 363 h 581"/>
              <a:gd name="T8" fmla="*/ 391 w 504"/>
              <a:gd name="T9" fmla="*/ 368 h 581"/>
              <a:gd name="T10" fmla="*/ 419 w 504"/>
              <a:gd name="T11" fmla="*/ 368 h 581"/>
              <a:gd name="T12" fmla="*/ 432 w 504"/>
              <a:gd name="T13" fmla="*/ 355 h 581"/>
              <a:gd name="T14" fmla="*/ 432 w 504"/>
              <a:gd name="T15" fmla="*/ 25 h 581"/>
              <a:gd name="T16" fmla="*/ 458 w 504"/>
              <a:gd name="T17" fmla="*/ 0 h 581"/>
              <a:gd name="T18" fmla="*/ 478 w 504"/>
              <a:gd name="T19" fmla="*/ 0 h 581"/>
              <a:gd name="T20" fmla="*/ 504 w 504"/>
              <a:gd name="T21" fmla="*/ 25 h 581"/>
              <a:gd name="T22" fmla="*/ 504 w 504"/>
              <a:gd name="T23" fmla="*/ 555 h 581"/>
              <a:gd name="T24" fmla="*/ 478 w 504"/>
              <a:gd name="T25" fmla="*/ 581 h 581"/>
              <a:gd name="T26" fmla="*/ 399 w 504"/>
              <a:gd name="T27" fmla="*/ 581 h 581"/>
              <a:gd name="T28" fmla="*/ 378 w 504"/>
              <a:gd name="T29" fmla="*/ 571 h 581"/>
              <a:gd name="T30" fmla="*/ 122 w 504"/>
              <a:gd name="T31" fmla="*/ 218 h 581"/>
              <a:gd name="T32" fmla="*/ 111 w 504"/>
              <a:gd name="T33" fmla="*/ 213 h 581"/>
              <a:gd name="T34" fmla="*/ 83 w 504"/>
              <a:gd name="T35" fmla="*/ 213 h 581"/>
              <a:gd name="T36" fmla="*/ 70 w 504"/>
              <a:gd name="T37" fmla="*/ 226 h 581"/>
              <a:gd name="T38" fmla="*/ 70 w 504"/>
              <a:gd name="T39" fmla="*/ 555 h 581"/>
              <a:gd name="T40" fmla="*/ 44 w 504"/>
              <a:gd name="T41" fmla="*/ 581 h 581"/>
              <a:gd name="T42" fmla="*/ 25 w 504"/>
              <a:gd name="T43" fmla="*/ 581 h 581"/>
              <a:gd name="T44" fmla="*/ 0 w 504"/>
              <a:gd name="T45" fmla="*/ 555 h 581"/>
              <a:gd name="T46" fmla="*/ 0 w 504"/>
              <a:gd name="T47" fmla="*/ 25 h 581"/>
              <a:gd name="T48" fmla="*/ 25 w 504"/>
              <a:gd name="T4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4" h="581">
                <a:moveTo>
                  <a:pt x="25" y="0"/>
                </a:moveTo>
                <a:cubicBezTo>
                  <a:pt x="104" y="0"/>
                  <a:pt x="104" y="0"/>
                  <a:pt x="104" y="0"/>
                </a:cubicBezTo>
                <a:cubicBezTo>
                  <a:pt x="112" y="0"/>
                  <a:pt x="120" y="4"/>
                  <a:pt x="124" y="10"/>
                </a:cubicBezTo>
                <a:cubicBezTo>
                  <a:pt x="381" y="363"/>
                  <a:pt x="381" y="363"/>
                  <a:pt x="381" y="363"/>
                </a:cubicBezTo>
                <a:cubicBezTo>
                  <a:pt x="383" y="366"/>
                  <a:pt x="387" y="368"/>
                  <a:pt x="391" y="368"/>
                </a:cubicBezTo>
                <a:cubicBezTo>
                  <a:pt x="419" y="368"/>
                  <a:pt x="419" y="368"/>
                  <a:pt x="419" y="368"/>
                </a:cubicBezTo>
                <a:cubicBezTo>
                  <a:pt x="426" y="368"/>
                  <a:pt x="432" y="362"/>
                  <a:pt x="432" y="355"/>
                </a:cubicBezTo>
                <a:cubicBezTo>
                  <a:pt x="432" y="25"/>
                  <a:pt x="432" y="25"/>
                  <a:pt x="432" y="25"/>
                </a:cubicBezTo>
                <a:cubicBezTo>
                  <a:pt x="432" y="11"/>
                  <a:pt x="444" y="0"/>
                  <a:pt x="458" y="0"/>
                </a:cubicBezTo>
                <a:cubicBezTo>
                  <a:pt x="478" y="0"/>
                  <a:pt x="478" y="0"/>
                  <a:pt x="478" y="0"/>
                </a:cubicBezTo>
                <a:cubicBezTo>
                  <a:pt x="492" y="0"/>
                  <a:pt x="504" y="11"/>
                  <a:pt x="504" y="25"/>
                </a:cubicBezTo>
                <a:cubicBezTo>
                  <a:pt x="504" y="555"/>
                  <a:pt x="504" y="555"/>
                  <a:pt x="504" y="555"/>
                </a:cubicBezTo>
                <a:cubicBezTo>
                  <a:pt x="504" y="570"/>
                  <a:pt x="492" y="581"/>
                  <a:pt x="478" y="581"/>
                </a:cubicBezTo>
                <a:cubicBezTo>
                  <a:pt x="399" y="581"/>
                  <a:pt x="399" y="581"/>
                  <a:pt x="399" y="581"/>
                </a:cubicBezTo>
                <a:cubicBezTo>
                  <a:pt x="390" y="581"/>
                  <a:pt x="382" y="577"/>
                  <a:pt x="378" y="571"/>
                </a:cubicBezTo>
                <a:cubicBezTo>
                  <a:pt x="122" y="218"/>
                  <a:pt x="122" y="218"/>
                  <a:pt x="122" y="218"/>
                </a:cubicBezTo>
                <a:cubicBezTo>
                  <a:pt x="120" y="215"/>
                  <a:pt x="116" y="213"/>
                  <a:pt x="111" y="213"/>
                </a:cubicBezTo>
                <a:cubicBezTo>
                  <a:pt x="83" y="213"/>
                  <a:pt x="83" y="213"/>
                  <a:pt x="83" y="213"/>
                </a:cubicBezTo>
                <a:cubicBezTo>
                  <a:pt x="76" y="213"/>
                  <a:pt x="70" y="219"/>
                  <a:pt x="70" y="226"/>
                </a:cubicBezTo>
                <a:cubicBezTo>
                  <a:pt x="70" y="555"/>
                  <a:pt x="70" y="555"/>
                  <a:pt x="70" y="555"/>
                </a:cubicBezTo>
                <a:cubicBezTo>
                  <a:pt x="70" y="570"/>
                  <a:pt x="59" y="581"/>
                  <a:pt x="44" y="581"/>
                </a:cubicBezTo>
                <a:cubicBezTo>
                  <a:pt x="25" y="581"/>
                  <a:pt x="25" y="581"/>
                  <a:pt x="25" y="581"/>
                </a:cubicBezTo>
                <a:cubicBezTo>
                  <a:pt x="11" y="581"/>
                  <a:pt x="0" y="570"/>
                  <a:pt x="0" y="555"/>
                </a:cubicBezTo>
                <a:cubicBezTo>
                  <a:pt x="0" y="25"/>
                  <a:pt x="0" y="25"/>
                  <a:pt x="0" y="25"/>
                </a:cubicBezTo>
                <a:cubicBezTo>
                  <a:pt x="0" y="11"/>
                  <a:pt x="11"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1" name="Freeform 8"/>
          <p:cNvSpPr>
            <a:spLocks/>
          </p:cNvSpPr>
          <p:nvPr userDrawn="1"/>
        </p:nvSpPr>
        <p:spPr bwMode="invGray">
          <a:xfrm>
            <a:off x="8530829" y="401241"/>
            <a:ext cx="114300" cy="138113"/>
          </a:xfrm>
          <a:custGeom>
            <a:avLst/>
            <a:gdLst>
              <a:gd name="T0" fmla="*/ 478 w 478"/>
              <a:gd name="T1" fmla="*/ 480 h 581"/>
              <a:gd name="T2" fmla="*/ 478 w 478"/>
              <a:gd name="T3" fmla="*/ 556 h 581"/>
              <a:gd name="T4" fmla="*/ 452 w 478"/>
              <a:gd name="T5" fmla="*/ 581 h 581"/>
              <a:gd name="T6" fmla="*/ 26 w 478"/>
              <a:gd name="T7" fmla="*/ 581 h 581"/>
              <a:gd name="T8" fmla="*/ 0 w 478"/>
              <a:gd name="T9" fmla="*/ 556 h 581"/>
              <a:gd name="T10" fmla="*/ 0 w 478"/>
              <a:gd name="T11" fmla="*/ 496 h 581"/>
              <a:gd name="T12" fmla="*/ 7 w 478"/>
              <a:gd name="T13" fmla="*/ 479 h 581"/>
              <a:gd name="T14" fmla="*/ 303 w 478"/>
              <a:gd name="T15" fmla="*/ 171 h 581"/>
              <a:gd name="T16" fmla="*/ 302 w 478"/>
              <a:gd name="T17" fmla="*/ 134 h 581"/>
              <a:gd name="T18" fmla="*/ 284 w 478"/>
              <a:gd name="T19" fmla="*/ 127 h 581"/>
              <a:gd name="T20" fmla="*/ 29 w 478"/>
              <a:gd name="T21" fmla="*/ 127 h 581"/>
              <a:gd name="T22" fmla="*/ 4 w 478"/>
              <a:gd name="T23" fmla="*/ 101 h 581"/>
              <a:gd name="T24" fmla="*/ 4 w 478"/>
              <a:gd name="T25" fmla="*/ 101 h 581"/>
              <a:gd name="T26" fmla="*/ 4 w 478"/>
              <a:gd name="T27" fmla="*/ 25 h 581"/>
              <a:gd name="T28" fmla="*/ 29 w 478"/>
              <a:gd name="T29" fmla="*/ 0 h 581"/>
              <a:gd name="T30" fmla="*/ 29 w 478"/>
              <a:gd name="T31" fmla="*/ 0 h 581"/>
              <a:gd name="T32" fmla="*/ 447 w 478"/>
              <a:gd name="T33" fmla="*/ 0 h 581"/>
              <a:gd name="T34" fmla="*/ 472 w 478"/>
              <a:gd name="T35" fmla="*/ 25 h 581"/>
              <a:gd name="T36" fmla="*/ 472 w 478"/>
              <a:gd name="T37" fmla="*/ 85 h 581"/>
              <a:gd name="T38" fmla="*/ 465 w 478"/>
              <a:gd name="T39" fmla="*/ 102 h 581"/>
              <a:gd name="T40" fmla="*/ 170 w 478"/>
              <a:gd name="T41" fmla="*/ 410 h 581"/>
              <a:gd name="T42" fmla="*/ 171 w 478"/>
              <a:gd name="T43" fmla="*/ 447 h 581"/>
              <a:gd name="T44" fmla="*/ 189 w 478"/>
              <a:gd name="T45" fmla="*/ 454 h 581"/>
              <a:gd name="T46" fmla="*/ 452 w 478"/>
              <a:gd name="T47" fmla="*/ 454 h 581"/>
              <a:gd name="T48" fmla="*/ 478 w 478"/>
              <a:gd name="T49" fmla="*/ 48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581">
                <a:moveTo>
                  <a:pt x="478" y="480"/>
                </a:moveTo>
                <a:cubicBezTo>
                  <a:pt x="478" y="556"/>
                  <a:pt x="478" y="556"/>
                  <a:pt x="478" y="556"/>
                </a:cubicBezTo>
                <a:cubicBezTo>
                  <a:pt x="478" y="570"/>
                  <a:pt x="467" y="581"/>
                  <a:pt x="452" y="581"/>
                </a:cubicBezTo>
                <a:cubicBezTo>
                  <a:pt x="26" y="581"/>
                  <a:pt x="26" y="581"/>
                  <a:pt x="26" y="581"/>
                </a:cubicBezTo>
                <a:cubicBezTo>
                  <a:pt x="12" y="581"/>
                  <a:pt x="0" y="570"/>
                  <a:pt x="0" y="556"/>
                </a:cubicBezTo>
                <a:cubicBezTo>
                  <a:pt x="0" y="496"/>
                  <a:pt x="0" y="496"/>
                  <a:pt x="0" y="496"/>
                </a:cubicBezTo>
                <a:cubicBezTo>
                  <a:pt x="0" y="490"/>
                  <a:pt x="3" y="483"/>
                  <a:pt x="7" y="479"/>
                </a:cubicBezTo>
                <a:cubicBezTo>
                  <a:pt x="303" y="171"/>
                  <a:pt x="303" y="171"/>
                  <a:pt x="303" y="171"/>
                </a:cubicBezTo>
                <a:cubicBezTo>
                  <a:pt x="312" y="160"/>
                  <a:pt x="312" y="144"/>
                  <a:pt x="302" y="134"/>
                </a:cubicBezTo>
                <a:cubicBezTo>
                  <a:pt x="297" y="130"/>
                  <a:pt x="291" y="127"/>
                  <a:pt x="284" y="127"/>
                </a:cubicBezTo>
                <a:cubicBezTo>
                  <a:pt x="29" y="127"/>
                  <a:pt x="29" y="127"/>
                  <a:pt x="29" y="127"/>
                </a:cubicBezTo>
                <a:cubicBezTo>
                  <a:pt x="15" y="127"/>
                  <a:pt x="4" y="115"/>
                  <a:pt x="4" y="101"/>
                </a:cubicBezTo>
                <a:cubicBezTo>
                  <a:pt x="4" y="101"/>
                  <a:pt x="4" y="101"/>
                  <a:pt x="4" y="101"/>
                </a:cubicBezTo>
                <a:cubicBezTo>
                  <a:pt x="4" y="25"/>
                  <a:pt x="4" y="25"/>
                  <a:pt x="4" y="25"/>
                </a:cubicBezTo>
                <a:cubicBezTo>
                  <a:pt x="4" y="11"/>
                  <a:pt x="15" y="0"/>
                  <a:pt x="29" y="0"/>
                </a:cubicBezTo>
                <a:cubicBezTo>
                  <a:pt x="29" y="0"/>
                  <a:pt x="29" y="0"/>
                  <a:pt x="29" y="0"/>
                </a:cubicBezTo>
                <a:cubicBezTo>
                  <a:pt x="447" y="0"/>
                  <a:pt x="447" y="0"/>
                  <a:pt x="447" y="0"/>
                </a:cubicBezTo>
                <a:cubicBezTo>
                  <a:pt x="461" y="0"/>
                  <a:pt x="472" y="11"/>
                  <a:pt x="472" y="25"/>
                </a:cubicBezTo>
                <a:cubicBezTo>
                  <a:pt x="472" y="85"/>
                  <a:pt x="472" y="85"/>
                  <a:pt x="472" y="85"/>
                </a:cubicBezTo>
                <a:cubicBezTo>
                  <a:pt x="472" y="91"/>
                  <a:pt x="470" y="98"/>
                  <a:pt x="465" y="102"/>
                </a:cubicBezTo>
                <a:cubicBezTo>
                  <a:pt x="170" y="410"/>
                  <a:pt x="170" y="410"/>
                  <a:pt x="170" y="410"/>
                </a:cubicBezTo>
                <a:cubicBezTo>
                  <a:pt x="160" y="421"/>
                  <a:pt x="160" y="437"/>
                  <a:pt x="171" y="447"/>
                </a:cubicBezTo>
                <a:cubicBezTo>
                  <a:pt x="175" y="451"/>
                  <a:pt x="182" y="454"/>
                  <a:pt x="189" y="454"/>
                </a:cubicBezTo>
                <a:cubicBezTo>
                  <a:pt x="452" y="454"/>
                  <a:pt x="452" y="454"/>
                  <a:pt x="452" y="454"/>
                </a:cubicBezTo>
                <a:cubicBezTo>
                  <a:pt x="467" y="454"/>
                  <a:pt x="478" y="465"/>
                  <a:pt x="478" y="4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3" name="Freeform 10"/>
          <p:cNvSpPr>
            <a:spLocks/>
          </p:cNvSpPr>
          <p:nvPr userDrawn="1"/>
        </p:nvSpPr>
        <p:spPr bwMode="invGray">
          <a:xfrm>
            <a:off x="8645129" y="397669"/>
            <a:ext cx="140494" cy="145256"/>
          </a:xfrm>
          <a:custGeom>
            <a:avLst/>
            <a:gdLst>
              <a:gd name="T0" fmla="*/ 588 w 588"/>
              <a:gd name="T1" fmla="*/ 39 h 609"/>
              <a:gd name="T2" fmla="*/ 562 w 588"/>
              <a:gd name="T3" fmla="*/ 13 h 609"/>
              <a:gd name="T4" fmla="*/ 543 w 588"/>
              <a:gd name="T5" fmla="*/ 13 h 609"/>
              <a:gd name="T6" fmla="*/ 517 w 588"/>
              <a:gd name="T7" fmla="*/ 39 h 609"/>
              <a:gd name="T8" fmla="*/ 517 w 588"/>
              <a:gd name="T9" fmla="*/ 108 h 609"/>
              <a:gd name="T10" fmla="*/ 286 w 588"/>
              <a:gd name="T11" fmla="*/ 0 h 609"/>
              <a:gd name="T12" fmla="*/ 0 w 588"/>
              <a:gd name="T13" fmla="*/ 304 h 609"/>
              <a:gd name="T14" fmla="*/ 286 w 588"/>
              <a:gd name="T15" fmla="*/ 609 h 609"/>
              <a:gd name="T16" fmla="*/ 517 w 588"/>
              <a:gd name="T17" fmla="*/ 500 h 609"/>
              <a:gd name="T18" fmla="*/ 517 w 588"/>
              <a:gd name="T19" fmla="*/ 569 h 609"/>
              <a:gd name="T20" fmla="*/ 543 w 588"/>
              <a:gd name="T21" fmla="*/ 595 h 609"/>
              <a:gd name="T22" fmla="*/ 562 w 588"/>
              <a:gd name="T23" fmla="*/ 595 h 609"/>
              <a:gd name="T24" fmla="*/ 588 w 588"/>
              <a:gd name="T25" fmla="*/ 569 h 609"/>
              <a:gd name="T26" fmla="*/ 588 w 588"/>
              <a:gd name="T27" fmla="*/ 39 h 609"/>
              <a:gd name="T28" fmla="*/ 311 w 588"/>
              <a:gd name="T29" fmla="*/ 474 h 609"/>
              <a:gd name="T30" fmla="*/ 103 w 588"/>
              <a:gd name="T31" fmla="*/ 304 h 609"/>
              <a:gd name="T32" fmla="*/ 311 w 588"/>
              <a:gd name="T33" fmla="*/ 135 h 609"/>
              <a:gd name="T34" fmla="*/ 517 w 588"/>
              <a:gd name="T35" fmla="*/ 304 h 609"/>
              <a:gd name="T36" fmla="*/ 311 w 588"/>
              <a:gd name="T37" fmla="*/ 4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8" h="609">
                <a:moveTo>
                  <a:pt x="588" y="39"/>
                </a:moveTo>
                <a:cubicBezTo>
                  <a:pt x="588" y="25"/>
                  <a:pt x="576" y="13"/>
                  <a:pt x="562" y="13"/>
                </a:cubicBezTo>
                <a:cubicBezTo>
                  <a:pt x="543" y="13"/>
                  <a:pt x="543" y="13"/>
                  <a:pt x="543" y="13"/>
                </a:cubicBezTo>
                <a:cubicBezTo>
                  <a:pt x="529" y="13"/>
                  <a:pt x="517" y="25"/>
                  <a:pt x="517" y="39"/>
                </a:cubicBezTo>
                <a:cubicBezTo>
                  <a:pt x="517" y="108"/>
                  <a:pt x="517" y="108"/>
                  <a:pt x="517" y="108"/>
                </a:cubicBezTo>
                <a:cubicBezTo>
                  <a:pt x="498" y="73"/>
                  <a:pt x="427" y="0"/>
                  <a:pt x="286" y="0"/>
                </a:cubicBezTo>
                <a:cubicBezTo>
                  <a:pt x="122" y="0"/>
                  <a:pt x="0" y="131"/>
                  <a:pt x="0" y="304"/>
                </a:cubicBezTo>
                <a:cubicBezTo>
                  <a:pt x="0" y="478"/>
                  <a:pt x="122" y="609"/>
                  <a:pt x="286" y="609"/>
                </a:cubicBezTo>
                <a:cubicBezTo>
                  <a:pt x="427" y="609"/>
                  <a:pt x="498" y="535"/>
                  <a:pt x="517" y="500"/>
                </a:cubicBezTo>
                <a:cubicBezTo>
                  <a:pt x="517" y="569"/>
                  <a:pt x="517" y="569"/>
                  <a:pt x="517" y="569"/>
                </a:cubicBezTo>
                <a:cubicBezTo>
                  <a:pt x="517" y="583"/>
                  <a:pt x="529" y="595"/>
                  <a:pt x="543" y="595"/>
                </a:cubicBezTo>
                <a:cubicBezTo>
                  <a:pt x="562" y="595"/>
                  <a:pt x="562" y="595"/>
                  <a:pt x="562" y="595"/>
                </a:cubicBezTo>
                <a:cubicBezTo>
                  <a:pt x="576" y="595"/>
                  <a:pt x="588" y="583"/>
                  <a:pt x="588" y="569"/>
                </a:cubicBezTo>
                <a:lnTo>
                  <a:pt x="588" y="39"/>
                </a:lnTo>
                <a:close/>
                <a:moveTo>
                  <a:pt x="311" y="474"/>
                </a:moveTo>
                <a:cubicBezTo>
                  <a:pt x="192" y="474"/>
                  <a:pt x="103" y="401"/>
                  <a:pt x="103" y="304"/>
                </a:cubicBezTo>
                <a:cubicBezTo>
                  <a:pt x="103" y="208"/>
                  <a:pt x="192" y="135"/>
                  <a:pt x="311" y="135"/>
                </a:cubicBezTo>
                <a:cubicBezTo>
                  <a:pt x="430" y="135"/>
                  <a:pt x="517" y="208"/>
                  <a:pt x="517" y="304"/>
                </a:cubicBezTo>
                <a:cubicBezTo>
                  <a:pt x="517" y="401"/>
                  <a:pt x="429" y="474"/>
                  <a:pt x="311" y="4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 name="Freeform 9"/>
          <p:cNvSpPr>
            <a:spLocks/>
          </p:cNvSpPr>
          <p:nvPr userDrawn="1"/>
        </p:nvSpPr>
        <p:spPr bwMode="invGray">
          <a:xfrm>
            <a:off x="8268891" y="235744"/>
            <a:ext cx="644129" cy="525066"/>
          </a:xfrm>
          <a:custGeom>
            <a:avLst/>
            <a:gdLst>
              <a:gd name="T0" fmla="*/ 2624 w 2704"/>
              <a:gd name="T1" fmla="*/ 753 h 2206"/>
              <a:gd name="T2" fmla="*/ 2407 w 2704"/>
              <a:gd name="T3" fmla="*/ 395 h 2206"/>
              <a:gd name="T4" fmla="*/ 2108 w 2704"/>
              <a:gd name="T5" fmla="*/ 198 h 2206"/>
              <a:gd name="T6" fmla="*/ 732 w 2704"/>
              <a:gd name="T7" fmla="*/ 3 h 2206"/>
              <a:gd name="T8" fmla="*/ 697 w 2704"/>
              <a:gd name="T9" fmla="*/ 0 h 2206"/>
              <a:gd name="T10" fmla="*/ 486 w 2704"/>
              <a:gd name="T11" fmla="*/ 116 h 2206"/>
              <a:gd name="T12" fmla="*/ 88 w 2704"/>
              <a:gd name="T13" fmla="*/ 738 h 2206"/>
              <a:gd name="T14" fmla="*/ 73 w 2704"/>
              <a:gd name="T15" fmla="*/ 1161 h 2206"/>
              <a:gd name="T16" fmla="*/ 553 w 2704"/>
              <a:gd name="T17" fmla="*/ 2050 h 2206"/>
              <a:gd name="T18" fmla="*/ 848 w 2704"/>
              <a:gd name="T19" fmla="*/ 2170 h 2206"/>
              <a:gd name="T20" fmla="*/ 2299 w 2704"/>
              <a:gd name="T21" fmla="*/ 1721 h 2206"/>
              <a:gd name="T22" fmla="*/ 2455 w 2704"/>
              <a:gd name="T23" fmla="*/ 1582 h 2206"/>
              <a:gd name="T24" fmla="*/ 2649 w 2704"/>
              <a:gd name="T25" fmla="*/ 1137 h 2206"/>
              <a:gd name="T26" fmla="*/ 2624 w 2704"/>
              <a:gd name="T27" fmla="*/ 753 h 2206"/>
              <a:gd name="T28" fmla="*/ 2595 w 2704"/>
              <a:gd name="T29" fmla="*/ 1113 h 2206"/>
              <a:gd name="T30" fmla="*/ 2400 w 2704"/>
              <a:gd name="T31" fmla="*/ 1558 h 2206"/>
              <a:gd name="T32" fmla="*/ 2282 w 2704"/>
              <a:gd name="T33" fmla="*/ 1665 h 2206"/>
              <a:gd name="T34" fmla="*/ 831 w 2704"/>
              <a:gd name="T35" fmla="*/ 2114 h 2206"/>
              <a:gd name="T36" fmla="*/ 774 w 2704"/>
              <a:gd name="T37" fmla="*/ 2123 h 2206"/>
              <a:gd name="T38" fmla="*/ 606 w 2704"/>
              <a:gd name="T39" fmla="*/ 2022 h 2206"/>
              <a:gd name="T40" fmla="*/ 124 w 2704"/>
              <a:gd name="T41" fmla="*/ 1133 h 2206"/>
              <a:gd name="T42" fmla="*/ 138 w 2704"/>
              <a:gd name="T43" fmla="*/ 769 h 2206"/>
              <a:gd name="T44" fmla="*/ 535 w 2704"/>
              <a:gd name="T45" fmla="*/ 147 h 2206"/>
              <a:gd name="T46" fmla="*/ 697 w 2704"/>
              <a:gd name="T47" fmla="*/ 59 h 2206"/>
              <a:gd name="T48" fmla="*/ 724 w 2704"/>
              <a:gd name="T49" fmla="*/ 60 h 2206"/>
              <a:gd name="T50" fmla="*/ 2100 w 2704"/>
              <a:gd name="T51" fmla="*/ 256 h 2206"/>
              <a:gd name="T52" fmla="*/ 2357 w 2704"/>
              <a:gd name="T53" fmla="*/ 426 h 2206"/>
              <a:gd name="T54" fmla="*/ 2573 w 2704"/>
              <a:gd name="T55" fmla="*/ 784 h 2206"/>
              <a:gd name="T56" fmla="*/ 2595 w 2704"/>
              <a:gd name="T57" fmla="*/ 1113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4" h="2206">
                <a:moveTo>
                  <a:pt x="2624" y="753"/>
                </a:moveTo>
                <a:cubicBezTo>
                  <a:pt x="2407" y="395"/>
                  <a:pt x="2407" y="395"/>
                  <a:pt x="2407" y="395"/>
                </a:cubicBezTo>
                <a:cubicBezTo>
                  <a:pt x="2342" y="288"/>
                  <a:pt x="2232" y="215"/>
                  <a:pt x="2108" y="198"/>
                </a:cubicBezTo>
                <a:cubicBezTo>
                  <a:pt x="732" y="3"/>
                  <a:pt x="732" y="3"/>
                  <a:pt x="732" y="3"/>
                </a:cubicBezTo>
                <a:cubicBezTo>
                  <a:pt x="720" y="1"/>
                  <a:pt x="708" y="0"/>
                  <a:pt x="697" y="0"/>
                </a:cubicBezTo>
                <a:cubicBezTo>
                  <a:pt x="611" y="0"/>
                  <a:pt x="532" y="44"/>
                  <a:pt x="486" y="116"/>
                </a:cubicBezTo>
                <a:cubicBezTo>
                  <a:pt x="88" y="738"/>
                  <a:pt x="88" y="738"/>
                  <a:pt x="88" y="738"/>
                </a:cubicBezTo>
                <a:cubicBezTo>
                  <a:pt x="6" y="866"/>
                  <a:pt x="0" y="1028"/>
                  <a:pt x="73" y="1161"/>
                </a:cubicBezTo>
                <a:cubicBezTo>
                  <a:pt x="553" y="2050"/>
                  <a:pt x="553" y="2050"/>
                  <a:pt x="553" y="2050"/>
                </a:cubicBezTo>
                <a:cubicBezTo>
                  <a:pt x="610" y="2155"/>
                  <a:pt x="733" y="2206"/>
                  <a:pt x="848" y="2170"/>
                </a:cubicBezTo>
                <a:cubicBezTo>
                  <a:pt x="2299" y="1721"/>
                  <a:pt x="2299" y="1721"/>
                  <a:pt x="2299" y="1721"/>
                </a:cubicBezTo>
                <a:cubicBezTo>
                  <a:pt x="2369" y="1699"/>
                  <a:pt x="2425" y="1649"/>
                  <a:pt x="2455" y="1582"/>
                </a:cubicBezTo>
                <a:cubicBezTo>
                  <a:pt x="2649" y="1137"/>
                  <a:pt x="2649" y="1137"/>
                  <a:pt x="2649" y="1137"/>
                </a:cubicBezTo>
                <a:cubicBezTo>
                  <a:pt x="2704" y="1012"/>
                  <a:pt x="2694" y="869"/>
                  <a:pt x="2624" y="753"/>
                </a:cubicBezTo>
                <a:close/>
                <a:moveTo>
                  <a:pt x="2595" y="1113"/>
                </a:moveTo>
                <a:cubicBezTo>
                  <a:pt x="2400" y="1558"/>
                  <a:pt x="2400" y="1558"/>
                  <a:pt x="2400" y="1558"/>
                </a:cubicBezTo>
                <a:cubicBezTo>
                  <a:pt x="2378" y="1609"/>
                  <a:pt x="2335" y="1648"/>
                  <a:pt x="2282" y="1665"/>
                </a:cubicBezTo>
                <a:cubicBezTo>
                  <a:pt x="831" y="2114"/>
                  <a:pt x="831" y="2114"/>
                  <a:pt x="831" y="2114"/>
                </a:cubicBezTo>
                <a:cubicBezTo>
                  <a:pt x="812" y="2120"/>
                  <a:pt x="793" y="2123"/>
                  <a:pt x="774" y="2123"/>
                </a:cubicBezTo>
                <a:cubicBezTo>
                  <a:pt x="704" y="2123"/>
                  <a:pt x="639" y="2084"/>
                  <a:pt x="606" y="2022"/>
                </a:cubicBezTo>
                <a:cubicBezTo>
                  <a:pt x="124" y="1133"/>
                  <a:pt x="124" y="1133"/>
                  <a:pt x="124" y="1133"/>
                </a:cubicBezTo>
                <a:cubicBezTo>
                  <a:pt x="62" y="1019"/>
                  <a:pt x="67" y="879"/>
                  <a:pt x="138" y="769"/>
                </a:cubicBezTo>
                <a:cubicBezTo>
                  <a:pt x="535" y="147"/>
                  <a:pt x="535" y="147"/>
                  <a:pt x="535" y="147"/>
                </a:cubicBezTo>
                <a:cubicBezTo>
                  <a:pt x="570" y="92"/>
                  <a:pt x="631" y="59"/>
                  <a:pt x="697" y="59"/>
                </a:cubicBezTo>
                <a:cubicBezTo>
                  <a:pt x="706" y="59"/>
                  <a:pt x="715" y="59"/>
                  <a:pt x="724" y="60"/>
                </a:cubicBezTo>
                <a:cubicBezTo>
                  <a:pt x="2100" y="256"/>
                  <a:pt x="2100" y="256"/>
                  <a:pt x="2100" y="256"/>
                </a:cubicBezTo>
                <a:cubicBezTo>
                  <a:pt x="2207" y="271"/>
                  <a:pt x="2301" y="333"/>
                  <a:pt x="2357" y="426"/>
                </a:cubicBezTo>
                <a:cubicBezTo>
                  <a:pt x="2573" y="784"/>
                  <a:pt x="2573" y="784"/>
                  <a:pt x="2573" y="784"/>
                </a:cubicBezTo>
                <a:cubicBezTo>
                  <a:pt x="2634" y="884"/>
                  <a:pt x="2642" y="1007"/>
                  <a:pt x="2595" y="1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ctrTitle" hasCustomPrompt="1"/>
          </p:nvPr>
        </p:nvSpPr>
        <p:spPr bwMode="gray">
          <a:xfrm>
            <a:off x="990900" y="1193400"/>
            <a:ext cx="6264000" cy="1523423"/>
          </a:xfrm>
        </p:spPr>
        <p:txBody>
          <a:bodyPr anchor="b"/>
          <a:lstStyle>
            <a:lvl1pPr algn="l">
              <a:lnSpc>
                <a:spcPct val="90000"/>
              </a:lnSpc>
              <a:defRPr sz="5250">
                <a:solidFill>
                  <a:srgbClr val="004A26"/>
                </a:solidFill>
              </a:defRPr>
            </a:lvl1pPr>
          </a:lstStyle>
          <a:p>
            <a:r>
              <a:rPr lang="nl-NL" dirty="0"/>
              <a:t>[Titel]</a:t>
            </a:r>
          </a:p>
        </p:txBody>
      </p:sp>
      <p:sp>
        <p:nvSpPr>
          <p:cNvPr id="3" name="Ondertitel 2"/>
          <p:cNvSpPr>
            <a:spLocks noGrp="1"/>
          </p:cNvSpPr>
          <p:nvPr>
            <p:ph type="subTitle" idx="1" hasCustomPrompt="1"/>
          </p:nvPr>
        </p:nvSpPr>
        <p:spPr bwMode="gray">
          <a:xfrm>
            <a:off x="990900" y="3037845"/>
            <a:ext cx="6264000" cy="1053000"/>
          </a:xfrm>
        </p:spPr>
        <p:txBody>
          <a:bodyPr/>
          <a:lstStyle>
            <a:lvl1pPr marL="0" indent="0" algn="l">
              <a:buNone/>
              <a:defRPr sz="2625">
                <a:solidFill>
                  <a:srgbClr val="0E864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
        <p:nvSpPr>
          <p:cNvPr id="5" name="Naam presentator 4 (JU-Free)"/>
          <p:cNvSpPr>
            <a:spLocks noGrp="1"/>
          </p:cNvSpPr>
          <p:nvPr>
            <p:ph type="body" sz="quarter" idx="10" hasCustomPrompt="1"/>
          </p:nvPr>
        </p:nvSpPr>
        <p:spPr bwMode="invGray">
          <a:xfrm>
            <a:off x="6989885" y="4299255"/>
            <a:ext cx="1899597" cy="162000"/>
          </a:xfrm>
          <a:noFill/>
        </p:spPr>
        <p:txBody>
          <a:bodyPr/>
          <a:lstStyle>
            <a:lvl1pPr marL="0" indent="0" algn="r">
              <a:lnSpc>
                <a:spcPct val="100000"/>
              </a:lnSpc>
              <a:spcBef>
                <a:spcPts val="0"/>
              </a:spcBef>
              <a:buNone/>
              <a:defRPr sz="900" b="1">
                <a:solidFill>
                  <a:schemeClr val="bg1"/>
                </a:solidFill>
              </a:defRPr>
            </a:lvl1pPr>
            <a:lvl2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6" name="Functie 5 (JU-Free)"/>
          <p:cNvSpPr>
            <a:spLocks noGrp="1"/>
          </p:cNvSpPr>
          <p:nvPr>
            <p:ph type="body" sz="quarter" idx="11" hasCustomPrompt="1"/>
          </p:nvPr>
        </p:nvSpPr>
        <p:spPr bwMode="invGray">
          <a:xfrm>
            <a:off x="6989885" y="4457516"/>
            <a:ext cx="1899597" cy="162000"/>
          </a:xfrm>
          <a:noFill/>
        </p:spPr>
        <p:txBody>
          <a:bodyPr/>
          <a:lstStyle>
            <a:lvl1pPr marL="0" indent="0" algn="r">
              <a:lnSpc>
                <a:spcPct val="100000"/>
              </a:lnSpc>
              <a:spcBef>
                <a:spcPts val="0"/>
              </a:spcBef>
              <a:buNone/>
              <a:defRPr sz="900" b="0" i="1">
                <a:solidFill>
                  <a:schemeClr val="bg1"/>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7" name="Datum 6 (JU-Free)"/>
          <p:cNvSpPr>
            <a:spLocks noGrp="1"/>
          </p:cNvSpPr>
          <p:nvPr>
            <p:ph type="body" sz="quarter" idx="12" hasCustomPrompt="1"/>
          </p:nvPr>
        </p:nvSpPr>
        <p:spPr bwMode="invGray">
          <a:xfrm>
            <a:off x="6989885" y="4774038"/>
            <a:ext cx="1899597" cy="162000"/>
          </a:xfrm>
          <a:noFill/>
        </p:spPr>
        <p:txBody>
          <a:bodyPr/>
          <a:lstStyle>
            <a:lvl1pPr marL="0" indent="0" algn="r">
              <a:lnSpc>
                <a:spcPct val="100000"/>
              </a:lnSpc>
              <a:spcBef>
                <a:spcPts val="0"/>
              </a:spcBef>
              <a:buNone/>
              <a:defRPr sz="900" b="0" i="0">
                <a:solidFill>
                  <a:schemeClr val="bg1"/>
                </a:solidFill>
              </a:defRPr>
            </a:lvl1pPr>
            <a:lvl2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4262904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met beeld groen">
    <p:bg>
      <p:bgPr>
        <a:solidFill>
          <a:srgbClr val="0E864A"/>
        </a:solidFill>
        <a:effectLst/>
      </p:bgPr>
    </p:bg>
    <p:spTree>
      <p:nvGrpSpPr>
        <p:cNvPr id="1" name=""/>
        <p:cNvGrpSpPr/>
        <p:nvPr/>
      </p:nvGrpSpPr>
      <p:grpSpPr>
        <a:xfrm>
          <a:off x="0" y="0"/>
          <a:ext cx="0" cy="0"/>
          <a:chOff x="0" y="0"/>
          <a:chExt cx="0" cy="0"/>
        </a:xfrm>
      </p:grpSpPr>
      <p:sp>
        <p:nvSpPr>
          <p:cNvPr id="9" name="Freeform 7"/>
          <p:cNvSpPr>
            <a:spLocks noSelect="1" noEditPoints="1"/>
          </p:cNvSpPr>
          <p:nvPr userDrawn="1"/>
        </p:nvSpPr>
        <p:spPr bwMode="auto">
          <a:xfrm>
            <a:off x="8268891" y="235744"/>
            <a:ext cx="644129" cy="525066"/>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0" name="Tijdelijke aanduiding voor afbeelding 11"/>
          <p:cNvSpPr>
            <a:spLocks noGrp="1" noSelect="1"/>
          </p:cNvSpPr>
          <p:nvPr>
            <p:ph type="pic" idx="13" hasCustomPrompt="1"/>
          </p:nvPr>
        </p:nvSpPr>
        <p:spPr>
          <a:xfrm>
            <a:off x="1" y="0"/>
            <a:ext cx="4335548" cy="5143500"/>
          </a:xfrm>
          <a:custGeom>
            <a:avLst/>
            <a:gdLst>
              <a:gd name="connsiteX0" fmla="*/ 0 w 5780731"/>
              <a:gd name="connsiteY0" fmla="*/ 0 h 6858000"/>
              <a:gd name="connsiteX1" fmla="*/ 3890548 w 5780731"/>
              <a:gd name="connsiteY1" fmla="*/ 0 h 6858000"/>
              <a:gd name="connsiteX2" fmla="*/ 3943569 w 5780731"/>
              <a:gd name="connsiteY2" fmla="*/ 66675 h 6858000"/>
              <a:gd name="connsiteX3" fmla="*/ 3967063 w 5780731"/>
              <a:gd name="connsiteY3" fmla="*/ 99060 h 6858000"/>
              <a:gd name="connsiteX4" fmla="*/ 4008972 w 5780731"/>
              <a:gd name="connsiteY4" fmla="*/ 161290 h 6858000"/>
              <a:gd name="connsiteX5" fmla="*/ 4021672 w 5780731"/>
              <a:gd name="connsiteY5" fmla="*/ 181610 h 6858000"/>
              <a:gd name="connsiteX6" fmla="*/ 4033736 w 5780731"/>
              <a:gd name="connsiteY6" fmla="*/ 201930 h 6858000"/>
              <a:gd name="connsiteX7" fmla="*/ 4044531 w 5780731"/>
              <a:gd name="connsiteY7" fmla="*/ 219710 h 6858000"/>
              <a:gd name="connsiteX8" fmla="*/ 4062311 w 5780731"/>
              <a:gd name="connsiteY8" fmla="*/ 251778 h 6858000"/>
              <a:gd name="connsiteX9" fmla="*/ 4079138 w 5780731"/>
              <a:gd name="connsiteY9" fmla="*/ 283845 h 6858000"/>
              <a:gd name="connsiteX10" fmla="*/ 5616432 w 5780731"/>
              <a:gd name="connsiteY10" fmla="*/ 3294063 h 6858000"/>
              <a:gd name="connsiteX11" fmla="*/ 4739839 w 5780731"/>
              <a:gd name="connsiteY11" fmla="*/ 5398453 h 6858000"/>
              <a:gd name="connsiteX12" fmla="*/ 173038 w 5780731"/>
              <a:gd name="connsiteY12" fmla="*/ 6858000 h 6858000"/>
              <a:gd name="connsiteX13" fmla="*/ 0 w 5780731"/>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0731" h="6858000">
                <a:moveTo>
                  <a:pt x="0" y="0"/>
                </a:moveTo>
                <a:lnTo>
                  <a:pt x="3890548" y="0"/>
                </a:lnTo>
                <a:cubicBezTo>
                  <a:pt x="3908962" y="21590"/>
                  <a:pt x="3926424" y="43815"/>
                  <a:pt x="3943569" y="66675"/>
                </a:cubicBezTo>
                <a:cubicBezTo>
                  <a:pt x="3951506" y="77470"/>
                  <a:pt x="3959444" y="87948"/>
                  <a:pt x="3967063" y="99060"/>
                </a:cubicBezTo>
                <a:cubicBezTo>
                  <a:pt x="3981668" y="119380"/>
                  <a:pt x="3995638" y="140335"/>
                  <a:pt x="4008972" y="161290"/>
                </a:cubicBezTo>
                <a:cubicBezTo>
                  <a:pt x="4013417" y="167958"/>
                  <a:pt x="4017544" y="174943"/>
                  <a:pt x="4021672" y="181610"/>
                </a:cubicBezTo>
                <a:cubicBezTo>
                  <a:pt x="4025799" y="188278"/>
                  <a:pt x="4029927" y="194945"/>
                  <a:pt x="4033736" y="201930"/>
                </a:cubicBezTo>
                <a:cubicBezTo>
                  <a:pt x="4037546" y="207645"/>
                  <a:pt x="4041039" y="213995"/>
                  <a:pt x="4044531" y="219710"/>
                </a:cubicBezTo>
                <a:cubicBezTo>
                  <a:pt x="4050564" y="230505"/>
                  <a:pt x="4056596" y="240983"/>
                  <a:pt x="4062311" y="251778"/>
                </a:cubicBezTo>
                <a:cubicBezTo>
                  <a:pt x="4068026" y="262255"/>
                  <a:pt x="4073740" y="273050"/>
                  <a:pt x="4079138" y="283845"/>
                </a:cubicBezTo>
                <a:cubicBezTo>
                  <a:pt x="5616432" y="3294063"/>
                  <a:pt x="5616432" y="3294063"/>
                  <a:pt x="5616432" y="3294063"/>
                </a:cubicBezTo>
                <a:cubicBezTo>
                  <a:pt x="6036156" y="4115753"/>
                  <a:pt x="5618655" y="5117465"/>
                  <a:pt x="4739839" y="5398453"/>
                </a:cubicBezTo>
                <a:cubicBezTo>
                  <a:pt x="173038" y="6858000"/>
                  <a:pt x="173038" y="6858000"/>
                  <a:pt x="173038" y="6858000"/>
                </a:cubicBezTo>
                <a:lnTo>
                  <a:pt x="0" y="6858000"/>
                </a:lnTo>
                <a:close/>
              </a:path>
            </a:pathLst>
          </a:custGeom>
          <a:solidFill>
            <a:srgbClr val="81C5A1"/>
          </a:solidFill>
        </p:spPr>
        <p:txBody>
          <a:bodyPr wrap="square">
            <a:noAutofit/>
          </a:bodyPr>
          <a:lstStyle>
            <a:lvl1pPr marL="171450" indent="-171450" algn="l" defTabSz="685800" rtl="0" eaLnBrk="1" latinLnBrk="0" hangingPunct="1">
              <a:lnSpc>
                <a:spcPct val="90000"/>
              </a:lnSpc>
              <a:spcBef>
                <a:spcPts val="750"/>
              </a:spcBef>
              <a:buFont typeface="Arial" panose="020B0604020202020204" pitchFamily="34" charset="0"/>
              <a:buNone/>
              <a:defRPr/>
            </a:lvl1pPr>
          </a:lstStyle>
          <a:p>
            <a:r>
              <a:rPr lang="nl-NL" dirty="0"/>
              <a:t>[Klik op het pictogram om een afbeelding in te voegen]</a:t>
            </a:r>
          </a:p>
        </p:txBody>
      </p:sp>
      <p:sp>
        <p:nvSpPr>
          <p:cNvPr id="2" name="Titel 1"/>
          <p:cNvSpPr>
            <a:spLocks noGrp="1" noSelect="1"/>
          </p:cNvSpPr>
          <p:nvPr>
            <p:ph type="ctrTitle" hasCustomPrompt="1"/>
          </p:nvPr>
        </p:nvSpPr>
        <p:spPr>
          <a:xfrm>
            <a:off x="4630224" y="1175815"/>
            <a:ext cx="4312011" cy="1523423"/>
          </a:xfrm>
        </p:spPr>
        <p:txBody>
          <a:bodyPr anchor="b"/>
          <a:lstStyle>
            <a:lvl1pPr algn="l">
              <a:lnSpc>
                <a:spcPct val="92000"/>
              </a:lnSpc>
              <a:defRPr sz="4125" baseline="0">
                <a:solidFill>
                  <a:schemeClr val="bg1"/>
                </a:solidFill>
              </a:defRPr>
            </a:lvl1pPr>
          </a:lstStyle>
          <a:p>
            <a:r>
              <a:rPr lang="nl-NL" dirty="0"/>
              <a:t>[Titel]</a:t>
            </a:r>
          </a:p>
        </p:txBody>
      </p:sp>
      <p:sp>
        <p:nvSpPr>
          <p:cNvPr id="3" name="Ondertitel 2"/>
          <p:cNvSpPr>
            <a:spLocks noGrp="1" noSelect="1"/>
          </p:cNvSpPr>
          <p:nvPr>
            <p:ph type="subTitle" idx="1" hasCustomPrompt="1"/>
          </p:nvPr>
        </p:nvSpPr>
        <p:spPr>
          <a:xfrm>
            <a:off x="4630985" y="3037845"/>
            <a:ext cx="4312011" cy="1053000"/>
          </a:xfrm>
        </p:spPr>
        <p:txBody>
          <a:bodyPr/>
          <a:lstStyle>
            <a:lvl1pPr marL="0" indent="0" algn="l">
              <a:buNone/>
              <a:defRPr sz="2625">
                <a:solidFill>
                  <a:srgbClr val="CEE7D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
        <p:nvSpPr>
          <p:cNvPr id="5" name="Naam presentator 4 (JU-Free)"/>
          <p:cNvSpPr>
            <a:spLocks noGrp="1"/>
          </p:cNvSpPr>
          <p:nvPr>
            <p:ph type="body" sz="quarter" idx="10" hasCustomPrompt="1"/>
          </p:nvPr>
        </p:nvSpPr>
        <p:spPr>
          <a:xfrm>
            <a:off x="6989885" y="4299255"/>
            <a:ext cx="1899597" cy="162000"/>
          </a:xfrm>
        </p:spPr>
        <p:txBody>
          <a:bodyPr/>
          <a:lstStyle>
            <a:lvl1pPr marL="0" indent="0" algn="r">
              <a:lnSpc>
                <a:spcPct val="100000"/>
              </a:lnSpc>
              <a:spcBef>
                <a:spcPts val="0"/>
              </a:spcBef>
              <a:buNone/>
              <a:defRPr sz="900" b="1">
                <a:solidFill>
                  <a:schemeClr val="bg1"/>
                </a:solidFill>
              </a:defRPr>
            </a:lvl1pPr>
            <a:lvl2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9pPr>
          </a:lstStyle>
          <a:p>
            <a:pPr lvl="0"/>
            <a:r>
              <a:rPr lang="nl-NL" dirty="0"/>
              <a:t>[Naam presentator /]</a:t>
            </a:r>
          </a:p>
          <a:p>
            <a:pPr lvl="0"/>
            <a:r>
              <a:rPr lang="nl-NL" dirty="0"/>
              <a:t>JU-LEVEL1=Naam</a:t>
            </a:r>
          </a:p>
        </p:txBody>
      </p:sp>
      <p:sp>
        <p:nvSpPr>
          <p:cNvPr id="6" name="Functie 5 (JU-Free)"/>
          <p:cNvSpPr>
            <a:spLocks noGrp="1"/>
          </p:cNvSpPr>
          <p:nvPr>
            <p:ph type="body" sz="quarter" idx="11" hasCustomPrompt="1"/>
          </p:nvPr>
        </p:nvSpPr>
        <p:spPr>
          <a:xfrm>
            <a:off x="6989885" y="4457516"/>
            <a:ext cx="1899597" cy="162000"/>
          </a:xfrm>
        </p:spPr>
        <p:txBody>
          <a:bodyPr/>
          <a:lstStyle>
            <a:lvl1pPr marL="0" indent="0" algn="r">
              <a:lnSpc>
                <a:spcPct val="100000"/>
              </a:lnSpc>
              <a:spcBef>
                <a:spcPts val="0"/>
              </a:spcBef>
              <a:buNone/>
              <a:defRPr sz="900" b="0" i="1">
                <a:solidFill>
                  <a:schemeClr val="bg1"/>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7" name="Datum 6 (JU-Free)"/>
          <p:cNvSpPr>
            <a:spLocks noGrp="1"/>
          </p:cNvSpPr>
          <p:nvPr>
            <p:ph type="body" sz="quarter" idx="12" hasCustomPrompt="1"/>
          </p:nvPr>
        </p:nvSpPr>
        <p:spPr>
          <a:xfrm>
            <a:off x="6989885" y="4774038"/>
            <a:ext cx="1899597" cy="162000"/>
          </a:xfrm>
          <a:noFill/>
        </p:spPr>
        <p:txBody>
          <a:bodyPr/>
          <a:lstStyle>
            <a:lvl1pPr marL="0" indent="0" algn="r">
              <a:lnSpc>
                <a:spcPct val="100000"/>
              </a:lnSpc>
              <a:spcBef>
                <a:spcPts val="0"/>
              </a:spcBef>
              <a:buNone/>
              <a:defRPr sz="900" b="0" i="0">
                <a:solidFill>
                  <a:schemeClr val="bg1"/>
                </a:solidFill>
              </a:defRPr>
            </a:lvl1pPr>
            <a:lvl2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28719292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eldia paars">
    <p:bg>
      <p:bgPr>
        <a:solidFill>
          <a:srgbClr val="852F81"/>
        </a:solidFill>
        <a:effectLst/>
      </p:bgPr>
    </p:bg>
    <p:spTree>
      <p:nvGrpSpPr>
        <p:cNvPr id="1" name=""/>
        <p:cNvGrpSpPr/>
        <p:nvPr/>
      </p:nvGrpSpPr>
      <p:grpSpPr>
        <a:xfrm>
          <a:off x="0" y="0"/>
          <a:ext cx="0" cy="0"/>
          <a:chOff x="0" y="0"/>
          <a:chExt cx="0" cy="0"/>
        </a:xfrm>
      </p:grpSpPr>
      <p:sp>
        <p:nvSpPr>
          <p:cNvPr id="9" name="Freeform 6"/>
          <p:cNvSpPr>
            <a:spLocks/>
          </p:cNvSpPr>
          <p:nvPr userDrawn="1"/>
        </p:nvSpPr>
        <p:spPr bwMode="gray">
          <a:xfrm>
            <a:off x="0" y="0"/>
            <a:ext cx="8535591" cy="5143500"/>
          </a:xfrm>
          <a:custGeom>
            <a:avLst/>
            <a:gdLst>
              <a:gd name="T0" fmla="*/ 34525 w 35846"/>
              <a:gd name="T1" fmla="*/ 10375 h 21600"/>
              <a:gd name="T2" fmla="*/ 29683 w 35846"/>
              <a:gd name="T3" fmla="*/ 894 h 21600"/>
              <a:gd name="T4" fmla="*/ 29089 w 35846"/>
              <a:gd name="T5" fmla="*/ 0 h 21600"/>
              <a:gd name="T6" fmla="*/ 15840 w 35846"/>
              <a:gd name="T7" fmla="*/ 0 h 21600"/>
              <a:gd name="T8" fmla="*/ 3266 w 35846"/>
              <a:gd name="T9" fmla="*/ 0 h 21600"/>
              <a:gd name="T10" fmla="*/ 0 w 35846"/>
              <a:gd name="T11" fmla="*/ 0 h 21600"/>
              <a:gd name="T12" fmla="*/ 0 w 35846"/>
              <a:gd name="T13" fmla="*/ 2257 h 21600"/>
              <a:gd name="T14" fmla="*/ 0 w 35846"/>
              <a:gd name="T15" fmla="*/ 19312 h 21600"/>
              <a:gd name="T16" fmla="*/ 0 w 35846"/>
              <a:gd name="T17" fmla="*/ 21600 h 21600"/>
              <a:gd name="T18" fmla="*/ 2065 w 35846"/>
              <a:gd name="T19" fmla="*/ 21600 h 21600"/>
              <a:gd name="T20" fmla="*/ 15840 w 35846"/>
              <a:gd name="T21" fmla="*/ 21600 h 21600"/>
              <a:gd name="T22" fmla="*/ 17380 w 35846"/>
              <a:gd name="T23" fmla="*/ 21600 h 21600"/>
              <a:gd name="T24" fmla="*/ 31764 w 35846"/>
              <a:gd name="T25" fmla="*/ 17003 h 21600"/>
              <a:gd name="T26" fmla="*/ 34525 w 35846"/>
              <a:gd name="T27" fmla="*/ 1037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46" h="21600">
                <a:moveTo>
                  <a:pt x="34525" y="10375"/>
                </a:moveTo>
                <a:cubicBezTo>
                  <a:pt x="29683" y="894"/>
                  <a:pt x="29683" y="894"/>
                  <a:pt x="29683" y="894"/>
                </a:cubicBezTo>
                <a:cubicBezTo>
                  <a:pt x="29519" y="574"/>
                  <a:pt x="29320" y="274"/>
                  <a:pt x="29089" y="0"/>
                </a:cubicBezTo>
                <a:cubicBezTo>
                  <a:pt x="15840" y="0"/>
                  <a:pt x="15840" y="0"/>
                  <a:pt x="15840" y="0"/>
                </a:cubicBezTo>
                <a:cubicBezTo>
                  <a:pt x="3266" y="0"/>
                  <a:pt x="3266" y="0"/>
                  <a:pt x="3266" y="0"/>
                </a:cubicBezTo>
                <a:cubicBezTo>
                  <a:pt x="0" y="0"/>
                  <a:pt x="0" y="0"/>
                  <a:pt x="0" y="0"/>
                </a:cubicBezTo>
                <a:cubicBezTo>
                  <a:pt x="0" y="2257"/>
                  <a:pt x="0" y="2257"/>
                  <a:pt x="0" y="2257"/>
                </a:cubicBezTo>
                <a:cubicBezTo>
                  <a:pt x="0" y="19312"/>
                  <a:pt x="0" y="19312"/>
                  <a:pt x="0" y="19312"/>
                </a:cubicBezTo>
                <a:cubicBezTo>
                  <a:pt x="0" y="21600"/>
                  <a:pt x="0" y="21600"/>
                  <a:pt x="0" y="21600"/>
                </a:cubicBezTo>
                <a:cubicBezTo>
                  <a:pt x="2065" y="21600"/>
                  <a:pt x="2065" y="21600"/>
                  <a:pt x="2065" y="21600"/>
                </a:cubicBezTo>
                <a:cubicBezTo>
                  <a:pt x="15840" y="21600"/>
                  <a:pt x="15840" y="21600"/>
                  <a:pt x="15840" y="21600"/>
                </a:cubicBezTo>
                <a:cubicBezTo>
                  <a:pt x="17380" y="21600"/>
                  <a:pt x="17380" y="21600"/>
                  <a:pt x="17380" y="21600"/>
                </a:cubicBezTo>
                <a:cubicBezTo>
                  <a:pt x="31764" y="17003"/>
                  <a:pt x="31764" y="17003"/>
                  <a:pt x="31764" y="17003"/>
                </a:cubicBezTo>
                <a:cubicBezTo>
                  <a:pt x="34532" y="16118"/>
                  <a:pt x="35846" y="12963"/>
                  <a:pt x="34525" y="10375"/>
                </a:cubicBezTo>
                <a:close/>
              </a:path>
            </a:pathLst>
          </a:custGeom>
          <a:solidFill>
            <a:srgbClr val="EBD6EA"/>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10" name="Freeform 7"/>
          <p:cNvSpPr>
            <a:spLocks/>
          </p:cNvSpPr>
          <p:nvPr userDrawn="1"/>
        </p:nvSpPr>
        <p:spPr bwMode="invGray">
          <a:xfrm>
            <a:off x="8395097" y="401241"/>
            <a:ext cx="120254" cy="138113"/>
          </a:xfrm>
          <a:custGeom>
            <a:avLst/>
            <a:gdLst>
              <a:gd name="T0" fmla="*/ 25 w 504"/>
              <a:gd name="T1" fmla="*/ 0 h 581"/>
              <a:gd name="T2" fmla="*/ 104 w 504"/>
              <a:gd name="T3" fmla="*/ 0 h 581"/>
              <a:gd name="T4" fmla="*/ 124 w 504"/>
              <a:gd name="T5" fmla="*/ 10 h 581"/>
              <a:gd name="T6" fmla="*/ 381 w 504"/>
              <a:gd name="T7" fmla="*/ 363 h 581"/>
              <a:gd name="T8" fmla="*/ 391 w 504"/>
              <a:gd name="T9" fmla="*/ 368 h 581"/>
              <a:gd name="T10" fmla="*/ 419 w 504"/>
              <a:gd name="T11" fmla="*/ 368 h 581"/>
              <a:gd name="T12" fmla="*/ 432 w 504"/>
              <a:gd name="T13" fmla="*/ 355 h 581"/>
              <a:gd name="T14" fmla="*/ 432 w 504"/>
              <a:gd name="T15" fmla="*/ 25 h 581"/>
              <a:gd name="T16" fmla="*/ 458 w 504"/>
              <a:gd name="T17" fmla="*/ 0 h 581"/>
              <a:gd name="T18" fmla="*/ 478 w 504"/>
              <a:gd name="T19" fmla="*/ 0 h 581"/>
              <a:gd name="T20" fmla="*/ 504 w 504"/>
              <a:gd name="T21" fmla="*/ 25 h 581"/>
              <a:gd name="T22" fmla="*/ 504 w 504"/>
              <a:gd name="T23" fmla="*/ 555 h 581"/>
              <a:gd name="T24" fmla="*/ 478 w 504"/>
              <a:gd name="T25" fmla="*/ 581 h 581"/>
              <a:gd name="T26" fmla="*/ 399 w 504"/>
              <a:gd name="T27" fmla="*/ 581 h 581"/>
              <a:gd name="T28" fmla="*/ 378 w 504"/>
              <a:gd name="T29" fmla="*/ 571 h 581"/>
              <a:gd name="T30" fmla="*/ 122 w 504"/>
              <a:gd name="T31" fmla="*/ 218 h 581"/>
              <a:gd name="T32" fmla="*/ 111 w 504"/>
              <a:gd name="T33" fmla="*/ 213 h 581"/>
              <a:gd name="T34" fmla="*/ 83 w 504"/>
              <a:gd name="T35" fmla="*/ 213 h 581"/>
              <a:gd name="T36" fmla="*/ 70 w 504"/>
              <a:gd name="T37" fmla="*/ 226 h 581"/>
              <a:gd name="T38" fmla="*/ 70 w 504"/>
              <a:gd name="T39" fmla="*/ 555 h 581"/>
              <a:gd name="T40" fmla="*/ 44 w 504"/>
              <a:gd name="T41" fmla="*/ 581 h 581"/>
              <a:gd name="T42" fmla="*/ 25 w 504"/>
              <a:gd name="T43" fmla="*/ 581 h 581"/>
              <a:gd name="T44" fmla="*/ 0 w 504"/>
              <a:gd name="T45" fmla="*/ 555 h 581"/>
              <a:gd name="T46" fmla="*/ 0 w 504"/>
              <a:gd name="T47" fmla="*/ 25 h 581"/>
              <a:gd name="T48" fmla="*/ 25 w 504"/>
              <a:gd name="T4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4" h="581">
                <a:moveTo>
                  <a:pt x="25" y="0"/>
                </a:moveTo>
                <a:cubicBezTo>
                  <a:pt x="104" y="0"/>
                  <a:pt x="104" y="0"/>
                  <a:pt x="104" y="0"/>
                </a:cubicBezTo>
                <a:cubicBezTo>
                  <a:pt x="112" y="0"/>
                  <a:pt x="120" y="4"/>
                  <a:pt x="124" y="10"/>
                </a:cubicBezTo>
                <a:cubicBezTo>
                  <a:pt x="381" y="363"/>
                  <a:pt x="381" y="363"/>
                  <a:pt x="381" y="363"/>
                </a:cubicBezTo>
                <a:cubicBezTo>
                  <a:pt x="383" y="366"/>
                  <a:pt x="387" y="368"/>
                  <a:pt x="391" y="368"/>
                </a:cubicBezTo>
                <a:cubicBezTo>
                  <a:pt x="419" y="368"/>
                  <a:pt x="419" y="368"/>
                  <a:pt x="419" y="368"/>
                </a:cubicBezTo>
                <a:cubicBezTo>
                  <a:pt x="426" y="368"/>
                  <a:pt x="432" y="362"/>
                  <a:pt x="432" y="355"/>
                </a:cubicBezTo>
                <a:cubicBezTo>
                  <a:pt x="432" y="25"/>
                  <a:pt x="432" y="25"/>
                  <a:pt x="432" y="25"/>
                </a:cubicBezTo>
                <a:cubicBezTo>
                  <a:pt x="432" y="11"/>
                  <a:pt x="444" y="0"/>
                  <a:pt x="458" y="0"/>
                </a:cubicBezTo>
                <a:cubicBezTo>
                  <a:pt x="478" y="0"/>
                  <a:pt x="478" y="0"/>
                  <a:pt x="478" y="0"/>
                </a:cubicBezTo>
                <a:cubicBezTo>
                  <a:pt x="492" y="0"/>
                  <a:pt x="504" y="11"/>
                  <a:pt x="504" y="25"/>
                </a:cubicBezTo>
                <a:cubicBezTo>
                  <a:pt x="504" y="555"/>
                  <a:pt x="504" y="555"/>
                  <a:pt x="504" y="555"/>
                </a:cubicBezTo>
                <a:cubicBezTo>
                  <a:pt x="504" y="570"/>
                  <a:pt x="492" y="581"/>
                  <a:pt x="478" y="581"/>
                </a:cubicBezTo>
                <a:cubicBezTo>
                  <a:pt x="399" y="581"/>
                  <a:pt x="399" y="581"/>
                  <a:pt x="399" y="581"/>
                </a:cubicBezTo>
                <a:cubicBezTo>
                  <a:pt x="390" y="581"/>
                  <a:pt x="382" y="577"/>
                  <a:pt x="378" y="571"/>
                </a:cubicBezTo>
                <a:cubicBezTo>
                  <a:pt x="122" y="218"/>
                  <a:pt x="122" y="218"/>
                  <a:pt x="122" y="218"/>
                </a:cubicBezTo>
                <a:cubicBezTo>
                  <a:pt x="120" y="215"/>
                  <a:pt x="116" y="213"/>
                  <a:pt x="111" y="213"/>
                </a:cubicBezTo>
                <a:cubicBezTo>
                  <a:pt x="83" y="213"/>
                  <a:pt x="83" y="213"/>
                  <a:pt x="83" y="213"/>
                </a:cubicBezTo>
                <a:cubicBezTo>
                  <a:pt x="76" y="213"/>
                  <a:pt x="70" y="219"/>
                  <a:pt x="70" y="226"/>
                </a:cubicBezTo>
                <a:cubicBezTo>
                  <a:pt x="70" y="555"/>
                  <a:pt x="70" y="555"/>
                  <a:pt x="70" y="555"/>
                </a:cubicBezTo>
                <a:cubicBezTo>
                  <a:pt x="70" y="570"/>
                  <a:pt x="59" y="581"/>
                  <a:pt x="44" y="581"/>
                </a:cubicBezTo>
                <a:cubicBezTo>
                  <a:pt x="25" y="581"/>
                  <a:pt x="25" y="581"/>
                  <a:pt x="25" y="581"/>
                </a:cubicBezTo>
                <a:cubicBezTo>
                  <a:pt x="11" y="581"/>
                  <a:pt x="0" y="570"/>
                  <a:pt x="0" y="555"/>
                </a:cubicBezTo>
                <a:cubicBezTo>
                  <a:pt x="0" y="25"/>
                  <a:pt x="0" y="25"/>
                  <a:pt x="0" y="25"/>
                </a:cubicBezTo>
                <a:cubicBezTo>
                  <a:pt x="0" y="11"/>
                  <a:pt x="11"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1" name="Freeform 8"/>
          <p:cNvSpPr>
            <a:spLocks/>
          </p:cNvSpPr>
          <p:nvPr userDrawn="1"/>
        </p:nvSpPr>
        <p:spPr bwMode="invGray">
          <a:xfrm>
            <a:off x="8530829" y="401241"/>
            <a:ext cx="114300" cy="138113"/>
          </a:xfrm>
          <a:custGeom>
            <a:avLst/>
            <a:gdLst>
              <a:gd name="T0" fmla="*/ 478 w 478"/>
              <a:gd name="T1" fmla="*/ 480 h 581"/>
              <a:gd name="T2" fmla="*/ 478 w 478"/>
              <a:gd name="T3" fmla="*/ 556 h 581"/>
              <a:gd name="T4" fmla="*/ 452 w 478"/>
              <a:gd name="T5" fmla="*/ 581 h 581"/>
              <a:gd name="T6" fmla="*/ 26 w 478"/>
              <a:gd name="T7" fmla="*/ 581 h 581"/>
              <a:gd name="T8" fmla="*/ 0 w 478"/>
              <a:gd name="T9" fmla="*/ 556 h 581"/>
              <a:gd name="T10" fmla="*/ 0 w 478"/>
              <a:gd name="T11" fmla="*/ 496 h 581"/>
              <a:gd name="T12" fmla="*/ 7 w 478"/>
              <a:gd name="T13" fmla="*/ 479 h 581"/>
              <a:gd name="T14" fmla="*/ 303 w 478"/>
              <a:gd name="T15" fmla="*/ 171 h 581"/>
              <a:gd name="T16" fmla="*/ 302 w 478"/>
              <a:gd name="T17" fmla="*/ 134 h 581"/>
              <a:gd name="T18" fmla="*/ 284 w 478"/>
              <a:gd name="T19" fmla="*/ 127 h 581"/>
              <a:gd name="T20" fmla="*/ 29 w 478"/>
              <a:gd name="T21" fmla="*/ 127 h 581"/>
              <a:gd name="T22" fmla="*/ 4 w 478"/>
              <a:gd name="T23" fmla="*/ 101 h 581"/>
              <a:gd name="T24" fmla="*/ 4 w 478"/>
              <a:gd name="T25" fmla="*/ 101 h 581"/>
              <a:gd name="T26" fmla="*/ 4 w 478"/>
              <a:gd name="T27" fmla="*/ 25 h 581"/>
              <a:gd name="T28" fmla="*/ 29 w 478"/>
              <a:gd name="T29" fmla="*/ 0 h 581"/>
              <a:gd name="T30" fmla="*/ 29 w 478"/>
              <a:gd name="T31" fmla="*/ 0 h 581"/>
              <a:gd name="T32" fmla="*/ 447 w 478"/>
              <a:gd name="T33" fmla="*/ 0 h 581"/>
              <a:gd name="T34" fmla="*/ 472 w 478"/>
              <a:gd name="T35" fmla="*/ 25 h 581"/>
              <a:gd name="T36" fmla="*/ 472 w 478"/>
              <a:gd name="T37" fmla="*/ 85 h 581"/>
              <a:gd name="T38" fmla="*/ 465 w 478"/>
              <a:gd name="T39" fmla="*/ 102 h 581"/>
              <a:gd name="T40" fmla="*/ 170 w 478"/>
              <a:gd name="T41" fmla="*/ 410 h 581"/>
              <a:gd name="T42" fmla="*/ 171 w 478"/>
              <a:gd name="T43" fmla="*/ 447 h 581"/>
              <a:gd name="T44" fmla="*/ 189 w 478"/>
              <a:gd name="T45" fmla="*/ 454 h 581"/>
              <a:gd name="T46" fmla="*/ 452 w 478"/>
              <a:gd name="T47" fmla="*/ 454 h 581"/>
              <a:gd name="T48" fmla="*/ 478 w 478"/>
              <a:gd name="T49" fmla="*/ 48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581">
                <a:moveTo>
                  <a:pt x="478" y="480"/>
                </a:moveTo>
                <a:cubicBezTo>
                  <a:pt x="478" y="556"/>
                  <a:pt x="478" y="556"/>
                  <a:pt x="478" y="556"/>
                </a:cubicBezTo>
                <a:cubicBezTo>
                  <a:pt x="478" y="570"/>
                  <a:pt x="467" y="581"/>
                  <a:pt x="452" y="581"/>
                </a:cubicBezTo>
                <a:cubicBezTo>
                  <a:pt x="26" y="581"/>
                  <a:pt x="26" y="581"/>
                  <a:pt x="26" y="581"/>
                </a:cubicBezTo>
                <a:cubicBezTo>
                  <a:pt x="12" y="581"/>
                  <a:pt x="0" y="570"/>
                  <a:pt x="0" y="556"/>
                </a:cubicBezTo>
                <a:cubicBezTo>
                  <a:pt x="0" y="496"/>
                  <a:pt x="0" y="496"/>
                  <a:pt x="0" y="496"/>
                </a:cubicBezTo>
                <a:cubicBezTo>
                  <a:pt x="0" y="490"/>
                  <a:pt x="3" y="483"/>
                  <a:pt x="7" y="479"/>
                </a:cubicBezTo>
                <a:cubicBezTo>
                  <a:pt x="303" y="171"/>
                  <a:pt x="303" y="171"/>
                  <a:pt x="303" y="171"/>
                </a:cubicBezTo>
                <a:cubicBezTo>
                  <a:pt x="312" y="160"/>
                  <a:pt x="312" y="144"/>
                  <a:pt x="302" y="134"/>
                </a:cubicBezTo>
                <a:cubicBezTo>
                  <a:pt x="297" y="130"/>
                  <a:pt x="291" y="127"/>
                  <a:pt x="284" y="127"/>
                </a:cubicBezTo>
                <a:cubicBezTo>
                  <a:pt x="29" y="127"/>
                  <a:pt x="29" y="127"/>
                  <a:pt x="29" y="127"/>
                </a:cubicBezTo>
                <a:cubicBezTo>
                  <a:pt x="15" y="127"/>
                  <a:pt x="4" y="115"/>
                  <a:pt x="4" y="101"/>
                </a:cubicBezTo>
                <a:cubicBezTo>
                  <a:pt x="4" y="101"/>
                  <a:pt x="4" y="101"/>
                  <a:pt x="4" y="101"/>
                </a:cubicBezTo>
                <a:cubicBezTo>
                  <a:pt x="4" y="25"/>
                  <a:pt x="4" y="25"/>
                  <a:pt x="4" y="25"/>
                </a:cubicBezTo>
                <a:cubicBezTo>
                  <a:pt x="4" y="11"/>
                  <a:pt x="15" y="0"/>
                  <a:pt x="29" y="0"/>
                </a:cubicBezTo>
                <a:cubicBezTo>
                  <a:pt x="29" y="0"/>
                  <a:pt x="29" y="0"/>
                  <a:pt x="29" y="0"/>
                </a:cubicBezTo>
                <a:cubicBezTo>
                  <a:pt x="447" y="0"/>
                  <a:pt x="447" y="0"/>
                  <a:pt x="447" y="0"/>
                </a:cubicBezTo>
                <a:cubicBezTo>
                  <a:pt x="461" y="0"/>
                  <a:pt x="472" y="11"/>
                  <a:pt x="472" y="25"/>
                </a:cubicBezTo>
                <a:cubicBezTo>
                  <a:pt x="472" y="85"/>
                  <a:pt x="472" y="85"/>
                  <a:pt x="472" y="85"/>
                </a:cubicBezTo>
                <a:cubicBezTo>
                  <a:pt x="472" y="91"/>
                  <a:pt x="470" y="98"/>
                  <a:pt x="465" y="102"/>
                </a:cubicBezTo>
                <a:cubicBezTo>
                  <a:pt x="170" y="410"/>
                  <a:pt x="170" y="410"/>
                  <a:pt x="170" y="410"/>
                </a:cubicBezTo>
                <a:cubicBezTo>
                  <a:pt x="160" y="421"/>
                  <a:pt x="160" y="437"/>
                  <a:pt x="171" y="447"/>
                </a:cubicBezTo>
                <a:cubicBezTo>
                  <a:pt x="175" y="451"/>
                  <a:pt x="182" y="454"/>
                  <a:pt x="189" y="454"/>
                </a:cubicBezTo>
                <a:cubicBezTo>
                  <a:pt x="452" y="454"/>
                  <a:pt x="452" y="454"/>
                  <a:pt x="452" y="454"/>
                </a:cubicBezTo>
                <a:cubicBezTo>
                  <a:pt x="467" y="454"/>
                  <a:pt x="478" y="465"/>
                  <a:pt x="478" y="4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3" name="Freeform 10"/>
          <p:cNvSpPr>
            <a:spLocks/>
          </p:cNvSpPr>
          <p:nvPr userDrawn="1"/>
        </p:nvSpPr>
        <p:spPr bwMode="invGray">
          <a:xfrm>
            <a:off x="8645129" y="397669"/>
            <a:ext cx="140494" cy="145256"/>
          </a:xfrm>
          <a:custGeom>
            <a:avLst/>
            <a:gdLst>
              <a:gd name="T0" fmla="*/ 588 w 588"/>
              <a:gd name="T1" fmla="*/ 39 h 609"/>
              <a:gd name="T2" fmla="*/ 562 w 588"/>
              <a:gd name="T3" fmla="*/ 13 h 609"/>
              <a:gd name="T4" fmla="*/ 543 w 588"/>
              <a:gd name="T5" fmla="*/ 13 h 609"/>
              <a:gd name="T6" fmla="*/ 517 w 588"/>
              <a:gd name="T7" fmla="*/ 39 h 609"/>
              <a:gd name="T8" fmla="*/ 517 w 588"/>
              <a:gd name="T9" fmla="*/ 108 h 609"/>
              <a:gd name="T10" fmla="*/ 286 w 588"/>
              <a:gd name="T11" fmla="*/ 0 h 609"/>
              <a:gd name="T12" fmla="*/ 0 w 588"/>
              <a:gd name="T13" fmla="*/ 304 h 609"/>
              <a:gd name="T14" fmla="*/ 286 w 588"/>
              <a:gd name="T15" fmla="*/ 609 h 609"/>
              <a:gd name="T16" fmla="*/ 517 w 588"/>
              <a:gd name="T17" fmla="*/ 500 h 609"/>
              <a:gd name="T18" fmla="*/ 517 w 588"/>
              <a:gd name="T19" fmla="*/ 569 h 609"/>
              <a:gd name="T20" fmla="*/ 543 w 588"/>
              <a:gd name="T21" fmla="*/ 595 h 609"/>
              <a:gd name="T22" fmla="*/ 562 w 588"/>
              <a:gd name="T23" fmla="*/ 595 h 609"/>
              <a:gd name="T24" fmla="*/ 588 w 588"/>
              <a:gd name="T25" fmla="*/ 569 h 609"/>
              <a:gd name="T26" fmla="*/ 588 w 588"/>
              <a:gd name="T27" fmla="*/ 39 h 609"/>
              <a:gd name="T28" fmla="*/ 311 w 588"/>
              <a:gd name="T29" fmla="*/ 474 h 609"/>
              <a:gd name="T30" fmla="*/ 103 w 588"/>
              <a:gd name="T31" fmla="*/ 304 h 609"/>
              <a:gd name="T32" fmla="*/ 311 w 588"/>
              <a:gd name="T33" fmla="*/ 135 h 609"/>
              <a:gd name="T34" fmla="*/ 517 w 588"/>
              <a:gd name="T35" fmla="*/ 304 h 609"/>
              <a:gd name="T36" fmla="*/ 311 w 588"/>
              <a:gd name="T37" fmla="*/ 4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8" h="609">
                <a:moveTo>
                  <a:pt x="588" y="39"/>
                </a:moveTo>
                <a:cubicBezTo>
                  <a:pt x="588" y="25"/>
                  <a:pt x="576" y="13"/>
                  <a:pt x="562" y="13"/>
                </a:cubicBezTo>
                <a:cubicBezTo>
                  <a:pt x="543" y="13"/>
                  <a:pt x="543" y="13"/>
                  <a:pt x="543" y="13"/>
                </a:cubicBezTo>
                <a:cubicBezTo>
                  <a:pt x="529" y="13"/>
                  <a:pt x="517" y="25"/>
                  <a:pt x="517" y="39"/>
                </a:cubicBezTo>
                <a:cubicBezTo>
                  <a:pt x="517" y="108"/>
                  <a:pt x="517" y="108"/>
                  <a:pt x="517" y="108"/>
                </a:cubicBezTo>
                <a:cubicBezTo>
                  <a:pt x="498" y="73"/>
                  <a:pt x="427" y="0"/>
                  <a:pt x="286" y="0"/>
                </a:cubicBezTo>
                <a:cubicBezTo>
                  <a:pt x="122" y="0"/>
                  <a:pt x="0" y="131"/>
                  <a:pt x="0" y="304"/>
                </a:cubicBezTo>
                <a:cubicBezTo>
                  <a:pt x="0" y="478"/>
                  <a:pt x="122" y="609"/>
                  <a:pt x="286" y="609"/>
                </a:cubicBezTo>
                <a:cubicBezTo>
                  <a:pt x="427" y="609"/>
                  <a:pt x="498" y="535"/>
                  <a:pt x="517" y="500"/>
                </a:cubicBezTo>
                <a:cubicBezTo>
                  <a:pt x="517" y="569"/>
                  <a:pt x="517" y="569"/>
                  <a:pt x="517" y="569"/>
                </a:cubicBezTo>
                <a:cubicBezTo>
                  <a:pt x="517" y="583"/>
                  <a:pt x="529" y="595"/>
                  <a:pt x="543" y="595"/>
                </a:cubicBezTo>
                <a:cubicBezTo>
                  <a:pt x="562" y="595"/>
                  <a:pt x="562" y="595"/>
                  <a:pt x="562" y="595"/>
                </a:cubicBezTo>
                <a:cubicBezTo>
                  <a:pt x="576" y="595"/>
                  <a:pt x="588" y="583"/>
                  <a:pt x="588" y="569"/>
                </a:cubicBezTo>
                <a:lnTo>
                  <a:pt x="588" y="39"/>
                </a:lnTo>
                <a:close/>
                <a:moveTo>
                  <a:pt x="311" y="474"/>
                </a:moveTo>
                <a:cubicBezTo>
                  <a:pt x="192" y="474"/>
                  <a:pt x="103" y="401"/>
                  <a:pt x="103" y="304"/>
                </a:cubicBezTo>
                <a:cubicBezTo>
                  <a:pt x="103" y="208"/>
                  <a:pt x="192" y="135"/>
                  <a:pt x="311" y="135"/>
                </a:cubicBezTo>
                <a:cubicBezTo>
                  <a:pt x="430" y="135"/>
                  <a:pt x="517" y="208"/>
                  <a:pt x="517" y="304"/>
                </a:cubicBezTo>
                <a:cubicBezTo>
                  <a:pt x="517" y="401"/>
                  <a:pt x="429" y="474"/>
                  <a:pt x="311" y="4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 name="Freeform 9"/>
          <p:cNvSpPr>
            <a:spLocks/>
          </p:cNvSpPr>
          <p:nvPr userDrawn="1"/>
        </p:nvSpPr>
        <p:spPr bwMode="invGray">
          <a:xfrm>
            <a:off x="8268891" y="235744"/>
            <a:ext cx="644129" cy="525066"/>
          </a:xfrm>
          <a:custGeom>
            <a:avLst/>
            <a:gdLst>
              <a:gd name="T0" fmla="*/ 2624 w 2704"/>
              <a:gd name="T1" fmla="*/ 753 h 2206"/>
              <a:gd name="T2" fmla="*/ 2407 w 2704"/>
              <a:gd name="T3" fmla="*/ 395 h 2206"/>
              <a:gd name="T4" fmla="*/ 2108 w 2704"/>
              <a:gd name="T5" fmla="*/ 198 h 2206"/>
              <a:gd name="T6" fmla="*/ 732 w 2704"/>
              <a:gd name="T7" fmla="*/ 3 h 2206"/>
              <a:gd name="T8" fmla="*/ 697 w 2704"/>
              <a:gd name="T9" fmla="*/ 0 h 2206"/>
              <a:gd name="T10" fmla="*/ 486 w 2704"/>
              <a:gd name="T11" fmla="*/ 116 h 2206"/>
              <a:gd name="T12" fmla="*/ 88 w 2704"/>
              <a:gd name="T13" fmla="*/ 738 h 2206"/>
              <a:gd name="T14" fmla="*/ 73 w 2704"/>
              <a:gd name="T15" fmla="*/ 1161 h 2206"/>
              <a:gd name="T16" fmla="*/ 553 w 2704"/>
              <a:gd name="T17" fmla="*/ 2050 h 2206"/>
              <a:gd name="T18" fmla="*/ 848 w 2704"/>
              <a:gd name="T19" fmla="*/ 2170 h 2206"/>
              <a:gd name="T20" fmla="*/ 2299 w 2704"/>
              <a:gd name="T21" fmla="*/ 1721 h 2206"/>
              <a:gd name="T22" fmla="*/ 2455 w 2704"/>
              <a:gd name="T23" fmla="*/ 1582 h 2206"/>
              <a:gd name="T24" fmla="*/ 2649 w 2704"/>
              <a:gd name="T25" fmla="*/ 1137 h 2206"/>
              <a:gd name="T26" fmla="*/ 2624 w 2704"/>
              <a:gd name="T27" fmla="*/ 753 h 2206"/>
              <a:gd name="T28" fmla="*/ 2595 w 2704"/>
              <a:gd name="T29" fmla="*/ 1113 h 2206"/>
              <a:gd name="T30" fmla="*/ 2400 w 2704"/>
              <a:gd name="T31" fmla="*/ 1558 h 2206"/>
              <a:gd name="T32" fmla="*/ 2282 w 2704"/>
              <a:gd name="T33" fmla="*/ 1665 h 2206"/>
              <a:gd name="T34" fmla="*/ 831 w 2704"/>
              <a:gd name="T35" fmla="*/ 2114 h 2206"/>
              <a:gd name="T36" fmla="*/ 774 w 2704"/>
              <a:gd name="T37" fmla="*/ 2123 h 2206"/>
              <a:gd name="T38" fmla="*/ 606 w 2704"/>
              <a:gd name="T39" fmla="*/ 2022 h 2206"/>
              <a:gd name="T40" fmla="*/ 124 w 2704"/>
              <a:gd name="T41" fmla="*/ 1133 h 2206"/>
              <a:gd name="T42" fmla="*/ 138 w 2704"/>
              <a:gd name="T43" fmla="*/ 769 h 2206"/>
              <a:gd name="T44" fmla="*/ 535 w 2704"/>
              <a:gd name="T45" fmla="*/ 147 h 2206"/>
              <a:gd name="T46" fmla="*/ 697 w 2704"/>
              <a:gd name="T47" fmla="*/ 59 h 2206"/>
              <a:gd name="T48" fmla="*/ 724 w 2704"/>
              <a:gd name="T49" fmla="*/ 60 h 2206"/>
              <a:gd name="T50" fmla="*/ 2100 w 2704"/>
              <a:gd name="T51" fmla="*/ 256 h 2206"/>
              <a:gd name="T52" fmla="*/ 2357 w 2704"/>
              <a:gd name="T53" fmla="*/ 426 h 2206"/>
              <a:gd name="T54" fmla="*/ 2573 w 2704"/>
              <a:gd name="T55" fmla="*/ 784 h 2206"/>
              <a:gd name="T56" fmla="*/ 2595 w 2704"/>
              <a:gd name="T57" fmla="*/ 1113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4" h="2206">
                <a:moveTo>
                  <a:pt x="2624" y="753"/>
                </a:moveTo>
                <a:cubicBezTo>
                  <a:pt x="2407" y="395"/>
                  <a:pt x="2407" y="395"/>
                  <a:pt x="2407" y="395"/>
                </a:cubicBezTo>
                <a:cubicBezTo>
                  <a:pt x="2342" y="288"/>
                  <a:pt x="2232" y="215"/>
                  <a:pt x="2108" y="198"/>
                </a:cubicBezTo>
                <a:cubicBezTo>
                  <a:pt x="732" y="3"/>
                  <a:pt x="732" y="3"/>
                  <a:pt x="732" y="3"/>
                </a:cubicBezTo>
                <a:cubicBezTo>
                  <a:pt x="720" y="1"/>
                  <a:pt x="708" y="0"/>
                  <a:pt x="697" y="0"/>
                </a:cubicBezTo>
                <a:cubicBezTo>
                  <a:pt x="611" y="0"/>
                  <a:pt x="532" y="44"/>
                  <a:pt x="486" y="116"/>
                </a:cubicBezTo>
                <a:cubicBezTo>
                  <a:pt x="88" y="738"/>
                  <a:pt x="88" y="738"/>
                  <a:pt x="88" y="738"/>
                </a:cubicBezTo>
                <a:cubicBezTo>
                  <a:pt x="6" y="866"/>
                  <a:pt x="0" y="1028"/>
                  <a:pt x="73" y="1161"/>
                </a:cubicBezTo>
                <a:cubicBezTo>
                  <a:pt x="553" y="2050"/>
                  <a:pt x="553" y="2050"/>
                  <a:pt x="553" y="2050"/>
                </a:cubicBezTo>
                <a:cubicBezTo>
                  <a:pt x="610" y="2155"/>
                  <a:pt x="733" y="2206"/>
                  <a:pt x="848" y="2170"/>
                </a:cubicBezTo>
                <a:cubicBezTo>
                  <a:pt x="2299" y="1721"/>
                  <a:pt x="2299" y="1721"/>
                  <a:pt x="2299" y="1721"/>
                </a:cubicBezTo>
                <a:cubicBezTo>
                  <a:pt x="2369" y="1699"/>
                  <a:pt x="2425" y="1649"/>
                  <a:pt x="2455" y="1582"/>
                </a:cubicBezTo>
                <a:cubicBezTo>
                  <a:pt x="2649" y="1137"/>
                  <a:pt x="2649" y="1137"/>
                  <a:pt x="2649" y="1137"/>
                </a:cubicBezTo>
                <a:cubicBezTo>
                  <a:pt x="2704" y="1012"/>
                  <a:pt x="2694" y="869"/>
                  <a:pt x="2624" y="753"/>
                </a:cubicBezTo>
                <a:close/>
                <a:moveTo>
                  <a:pt x="2595" y="1113"/>
                </a:moveTo>
                <a:cubicBezTo>
                  <a:pt x="2400" y="1558"/>
                  <a:pt x="2400" y="1558"/>
                  <a:pt x="2400" y="1558"/>
                </a:cubicBezTo>
                <a:cubicBezTo>
                  <a:pt x="2378" y="1609"/>
                  <a:pt x="2335" y="1648"/>
                  <a:pt x="2282" y="1665"/>
                </a:cubicBezTo>
                <a:cubicBezTo>
                  <a:pt x="831" y="2114"/>
                  <a:pt x="831" y="2114"/>
                  <a:pt x="831" y="2114"/>
                </a:cubicBezTo>
                <a:cubicBezTo>
                  <a:pt x="812" y="2120"/>
                  <a:pt x="793" y="2123"/>
                  <a:pt x="774" y="2123"/>
                </a:cubicBezTo>
                <a:cubicBezTo>
                  <a:pt x="704" y="2123"/>
                  <a:pt x="639" y="2084"/>
                  <a:pt x="606" y="2022"/>
                </a:cubicBezTo>
                <a:cubicBezTo>
                  <a:pt x="124" y="1133"/>
                  <a:pt x="124" y="1133"/>
                  <a:pt x="124" y="1133"/>
                </a:cubicBezTo>
                <a:cubicBezTo>
                  <a:pt x="62" y="1019"/>
                  <a:pt x="67" y="879"/>
                  <a:pt x="138" y="769"/>
                </a:cubicBezTo>
                <a:cubicBezTo>
                  <a:pt x="535" y="147"/>
                  <a:pt x="535" y="147"/>
                  <a:pt x="535" y="147"/>
                </a:cubicBezTo>
                <a:cubicBezTo>
                  <a:pt x="570" y="92"/>
                  <a:pt x="631" y="59"/>
                  <a:pt x="697" y="59"/>
                </a:cubicBezTo>
                <a:cubicBezTo>
                  <a:pt x="706" y="59"/>
                  <a:pt x="715" y="59"/>
                  <a:pt x="724" y="60"/>
                </a:cubicBezTo>
                <a:cubicBezTo>
                  <a:pt x="2100" y="256"/>
                  <a:pt x="2100" y="256"/>
                  <a:pt x="2100" y="256"/>
                </a:cubicBezTo>
                <a:cubicBezTo>
                  <a:pt x="2207" y="271"/>
                  <a:pt x="2301" y="333"/>
                  <a:pt x="2357" y="426"/>
                </a:cubicBezTo>
                <a:cubicBezTo>
                  <a:pt x="2573" y="784"/>
                  <a:pt x="2573" y="784"/>
                  <a:pt x="2573" y="784"/>
                </a:cubicBezTo>
                <a:cubicBezTo>
                  <a:pt x="2634" y="884"/>
                  <a:pt x="2642" y="1007"/>
                  <a:pt x="2595" y="1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ctrTitle" hasCustomPrompt="1"/>
          </p:nvPr>
        </p:nvSpPr>
        <p:spPr bwMode="gray">
          <a:xfrm>
            <a:off x="990900" y="1193400"/>
            <a:ext cx="6264000" cy="1523423"/>
          </a:xfrm>
        </p:spPr>
        <p:txBody>
          <a:bodyPr anchor="b"/>
          <a:lstStyle>
            <a:lvl1pPr algn="l">
              <a:lnSpc>
                <a:spcPct val="90000"/>
              </a:lnSpc>
              <a:defRPr sz="5250">
                <a:solidFill>
                  <a:srgbClr val="591F58"/>
                </a:solidFill>
              </a:defRPr>
            </a:lvl1pPr>
          </a:lstStyle>
          <a:p>
            <a:r>
              <a:rPr lang="nl-NL" dirty="0"/>
              <a:t>[Titel]</a:t>
            </a:r>
          </a:p>
        </p:txBody>
      </p:sp>
      <p:sp>
        <p:nvSpPr>
          <p:cNvPr id="3" name="Ondertitel 2"/>
          <p:cNvSpPr>
            <a:spLocks noGrp="1"/>
          </p:cNvSpPr>
          <p:nvPr>
            <p:ph type="subTitle" idx="1" hasCustomPrompt="1"/>
          </p:nvPr>
        </p:nvSpPr>
        <p:spPr bwMode="gray">
          <a:xfrm>
            <a:off x="990900" y="3037845"/>
            <a:ext cx="6264000" cy="1053000"/>
          </a:xfrm>
        </p:spPr>
        <p:txBody>
          <a:bodyPr/>
          <a:lstStyle>
            <a:lvl1pPr marL="0" indent="0" algn="l">
              <a:buNone/>
              <a:defRPr sz="2625">
                <a:solidFill>
                  <a:srgbClr val="852F8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
        <p:nvSpPr>
          <p:cNvPr id="5" name="Naam presentator 4 (JU-Free)"/>
          <p:cNvSpPr>
            <a:spLocks noGrp="1"/>
          </p:cNvSpPr>
          <p:nvPr>
            <p:ph type="body" sz="quarter" idx="10" hasCustomPrompt="1"/>
          </p:nvPr>
        </p:nvSpPr>
        <p:spPr bwMode="invGray">
          <a:xfrm>
            <a:off x="6989885" y="4299255"/>
            <a:ext cx="1899597" cy="162000"/>
          </a:xfrm>
          <a:noFill/>
        </p:spPr>
        <p:txBody>
          <a:bodyPr/>
          <a:lstStyle>
            <a:lvl1pPr marL="0" indent="0" algn="r">
              <a:lnSpc>
                <a:spcPct val="100000"/>
              </a:lnSpc>
              <a:spcBef>
                <a:spcPts val="0"/>
              </a:spcBef>
              <a:buNone/>
              <a:defRPr sz="900" b="1">
                <a:solidFill>
                  <a:schemeClr val="bg1"/>
                </a:solidFill>
              </a:defRPr>
            </a:lvl1pPr>
            <a:lvl2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6" name="Functie 5 (JU-Free)"/>
          <p:cNvSpPr>
            <a:spLocks noGrp="1"/>
          </p:cNvSpPr>
          <p:nvPr>
            <p:ph type="body" sz="quarter" idx="11" hasCustomPrompt="1"/>
          </p:nvPr>
        </p:nvSpPr>
        <p:spPr bwMode="invGray">
          <a:xfrm>
            <a:off x="6989885" y="4457516"/>
            <a:ext cx="1899597" cy="162000"/>
          </a:xfrm>
          <a:noFill/>
        </p:spPr>
        <p:txBody>
          <a:bodyPr/>
          <a:lstStyle>
            <a:lvl1pPr marL="0" indent="0" algn="r">
              <a:lnSpc>
                <a:spcPct val="100000"/>
              </a:lnSpc>
              <a:spcBef>
                <a:spcPts val="0"/>
              </a:spcBef>
              <a:buNone/>
              <a:defRPr sz="900" b="0" i="1">
                <a:solidFill>
                  <a:schemeClr val="bg1"/>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7" name="Datum 6 (JU-Free)"/>
          <p:cNvSpPr>
            <a:spLocks noGrp="1"/>
          </p:cNvSpPr>
          <p:nvPr>
            <p:ph type="body" sz="quarter" idx="12" hasCustomPrompt="1"/>
          </p:nvPr>
        </p:nvSpPr>
        <p:spPr bwMode="invGray">
          <a:xfrm>
            <a:off x="6989885" y="4774038"/>
            <a:ext cx="1899597" cy="162000"/>
          </a:xfrm>
          <a:noFill/>
        </p:spPr>
        <p:txBody>
          <a:bodyPr/>
          <a:lstStyle>
            <a:lvl1pPr marL="0" indent="0" algn="r">
              <a:lnSpc>
                <a:spcPct val="100000"/>
              </a:lnSpc>
              <a:spcBef>
                <a:spcPts val="0"/>
              </a:spcBef>
              <a:buNone/>
              <a:defRPr sz="900" b="0" i="0">
                <a:solidFill>
                  <a:schemeClr val="bg1"/>
                </a:solidFill>
              </a:defRPr>
            </a:lvl1pPr>
            <a:lvl2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29117482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eldia roze">
    <p:bg>
      <p:bgPr>
        <a:solidFill>
          <a:srgbClr val="B15688"/>
        </a:solidFill>
        <a:effectLst/>
      </p:bgPr>
    </p:bg>
    <p:spTree>
      <p:nvGrpSpPr>
        <p:cNvPr id="1" name=""/>
        <p:cNvGrpSpPr/>
        <p:nvPr/>
      </p:nvGrpSpPr>
      <p:grpSpPr>
        <a:xfrm>
          <a:off x="0" y="0"/>
          <a:ext cx="0" cy="0"/>
          <a:chOff x="0" y="0"/>
          <a:chExt cx="0" cy="0"/>
        </a:xfrm>
      </p:grpSpPr>
      <p:sp>
        <p:nvSpPr>
          <p:cNvPr id="9" name="Freeform 6"/>
          <p:cNvSpPr>
            <a:spLocks/>
          </p:cNvSpPr>
          <p:nvPr userDrawn="1"/>
        </p:nvSpPr>
        <p:spPr bwMode="gray">
          <a:xfrm>
            <a:off x="0" y="0"/>
            <a:ext cx="8535591" cy="5143500"/>
          </a:xfrm>
          <a:custGeom>
            <a:avLst/>
            <a:gdLst>
              <a:gd name="T0" fmla="*/ 34525 w 35846"/>
              <a:gd name="T1" fmla="*/ 10375 h 21600"/>
              <a:gd name="T2" fmla="*/ 29683 w 35846"/>
              <a:gd name="T3" fmla="*/ 894 h 21600"/>
              <a:gd name="T4" fmla="*/ 29089 w 35846"/>
              <a:gd name="T5" fmla="*/ 0 h 21600"/>
              <a:gd name="T6" fmla="*/ 15840 w 35846"/>
              <a:gd name="T7" fmla="*/ 0 h 21600"/>
              <a:gd name="T8" fmla="*/ 3266 w 35846"/>
              <a:gd name="T9" fmla="*/ 0 h 21600"/>
              <a:gd name="T10" fmla="*/ 0 w 35846"/>
              <a:gd name="T11" fmla="*/ 0 h 21600"/>
              <a:gd name="T12" fmla="*/ 0 w 35846"/>
              <a:gd name="T13" fmla="*/ 2257 h 21600"/>
              <a:gd name="T14" fmla="*/ 0 w 35846"/>
              <a:gd name="T15" fmla="*/ 19312 h 21600"/>
              <a:gd name="T16" fmla="*/ 0 w 35846"/>
              <a:gd name="T17" fmla="*/ 21600 h 21600"/>
              <a:gd name="T18" fmla="*/ 2065 w 35846"/>
              <a:gd name="T19" fmla="*/ 21600 h 21600"/>
              <a:gd name="T20" fmla="*/ 15840 w 35846"/>
              <a:gd name="T21" fmla="*/ 21600 h 21600"/>
              <a:gd name="T22" fmla="*/ 17380 w 35846"/>
              <a:gd name="T23" fmla="*/ 21600 h 21600"/>
              <a:gd name="T24" fmla="*/ 31764 w 35846"/>
              <a:gd name="T25" fmla="*/ 17003 h 21600"/>
              <a:gd name="T26" fmla="*/ 34525 w 35846"/>
              <a:gd name="T27" fmla="*/ 1037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46" h="21600">
                <a:moveTo>
                  <a:pt x="34525" y="10375"/>
                </a:moveTo>
                <a:cubicBezTo>
                  <a:pt x="29683" y="894"/>
                  <a:pt x="29683" y="894"/>
                  <a:pt x="29683" y="894"/>
                </a:cubicBezTo>
                <a:cubicBezTo>
                  <a:pt x="29519" y="574"/>
                  <a:pt x="29320" y="274"/>
                  <a:pt x="29089" y="0"/>
                </a:cubicBezTo>
                <a:cubicBezTo>
                  <a:pt x="15840" y="0"/>
                  <a:pt x="15840" y="0"/>
                  <a:pt x="15840" y="0"/>
                </a:cubicBezTo>
                <a:cubicBezTo>
                  <a:pt x="3266" y="0"/>
                  <a:pt x="3266" y="0"/>
                  <a:pt x="3266" y="0"/>
                </a:cubicBezTo>
                <a:cubicBezTo>
                  <a:pt x="0" y="0"/>
                  <a:pt x="0" y="0"/>
                  <a:pt x="0" y="0"/>
                </a:cubicBezTo>
                <a:cubicBezTo>
                  <a:pt x="0" y="2257"/>
                  <a:pt x="0" y="2257"/>
                  <a:pt x="0" y="2257"/>
                </a:cubicBezTo>
                <a:cubicBezTo>
                  <a:pt x="0" y="19312"/>
                  <a:pt x="0" y="19312"/>
                  <a:pt x="0" y="19312"/>
                </a:cubicBezTo>
                <a:cubicBezTo>
                  <a:pt x="0" y="21600"/>
                  <a:pt x="0" y="21600"/>
                  <a:pt x="0" y="21600"/>
                </a:cubicBezTo>
                <a:cubicBezTo>
                  <a:pt x="2065" y="21600"/>
                  <a:pt x="2065" y="21600"/>
                  <a:pt x="2065" y="21600"/>
                </a:cubicBezTo>
                <a:cubicBezTo>
                  <a:pt x="15840" y="21600"/>
                  <a:pt x="15840" y="21600"/>
                  <a:pt x="15840" y="21600"/>
                </a:cubicBezTo>
                <a:cubicBezTo>
                  <a:pt x="17380" y="21600"/>
                  <a:pt x="17380" y="21600"/>
                  <a:pt x="17380" y="21600"/>
                </a:cubicBezTo>
                <a:cubicBezTo>
                  <a:pt x="31764" y="17003"/>
                  <a:pt x="31764" y="17003"/>
                  <a:pt x="31764" y="17003"/>
                </a:cubicBezTo>
                <a:cubicBezTo>
                  <a:pt x="34532" y="16118"/>
                  <a:pt x="35846" y="12963"/>
                  <a:pt x="34525" y="10375"/>
                </a:cubicBezTo>
                <a:close/>
              </a:path>
            </a:pathLst>
          </a:custGeom>
          <a:solidFill>
            <a:srgbClr val="FAE3EF"/>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10" name="Freeform 7"/>
          <p:cNvSpPr>
            <a:spLocks/>
          </p:cNvSpPr>
          <p:nvPr userDrawn="1"/>
        </p:nvSpPr>
        <p:spPr bwMode="invGray">
          <a:xfrm>
            <a:off x="8395097" y="401241"/>
            <a:ext cx="120254" cy="138113"/>
          </a:xfrm>
          <a:custGeom>
            <a:avLst/>
            <a:gdLst>
              <a:gd name="T0" fmla="*/ 25 w 504"/>
              <a:gd name="T1" fmla="*/ 0 h 581"/>
              <a:gd name="T2" fmla="*/ 104 w 504"/>
              <a:gd name="T3" fmla="*/ 0 h 581"/>
              <a:gd name="T4" fmla="*/ 124 w 504"/>
              <a:gd name="T5" fmla="*/ 10 h 581"/>
              <a:gd name="T6" fmla="*/ 381 w 504"/>
              <a:gd name="T7" fmla="*/ 363 h 581"/>
              <a:gd name="T8" fmla="*/ 391 w 504"/>
              <a:gd name="T9" fmla="*/ 368 h 581"/>
              <a:gd name="T10" fmla="*/ 419 w 504"/>
              <a:gd name="T11" fmla="*/ 368 h 581"/>
              <a:gd name="T12" fmla="*/ 432 w 504"/>
              <a:gd name="T13" fmla="*/ 355 h 581"/>
              <a:gd name="T14" fmla="*/ 432 w 504"/>
              <a:gd name="T15" fmla="*/ 25 h 581"/>
              <a:gd name="T16" fmla="*/ 458 w 504"/>
              <a:gd name="T17" fmla="*/ 0 h 581"/>
              <a:gd name="T18" fmla="*/ 478 w 504"/>
              <a:gd name="T19" fmla="*/ 0 h 581"/>
              <a:gd name="T20" fmla="*/ 504 w 504"/>
              <a:gd name="T21" fmla="*/ 25 h 581"/>
              <a:gd name="T22" fmla="*/ 504 w 504"/>
              <a:gd name="T23" fmla="*/ 555 h 581"/>
              <a:gd name="T24" fmla="*/ 478 w 504"/>
              <a:gd name="T25" fmla="*/ 581 h 581"/>
              <a:gd name="T26" fmla="*/ 399 w 504"/>
              <a:gd name="T27" fmla="*/ 581 h 581"/>
              <a:gd name="T28" fmla="*/ 378 w 504"/>
              <a:gd name="T29" fmla="*/ 571 h 581"/>
              <a:gd name="T30" fmla="*/ 122 w 504"/>
              <a:gd name="T31" fmla="*/ 218 h 581"/>
              <a:gd name="T32" fmla="*/ 111 w 504"/>
              <a:gd name="T33" fmla="*/ 213 h 581"/>
              <a:gd name="T34" fmla="*/ 83 w 504"/>
              <a:gd name="T35" fmla="*/ 213 h 581"/>
              <a:gd name="T36" fmla="*/ 70 w 504"/>
              <a:gd name="T37" fmla="*/ 226 h 581"/>
              <a:gd name="T38" fmla="*/ 70 w 504"/>
              <a:gd name="T39" fmla="*/ 555 h 581"/>
              <a:gd name="T40" fmla="*/ 44 w 504"/>
              <a:gd name="T41" fmla="*/ 581 h 581"/>
              <a:gd name="T42" fmla="*/ 25 w 504"/>
              <a:gd name="T43" fmla="*/ 581 h 581"/>
              <a:gd name="T44" fmla="*/ 0 w 504"/>
              <a:gd name="T45" fmla="*/ 555 h 581"/>
              <a:gd name="T46" fmla="*/ 0 w 504"/>
              <a:gd name="T47" fmla="*/ 25 h 581"/>
              <a:gd name="T48" fmla="*/ 25 w 504"/>
              <a:gd name="T4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4" h="581">
                <a:moveTo>
                  <a:pt x="25" y="0"/>
                </a:moveTo>
                <a:cubicBezTo>
                  <a:pt x="104" y="0"/>
                  <a:pt x="104" y="0"/>
                  <a:pt x="104" y="0"/>
                </a:cubicBezTo>
                <a:cubicBezTo>
                  <a:pt x="112" y="0"/>
                  <a:pt x="120" y="4"/>
                  <a:pt x="124" y="10"/>
                </a:cubicBezTo>
                <a:cubicBezTo>
                  <a:pt x="381" y="363"/>
                  <a:pt x="381" y="363"/>
                  <a:pt x="381" y="363"/>
                </a:cubicBezTo>
                <a:cubicBezTo>
                  <a:pt x="383" y="366"/>
                  <a:pt x="387" y="368"/>
                  <a:pt x="391" y="368"/>
                </a:cubicBezTo>
                <a:cubicBezTo>
                  <a:pt x="419" y="368"/>
                  <a:pt x="419" y="368"/>
                  <a:pt x="419" y="368"/>
                </a:cubicBezTo>
                <a:cubicBezTo>
                  <a:pt x="426" y="368"/>
                  <a:pt x="432" y="362"/>
                  <a:pt x="432" y="355"/>
                </a:cubicBezTo>
                <a:cubicBezTo>
                  <a:pt x="432" y="25"/>
                  <a:pt x="432" y="25"/>
                  <a:pt x="432" y="25"/>
                </a:cubicBezTo>
                <a:cubicBezTo>
                  <a:pt x="432" y="11"/>
                  <a:pt x="444" y="0"/>
                  <a:pt x="458" y="0"/>
                </a:cubicBezTo>
                <a:cubicBezTo>
                  <a:pt x="478" y="0"/>
                  <a:pt x="478" y="0"/>
                  <a:pt x="478" y="0"/>
                </a:cubicBezTo>
                <a:cubicBezTo>
                  <a:pt x="492" y="0"/>
                  <a:pt x="504" y="11"/>
                  <a:pt x="504" y="25"/>
                </a:cubicBezTo>
                <a:cubicBezTo>
                  <a:pt x="504" y="555"/>
                  <a:pt x="504" y="555"/>
                  <a:pt x="504" y="555"/>
                </a:cubicBezTo>
                <a:cubicBezTo>
                  <a:pt x="504" y="570"/>
                  <a:pt x="492" y="581"/>
                  <a:pt x="478" y="581"/>
                </a:cubicBezTo>
                <a:cubicBezTo>
                  <a:pt x="399" y="581"/>
                  <a:pt x="399" y="581"/>
                  <a:pt x="399" y="581"/>
                </a:cubicBezTo>
                <a:cubicBezTo>
                  <a:pt x="390" y="581"/>
                  <a:pt x="382" y="577"/>
                  <a:pt x="378" y="571"/>
                </a:cubicBezTo>
                <a:cubicBezTo>
                  <a:pt x="122" y="218"/>
                  <a:pt x="122" y="218"/>
                  <a:pt x="122" y="218"/>
                </a:cubicBezTo>
                <a:cubicBezTo>
                  <a:pt x="120" y="215"/>
                  <a:pt x="116" y="213"/>
                  <a:pt x="111" y="213"/>
                </a:cubicBezTo>
                <a:cubicBezTo>
                  <a:pt x="83" y="213"/>
                  <a:pt x="83" y="213"/>
                  <a:pt x="83" y="213"/>
                </a:cubicBezTo>
                <a:cubicBezTo>
                  <a:pt x="76" y="213"/>
                  <a:pt x="70" y="219"/>
                  <a:pt x="70" y="226"/>
                </a:cubicBezTo>
                <a:cubicBezTo>
                  <a:pt x="70" y="555"/>
                  <a:pt x="70" y="555"/>
                  <a:pt x="70" y="555"/>
                </a:cubicBezTo>
                <a:cubicBezTo>
                  <a:pt x="70" y="570"/>
                  <a:pt x="59" y="581"/>
                  <a:pt x="44" y="581"/>
                </a:cubicBezTo>
                <a:cubicBezTo>
                  <a:pt x="25" y="581"/>
                  <a:pt x="25" y="581"/>
                  <a:pt x="25" y="581"/>
                </a:cubicBezTo>
                <a:cubicBezTo>
                  <a:pt x="11" y="581"/>
                  <a:pt x="0" y="570"/>
                  <a:pt x="0" y="555"/>
                </a:cubicBezTo>
                <a:cubicBezTo>
                  <a:pt x="0" y="25"/>
                  <a:pt x="0" y="25"/>
                  <a:pt x="0" y="25"/>
                </a:cubicBezTo>
                <a:cubicBezTo>
                  <a:pt x="0" y="11"/>
                  <a:pt x="11"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1" name="Freeform 8"/>
          <p:cNvSpPr>
            <a:spLocks/>
          </p:cNvSpPr>
          <p:nvPr userDrawn="1"/>
        </p:nvSpPr>
        <p:spPr bwMode="invGray">
          <a:xfrm>
            <a:off x="8530829" y="401241"/>
            <a:ext cx="114300" cy="138113"/>
          </a:xfrm>
          <a:custGeom>
            <a:avLst/>
            <a:gdLst>
              <a:gd name="T0" fmla="*/ 478 w 478"/>
              <a:gd name="T1" fmla="*/ 480 h 581"/>
              <a:gd name="T2" fmla="*/ 478 w 478"/>
              <a:gd name="T3" fmla="*/ 556 h 581"/>
              <a:gd name="T4" fmla="*/ 452 w 478"/>
              <a:gd name="T5" fmla="*/ 581 h 581"/>
              <a:gd name="T6" fmla="*/ 26 w 478"/>
              <a:gd name="T7" fmla="*/ 581 h 581"/>
              <a:gd name="T8" fmla="*/ 0 w 478"/>
              <a:gd name="T9" fmla="*/ 556 h 581"/>
              <a:gd name="T10" fmla="*/ 0 w 478"/>
              <a:gd name="T11" fmla="*/ 496 h 581"/>
              <a:gd name="T12" fmla="*/ 7 w 478"/>
              <a:gd name="T13" fmla="*/ 479 h 581"/>
              <a:gd name="T14" fmla="*/ 303 w 478"/>
              <a:gd name="T15" fmla="*/ 171 h 581"/>
              <a:gd name="T16" fmla="*/ 302 w 478"/>
              <a:gd name="T17" fmla="*/ 134 h 581"/>
              <a:gd name="T18" fmla="*/ 284 w 478"/>
              <a:gd name="T19" fmla="*/ 127 h 581"/>
              <a:gd name="T20" fmla="*/ 29 w 478"/>
              <a:gd name="T21" fmla="*/ 127 h 581"/>
              <a:gd name="T22" fmla="*/ 4 w 478"/>
              <a:gd name="T23" fmla="*/ 101 h 581"/>
              <a:gd name="T24" fmla="*/ 4 w 478"/>
              <a:gd name="T25" fmla="*/ 101 h 581"/>
              <a:gd name="T26" fmla="*/ 4 w 478"/>
              <a:gd name="T27" fmla="*/ 25 h 581"/>
              <a:gd name="T28" fmla="*/ 29 w 478"/>
              <a:gd name="T29" fmla="*/ 0 h 581"/>
              <a:gd name="T30" fmla="*/ 29 w 478"/>
              <a:gd name="T31" fmla="*/ 0 h 581"/>
              <a:gd name="T32" fmla="*/ 447 w 478"/>
              <a:gd name="T33" fmla="*/ 0 h 581"/>
              <a:gd name="T34" fmla="*/ 472 w 478"/>
              <a:gd name="T35" fmla="*/ 25 h 581"/>
              <a:gd name="T36" fmla="*/ 472 w 478"/>
              <a:gd name="T37" fmla="*/ 85 h 581"/>
              <a:gd name="T38" fmla="*/ 465 w 478"/>
              <a:gd name="T39" fmla="*/ 102 h 581"/>
              <a:gd name="T40" fmla="*/ 170 w 478"/>
              <a:gd name="T41" fmla="*/ 410 h 581"/>
              <a:gd name="T42" fmla="*/ 171 w 478"/>
              <a:gd name="T43" fmla="*/ 447 h 581"/>
              <a:gd name="T44" fmla="*/ 189 w 478"/>
              <a:gd name="T45" fmla="*/ 454 h 581"/>
              <a:gd name="T46" fmla="*/ 452 w 478"/>
              <a:gd name="T47" fmla="*/ 454 h 581"/>
              <a:gd name="T48" fmla="*/ 478 w 478"/>
              <a:gd name="T49" fmla="*/ 48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581">
                <a:moveTo>
                  <a:pt x="478" y="480"/>
                </a:moveTo>
                <a:cubicBezTo>
                  <a:pt x="478" y="556"/>
                  <a:pt x="478" y="556"/>
                  <a:pt x="478" y="556"/>
                </a:cubicBezTo>
                <a:cubicBezTo>
                  <a:pt x="478" y="570"/>
                  <a:pt x="467" y="581"/>
                  <a:pt x="452" y="581"/>
                </a:cubicBezTo>
                <a:cubicBezTo>
                  <a:pt x="26" y="581"/>
                  <a:pt x="26" y="581"/>
                  <a:pt x="26" y="581"/>
                </a:cubicBezTo>
                <a:cubicBezTo>
                  <a:pt x="12" y="581"/>
                  <a:pt x="0" y="570"/>
                  <a:pt x="0" y="556"/>
                </a:cubicBezTo>
                <a:cubicBezTo>
                  <a:pt x="0" y="496"/>
                  <a:pt x="0" y="496"/>
                  <a:pt x="0" y="496"/>
                </a:cubicBezTo>
                <a:cubicBezTo>
                  <a:pt x="0" y="490"/>
                  <a:pt x="3" y="483"/>
                  <a:pt x="7" y="479"/>
                </a:cubicBezTo>
                <a:cubicBezTo>
                  <a:pt x="303" y="171"/>
                  <a:pt x="303" y="171"/>
                  <a:pt x="303" y="171"/>
                </a:cubicBezTo>
                <a:cubicBezTo>
                  <a:pt x="312" y="160"/>
                  <a:pt x="312" y="144"/>
                  <a:pt x="302" y="134"/>
                </a:cubicBezTo>
                <a:cubicBezTo>
                  <a:pt x="297" y="130"/>
                  <a:pt x="291" y="127"/>
                  <a:pt x="284" y="127"/>
                </a:cubicBezTo>
                <a:cubicBezTo>
                  <a:pt x="29" y="127"/>
                  <a:pt x="29" y="127"/>
                  <a:pt x="29" y="127"/>
                </a:cubicBezTo>
                <a:cubicBezTo>
                  <a:pt x="15" y="127"/>
                  <a:pt x="4" y="115"/>
                  <a:pt x="4" y="101"/>
                </a:cubicBezTo>
                <a:cubicBezTo>
                  <a:pt x="4" y="101"/>
                  <a:pt x="4" y="101"/>
                  <a:pt x="4" y="101"/>
                </a:cubicBezTo>
                <a:cubicBezTo>
                  <a:pt x="4" y="25"/>
                  <a:pt x="4" y="25"/>
                  <a:pt x="4" y="25"/>
                </a:cubicBezTo>
                <a:cubicBezTo>
                  <a:pt x="4" y="11"/>
                  <a:pt x="15" y="0"/>
                  <a:pt x="29" y="0"/>
                </a:cubicBezTo>
                <a:cubicBezTo>
                  <a:pt x="29" y="0"/>
                  <a:pt x="29" y="0"/>
                  <a:pt x="29" y="0"/>
                </a:cubicBezTo>
                <a:cubicBezTo>
                  <a:pt x="447" y="0"/>
                  <a:pt x="447" y="0"/>
                  <a:pt x="447" y="0"/>
                </a:cubicBezTo>
                <a:cubicBezTo>
                  <a:pt x="461" y="0"/>
                  <a:pt x="472" y="11"/>
                  <a:pt x="472" y="25"/>
                </a:cubicBezTo>
                <a:cubicBezTo>
                  <a:pt x="472" y="85"/>
                  <a:pt x="472" y="85"/>
                  <a:pt x="472" y="85"/>
                </a:cubicBezTo>
                <a:cubicBezTo>
                  <a:pt x="472" y="91"/>
                  <a:pt x="470" y="98"/>
                  <a:pt x="465" y="102"/>
                </a:cubicBezTo>
                <a:cubicBezTo>
                  <a:pt x="170" y="410"/>
                  <a:pt x="170" y="410"/>
                  <a:pt x="170" y="410"/>
                </a:cubicBezTo>
                <a:cubicBezTo>
                  <a:pt x="160" y="421"/>
                  <a:pt x="160" y="437"/>
                  <a:pt x="171" y="447"/>
                </a:cubicBezTo>
                <a:cubicBezTo>
                  <a:pt x="175" y="451"/>
                  <a:pt x="182" y="454"/>
                  <a:pt x="189" y="454"/>
                </a:cubicBezTo>
                <a:cubicBezTo>
                  <a:pt x="452" y="454"/>
                  <a:pt x="452" y="454"/>
                  <a:pt x="452" y="454"/>
                </a:cubicBezTo>
                <a:cubicBezTo>
                  <a:pt x="467" y="454"/>
                  <a:pt x="478" y="465"/>
                  <a:pt x="478" y="4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3" name="Freeform 10"/>
          <p:cNvSpPr>
            <a:spLocks/>
          </p:cNvSpPr>
          <p:nvPr userDrawn="1"/>
        </p:nvSpPr>
        <p:spPr bwMode="invGray">
          <a:xfrm>
            <a:off x="8645129" y="397669"/>
            <a:ext cx="140494" cy="145256"/>
          </a:xfrm>
          <a:custGeom>
            <a:avLst/>
            <a:gdLst>
              <a:gd name="T0" fmla="*/ 588 w 588"/>
              <a:gd name="T1" fmla="*/ 39 h 609"/>
              <a:gd name="T2" fmla="*/ 562 w 588"/>
              <a:gd name="T3" fmla="*/ 13 h 609"/>
              <a:gd name="T4" fmla="*/ 543 w 588"/>
              <a:gd name="T5" fmla="*/ 13 h 609"/>
              <a:gd name="T6" fmla="*/ 517 w 588"/>
              <a:gd name="T7" fmla="*/ 39 h 609"/>
              <a:gd name="T8" fmla="*/ 517 w 588"/>
              <a:gd name="T9" fmla="*/ 108 h 609"/>
              <a:gd name="T10" fmla="*/ 286 w 588"/>
              <a:gd name="T11" fmla="*/ 0 h 609"/>
              <a:gd name="T12" fmla="*/ 0 w 588"/>
              <a:gd name="T13" fmla="*/ 304 h 609"/>
              <a:gd name="T14" fmla="*/ 286 w 588"/>
              <a:gd name="T15" fmla="*/ 609 h 609"/>
              <a:gd name="T16" fmla="*/ 517 w 588"/>
              <a:gd name="T17" fmla="*/ 500 h 609"/>
              <a:gd name="T18" fmla="*/ 517 w 588"/>
              <a:gd name="T19" fmla="*/ 569 h 609"/>
              <a:gd name="T20" fmla="*/ 543 w 588"/>
              <a:gd name="T21" fmla="*/ 595 h 609"/>
              <a:gd name="T22" fmla="*/ 562 w 588"/>
              <a:gd name="T23" fmla="*/ 595 h 609"/>
              <a:gd name="T24" fmla="*/ 588 w 588"/>
              <a:gd name="T25" fmla="*/ 569 h 609"/>
              <a:gd name="T26" fmla="*/ 588 w 588"/>
              <a:gd name="T27" fmla="*/ 39 h 609"/>
              <a:gd name="T28" fmla="*/ 311 w 588"/>
              <a:gd name="T29" fmla="*/ 474 h 609"/>
              <a:gd name="T30" fmla="*/ 103 w 588"/>
              <a:gd name="T31" fmla="*/ 304 h 609"/>
              <a:gd name="T32" fmla="*/ 311 w 588"/>
              <a:gd name="T33" fmla="*/ 135 h 609"/>
              <a:gd name="T34" fmla="*/ 517 w 588"/>
              <a:gd name="T35" fmla="*/ 304 h 609"/>
              <a:gd name="T36" fmla="*/ 311 w 588"/>
              <a:gd name="T37" fmla="*/ 4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8" h="609">
                <a:moveTo>
                  <a:pt x="588" y="39"/>
                </a:moveTo>
                <a:cubicBezTo>
                  <a:pt x="588" y="25"/>
                  <a:pt x="576" y="13"/>
                  <a:pt x="562" y="13"/>
                </a:cubicBezTo>
                <a:cubicBezTo>
                  <a:pt x="543" y="13"/>
                  <a:pt x="543" y="13"/>
                  <a:pt x="543" y="13"/>
                </a:cubicBezTo>
                <a:cubicBezTo>
                  <a:pt x="529" y="13"/>
                  <a:pt x="517" y="25"/>
                  <a:pt x="517" y="39"/>
                </a:cubicBezTo>
                <a:cubicBezTo>
                  <a:pt x="517" y="108"/>
                  <a:pt x="517" y="108"/>
                  <a:pt x="517" y="108"/>
                </a:cubicBezTo>
                <a:cubicBezTo>
                  <a:pt x="498" y="73"/>
                  <a:pt x="427" y="0"/>
                  <a:pt x="286" y="0"/>
                </a:cubicBezTo>
                <a:cubicBezTo>
                  <a:pt x="122" y="0"/>
                  <a:pt x="0" y="131"/>
                  <a:pt x="0" y="304"/>
                </a:cubicBezTo>
                <a:cubicBezTo>
                  <a:pt x="0" y="478"/>
                  <a:pt x="122" y="609"/>
                  <a:pt x="286" y="609"/>
                </a:cubicBezTo>
                <a:cubicBezTo>
                  <a:pt x="427" y="609"/>
                  <a:pt x="498" y="535"/>
                  <a:pt x="517" y="500"/>
                </a:cubicBezTo>
                <a:cubicBezTo>
                  <a:pt x="517" y="569"/>
                  <a:pt x="517" y="569"/>
                  <a:pt x="517" y="569"/>
                </a:cubicBezTo>
                <a:cubicBezTo>
                  <a:pt x="517" y="583"/>
                  <a:pt x="529" y="595"/>
                  <a:pt x="543" y="595"/>
                </a:cubicBezTo>
                <a:cubicBezTo>
                  <a:pt x="562" y="595"/>
                  <a:pt x="562" y="595"/>
                  <a:pt x="562" y="595"/>
                </a:cubicBezTo>
                <a:cubicBezTo>
                  <a:pt x="576" y="595"/>
                  <a:pt x="588" y="583"/>
                  <a:pt x="588" y="569"/>
                </a:cubicBezTo>
                <a:lnTo>
                  <a:pt x="588" y="39"/>
                </a:lnTo>
                <a:close/>
                <a:moveTo>
                  <a:pt x="311" y="474"/>
                </a:moveTo>
                <a:cubicBezTo>
                  <a:pt x="192" y="474"/>
                  <a:pt x="103" y="401"/>
                  <a:pt x="103" y="304"/>
                </a:cubicBezTo>
                <a:cubicBezTo>
                  <a:pt x="103" y="208"/>
                  <a:pt x="192" y="135"/>
                  <a:pt x="311" y="135"/>
                </a:cubicBezTo>
                <a:cubicBezTo>
                  <a:pt x="430" y="135"/>
                  <a:pt x="517" y="208"/>
                  <a:pt x="517" y="304"/>
                </a:cubicBezTo>
                <a:cubicBezTo>
                  <a:pt x="517" y="401"/>
                  <a:pt x="429" y="474"/>
                  <a:pt x="311" y="4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2" name="Freeform 9"/>
          <p:cNvSpPr>
            <a:spLocks/>
          </p:cNvSpPr>
          <p:nvPr userDrawn="1"/>
        </p:nvSpPr>
        <p:spPr bwMode="invGray">
          <a:xfrm>
            <a:off x="8268891" y="235744"/>
            <a:ext cx="644129" cy="525066"/>
          </a:xfrm>
          <a:custGeom>
            <a:avLst/>
            <a:gdLst>
              <a:gd name="T0" fmla="*/ 2624 w 2704"/>
              <a:gd name="T1" fmla="*/ 753 h 2206"/>
              <a:gd name="T2" fmla="*/ 2407 w 2704"/>
              <a:gd name="T3" fmla="*/ 395 h 2206"/>
              <a:gd name="T4" fmla="*/ 2108 w 2704"/>
              <a:gd name="T5" fmla="*/ 198 h 2206"/>
              <a:gd name="T6" fmla="*/ 732 w 2704"/>
              <a:gd name="T7" fmla="*/ 3 h 2206"/>
              <a:gd name="T8" fmla="*/ 697 w 2704"/>
              <a:gd name="T9" fmla="*/ 0 h 2206"/>
              <a:gd name="T10" fmla="*/ 486 w 2704"/>
              <a:gd name="T11" fmla="*/ 116 h 2206"/>
              <a:gd name="T12" fmla="*/ 88 w 2704"/>
              <a:gd name="T13" fmla="*/ 738 h 2206"/>
              <a:gd name="T14" fmla="*/ 73 w 2704"/>
              <a:gd name="T15" fmla="*/ 1161 h 2206"/>
              <a:gd name="T16" fmla="*/ 553 w 2704"/>
              <a:gd name="T17" fmla="*/ 2050 h 2206"/>
              <a:gd name="T18" fmla="*/ 848 w 2704"/>
              <a:gd name="T19" fmla="*/ 2170 h 2206"/>
              <a:gd name="T20" fmla="*/ 2299 w 2704"/>
              <a:gd name="T21" fmla="*/ 1721 h 2206"/>
              <a:gd name="T22" fmla="*/ 2455 w 2704"/>
              <a:gd name="T23" fmla="*/ 1582 h 2206"/>
              <a:gd name="T24" fmla="*/ 2649 w 2704"/>
              <a:gd name="T25" fmla="*/ 1137 h 2206"/>
              <a:gd name="T26" fmla="*/ 2624 w 2704"/>
              <a:gd name="T27" fmla="*/ 753 h 2206"/>
              <a:gd name="T28" fmla="*/ 2595 w 2704"/>
              <a:gd name="T29" fmla="*/ 1113 h 2206"/>
              <a:gd name="T30" fmla="*/ 2400 w 2704"/>
              <a:gd name="T31" fmla="*/ 1558 h 2206"/>
              <a:gd name="T32" fmla="*/ 2282 w 2704"/>
              <a:gd name="T33" fmla="*/ 1665 h 2206"/>
              <a:gd name="T34" fmla="*/ 831 w 2704"/>
              <a:gd name="T35" fmla="*/ 2114 h 2206"/>
              <a:gd name="T36" fmla="*/ 774 w 2704"/>
              <a:gd name="T37" fmla="*/ 2123 h 2206"/>
              <a:gd name="T38" fmla="*/ 606 w 2704"/>
              <a:gd name="T39" fmla="*/ 2022 h 2206"/>
              <a:gd name="T40" fmla="*/ 124 w 2704"/>
              <a:gd name="T41" fmla="*/ 1133 h 2206"/>
              <a:gd name="T42" fmla="*/ 138 w 2704"/>
              <a:gd name="T43" fmla="*/ 769 h 2206"/>
              <a:gd name="T44" fmla="*/ 535 w 2704"/>
              <a:gd name="T45" fmla="*/ 147 h 2206"/>
              <a:gd name="T46" fmla="*/ 697 w 2704"/>
              <a:gd name="T47" fmla="*/ 59 h 2206"/>
              <a:gd name="T48" fmla="*/ 724 w 2704"/>
              <a:gd name="T49" fmla="*/ 60 h 2206"/>
              <a:gd name="T50" fmla="*/ 2100 w 2704"/>
              <a:gd name="T51" fmla="*/ 256 h 2206"/>
              <a:gd name="T52" fmla="*/ 2357 w 2704"/>
              <a:gd name="T53" fmla="*/ 426 h 2206"/>
              <a:gd name="T54" fmla="*/ 2573 w 2704"/>
              <a:gd name="T55" fmla="*/ 784 h 2206"/>
              <a:gd name="T56" fmla="*/ 2595 w 2704"/>
              <a:gd name="T57" fmla="*/ 1113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4" h="2206">
                <a:moveTo>
                  <a:pt x="2624" y="753"/>
                </a:moveTo>
                <a:cubicBezTo>
                  <a:pt x="2407" y="395"/>
                  <a:pt x="2407" y="395"/>
                  <a:pt x="2407" y="395"/>
                </a:cubicBezTo>
                <a:cubicBezTo>
                  <a:pt x="2342" y="288"/>
                  <a:pt x="2232" y="215"/>
                  <a:pt x="2108" y="198"/>
                </a:cubicBezTo>
                <a:cubicBezTo>
                  <a:pt x="732" y="3"/>
                  <a:pt x="732" y="3"/>
                  <a:pt x="732" y="3"/>
                </a:cubicBezTo>
                <a:cubicBezTo>
                  <a:pt x="720" y="1"/>
                  <a:pt x="708" y="0"/>
                  <a:pt x="697" y="0"/>
                </a:cubicBezTo>
                <a:cubicBezTo>
                  <a:pt x="611" y="0"/>
                  <a:pt x="532" y="44"/>
                  <a:pt x="486" y="116"/>
                </a:cubicBezTo>
                <a:cubicBezTo>
                  <a:pt x="88" y="738"/>
                  <a:pt x="88" y="738"/>
                  <a:pt x="88" y="738"/>
                </a:cubicBezTo>
                <a:cubicBezTo>
                  <a:pt x="6" y="866"/>
                  <a:pt x="0" y="1028"/>
                  <a:pt x="73" y="1161"/>
                </a:cubicBezTo>
                <a:cubicBezTo>
                  <a:pt x="553" y="2050"/>
                  <a:pt x="553" y="2050"/>
                  <a:pt x="553" y="2050"/>
                </a:cubicBezTo>
                <a:cubicBezTo>
                  <a:pt x="610" y="2155"/>
                  <a:pt x="733" y="2206"/>
                  <a:pt x="848" y="2170"/>
                </a:cubicBezTo>
                <a:cubicBezTo>
                  <a:pt x="2299" y="1721"/>
                  <a:pt x="2299" y="1721"/>
                  <a:pt x="2299" y="1721"/>
                </a:cubicBezTo>
                <a:cubicBezTo>
                  <a:pt x="2369" y="1699"/>
                  <a:pt x="2425" y="1649"/>
                  <a:pt x="2455" y="1582"/>
                </a:cubicBezTo>
                <a:cubicBezTo>
                  <a:pt x="2649" y="1137"/>
                  <a:pt x="2649" y="1137"/>
                  <a:pt x="2649" y="1137"/>
                </a:cubicBezTo>
                <a:cubicBezTo>
                  <a:pt x="2704" y="1012"/>
                  <a:pt x="2694" y="869"/>
                  <a:pt x="2624" y="753"/>
                </a:cubicBezTo>
                <a:close/>
                <a:moveTo>
                  <a:pt x="2595" y="1113"/>
                </a:moveTo>
                <a:cubicBezTo>
                  <a:pt x="2400" y="1558"/>
                  <a:pt x="2400" y="1558"/>
                  <a:pt x="2400" y="1558"/>
                </a:cubicBezTo>
                <a:cubicBezTo>
                  <a:pt x="2378" y="1609"/>
                  <a:pt x="2335" y="1648"/>
                  <a:pt x="2282" y="1665"/>
                </a:cubicBezTo>
                <a:cubicBezTo>
                  <a:pt x="831" y="2114"/>
                  <a:pt x="831" y="2114"/>
                  <a:pt x="831" y="2114"/>
                </a:cubicBezTo>
                <a:cubicBezTo>
                  <a:pt x="812" y="2120"/>
                  <a:pt x="793" y="2123"/>
                  <a:pt x="774" y="2123"/>
                </a:cubicBezTo>
                <a:cubicBezTo>
                  <a:pt x="704" y="2123"/>
                  <a:pt x="639" y="2084"/>
                  <a:pt x="606" y="2022"/>
                </a:cubicBezTo>
                <a:cubicBezTo>
                  <a:pt x="124" y="1133"/>
                  <a:pt x="124" y="1133"/>
                  <a:pt x="124" y="1133"/>
                </a:cubicBezTo>
                <a:cubicBezTo>
                  <a:pt x="62" y="1019"/>
                  <a:pt x="67" y="879"/>
                  <a:pt x="138" y="769"/>
                </a:cubicBezTo>
                <a:cubicBezTo>
                  <a:pt x="535" y="147"/>
                  <a:pt x="535" y="147"/>
                  <a:pt x="535" y="147"/>
                </a:cubicBezTo>
                <a:cubicBezTo>
                  <a:pt x="570" y="92"/>
                  <a:pt x="631" y="59"/>
                  <a:pt x="697" y="59"/>
                </a:cubicBezTo>
                <a:cubicBezTo>
                  <a:pt x="706" y="59"/>
                  <a:pt x="715" y="59"/>
                  <a:pt x="724" y="60"/>
                </a:cubicBezTo>
                <a:cubicBezTo>
                  <a:pt x="2100" y="256"/>
                  <a:pt x="2100" y="256"/>
                  <a:pt x="2100" y="256"/>
                </a:cubicBezTo>
                <a:cubicBezTo>
                  <a:pt x="2207" y="271"/>
                  <a:pt x="2301" y="333"/>
                  <a:pt x="2357" y="426"/>
                </a:cubicBezTo>
                <a:cubicBezTo>
                  <a:pt x="2573" y="784"/>
                  <a:pt x="2573" y="784"/>
                  <a:pt x="2573" y="784"/>
                </a:cubicBezTo>
                <a:cubicBezTo>
                  <a:pt x="2634" y="884"/>
                  <a:pt x="2642" y="1007"/>
                  <a:pt x="2595" y="1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ctrTitle" hasCustomPrompt="1"/>
          </p:nvPr>
        </p:nvSpPr>
        <p:spPr bwMode="gray">
          <a:xfrm>
            <a:off x="990900" y="1193400"/>
            <a:ext cx="6264000" cy="1523423"/>
          </a:xfrm>
        </p:spPr>
        <p:txBody>
          <a:bodyPr anchor="b"/>
          <a:lstStyle>
            <a:lvl1pPr algn="l">
              <a:lnSpc>
                <a:spcPct val="90000"/>
              </a:lnSpc>
              <a:defRPr sz="5250">
                <a:solidFill>
                  <a:srgbClr val="9E145C"/>
                </a:solidFill>
              </a:defRPr>
            </a:lvl1pPr>
          </a:lstStyle>
          <a:p>
            <a:r>
              <a:rPr lang="nl-NL" dirty="0"/>
              <a:t>[Titel]</a:t>
            </a:r>
          </a:p>
        </p:txBody>
      </p:sp>
      <p:sp>
        <p:nvSpPr>
          <p:cNvPr id="3" name="Ondertitel 2"/>
          <p:cNvSpPr>
            <a:spLocks noGrp="1"/>
          </p:cNvSpPr>
          <p:nvPr>
            <p:ph type="subTitle" idx="1" hasCustomPrompt="1"/>
          </p:nvPr>
        </p:nvSpPr>
        <p:spPr bwMode="gray">
          <a:xfrm>
            <a:off x="990900" y="3037845"/>
            <a:ext cx="6264000" cy="1053000"/>
          </a:xfrm>
        </p:spPr>
        <p:txBody>
          <a:bodyPr/>
          <a:lstStyle>
            <a:lvl1pPr marL="0" indent="0" algn="l">
              <a:buNone/>
              <a:defRPr sz="2625">
                <a:solidFill>
                  <a:srgbClr val="B15688"/>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
        <p:nvSpPr>
          <p:cNvPr id="5" name="Naam presentator 4 (JU-Free)"/>
          <p:cNvSpPr>
            <a:spLocks noGrp="1"/>
          </p:cNvSpPr>
          <p:nvPr>
            <p:ph type="body" sz="quarter" idx="10" hasCustomPrompt="1"/>
          </p:nvPr>
        </p:nvSpPr>
        <p:spPr bwMode="invGray">
          <a:xfrm>
            <a:off x="6989885" y="4299255"/>
            <a:ext cx="1899597" cy="162000"/>
          </a:xfrm>
          <a:noFill/>
        </p:spPr>
        <p:txBody>
          <a:bodyPr/>
          <a:lstStyle>
            <a:lvl1pPr marL="0" indent="0" algn="r">
              <a:lnSpc>
                <a:spcPct val="100000"/>
              </a:lnSpc>
              <a:spcBef>
                <a:spcPts val="0"/>
              </a:spcBef>
              <a:buNone/>
              <a:defRPr sz="900" b="1">
                <a:solidFill>
                  <a:schemeClr val="bg1"/>
                </a:solidFill>
              </a:defRPr>
            </a:lvl1pPr>
            <a:lvl2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6" name="Functie 5 (JU-Free)"/>
          <p:cNvSpPr>
            <a:spLocks noGrp="1"/>
          </p:cNvSpPr>
          <p:nvPr>
            <p:ph type="body" sz="quarter" idx="11" hasCustomPrompt="1"/>
          </p:nvPr>
        </p:nvSpPr>
        <p:spPr bwMode="invGray">
          <a:xfrm>
            <a:off x="6989885" y="4457516"/>
            <a:ext cx="1899597" cy="162000"/>
          </a:xfrm>
          <a:noFill/>
        </p:spPr>
        <p:txBody>
          <a:bodyPr/>
          <a:lstStyle>
            <a:lvl1pPr marL="0" indent="0" algn="r">
              <a:lnSpc>
                <a:spcPct val="100000"/>
              </a:lnSpc>
              <a:spcBef>
                <a:spcPts val="0"/>
              </a:spcBef>
              <a:buNone/>
              <a:defRPr sz="900" b="0" i="1">
                <a:solidFill>
                  <a:schemeClr val="bg1"/>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7" name="Datum 6 (JU-Free)"/>
          <p:cNvSpPr>
            <a:spLocks noGrp="1"/>
          </p:cNvSpPr>
          <p:nvPr>
            <p:ph type="body" sz="quarter" idx="12" hasCustomPrompt="1"/>
          </p:nvPr>
        </p:nvSpPr>
        <p:spPr bwMode="invGray">
          <a:xfrm>
            <a:off x="6989885" y="4774038"/>
            <a:ext cx="1899597" cy="162000"/>
          </a:xfrm>
          <a:noFill/>
        </p:spPr>
        <p:txBody>
          <a:bodyPr/>
          <a:lstStyle>
            <a:lvl1pPr marL="0" indent="0" algn="r">
              <a:lnSpc>
                <a:spcPct val="100000"/>
              </a:lnSpc>
              <a:spcBef>
                <a:spcPts val="0"/>
              </a:spcBef>
              <a:buNone/>
              <a:defRPr sz="900" b="0" i="0">
                <a:solidFill>
                  <a:schemeClr val="bg1"/>
                </a:solidFill>
              </a:defRPr>
            </a:lvl1pPr>
            <a:lvl2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1286477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eldia met beeld">
    <p:bg>
      <p:bgPr>
        <a:solidFill>
          <a:srgbClr val="3F7C9B"/>
        </a:solidFill>
        <a:effectLst/>
      </p:bgPr>
    </p:bg>
    <p:spTree>
      <p:nvGrpSpPr>
        <p:cNvPr id="1" name=""/>
        <p:cNvGrpSpPr/>
        <p:nvPr/>
      </p:nvGrpSpPr>
      <p:grpSpPr>
        <a:xfrm>
          <a:off x="0" y="0"/>
          <a:ext cx="0" cy="0"/>
          <a:chOff x="0" y="0"/>
          <a:chExt cx="0" cy="0"/>
        </a:xfrm>
      </p:grpSpPr>
      <p:sp>
        <p:nvSpPr>
          <p:cNvPr id="9" name="Freeform 7"/>
          <p:cNvSpPr>
            <a:spLocks/>
          </p:cNvSpPr>
          <p:nvPr userDrawn="1"/>
        </p:nvSpPr>
        <p:spPr bwMode="invGray">
          <a:xfrm>
            <a:off x="8268891" y="235744"/>
            <a:ext cx="644129" cy="525066"/>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0" name="Tijdelijke aanduiding voor afbeelding 11"/>
          <p:cNvSpPr>
            <a:spLocks noGrp="1"/>
          </p:cNvSpPr>
          <p:nvPr>
            <p:ph type="pic" idx="13" hasCustomPrompt="1"/>
          </p:nvPr>
        </p:nvSpPr>
        <p:spPr bwMode="gray">
          <a:xfrm>
            <a:off x="1" y="0"/>
            <a:ext cx="4335548" cy="5143500"/>
          </a:xfrm>
          <a:custGeom>
            <a:avLst/>
            <a:gdLst>
              <a:gd name="connsiteX0" fmla="*/ 0 w 5780731"/>
              <a:gd name="connsiteY0" fmla="*/ 0 h 6858000"/>
              <a:gd name="connsiteX1" fmla="*/ 3890548 w 5780731"/>
              <a:gd name="connsiteY1" fmla="*/ 0 h 6858000"/>
              <a:gd name="connsiteX2" fmla="*/ 3943569 w 5780731"/>
              <a:gd name="connsiteY2" fmla="*/ 66675 h 6858000"/>
              <a:gd name="connsiteX3" fmla="*/ 3967063 w 5780731"/>
              <a:gd name="connsiteY3" fmla="*/ 99060 h 6858000"/>
              <a:gd name="connsiteX4" fmla="*/ 4008972 w 5780731"/>
              <a:gd name="connsiteY4" fmla="*/ 161290 h 6858000"/>
              <a:gd name="connsiteX5" fmla="*/ 4021672 w 5780731"/>
              <a:gd name="connsiteY5" fmla="*/ 181610 h 6858000"/>
              <a:gd name="connsiteX6" fmla="*/ 4033736 w 5780731"/>
              <a:gd name="connsiteY6" fmla="*/ 201930 h 6858000"/>
              <a:gd name="connsiteX7" fmla="*/ 4044531 w 5780731"/>
              <a:gd name="connsiteY7" fmla="*/ 219710 h 6858000"/>
              <a:gd name="connsiteX8" fmla="*/ 4062311 w 5780731"/>
              <a:gd name="connsiteY8" fmla="*/ 251778 h 6858000"/>
              <a:gd name="connsiteX9" fmla="*/ 4079138 w 5780731"/>
              <a:gd name="connsiteY9" fmla="*/ 283845 h 6858000"/>
              <a:gd name="connsiteX10" fmla="*/ 5616432 w 5780731"/>
              <a:gd name="connsiteY10" fmla="*/ 3294063 h 6858000"/>
              <a:gd name="connsiteX11" fmla="*/ 4739839 w 5780731"/>
              <a:gd name="connsiteY11" fmla="*/ 5398453 h 6858000"/>
              <a:gd name="connsiteX12" fmla="*/ 173038 w 5780731"/>
              <a:gd name="connsiteY12" fmla="*/ 6858000 h 6858000"/>
              <a:gd name="connsiteX13" fmla="*/ 0 w 5780731"/>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0731" h="6858000">
                <a:moveTo>
                  <a:pt x="0" y="0"/>
                </a:moveTo>
                <a:lnTo>
                  <a:pt x="3890548" y="0"/>
                </a:lnTo>
                <a:cubicBezTo>
                  <a:pt x="3908962" y="21590"/>
                  <a:pt x="3926424" y="43815"/>
                  <a:pt x="3943569" y="66675"/>
                </a:cubicBezTo>
                <a:cubicBezTo>
                  <a:pt x="3951506" y="77470"/>
                  <a:pt x="3959444" y="87948"/>
                  <a:pt x="3967063" y="99060"/>
                </a:cubicBezTo>
                <a:cubicBezTo>
                  <a:pt x="3981668" y="119380"/>
                  <a:pt x="3995638" y="140335"/>
                  <a:pt x="4008972" y="161290"/>
                </a:cubicBezTo>
                <a:cubicBezTo>
                  <a:pt x="4013417" y="167958"/>
                  <a:pt x="4017544" y="174943"/>
                  <a:pt x="4021672" y="181610"/>
                </a:cubicBezTo>
                <a:cubicBezTo>
                  <a:pt x="4025799" y="188278"/>
                  <a:pt x="4029927" y="194945"/>
                  <a:pt x="4033736" y="201930"/>
                </a:cubicBezTo>
                <a:cubicBezTo>
                  <a:pt x="4037546" y="207645"/>
                  <a:pt x="4041039" y="213995"/>
                  <a:pt x="4044531" y="219710"/>
                </a:cubicBezTo>
                <a:cubicBezTo>
                  <a:pt x="4050564" y="230505"/>
                  <a:pt x="4056596" y="240983"/>
                  <a:pt x="4062311" y="251778"/>
                </a:cubicBezTo>
                <a:cubicBezTo>
                  <a:pt x="4068026" y="262255"/>
                  <a:pt x="4073740" y="273050"/>
                  <a:pt x="4079138" y="283845"/>
                </a:cubicBezTo>
                <a:cubicBezTo>
                  <a:pt x="5616432" y="3294063"/>
                  <a:pt x="5616432" y="3294063"/>
                  <a:pt x="5616432" y="3294063"/>
                </a:cubicBezTo>
                <a:cubicBezTo>
                  <a:pt x="6036156" y="4115753"/>
                  <a:pt x="5618655" y="5117465"/>
                  <a:pt x="4739839" y="5398453"/>
                </a:cubicBezTo>
                <a:cubicBezTo>
                  <a:pt x="173038" y="6858000"/>
                  <a:pt x="173038" y="6858000"/>
                  <a:pt x="173038" y="6858000"/>
                </a:cubicBezTo>
                <a:lnTo>
                  <a:pt x="0" y="6858000"/>
                </a:lnTo>
                <a:close/>
              </a:path>
            </a:pathLst>
          </a:custGeom>
          <a:solidFill>
            <a:srgbClr val="90D0F3"/>
          </a:solidFill>
        </p:spPr>
        <p:txBody>
          <a:bodyPr wrap="square">
            <a:noAutofit/>
          </a:bodyPr>
          <a:lstStyle>
            <a:lvl1pPr marL="171450" indent="-171450" algn="l" defTabSz="685800" rtl="0" eaLnBrk="1" latinLnBrk="0" hangingPunct="1">
              <a:lnSpc>
                <a:spcPct val="90000"/>
              </a:lnSpc>
              <a:spcBef>
                <a:spcPts val="750"/>
              </a:spcBef>
              <a:buFont typeface="Arial" panose="020B0604020202020204" pitchFamily="34" charset="0"/>
              <a:buNone/>
              <a:defRPr/>
            </a:lvl1pPr>
          </a:lstStyle>
          <a:p>
            <a:r>
              <a:rPr lang="nl-NL" dirty="0"/>
              <a:t>[Klik op het pictogram om een afbeelding in te voegen]</a:t>
            </a:r>
          </a:p>
        </p:txBody>
      </p:sp>
      <p:sp>
        <p:nvSpPr>
          <p:cNvPr id="2" name="Titel 1"/>
          <p:cNvSpPr>
            <a:spLocks noGrp="1"/>
          </p:cNvSpPr>
          <p:nvPr>
            <p:ph type="ctrTitle" hasCustomPrompt="1"/>
          </p:nvPr>
        </p:nvSpPr>
        <p:spPr bwMode="invGray">
          <a:xfrm>
            <a:off x="4630224" y="1175815"/>
            <a:ext cx="4312011" cy="1523423"/>
          </a:xfrm>
        </p:spPr>
        <p:txBody>
          <a:bodyPr anchor="b"/>
          <a:lstStyle>
            <a:lvl1pPr algn="l">
              <a:lnSpc>
                <a:spcPct val="92000"/>
              </a:lnSpc>
              <a:defRPr sz="4125" baseline="0">
                <a:solidFill>
                  <a:schemeClr val="bg1"/>
                </a:solidFill>
              </a:defRPr>
            </a:lvl1pPr>
          </a:lstStyle>
          <a:p>
            <a:r>
              <a:rPr lang="nl-NL" dirty="0"/>
              <a:t>[Titel]</a:t>
            </a:r>
          </a:p>
        </p:txBody>
      </p:sp>
      <p:sp>
        <p:nvSpPr>
          <p:cNvPr id="3" name="Ondertitel 2"/>
          <p:cNvSpPr>
            <a:spLocks noGrp="1"/>
          </p:cNvSpPr>
          <p:nvPr>
            <p:ph type="subTitle" idx="1" hasCustomPrompt="1"/>
          </p:nvPr>
        </p:nvSpPr>
        <p:spPr bwMode="invGray">
          <a:xfrm>
            <a:off x="4630985" y="3037845"/>
            <a:ext cx="4312011" cy="1053000"/>
          </a:xfrm>
        </p:spPr>
        <p:txBody>
          <a:bodyPr/>
          <a:lstStyle>
            <a:lvl1pPr marL="0" indent="0" algn="l">
              <a:buNone/>
              <a:defRPr sz="2625">
                <a:solidFill>
                  <a:srgbClr val="B7E2F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
        <p:nvSpPr>
          <p:cNvPr id="5" name="Naam presentator 4 (JU-Free)"/>
          <p:cNvSpPr>
            <a:spLocks noGrp="1"/>
          </p:cNvSpPr>
          <p:nvPr>
            <p:ph type="body" sz="quarter" idx="10" hasCustomPrompt="1"/>
          </p:nvPr>
        </p:nvSpPr>
        <p:spPr bwMode="invGray">
          <a:xfrm>
            <a:off x="6989885" y="4299255"/>
            <a:ext cx="1899597" cy="162000"/>
          </a:xfrm>
        </p:spPr>
        <p:txBody>
          <a:bodyPr/>
          <a:lstStyle>
            <a:lvl1pPr marL="0" indent="0" algn="r">
              <a:lnSpc>
                <a:spcPct val="100000"/>
              </a:lnSpc>
              <a:spcBef>
                <a:spcPts val="0"/>
              </a:spcBef>
              <a:buNone/>
              <a:defRPr sz="900" b="1">
                <a:solidFill>
                  <a:schemeClr val="bg1"/>
                </a:solidFill>
              </a:defRPr>
            </a:lvl1pPr>
            <a:lvl2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6" name="Functie 5 (JU-Free)"/>
          <p:cNvSpPr>
            <a:spLocks noGrp="1"/>
          </p:cNvSpPr>
          <p:nvPr>
            <p:ph type="body" sz="quarter" idx="11" hasCustomPrompt="1"/>
          </p:nvPr>
        </p:nvSpPr>
        <p:spPr bwMode="invGray">
          <a:xfrm>
            <a:off x="6989885" y="4457516"/>
            <a:ext cx="1899597" cy="162000"/>
          </a:xfrm>
        </p:spPr>
        <p:txBody>
          <a:bodyPr/>
          <a:lstStyle>
            <a:lvl1pPr marL="0" indent="0" algn="r">
              <a:lnSpc>
                <a:spcPct val="100000"/>
              </a:lnSpc>
              <a:spcBef>
                <a:spcPts val="0"/>
              </a:spcBef>
              <a:buNone/>
              <a:defRPr sz="900" b="0" i="1">
                <a:solidFill>
                  <a:schemeClr val="bg1"/>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7" name="Datum 6 (JU-Free)"/>
          <p:cNvSpPr>
            <a:spLocks noGrp="1"/>
          </p:cNvSpPr>
          <p:nvPr>
            <p:ph type="body" sz="quarter" idx="12" hasCustomPrompt="1"/>
          </p:nvPr>
        </p:nvSpPr>
        <p:spPr bwMode="invGray">
          <a:xfrm>
            <a:off x="6989885" y="4774038"/>
            <a:ext cx="1899597" cy="162000"/>
          </a:xfrm>
          <a:noFill/>
        </p:spPr>
        <p:txBody>
          <a:bodyPr/>
          <a:lstStyle>
            <a:lvl1pPr marL="0" indent="0" algn="r">
              <a:lnSpc>
                <a:spcPct val="100000"/>
              </a:lnSpc>
              <a:spcBef>
                <a:spcPts val="0"/>
              </a:spcBef>
              <a:buNone/>
              <a:defRPr sz="900" b="0" i="0">
                <a:solidFill>
                  <a:schemeClr val="bg1"/>
                </a:solidFill>
              </a:defRPr>
            </a:lvl1pPr>
            <a:lvl2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14935866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eldia met beeld groen">
    <p:bg>
      <p:bgPr>
        <a:solidFill>
          <a:srgbClr val="0E864A"/>
        </a:solidFill>
        <a:effectLst/>
      </p:bgPr>
    </p:bg>
    <p:spTree>
      <p:nvGrpSpPr>
        <p:cNvPr id="1" name=""/>
        <p:cNvGrpSpPr/>
        <p:nvPr/>
      </p:nvGrpSpPr>
      <p:grpSpPr>
        <a:xfrm>
          <a:off x="0" y="0"/>
          <a:ext cx="0" cy="0"/>
          <a:chOff x="0" y="0"/>
          <a:chExt cx="0" cy="0"/>
        </a:xfrm>
      </p:grpSpPr>
      <p:sp>
        <p:nvSpPr>
          <p:cNvPr id="9" name="Freeform 7"/>
          <p:cNvSpPr>
            <a:spLocks/>
          </p:cNvSpPr>
          <p:nvPr userDrawn="1"/>
        </p:nvSpPr>
        <p:spPr bwMode="invGray">
          <a:xfrm>
            <a:off x="8268891" y="235744"/>
            <a:ext cx="644129" cy="525066"/>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0" name="Tijdelijke aanduiding voor afbeelding 11"/>
          <p:cNvSpPr>
            <a:spLocks noGrp="1"/>
          </p:cNvSpPr>
          <p:nvPr>
            <p:ph type="pic" idx="13" hasCustomPrompt="1"/>
          </p:nvPr>
        </p:nvSpPr>
        <p:spPr bwMode="gray">
          <a:xfrm>
            <a:off x="1" y="0"/>
            <a:ext cx="4335548" cy="5143500"/>
          </a:xfrm>
          <a:custGeom>
            <a:avLst/>
            <a:gdLst>
              <a:gd name="connsiteX0" fmla="*/ 0 w 5780731"/>
              <a:gd name="connsiteY0" fmla="*/ 0 h 6858000"/>
              <a:gd name="connsiteX1" fmla="*/ 3890548 w 5780731"/>
              <a:gd name="connsiteY1" fmla="*/ 0 h 6858000"/>
              <a:gd name="connsiteX2" fmla="*/ 3943569 w 5780731"/>
              <a:gd name="connsiteY2" fmla="*/ 66675 h 6858000"/>
              <a:gd name="connsiteX3" fmla="*/ 3967063 w 5780731"/>
              <a:gd name="connsiteY3" fmla="*/ 99060 h 6858000"/>
              <a:gd name="connsiteX4" fmla="*/ 4008972 w 5780731"/>
              <a:gd name="connsiteY4" fmla="*/ 161290 h 6858000"/>
              <a:gd name="connsiteX5" fmla="*/ 4021672 w 5780731"/>
              <a:gd name="connsiteY5" fmla="*/ 181610 h 6858000"/>
              <a:gd name="connsiteX6" fmla="*/ 4033736 w 5780731"/>
              <a:gd name="connsiteY6" fmla="*/ 201930 h 6858000"/>
              <a:gd name="connsiteX7" fmla="*/ 4044531 w 5780731"/>
              <a:gd name="connsiteY7" fmla="*/ 219710 h 6858000"/>
              <a:gd name="connsiteX8" fmla="*/ 4062311 w 5780731"/>
              <a:gd name="connsiteY8" fmla="*/ 251778 h 6858000"/>
              <a:gd name="connsiteX9" fmla="*/ 4079138 w 5780731"/>
              <a:gd name="connsiteY9" fmla="*/ 283845 h 6858000"/>
              <a:gd name="connsiteX10" fmla="*/ 5616432 w 5780731"/>
              <a:gd name="connsiteY10" fmla="*/ 3294063 h 6858000"/>
              <a:gd name="connsiteX11" fmla="*/ 4739839 w 5780731"/>
              <a:gd name="connsiteY11" fmla="*/ 5398453 h 6858000"/>
              <a:gd name="connsiteX12" fmla="*/ 173038 w 5780731"/>
              <a:gd name="connsiteY12" fmla="*/ 6858000 h 6858000"/>
              <a:gd name="connsiteX13" fmla="*/ 0 w 5780731"/>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0731" h="6858000">
                <a:moveTo>
                  <a:pt x="0" y="0"/>
                </a:moveTo>
                <a:lnTo>
                  <a:pt x="3890548" y="0"/>
                </a:lnTo>
                <a:cubicBezTo>
                  <a:pt x="3908962" y="21590"/>
                  <a:pt x="3926424" y="43815"/>
                  <a:pt x="3943569" y="66675"/>
                </a:cubicBezTo>
                <a:cubicBezTo>
                  <a:pt x="3951506" y="77470"/>
                  <a:pt x="3959444" y="87948"/>
                  <a:pt x="3967063" y="99060"/>
                </a:cubicBezTo>
                <a:cubicBezTo>
                  <a:pt x="3981668" y="119380"/>
                  <a:pt x="3995638" y="140335"/>
                  <a:pt x="4008972" y="161290"/>
                </a:cubicBezTo>
                <a:cubicBezTo>
                  <a:pt x="4013417" y="167958"/>
                  <a:pt x="4017544" y="174943"/>
                  <a:pt x="4021672" y="181610"/>
                </a:cubicBezTo>
                <a:cubicBezTo>
                  <a:pt x="4025799" y="188278"/>
                  <a:pt x="4029927" y="194945"/>
                  <a:pt x="4033736" y="201930"/>
                </a:cubicBezTo>
                <a:cubicBezTo>
                  <a:pt x="4037546" y="207645"/>
                  <a:pt x="4041039" y="213995"/>
                  <a:pt x="4044531" y="219710"/>
                </a:cubicBezTo>
                <a:cubicBezTo>
                  <a:pt x="4050564" y="230505"/>
                  <a:pt x="4056596" y="240983"/>
                  <a:pt x="4062311" y="251778"/>
                </a:cubicBezTo>
                <a:cubicBezTo>
                  <a:pt x="4068026" y="262255"/>
                  <a:pt x="4073740" y="273050"/>
                  <a:pt x="4079138" y="283845"/>
                </a:cubicBezTo>
                <a:cubicBezTo>
                  <a:pt x="5616432" y="3294063"/>
                  <a:pt x="5616432" y="3294063"/>
                  <a:pt x="5616432" y="3294063"/>
                </a:cubicBezTo>
                <a:cubicBezTo>
                  <a:pt x="6036156" y="4115753"/>
                  <a:pt x="5618655" y="5117465"/>
                  <a:pt x="4739839" y="5398453"/>
                </a:cubicBezTo>
                <a:cubicBezTo>
                  <a:pt x="173038" y="6858000"/>
                  <a:pt x="173038" y="6858000"/>
                  <a:pt x="173038" y="6858000"/>
                </a:cubicBezTo>
                <a:lnTo>
                  <a:pt x="0" y="6858000"/>
                </a:lnTo>
                <a:close/>
              </a:path>
            </a:pathLst>
          </a:custGeom>
          <a:solidFill>
            <a:srgbClr val="81C5A1"/>
          </a:solidFill>
        </p:spPr>
        <p:txBody>
          <a:bodyPr wrap="square">
            <a:noAutofit/>
          </a:bodyPr>
          <a:lstStyle>
            <a:lvl1pPr marL="171450" indent="-171450" algn="l" defTabSz="685800" rtl="0" eaLnBrk="1" latinLnBrk="0" hangingPunct="1">
              <a:lnSpc>
                <a:spcPct val="90000"/>
              </a:lnSpc>
              <a:spcBef>
                <a:spcPts val="750"/>
              </a:spcBef>
              <a:buFont typeface="Arial" panose="020B0604020202020204" pitchFamily="34" charset="0"/>
              <a:buNone/>
              <a:defRPr/>
            </a:lvl1pPr>
          </a:lstStyle>
          <a:p>
            <a:r>
              <a:rPr lang="nl-NL" dirty="0"/>
              <a:t>[Klik op het pictogram om een afbeelding in te voegen]</a:t>
            </a:r>
          </a:p>
        </p:txBody>
      </p:sp>
      <p:sp>
        <p:nvSpPr>
          <p:cNvPr id="2" name="Titel 1"/>
          <p:cNvSpPr>
            <a:spLocks noGrp="1"/>
          </p:cNvSpPr>
          <p:nvPr>
            <p:ph type="ctrTitle" hasCustomPrompt="1"/>
          </p:nvPr>
        </p:nvSpPr>
        <p:spPr bwMode="invGray">
          <a:xfrm>
            <a:off x="4630224" y="1175815"/>
            <a:ext cx="4312011" cy="1523423"/>
          </a:xfrm>
        </p:spPr>
        <p:txBody>
          <a:bodyPr anchor="b"/>
          <a:lstStyle>
            <a:lvl1pPr algn="l">
              <a:lnSpc>
                <a:spcPct val="92000"/>
              </a:lnSpc>
              <a:defRPr sz="4125" baseline="0">
                <a:solidFill>
                  <a:schemeClr val="bg1"/>
                </a:solidFill>
              </a:defRPr>
            </a:lvl1pPr>
          </a:lstStyle>
          <a:p>
            <a:r>
              <a:rPr lang="nl-NL" dirty="0"/>
              <a:t>[Titel]</a:t>
            </a:r>
          </a:p>
        </p:txBody>
      </p:sp>
      <p:sp>
        <p:nvSpPr>
          <p:cNvPr id="3" name="Ondertitel 2"/>
          <p:cNvSpPr>
            <a:spLocks noGrp="1"/>
          </p:cNvSpPr>
          <p:nvPr>
            <p:ph type="subTitle" idx="1" hasCustomPrompt="1"/>
          </p:nvPr>
        </p:nvSpPr>
        <p:spPr bwMode="invGray">
          <a:xfrm>
            <a:off x="4630985" y="3037845"/>
            <a:ext cx="4312011" cy="1053000"/>
          </a:xfrm>
        </p:spPr>
        <p:txBody>
          <a:bodyPr/>
          <a:lstStyle>
            <a:lvl1pPr marL="0" indent="0" algn="l">
              <a:buNone/>
              <a:defRPr sz="2625">
                <a:solidFill>
                  <a:srgbClr val="CEE7D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
        <p:nvSpPr>
          <p:cNvPr id="5" name="Naam presentator 4 (JU-Free)"/>
          <p:cNvSpPr>
            <a:spLocks noGrp="1"/>
          </p:cNvSpPr>
          <p:nvPr>
            <p:ph type="body" sz="quarter" idx="10" hasCustomPrompt="1"/>
          </p:nvPr>
        </p:nvSpPr>
        <p:spPr bwMode="invGray">
          <a:xfrm>
            <a:off x="6989885" y="4299255"/>
            <a:ext cx="1899597" cy="162000"/>
          </a:xfrm>
        </p:spPr>
        <p:txBody>
          <a:bodyPr/>
          <a:lstStyle>
            <a:lvl1pPr marL="0" indent="0" algn="r">
              <a:lnSpc>
                <a:spcPct val="100000"/>
              </a:lnSpc>
              <a:spcBef>
                <a:spcPts val="0"/>
              </a:spcBef>
              <a:buNone/>
              <a:defRPr sz="900" b="1">
                <a:solidFill>
                  <a:schemeClr val="bg1"/>
                </a:solidFill>
              </a:defRPr>
            </a:lvl1pPr>
            <a:lvl2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6" name="Functie 5 (JU-Free)"/>
          <p:cNvSpPr>
            <a:spLocks noGrp="1"/>
          </p:cNvSpPr>
          <p:nvPr>
            <p:ph type="body" sz="quarter" idx="11" hasCustomPrompt="1"/>
          </p:nvPr>
        </p:nvSpPr>
        <p:spPr bwMode="invGray">
          <a:xfrm>
            <a:off x="6989885" y="4457516"/>
            <a:ext cx="1899597" cy="162000"/>
          </a:xfrm>
        </p:spPr>
        <p:txBody>
          <a:bodyPr/>
          <a:lstStyle>
            <a:lvl1pPr marL="0" indent="0" algn="r">
              <a:lnSpc>
                <a:spcPct val="100000"/>
              </a:lnSpc>
              <a:spcBef>
                <a:spcPts val="0"/>
              </a:spcBef>
              <a:buNone/>
              <a:defRPr sz="900" b="0" i="1">
                <a:solidFill>
                  <a:schemeClr val="bg1"/>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7" name="Datum 6 (JU-Free)"/>
          <p:cNvSpPr>
            <a:spLocks noGrp="1"/>
          </p:cNvSpPr>
          <p:nvPr>
            <p:ph type="body" sz="quarter" idx="12" hasCustomPrompt="1"/>
          </p:nvPr>
        </p:nvSpPr>
        <p:spPr bwMode="invGray">
          <a:xfrm>
            <a:off x="6989885" y="4774038"/>
            <a:ext cx="1899597" cy="162000"/>
          </a:xfrm>
          <a:noFill/>
        </p:spPr>
        <p:txBody>
          <a:bodyPr/>
          <a:lstStyle>
            <a:lvl1pPr marL="0" indent="0" algn="r">
              <a:lnSpc>
                <a:spcPct val="100000"/>
              </a:lnSpc>
              <a:spcBef>
                <a:spcPts val="0"/>
              </a:spcBef>
              <a:buNone/>
              <a:defRPr sz="900" b="0" i="0">
                <a:solidFill>
                  <a:schemeClr val="bg1"/>
                </a:solidFill>
              </a:defRPr>
            </a:lvl1pPr>
            <a:lvl2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2742522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eldia met beeld paars">
    <p:bg>
      <p:bgPr>
        <a:solidFill>
          <a:srgbClr val="852F81"/>
        </a:solidFill>
        <a:effectLst/>
      </p:bgPr>
    </p:bg>
    <p:spTree>
      <p:nvGrpSpPr>
        <p:cNvPr id="1" name=""/>
        <p:cNvGrpSpPr/>
        <p:nvPr/>
      </p:nvGrpSpPr>
      <p:grpSpPr>
        <a:xfrm>
          <a:off x="0" y="0"/>
          <a:ext cx="0" cy="0"/>
          <a:chOff x="0" y="0"/>
          <a:chExt cx="0" cy="0"/>
        </a:xfrm>
      </p:grpSpPr>
      <p:sp>
        <p:nvSpPr>
          <p:cNvPr id="9" name="Freeform 7"/>
          <p:cNvSpPr>
            <a:spLocks/>
          </p:cNvSpPr>
          <p:nvPr userDrawn="1"/>
        </p:nvSpPr>
        <p:spPr bwMode="invGray">
          <a:xfrm>
            <a:off x="8268891" y="235744"/>
            <a:ext cx="644129" cy="525066"/>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0" name="Tijdelijke aanduiding voor afbeelding 11"/>
          <p:cNvSpPr>
            <a:spLocks noGrp="1"/>
          </p:cNvSpPr>
          <p:nvPr>
            <p:ph type="pic" idx="13" hasCustomPrompt="1"/>
          </p:nvPr>
        </p:nvSpPr>
        <p:spPr bwMode="gray">
          <a:xfrm>
            <a:off x="1" y="0"/>
            <a:ext cx="4335548" cy="5143500"/>
          </a:xfrm>
          <a:custGeom>
            <a:avLst/>
            <a:gdLst>
              <a:gd name="connsiteX0" fmla="*/ 0 w 5780731"/>
              <a:gd name="connsiteY0" fmla="*/ 0 h 6858000"/>
              <a:gd name="connsiteX1" fmla="*/ 3890548 w 5780731"/>
              <a:gd name="connsiteY1" fmla="*/ 0 h 6858000"/>
              <a:gd name="connsiteX2" fmla="*/ 3943569 w 5780731"/>
              <a:gd name="connsiteY2" fmla="*/ 66675 h 6858000"/>
              <a:gd name="connsiteX3" fmla="*/ 3967063 w 5780731"/>
              <a:gd name="connsiteY3" fmla="*/ 99060 h 6858000"/>
              <a:gd name="connsiteX4" fmla="*/ 4008972 w 5780731"/>
              <a:gd name="connsiteY4" fmla="*/ 161290 h 6858000"/>
              <a:gd name="connsiteX5" fmla="*/ 4021672 w 5780731"/>
              <a:gd name="connsiteY5" fmla="*/ 181610 h 6858000"/>
              <a:gd name="connsiteX6" fmla="*/ 4033736 w 5780731"/>
              <a:gd name="connsiteY6" fmla="*/ 201930 h 6858000"/>
              <a:gd name="connsiteX7" fmla="*/ 4044531 w 5780731"/>
              <a:gd name="connsiteY7" fmla="*/ 219710 h 6858000"/>
              <a:gd name="connsiteX8" fmla="*/ 4062311 w 5780731"/>
              <a:gd name="connsiteY8" fmla="*/ 251778 h 6858000"/>
              <a:gd name="connsiteX9" fmla="*/ 4079138 w 5780731"/>
              <a:gd name="connsiteY9" fmla="*/ 283845 h 6858000"/>
              <a:gd name="connsiteX10" fmla="*/ 5616432 w 5780731"/>
              <a:gd name="connsiteY10" fmla="*/ 3294063 h 6858000"/>
              <a:gd name="connsiteX11" fmla="*/ 4739839 w 5780731"/>
              <a:gd name="connsiteY11" fmla="*/ 5398453 h 6858000"/>
              <a:gd name="connsiteX12" fmla="*/ 173038 w 5780731"/>
              <a:gd name="connsiteY12" fmla="*/ 6858000 h 6858000"/>
              <a:gd name="connsiteX13" fmla="*/ 0 w 5780731"/>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0731" h="6858000">
                <a:moveTo>
                  <a:pt x="0" y="0"/>
                </a:moveTo>
                <a:lnTo>
                  <a:pt x="3890548" y="0"/>
                </a:lnTo>
                <a:cubicBezTo>
                  <a:pt x="3908962" y="21590"/>
                  <a:pt x="3926424" y="43815"/>
                  <a:pt x="3943569" y="66675"/>
                </a:cubicBezTo>
                <a:cubicBezTo>
                  <a:pt x="3951506" y="77470"/>
                  <a:pt x="3959444" y="87948"/>
                  <a:pt x="3967063" y="99060"/>
                </a:cubicBezTo>
                <a:cubicBezTo>
                  <a:pt x="3981668" y="119380"/>
                  <a:pt x="3995638" y="140335"/>
                  <a:pt x="4008972" y="161290"/>
                </a:cubicBezTo>
                <a:cubicBezTo>
                  <a:pt x="4013417" y="167958"/>
                  <a:pt x="4017544" y="174943"/>
                  <a:pt x="4021672" y="181610"/>
                </a:cubicBezTo>
                <a:cubicBezTo>
                  <a:pt x="4025799" y="188278"/>
                  <a:pt x="4029927" y="194945"/>
                  <a:pt x="4033736" y="201930"/>
                </a:cubicBezTo>
                <a:cubicBezTo>
                  <a:pt x="4037546" y="207645"/>
                  <a:pt x="4041039" y="213995"/>
                  <a:pt x="4044531" y="219710"/>
                </a:cubicBezTo>
                <a:cubicBezTo>
                  <a:pt x="4050564" y="230505"/>
                  <a:pt x="4056596" y="240983"/>
                  <a:pt x="4062311" y="251778"/>
                </a:cubicBezTo>
                <a:cubicBezTo>
                  <a:pt x="4068026" y="262255"/>
                  <a:pt x="4073740" y="273050"/>
                  <a:pt x="4079138" y="283845"/>
                </a:cubicBezTo>
                <a:cubicBezTo>
                  <a:pt x="5616432" y="3294063"/>
                  <a:pt x="5616432" y="3294063"/>
                  <a:pt x="5616432" y="3294063"/>
                </a:cubicBezTo>
                <a:cubicBezTo>
                  <a:pt x="6036156" y="4115753"/>
                  <a:pt x="5618655" y="5117465"/>
                  <a:pt x="4739839" y="5398453"/>
                </a:cubicBezTo>
                <a:cubicBezTo>
                  <a:pt x="173038" y="6858000"/>
                  <a:pt x="173038" y="6858000"/>
                  <a:pt x="173038" y="6858000"/>
                </a:cubicBezTo>
                <a:lnTo>
                  <a:pt x="0" y="6858000"/>
                </a:lnTo>
                <a:close/>
              </a:path>
            </a:pathLst>
          </a:custGeom>
          <a:solidFill>
            <a:srgbClr val="C893C2"/>
          </a:solidFill>
        </p:spPr>
        <p:txBody>
          <a:bodyPr wrap="square">
            <a:noAutofit/>
          </a:bodyPr>
          <a:lstStyle>
            <a:lvl1pPr marL="171450" indent="-171450" algn="l" defTabSz="685800" rtl="0" eaLnBrk="1" latinLnBrk="0" hangingPunct="1">
              <a:lnSpc>
                <a:spcPct val="90000"/>
              </a:lnSpc>
              <a:spcBef>
                <a:spcPts val="750"/>
              </a:spcBef>
              <a:buFont typeface="Arial" panose="020B0604020202020204" pitchFamily="34" charset="0"/>
              <a:buNone/>
              <a:defRPr/>
            </a:lvl1pPr>
          </a:lstStyle>
          <a:p>
            <a:r>
              <a:rPr lang="nl-NL" dirty="0"/>
              <a:t>[Klik op het pictogram om een afbeelding in te voegen]</a:t>
            </a:r>
          </a:p>
        </p:txBody>
      </p:sp>
      <p:sp>
        <p:nvSpPr>
          <p:cNvPr id="2" name="Titel 1"/>
          <p:cNvSpPr>
            <a:spLocks noGrp="1"/>
          </p:cNvSpPr>
          <p:nvPr>
            <p:ph type="ctrTitle" hasCustomPrompt="1"/>
          </p:nvPr>
        </p:nvSpPr>
        <p:spPr bwMode="invGray">
          <a:xfrm>
            <a:off x="4630224" y="1175815"/>
            <a:ext cx="4312011" cy="1523423"/>
          </a:xfrm>
        </p:spPr>
        <p:txBody>
          <a:bodyPr anchor="b"/>
          <a:lstStyle>
            <a:lvl1pPr algn="l">
              <a:lnSpc>
                <a:spcPct val="92000"/>
              </a:lnSpc>
              <a:defRPr sz="4125" baseline="0">
                <a:solidFill>
                  <a:schemeClr val="bg1"/>
                </a:solidFill>
              </a:defRPr>
            </a:lvl1pPr>
          </a:lstStyle>
          <a:p>
            <a:r>
              <a:rPr lang="nl-NL" dirty="0"/>
              <a:t>[Titel]</a:t>
            </a:r>
          </a:p>
        </p:txBody>
      </p:sp>
      <p:sp>
        <p:nvSpPr>
          <p:cNvPr id="3" name="Ondertitel 2"/>
          <p:cNvSpPr>
            <a:spLocks noGrp="1"/>
          </p:cNvSpPr>
          <p:nvPr>
            <p:ph type="subTitle" idx="1" hasCustomPrompt="1"/>
          </p:nvPr>
        </p:nvSpPr>
        <p:spPr bwMode="invGray">
          <a:xfrm>
            <a:off x="4630985" y="3037845"/>
            <a:ext cx="4312011" cy="1053000"/>
          </a:xfrm>
        </p:spPr>
        <p:txBody>
          <a:bodyPr/>
          <a:lstStyle>
            <a:lvl1pPr marL="0" indent="0" algn="l">
              <a:buNone/>
              <a:defRPr sz="2625">
                <a:solidFill>
                  <a:srgbClr val="EBD6E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
        <p:nvSpPr>
          <p:cNvPr id="5" name="Naam presentator 4 (JU-Free)"/>
          <p:cNvSpPr>
            <a:spLocks noGrp="1"/>
          </p:cNvSpPr>
          <p:nvPr>
            <p:ph type="body" sz="quarter" idx="10" hasCustomPrompt="1"/>
          </p:nvPr>
        </p:nvSpPr>
        <p:spPr bwMode="invGray">
          <a:xfrm>
            <a:off x="6989885" y="4299255"/>
            <a:ext cx="1899597" cy="162000"/>
          </a:xfrm>
        </p:spPr>
        <p:txBody>
          <a:bodyPr/>
          <a:lstStyle>
            <a:lvl1pPr marL="0" indent="0" algn="r">
              <a:lnSpc>
                <a:spcPct val="100000"/>
              </a:lnSpc>
              <a:spcBef>
                <a:spcPts val="0"/>
              </a:spcBef>
              <a:buNone/>
              <a:defRPr sz="900" b="1">
                <a:solidFill>
                  <a:schemeClr val="bg1"/>
                </a:solidFill>
              </a:defRPr>
            </a:lvl1pPr>
            <a:lvl2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6" name="Functie 5 (JU-Free)"/>
          <p:cNvSpPr>
            <a:spLocks noGrp="1"/>
          </p:cNvSpPr>
          <p:nvPr>
            <p:ph type="body" sz="quarter" idx="11" hasCustomPrompt="1"/>
          </p:nvPr>
        </p:nvSpPr>
        <p:spPr bwMode="invGray">
          <a:xfrm>
            <a:off x="6989885" y="4457516"/>
            <a:ext cx="1899597" cy="162000"/>
          </a:xfrm>
        </p:spPr>
        <p:txBody>
          <a:bodyPr/>
          <a:lstStyle>
            <a:lvl1pPr marL="0" indent="0" algn="r">
              <a:lnSpc>
                <a:spcPct val="100000"/>
              </a:lnSpc>
              <a:spcBef>
                <a:spcPts val="0"/>
              </a:spcBef>
              <a:buNone/>
              <a:defRPr sz="900" b="0" i="1">
                <a:solidFill>
                  <a:schemeClr val="bg1"/>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7" name="Datum 6 (JU-Free)"/>
          <p:cNvSpPr>
            <a:spLocks noGrp="1"/>
          </p:cNvSpPr>
          <p:nvPr>
            <p:ph type="body" sz="quarter" idx="12" hasCustomPrompt="1"/>
          </p:nvPr>
        </p:nvSpPr>
        <p:spPr bwMode="invGray">
          <a:xfrm>
            <a:off x="6989885" y="4774038"/>
            <a:ext cx="1899597" cy="162000"/>
          </a:xfrm>
          <a:noFill/>
        </p:spPr>
        <p:txBody>
          <a:bodyPr/>
          <a:lstStyle>
            <a:lvl1pPr marL="0" indent="0" algn="r">
              <a:lnSpc>
                <a:spcPct val="100000"/>
              </a:lnSpc>
              <a:spcBef>
                <a:spcPts val="0"/>
              </a:spcBef>
              <a:buNone/>
              <a:defRPr sz="900" b="0" i="0">
                <a:solidFill>
                  <a:schemeClr val="bg1"/>
                </a:solidFill>
              </a:defRPr>
            </a:lvl1pPr>
            <a:lvl2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42234011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dia met beeld roze">
    <p:bg>
      <p:bgPr>
        <a:solidFill>
          <a:srgbClr val="B15688"/>
        </a:solidFill>
        <a:effectLst/>
      </p:bgPr>
    </p:bg>
    <p:spTree>
      <p:nvGrpSpPr>
        <p:cNvPr id="1" name=""/>
        <p:cNvGrpSpPr/>
        <p:nvPr/>
      </p:nvGrpSpPr>
      <p:grpSpPr>
        <a:xfrm>
          <a:off x="0" y="0"/>
          <a:ext cx="0" cy="0"/>
          <a:chOff x="0" y="0"/>
          <a:chExt cx="0" cy="0"/>
        </a:xfrm>
      </p:grpSpPr>
      <p:sp>
        <p:nvSpPr>
          <p:cNvPr id="9" name="Freeform 7"/>
          <p:cNvSpPr>
            <a:spLocks/>
          </p:cNvSpPr>
          <p:nvPr userDrawn="1"/>
        </p:nvSpPr>
        <p:spPr bwMode="invGray">
          <a:xfrm>
            <a:off x="8268891" y="235744"/>
            <a:ext cx="644129" cy="525066"/>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0" name="Tijdelijke aanduiding voor afbeelding 11"/>
          <p:cNvSpPr>
            <a:spLocks noGrp="1"/>
          </p:cNvSpPr>
          <p:nvPr>
            <p:ph type="pic" idx="13" hasCustomPrompt="1"/>
          </p:nvPr>
        </p:nvSpPr>
        <p:spPr bwMode="gray">
          <a:xfrm>
            <a:off x="1" y="0"/>
            <a:ext cx="4335548" cy="5143500"/>
          </a:xfrm>
          <a:custGeom>
            <a:avLst/>
            <a:gdLst>
              <a:gd name="connsiteX0" fmla="*/ 0 w 5780731"/>
              <a:gd name="connsiteY0" fmla="*/ 0 h 6858000"/>
              <a:gd name="connsiteX1" fmla="*/ 3890548 w 5780731"/>
              <a:gd name="connsiteY1" fmla="*/ 0 h 6858000"/>
              <a:gd name="connsiteX2" fmla="*/ 3943569 w 5780731"/>
              <a:gd name="connsiteY2" fmla="*/ 66675 h 6858000"/>
              <a:gd name="connsiteX3" fmla="*/ 3967063 w 5780731"/>
              <a:gd name="connsiteY3" fmla="*/ 99060 h 6858000"/>
              <a:gd name="connsiteX4" fmla="*/ 4008972 w 5780731"/>
              <a:gd name="connsiteY4" fmla="*/ 161290 h 6858000"/>
              <a:gd name="connsiteX5" fmla="*/ 4021672 w 5780731"/>
              <a:gd name="connsiteY5" fmla="*/ 181610 h 6858000"/>
              <a:gd name="connsiteX6" fmla="*/ 4033736 w 5780731"/>
              <a:gd name="connsiteY6" fmla="*/ 201930 h 6858000"/>
              <a:gd name="connsiteX7" fmla="*/ 4044531 w 5780731"/>
              <a:gd name="connsiteY7" fmla="*/ 219710 h 6858000"/>
              <a:gd name="connsiteX8" fmla="*/ 4062311 w 5780731"/>
              <a:gd name="connsiteY8" fmla="*/ 251778 h 6858000"/>
              <a:gd name="connsiteX9" fmla="*/ 4079138 w 5780731"/>
              <a:gd name="connsiteY9" fmla="*/ 283845 h 6858000"/>
              <a:gd name="connsiteX10" fmla="*/ 5616432 w 5780731"/>
              <a:gd name="connsiteY10" fmla="*/ 3294063 h 6858000"/>
              <a:gd name="connsiteX11" fmla="*/ 4739839 w 5780731"/>
              <a:gd name="connsiteY11" fmla="*/ 5398453 h 6858000"/>
              <a:gd name="connsiteX12" fmla="*/ 173038 w 5780731"/>
              <a:gd name="connsiteY12" fmla="*/ 6858000 h 6858000"/>
              <a:gd name="connsiteX13" fmla="*/ 0 w 5780731"/>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0731" h="6858000">
                <a:moveTo>
                  <a:pt x="0" y="0"/>
                </a:moveTo>
                <a:lnTo>
                  <a:pt x="3890548" y="0"/>
                </a:lnTo>
                <a:cubicBezTo>
                  <a:pt x="3908962" y="21590"/>
                  <a:pt x="3926424" y="43815"/>
                  <a:pt x="3943569" y="66675"/>
                </a:cubicBezTo>
                <a:cubicBezTo>
                  <a:pt x="3951506" y="77470"/>
                  <a:pt x="3959444" y="87948"/>
                  <a:pt x="3967063" y="99060"/>
                </a:cubicBezTo>
                <a:cubicBezTo>
                  <a:pt x="3981668" y="119380"/>
                  <a:pt x="3995638" y="140335"/>
                  <a:pt x="4008972" y="161290"/>
                </a:cubicBezTo>
                <a:cubicBezTo>
                  <a:pt x="4013417" y="167958"/>
                  <a:pt x="4017544" y="174943"/>
                  <a:pt x="4021672" y="181610"/>
                </a:cubicBezTo>
                <a:cubicBezTo>
                  <a:pt x="4025799" y="188278"/>
                  <a:pt x="4029927" y="194945"/>
                  <a:pt x="4033736" y="201930"/>
                </a:cubicBezTo>
                <a:cubicBezTo>
                  <a:pt x="4037546" y="207645"/>
                  <a:pt x="4041039" y="213995"/>
                  <a:pt x="4044531" y="219710"/>
                </a:cubicBezTo>
                <a:cubicBezTo>
                  <a:pt x="4050564" y="230505"/>
                  <a:pt x="4056596" y="240983"/>
                  <a:pt x="4062311" y="251778"/>
                </a:cubicBezTo>
                <a:cubicBezTo>
                  <a:pt x="4068026" y="262255"/>
                  <a:pt x="4073740" y="273050"/>
                  <a:pt x="4079138" y="283845"/>
                </a:cubicBezTo>
                <a:cubicBezTo>
                  <a:pt x="5616432" y="3294063"/>
                  <a:pt x="5616432" y="3294063"/>
                  <a:pt x="5616432" y="3294063"/>
                </a:cubicBezTo>
                <a:cubicBezTo>
                  <a:pt x="6036156" y="4115753"/>
                  <a:pt x="5618655" y="5117465"/>
                  <a:pt x="4739839" y="5398453"/>
                </a:cubicBezTo>
                <a:cubicBezTo>
                  <a:pt x="173038" y="6858000"/>
                  <a:pt x="173038" y="6858000"/>
                  <a:pt x="173038" y="6858000"/>
                </a:cubicBezTo>
                <a:lnTo>
                  <a:pt x="0" y="6858000"/>
                </a:lnTo>
                <a:close/>
              </a:path>
            </a:pathLst>
          </a:custGeom>
          <a:solidFill>
            <a:srgbClr val="F6BFD9"/>
          </a:solidFill>
        </p:spPr>
        <p:txBody>
          <a:bodyPr wrap="square">
            <a:noAutofit/>
          </a:bodyPr>
          <a:lstStyle>
            <a:lvl1pPr marL="171450" indent="-171450" algn="l" defTabSz="685800" rtl="0" eaLnBrk="1" latinLnBrk="0" hangingPunct="1">
              <a:lnSpc>
                <a:spcPct val="90000"/>
              </a:lnSpc>
              <a:spcBef>
                <a:spcPts val="750"/>
              </a:spcBef>
              <a:buFont typeface="Arial" panose="020B0604020202020204" pitchFamily="34" charset="0"/>
              <a:buNone/>
              <a:defRPr/>
            </a:lvl1pPr>
          </a:lstStyle>
          <a:p>
            <a:r>
              <a:rPr lang="nl-NL" dirty="0"/>
              <a:t>[Klik op het pictogram om een afbeelding in te voegen]</a:t>
            </a:r>
          </a:p>
        </p:txBody>
      </p:sp>
      <p:sp>
        <p:nvSpPr>
          <p:cNvPr id="2" name="Titel 1"/>
          <p:cNvSpPr>
            <a:spLocks noGrp="1"/>
          </p:cNvSpPr>
          <p:nvPr>
            <p:ph type="ctrTitle" hasCustomPrompt="1"/>
          </p:nvPr>
        </p:nvSpPr>
        <p:spPr bwMode="invGray">
          <a:xfrm>
            <a:off x="4630224" y="1175815"/>
            <a:ext cx="4312011" cy="1523423"/>
          </a:xfrm>
        </p:spPr>
        <p:txBody>
          <a:bodyPr anchor="b"/>
          <a:lstStyle>
            <a:lvl1pPr algn="l">
              <a:lnSpc>
                <a:spcPct val="92000"/>
              </a:lnSpc>
              <a:defRPr sz="4125" baseline="0">
                <a:solidFill>
                  <a:schemeClr val="bg1"/>
                </a:solidFill>
              </a:defRPr>
            </a:lvl1pPr>
          </a:lstStyle>
          <a:p>
            <a:r>
              <a:rPr lang="nl-NL" dirty="0"/>
              <a:t>[Titel]</a:t>
            </a:r>
          </a:p>
        </p:txBody>
      </p:sp>
      <p:sp>
        <p:nvSpPr>
          <p:cNvPr id="3" name="Ondertitel 2"/>
          <p:cNvSpPr>
            <a:spLocks noGrp="1"/>
          </p:cNvSpPr>
          <p:nvPr>
            <p:ph type="subTitle" idx="1" hasCustomPrompt="1"/>
          </p:nvPr>
        </p:nvSpPr>
        <p:spPr bwMode="invGray">
          <a:xfrm>
            <a:off x="4630985" y="3037845"/>
            <a:ext cx="4312011" cy="1053000"/>
          </a:xfrm>
        </p:spPr>
        <p:txBody>
          <a:bodyPr/>
          <a:lstStyle>
            <a:lvl1pPr marL="0" indent="0" algn="l">
              <a:buNone/>
              <a:defRPr sz="2625">
                <a:solidFill>
                  <a:srgbClr val="FAE3E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
        <p:nvSpPr>
          <p:cNvPr id="5" name="Naam presentator 4 (JU-Free)"/>
          <p:cNvSpPr>
            <a:spLocks noGrp="1"/>
          </p:cNvSpPr>
          <p:nvPr>
            <p:ph type="body" sz="quarter" idx="10" hasCustomPrompt="1"/>
          </p:nvPr>
        </p:nvSpPr>
        <p:spPr bwMode="invGray">
          <a:xfrm>
            <a:off x="6989885" y="4299255"/>
            <a:ext cx="1899597" cy="162000"/>
          </a:xfrm>
        </p:spPr>
        <p:txBody>
          <a:bodyPr/>
          <a:lstStyle>
            <a:lvl1pPr marL="0" indent="0" algn="r">
              <a:lnSpc>
                <a:spcPct val="100000"/>
              </a:lnSpc>
              <a:spcBef>
                <a:spcPts val="0"/>
              </a:spcBef>
              <a:buNone/>
              <a:defRPr sz="900" b="1">
                <a:solidFill>
                  <a:schemeClr val="bg1"/>
                </a:solidFill>
              </a:defRPr>
            </a:lvl1pPr>
            <a:lvl2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6" name="Functie 5 (JU-Free)"/>
          <p:cNvSpPr>
            <a:spLocks noGrp="1"/>
          </p:cNvSpPr>
          <p:nvPr>
            <p:ph type="body" sz="quarter" idx="11" hasCustomPrompt="1"/>
          </p:nvPr>
        </p:nvSpPr>
        <p:spPr bwMode="invGray">
          <a:xfrm>
            <a:off x="6989885" y="4457516"/>
            <a:ext cx="1899597" cy="162000"/>
          </a:xfrm>
        </p:spPr>
        <p:txBody>
          <a:bodyPr/>
          <a:lstStyle>
            <a:lvl1pPr marL="0" indent="0" algn="r">
              <a:lnSpc>
                <a:spcPct val="100000"/>
              </a:lnSpc>
              <a:spcBef>
                <a:spcPts val="0"/>
              </a:spcBef>
              <a:buNone/>
              <a:defRPr sz="900" b="0" i="1">
                <a:solidFill>
                  <a:schemeClr val="bg1"/>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7" name="Datum 6 (JU-Free)"/>
          <p:cNvSpPr>
            <a:spLocks noGrp="1"/>
          </p:cNvSpPr>
          <p:nvPr>
            <p:ph type="body" sz="quarter" idx="12" hasCustomPrompt="1"/>
          </p:nvPr>
        </p:nvSpPr>
        <p:spPr bwMode="invGray">
          <a:xfrm>
            <a:off x="6989885" y="4774038"/>
            <a:ext cx="1899597" cy="162000"/>
          </a:xfrm>
          <a:noFill/>
        </p:spPr>
        <p:txBody>
          <a:bodyPr/>
          <a:lstStyle>
            <a:lvl1pPr marL="0" indent="0" algn="r">
              <a:lnSpc>
                <a:spcPct val="100000"/>
              </a:lnSpc>
              <a:spcBef>
                <a:spcPts val="0"/>
              </a:spcBef>
              <a:buNone/>
              <a:defRPr sz="900" b="0" i="0">
                <a:solidFill>
                  <a:schemeClr val="bg1"/>
                </a:solidFill>
              </a:defRPr>
            </a:lvl1pPr>
            <a:lvl2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26241631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ussenpagina">
    <p:bg>
      <p:bgPr>
        <a:solidFill>
          <a:srgbClr val="3F7C9B"/>
        </a:solidFill>
        <a:effectLst/>
      </p:bgPr>
    </p:bg>
    <p:spTree>
      <p:nvGrpSpPr>
        <p:cNvPr id="1" name=""/>
        <p:cNvGrpSpPr/>
        <p:nvPr/>
      </p:nvGrpSpPr>
      <p:grpSpPr>
        <a:xfrm>
          <a:off x="0" y="0"/>
          <a:ext cx="0" cy="0"/>
          <a:chOff x="0" y="0"/>
          <a:chExt cx="0" cy="0"/>
        </a:xfrm>
      </p:grpSpPr>
      <p:sp>
        <p:nvSpPr>
          <p:cNvPr id="4" name="Freeform 6"/>
          <p:cNvSpPr>
            <a:spLocks/>
          </p:cNvSpPr>
          <p:nvPr userDrawn="1"/>
        </p:nvSpPr>
        <p:spPr bwMode="gray">
          <a:xfrm>
            <a:off x="0" y="0"/>
            <a:ext cx="9144000" cy="5016104"/>
          </a:xfrm>
          <a:custGeom>
            <a:avLst/>
            <a:gdLst>
              <a:gd name="T0" fmla="*/ 38400 w 38400"/>
              <a:gd name="T1" fmla="*/ 0 h 21066"/>
              <a:gd name="T2" fmla="*/ 38400 w 38400"/>
              <a:gd name="T3" fmla="*/ 16816 h 21066"/>
              <a:gd name="T4" fmla="*/ 38056 w 38400"/>
              <a:gd name="T5" fmla="*/ 16869 h 21066"/>
              <a:gd name="T6" fmla="*/ 12739 w 38400"/>
              <a:gd name="T7" fmla="*/ 20376 h 21066"/>
              <a:gd name="T8" fmla="*/ 0 w 38400"/>
              <a:gd name="T9" fmla="*/ 16507 h 21066"/>
              <a:gd name="T10" fmla="*/ 0 w 38400"/>
              <a:gd name="T11" fmla="*/ 0 h 21066"/>
              <a:gd name="T12" fmla="*/ 38400 w 38400"/>
              <a:gd name="T13" fmla="*/ 0 h 21066"/>
            </a:gdLst>
            <a:ahLst/>
            <a:cxnLst>
              <a:cxn ang="0">
                <a:pos x="T0" y="T1"/>
              </a:cxn>
              <a:cxn ang="0">
                <a:pos x="T2" y="T3"/>
              </a:cxn>
              <a:cxn ang="0">
                <a:pos x="T4" y="T5"/>
              </a:cxn>
              <a:cxn ang="0">
                <a:pos x="T6" y="T7"/>
              </a:cxn>
              <a:cxn ang="0">
                <a:pos x="T8" y="T9"/>
              </a:cxn>
              <a:cxn ang="0">
                <a:pos x="T10" y="T11"/>
              </a:cxn>
              <a:cxn ang="0">
                <a:pos x="T12" y="T13"/>
              </a:cxn>
            </a:cxnLst>
            <a:rect l="0" t="0" r="r" b="b"/>
            <a:pathLst>
              <a:path w="38400" h="21066">
                <a:moveTo>
                  <a:pt x="38400" y="0"/>
                </a:moveTo>
                <a:cubicBezTo>
                  <a:pt x="38400" y="16816"/>
                  <a:pt x="38400" y="16816"/>
                  <a:pt x="38400" y="16816"/>
                </a:cubicBezTo>
                <a:cubicBezTo>
                  <a:pt x="38286" y="16836"/>
                  <a:pt x="38171" y="16853"/>
                  <a:pt x="38056" y="16869"/>
                </a:cubicBezTo>
                <a:cubicBezTo>
                  <a:pt x="12739" y="20376"/>
                  <a:pt x="12739" y="20376"/>
                  <a:pt x="12739" y="20376"/>
                </a:cubicBezTo>
                <a:cubicBezTo>
                  <a:pt x="7756" y="21066"/>
                  <a:pt x="3260" y="19438"/>
                  <a:pt x="0" y="16507"/>
                </a:cubicBezTo>
                <a:cubicBezTo>
                  <a:pt x="0" y="0"/>
                  <a:pt x="0" y="0"/>
                  <a:pt x="0" y="0"/>
                </a:cubicBezTo>
                <a:lnTo>
                  <a:pt x="38400" y="0"/>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ctrTitle" hasCustomPrompt="1"/>
          </p:nvPr>
        </p:nvSpPr>
        <p:spPr bwMode="gray">
          <a:xfrm>
            <a:off x="990900" y="1175815"/>
            <a:ext cx="6804000" cy="1523423"/>
          </a:xfrm>
        </p:spPr>
        <p:txBody>
          <a:bodyPr anchor="b"/>
          <a:lstStyle>
            <a:lvl1pPr algn="l">
              <a:lnSpc>
                <a:spcPct val="92000"/>
              </a:lnSpc>
              <a:defRPr sz="4125" baseline="0">
                <a:solidFill>
                  <a:schemeClr val="accent1"/>
                </a:solidFill>
              </a:defRPr>
            </a:lvl1pPr>
          </a:lstStyle>
          <a:p>
            <a:r>
              <a:rPr lang="nl-NL" dirty="0"/>
              <a:t>[Titel]</a:t>
            </a:r>
          </a:p>
        </p:txBody>
      </p:sp>
      <p:sp>
        <p:nvSpPr>
          <p:cNvPr id="3" name="Ondertitel 2"/>
          <p:cNvSpPr>
            <a:spLocks noGrp="1"/>
          </p:cNvSpPr>
          <p:nvPr>
            <p:ph type="subTitle" idx="1" hasCustomPrompt="1"/>
          </p:nvPr>
        </p:nvSpPr>
        <p:spPr bwMode="gray">
          <a:xfrm>
            <a:off x="990900" y="2800454"/>
            <a:ext cx="6804000" cy="1053000"/>
          </a:xfrm>
        </p:spPr>
        <p:txBody>
          <a:bodyPr/>
          <a:lstStyle>
            <a:lvl1pPr marL="0" indent="0" algn="l">
              <a:buNone/>
              <a:defRPr sz="2625">
                <a:solidFill>
                  <a:srgbClr val="3F7C9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Tree>
    <p:extLst>
      <p:ext uri="{BB962C8B-B14F-4D97-AF65-F5344CB8AC3E}">
        <p14:creationId xmlns:p14="http://schemas.microsoft.com/office/powerpoint/2010/main" val="15784777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ussenpagina groen">
    <p:bg>
      <p:bgPr>
        <a:solidFill>
          <a:srgbClr val="0E864A"/>
        </a:solidFill>
        <a:effectLst/>
      </p:bgPr>
    </p:bg>
    <p:spTree>
      <p:nvGrpSpPr>
        <p:cNvPr id="1" name=""/>
        <p:cNvGrpSpPr/>
        <p:nvPr/>
      </p:nvGrpSpPr>
      <p:grpSpPr>
        <a:xfrm>
          <a:off x="0" y="0"/>
          <a:ext cx="0" cy="0"/>
          <a:chOff x="0" y="0"/>
          <a:chExt cx="0" cy="0"/>
        </a:xfrm>
      </p:grpSpPr>
      <p:sp>
        <p:nvSpPr>
          <p:cNvPr id="4" name="Freeform 6"/>
          <p:cNvSpPr>
            <a:spLocks/>
          </p:cNvSpPr>
          <p:nvPr userDrawn="1"/>
        </p:nvSpPr>
        <p:spPr bwMode="gray">
          <a:xfrm>
            <a:off x="0" y="0"/>
            <a:ext cx="9144000" cy="5016104"/>
          </a:xfrm>
          <a:custGeom>
            <a:avLst/>
            <a:gdLst>
              <a:gd name="T0" fmla="*/ 38400 w 38400"/>
              <a:gd name="T1" fmla="*/ 0 h 21066"/>
              <a:gd name="T2" fmla="*/ 38400 w 38400"/>
              <a:gd name="T3" fmla="*/ 16816 h 21066"/>
              <a:gd name="T4" fmla="*/ 38056 w 38400"/>
              <a:gd name="T5" fmla="*/ 16869 h 21066"/>
              <a:gd name="T6" fmla="*/ 12739 w 38400"/>
              <a:gd name="T7" fmla="*/ 20376 h 21066"/>
              <a:gd name="T8" fmla="*/ 0 w 38400"/>
              <a:gd name="T9" fmla="*/ 16507 h 21066"/>
              <a:gd name="T10" fmla="*/ 0 w 38400"/>
              <a:gd name="T11" fmla="*/ 0 h 21066"/>
              <a:gd name="T12" fmla="*/ 38400 w 38400"/>
              <a:gd name="T13" fmla="*/ 0 h 21066"/>
            </a:gdLst>
            <a:ahLst/>
            <a:cxnLst>
              <a:cxn ang="0">
                <a:pos x="T0" y="T1"/>
              </a:cxn>
              <a:cxn ang="0">
                <a:pos x="T2" y="T3"/>
              </a:cxn>
              <a:cxn ang="0">
                <a:pos x="T4" y="T5"/>
              </a:cxn>
              <a:cxn ang="0">
                <a:pos x="T6" y="T7"/>
              </a:cxn>
              <a:cxn ang="0">
                <a:pos x="T8" y="T9"/>
              </a:cxn>
              <a:cxn ang="0">
                <a:pos x="T10" y="T11"/>
              </a:cxn>
              <a:cxn ang="0">
                <a:pos x="T12" y="T13"/>
              </a:cxn>
            </a:cxnLst>
            <a:rect l="0" t="0" r="r" b="b"/>
            <a:pathLst>
              <a:path w="38400" h="21066">
                <a:moveTo>
                  <a:pt x="38400" y="0"/>
                </a:moveTo>
                <a:cubicBezTo>
                  <a:pt x="38400" y="16816"/>
                  <a:pt x="38400" y="16816"/>
                  <a:pt x="38400" y="16816"/>
                </a:cubicBezTo>
                <a:cubicBezTo>
                  <a:pt x="38286" y="16836"/>
                  <a:pt x="38171" y="16853"/>
                  <a:pt x="38056" y="16869"/>
                </a:cubicBezTo>
                <a:cubicBezTo>
                  <a:pt x="12739" y="20376"/>
                  <a:pt x="12739" y="20376"/>
                  <a:pt x="12739" y="20376"/>
                </a:cubicBezTo>
                <a:cubicBezTo>
                  <a:pt x="7756" y="21066"/>
                  <a:pt x="3260" y="19438"/>
                  <a:pt x="0" y="16507"/>
                </a:cubicBezTo>
                <a:cubicBezTo>
                  <a:pt x="0" y="0"/>
                  <a:pt x="0" y="0"/>
                  <a:pt x="0" y="0"/>
                </a:cubicBezTo>
                <a:lnTo>
                  <a:pt x="38400" y="0"/>
                </a:lnTo>
                <a:close/>
              </a:path>
            </a:pathLst>
          </a:custGeom>
          <a:solidFill>
            <a:srgbClr val="CEE7DC"/>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ctrTitle" hasCustomPrompt="1"/>
          </p:nvPr>
        </p:nvSpPr>
        <p:spPr bwMode="gray">
          <a:xfrm>
            <a:off x="990900" y="1175815"/>
            <a:ext cx="6804000" cy="1523423"/>
          </a:xfrm>
        </p:spPr>
        <p:txBody>
          <a:bodyPr anchor="b"/>
          <a:lstStyle>
            <a:lvl1pPr algn="l">
              <a:lnSpc>
                <a:spcPct val="92000"/>
              </a:lnSpc>
              <a:defRPr sz="4125" baseline="0">
                <a:solidFill>
                  <a:srgbClr val="004A26"/>
                </a:solidFill>
              </a:defRPr>
            </a:lvl1pPr>
          </a:lstStyle>
          <a:p>
            <a:r>
              <a:rPr lang="nl-NL" dirty="0"/>
              <a:t>[Titel]</a:t>
            </a:r>
          </a:p>
        </p:txBody>
      </p:sp>
      <p:sp>
        <p:nvSpPr>
          <p:cNvPr id="3" name="Ondertitel 2"/>
          <p:cNvSpPr>
            <a:spLocks noGrp="1"/>
          </p:cNvSpPr>
          <p:nvPr>
            <p:ph type="subTitle" idx="1" hasCustomPrompt="1"/>
          </p:nvPr>
        </p:nvSpPr>
        <p:spPr bwMode="gray">
          <a:xfrm>
            <a:off x="990900" y="2800454"/>
            <a:ext cx="6804000" cy="1053000"/>
          </a:xfrm>
        </p:spPr>
        <p:txBody>
          <a:bodyPr/>
          <a:lstStyle>
            <a:lvl1pPr marL="0" indent="0" algn="l">
              <a:buNone/>
              <a:defRPr sz="2625">
                <a:solidFill>
                  <a:srgbClr val="0E864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Tree>
    <p:extLst>
      <p:ext uri="{BB962C8B-B14F-4D97-AF65-F5344CB8AC3E}">
        <p14:creationId xmlns:p14="http://schemas.microsoft.com/office/powerpoint/2010/main" val="23967842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ussenpagina paars">
    <p:bg>
      <p:bgPr>
        <a:solidFill>
          <a:srgbClr val="852F81"/>
        </a:solidFill>
        <a:effectLst/>
      </p:bgPr>
    </p:bg>
    <p:spTree>
      <p:nvGrpSpPr>
        <p:cNvPr id="1" name=""/>
        <p:cNvGrpSpPr/>
        <p:nvPr/>
      </p:nvGrpSpPr>
      <p:grpSpPr>
        <a:xfrm>
          <a:off x="0" y="0"/>
          <a:ext cx="0" cy="0"/>
          <a:chOff x="0" y="0"/>
          <a:chExt cx="0" cy="0"/>
        </a:xfrm>
      </p:grpSpPr>
      <p:sp>
        <p:nvSpPr>
          <p:cNvPr id="4" name="Freeform 6"/>
          <p:cNvSpPr>
            <a:spLocks/>
          </p:cNvSpPr>
          <p:nvPr userDrawn="1"/>
        </p:nvSpPr>
        <p:spPr bwMode="gray">
          <a:xfrm>
            <a:off x="0" y="0"/>
            <a:ext cx="9144000" cy="5016104"/>
          </a:xfrm>
          <a:custGeom>
            <a:avLst/>
            <a:gdLst>
              <a:gd name="T0" fmla="*/ 38400 w 38400"/>
              <a:gd name="T1" fmla="*/ 0 h 21066"/>
              <a:gd name="T2" fmla="*/ 38400 w 38400"/>
              <a:gd name="T3" fmla="*/ 16816 h 21066"/>
              <a:gd name="T4" fmla="*/ 38056 w 38400"/>
              <a:gd name="T5" fmla="*/ 16869 h 21066"/>
              <a:gd name="T6" fmla="*/ 12739 w 38400"/>
              <a:gd name="T7" fmla="*/ 20376 h 21066"/>
              <a:gd name="T8" fmla="*/ 0 w 38400"/>
              <a:gd name="T9" fmla="*/ 16507 h 21066"/>
              <a:gd name="T10" fmla="*/ 0 w 38400"/>
              <a:gd name="T11" fmla="*/ 0 h 21066"/>
              <a:gd name="T12" fmla="*/ 38400 w 38400"/>
              <a:gd name="T13" fmla="*/ 0 h 21066"/>
            </a:gdLst>
            <a:ahLst/>
            <a:cxnLst>
              <a:cxn ang="0">
                <a:pos x="T0" y="T1"/>
              </a:cxn>
              <a:cxn ang="0">
                <a:pos x="T2" y="T3"/>
              </a:cxn>
              <a:cxn ang="0">
                <a:pos x="T4" y="T5"/>
              </a:cxn>
              <a:cxn ang="0">
                <a:pos x="T6" y="T7"/>
              </a:cxn>
              <a:cxn ang="0">
                <a:pos x="T8" y="T9"/>
              </a:cxn>
              <a:cxn ang="0">
                <a:pos x="T10" y="T11"/>
              </a:cxn>
              <a:cxn ang="0">
                <a:pos x="T12" y="T13"/>
              </a:cxn>
            </a:cxnLst>
            <a:rect l="0" t="0" r="r" b="b"/>
            <a:pathLst>
              <a:path w="38400" h="21066">
                <a:moveTo>
                  <a:pt x="38400" y="0"/>
                </a:moveTo>
                <a:cubicBezTo>
                  <a:pt x="38400" y="16816"/>
                  <a:pt x="38400" y="16816"/>
                  <a:pt x="38400" y="16816"/>
                </a:cubicBezTo>
                <a:cubicBezTo>
                  <a:pt x="38286" y="16836"/>
                  <a:pt x="38171" y="16853"/>
                  <a:pt x="38056" y="16869"/>
                </a:cubicBezTo>
                <a:cubicBezTo>
                  <a:pt x="12739" y="20376"/>
                  <a:pt x="12739" y="20376"/>
                  <a:pt x="12739" y="20376"/>
                </a:cubicBezTo>
                <a:cubicBezTo>
                  <a:pt x="7756" y="21066"/>
                  <a:pt x="3260" y="19438"/>
                  <a:pt x="0" y="16507"/>
                </a:cubicBezTo>
                <a:cubicBezTo>
                  <a:pt x="0" y="0"/>
                  <a:pt x="0" y="0"/>
                  <a:pt x="0" y="0"/>
                </a:cubicBezTo>
                <a:lnTo>
                  <a:pt x="38400" y="0"/>
                </a:lnTo>
                <a:close/>
              </a:path>
            </a:pathLst>
          </a:custGeom>
          <a:solidFill>
            <a:srgbClr val="EBD6EA"/>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ctrTitle" hasCustomPrompt="1"/>
          </p:nvPr>
        </p:nvSpPr>
        <p:spPr bwMode="gray">
          <a:xfrm>
            <a:off x="990900" y="1175815"/>
            <a:ext cx="6804000" cy="1523423"/>
          </a:xfrm>
        </p:spPr>
        <p:txBody>
          <a:bodyPr anchor="b"/>
          <a:lstStyle>
            <a:lvl1pPr algn="l">
              <a:lnSpc>
                <a:spcPct val="92000"/>
              </a:lnSpc>
              <a:defRPr sz="4125" baseline="0">
                <a:solidFill>
                  <a:srgbClr val="591F58"/>
                </a:solidFill>
              </a:defRPr>
            </a:lvl1pPr>
          </a:lstStyle>
          <a:p>
            <a:r>
              <a:rPr lang="nl-NL" dirty="0"/>
              <a:t>[Titel]</a:t>
            </a:r>
          </a:p>
        </p:txBody>
      </p:sp>
      <p:sp>
        <p:nvSpPr>
          <p:cNvPr id="3" name="Ondertitel 2"/>
          <p:cNvSpPr>
            <a:spLocks noGrp="1"/>
          </p:cNvSpPr>
          <p:nvPr>
            <p:ph type="subTitle" idx="1" hasCustomPrompt="1"/>
          </p:nvPr>
        </p:nvSpPr>
        <p:spPr bwMode="gray">
          <a:xfrm>
            <a:off x="990900" y="2800454"/>
            <a:ext cx="6804000" cy="1053000"/>
          </a:xfrm>
        </p:spPr>
        <p:txBody>
          <a:bodyPr/>
          <a:lstStyle>
            <a:lvl1pPr marL="0" indent="0" algn="l">
              <a:buNone/>
              <a:defRPr sz="2625">
                <a:solidFill>
                  <a:srgbClr val="852F8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Tree>
    <p:extLst>
      <p:ext uri="{BB962C8B-B14F-4D97-AF65-F5344CB8AC3E}">
        <p14:creationId xmlns:p14="http://schemas.microsoft.com/office/powerpoint/2010/main" val="22089608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ussenpagina roze">
    <p:bg>
      <p:bgPr>
        <a:solidFill>
          <a:srgbClr val="B15688"/>
        </a:solidFill>
        <a:effectLst/>
      </p:bgPr>
    </p:bg>
    <p:spTree>
      <p:nvGrpSpPr>
        <p:cNvPr id="1" name=""/>
        <p:cNvGrpSpPr/>
        <p:nvPr/>
      </p:nvGrpSpPr>
      <p:grpSpPr>
        <a:xfrm>
          <a:off x="0" y="0"/>
          <a:ext cx="0" cy="0"/>
          <a:chOff x="0" y="0"/>
          <a:chExt cx="0" cy="0"/>
        </a:xfrm>
      </p:grpSpPr>
      <p:sp>
        <p:nvSpPr>
          <p:cNvPr id="4" name="Freeform 6"/>
          <p:cNvSpPr>
            <a:spLocks/>
          </p:cNvSpPr>
          <p:nvPr userDrawn="1"/>
        </p:nvSpPr>
        <p:spPr bwMode="gray">
          <a:xfrm>
            <a:off x="0" y="0"/>
            <a:ext cx="9144000" cy="5016104"/>
          </a:xfrm>
          <a:custGeom>
            <a:avLst/>
            <a:gdLst>
              <a:gd name="T0" fmla="*/ 38400 w 38400"/>
              <a:gd name="T1" fmla="*/ 0 h 21066"/>
              <a:gd name="T2" fmla="*/ 38400 w 38400"/>
              <a:gd name="T3" fmla="*/ 16816 h 21066"/>
              <a:gd name="T4" fmla="*/ 38056 w 38400"/>
              <a:gd name="T5" fmla="*/ 16869 h 21066"/>
              <a:gd name="T6" fmla="*/ 12739 w 38400"/>
              <a:gd name="T7" fmla="*/ 20376 h 21066"/>
              <a:gd name="T8" fmla="*/ 0 w 38400"/>
              <a:gd name="T9" fmla="*/ 16507 h 21066"/>
              <a:gd name="T10" fmla="*/ 0 w 38400"/>
              <a:gd name="T11" fmla="*/ 0 h 21066"/>
              <a:gd name="T12" fmla="*/ 38400 w 38400"/>
              <a:gd name="T13" fmla="*/ 0 h 21066"/>
            </a:gdLst>
            <a:ahLst/>
            <a:cxnLst>
              <a:cxn ang="0">
                <a:pos x="T0" y="T1"/>
              </a:cxn>
              <a:cxn ang="0">
                <a:pos x="T2" y="T3"/>
              </a:cxn>
              <a:cxn ang="0">
                <a:pos x="T4" y="T5"/>
              </a:cxn>
              <a:cxn ang="0">
                <a:pos x="T6" y="T7"/>
              </a:cxn>
              <a:cxn ang="0">
                <a:pos x="T8" y="T9"/>
              </a:cxn>
              <a:cxn ang="0">
                <a:pos x="T10" y="T11"/>
              </a:cxn>
              <a:cxn ang="0">
                <a:pos x="T12" y="T13"/>
              </a:cxn>
            </a:cxnLst>
            <a:rect l="0" t="0" r="r" b="b"/>
            <a:pathLst>
              <a:path w="38400" h="21066">
                <a:moveTo>
                  <a:pt x="38400" y="0"/>
                </a:moveTo>
                <a:cubicBezTo>
                  <a:pt x="38400" y="16816"/>
                  <a:pt x="38400" y="16816"/>
                  <a:pt x="38400" y="16816"/>
                </a:cubicBezTo>
                <a:cubicBezTo>
                  <a:pt x="38286" y="16836"/>
                  <a:pt x="38171" y="16853"/>
                  <a:pt x="38056" y="16869"/>
                </a:cubicBezTo>
                <a:cubicBezTo>
                  <a:pt x="12739" y="20376"/>
                  <a:pt x="12739" y="20376"/>
                  <a:pt x="12739" y="20376"/>
                </a:cubicBezTo>
                <a:cubicBezTo>
                  <a:pt x="7756" y="21066"/>
                  <a:pt x="3260" y="19438"/>
                  <a:pt x="0" y="16507"/>
                </a:cubicBezTo>
                <a:cubicBezTo>
                  <a:pt x="0" y="0"/>
                  <a:pt x="0" y="0"/>
                  <a:pt x="0" y="0"/>
                </a:cubicBezTo>
                <a:lnTo>
                  <a:pt x="38400" y="0"/>
                </a:lnTo>
                <a:close/>
              </a:path>
            </a:pathLst>
          </a:custGeom>
          <a:solidFill>
            <a:srgbClr val="FAE3EF"/>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ctrTitle" hasCustomPrompt="1"/>
          </p:nvPr>
        </p:nvSpPr>
        <p:spPr bwMode="gray">
          <a:xfrm>
            <a:off x="990900" y="1175815"/>
            <a:ext cx="6804000" cy="1523423"/>
          </a:xfrm>
        </p:spPr>
        <p:txBody>
          <a:bodyPr anchor="b"/>
          <a:lstStyle>
            <a:lvl1pPr algn="l">
              <a:lnSpc>
                <a:spcPct val="92000"/>
              </a:lnSpc>
              <a:defRPr sz="4125" baseline="0">
                <a:solidFill>
                  <a:srgbClr val="9E145C"/>
                </a:solidFill>
              </a:defRPr>
            </a:lvl1pPr>
          </a:lstStyle>
          <a:p>
            <a:r>
              <a:rPr lang="nl-NL" dirty="0"/>
              <a:t>[Titel]</a:t>
            </a:r>
          </a:p>
        </p:txBody>
      </p:sp>
      <p:sp>
        <p:nvSpPr>
          <p:cNvPr id="3" name="Ondertitel 2"/>
          <p:cNvSpPr>
            <a:spLocks noGrp="1"/>
          </p:cNvSpPr>
          <p:nvPr>
            <p:ph type="subTitle" idx="1" hasCustomPrompt="1"/>
          </p:nvPr>
        </p:nvSpPr>
        <p:spPr bwMode="gray">
          <a:xfrm>
            <a:off x="990900" y="2800454"/>
            <a:ext cx="6804000" cy="1053000"/>
          </a:xfrm>
        </p:spPr>
        <p:txBody>
          <a:bodyPr/>
          <a:lstStyle>
            <a:lvl1pPr marL="0" indent="0" algn="l">
              <a:buNone/>
              <a:defRPr sz="2625">
                <a:solidFill>
                  <a:srgbClr val="B15688"/>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Tree>
    <p:extLst>
      <p:ext uri="{BB962C8B-B14F-4D97-AF65-F5344CB8AC3E}">
        <p14:creationId xmlns:p14="http://schemas.microsoft.com/office/powerpoint/2010/main" val="184406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met beeld paars">
    <p:bg>
      <p:bgPr>
        <a:solidFill>
          <a:srgbClr val="852F81"/>
        </a:solidFill>
        <a:effectLst/>
      </p:bgPr>
    </p:bg>
    <p:spTree>
      <p:nvGrpSpPr>
        <p:cNvPr id="1" name=""/>
        <p:cNvGrpSpPr/>
        <p:nvPr/>
      </p:nvGrpSpPr>
      <p:grpSpPr>
        <a:xfrm>
          <a:off x="0" y="0"/>
          <a:ext cx="0" cy="0"/>
          <a:chOff x="0" y="0"/>
          <a:chExt cx="0" cy="0"/>
        </a:xfrm>
      </p:grpSpPr>
      <p:sp>
        <p:nvSpPr>
          <p:cNvPr id="9" name="Freeform 7"/>
          <p:cNvSpPr>
            <a:spLocks noSelect="1" noEditPoints="1"/>
          </p:cNvSpPr>
          <p:nvPr userDrawn="1"/>
        </p:nvSpPr>
        <p:spPr bwMode="auto">
          <a:xfrm>
            <a:off x="8268891" y="235744"/>
            <a:ext cx="644129" cy="525066"/>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0" name="Tijdelijke aanduiding voor afbeelding 11"/>
          <p:cNvSpPr>
            <a:spLocks noGrp="1" noSelect="1"/>
          </p:cNvSpPr>
          <p:nvPr>
            <p:ph type="pic" idx="13" hasCustomPrompt="1"/>
          </p:nvPr>
        </p:nvSpPr>
        <p:spPr>
          <a:xfrm>
            <a:off x="1" y="0"/>
            <a:ext cx="4335548" cy="5143500"/>
          </a:xfrm>
          <a:custGeom>
            <a:avLst/>
            <a:gdLst>
              <a:gd name="connsiteX0" fmla="*/ 0 w 5780731"/>
              <a:gd name="connsiteY0" fmla="*/ 0 h 6858000"/>
              <a:gd name="connsiteX1" fmla="*/ 3890548 w 5780731"/>
              <a:gd name="connsiteY1" fmla="*/ 0 h 6858000"/>
              <a:gd name="connsiteX2" fmla="*/ 3943569 w 5780731"/>
              <a:gd name="connsiteY2" fmla="*/ 66675 h 6858000"/>
              <a:gd name="connsiteX3" fmla="*/ 3967063 w 5780731"/>
              <a:gd name="connsiteY3" fmla="*/ 99060 h 6858000"/>
              <a:gd name="connsiteX4" fmla="*/ 4008972 w 5780731"/>
              <a:gd name="connsiteY4" fmla="*/ 161290 h 6858000"/>
              <a:gd name="connsiteX5" fmla="*/ 4021672 w 5780731"/>
              <a:gd name="connsiteY5" fmla="*/ 181610 h 6858000"/>
              <a:gd name="connsiteX6" fmla="*/ 4033736 w 5780731"/>
              <a:gd name="connsiteY6" fmla="*/ 201930 h 6858000"/>
              <a:gd name="connsiteX7" fmla="*/ 4044531 w 5780731"/>
              <a:gd name="connsiteY7" fmla="*/ 219710 h 6858000"/>
              <a:gd name="connsiteX8" fmla="*/ 4062311 w 5780731"/>
              <a:gd name="connsiteY8" fmla="*/ 251778 h 6858000"/>
              <a:gd name="connsiteX9" fmla="*/ 4079138 w 5780731"/>
              <a:gd name="connsiteY9" fmla="*/ 283845 h 6858000"/>
              <a:gd name="connsiteX10" fmla="*/ 5616432 w 5780731"/>
              <a:gd name="connsiteY10" fmla="*/ 3294063 h 6858000"/>
              <a:gd name="connsiteX11" fmla="*/ 4739839 w 5780731"/>
              <a:gd name="connsiteY11" fmla="*/ 5398453 h 6858000"/>
              <a:gd name="connsiteX12" fmla="*/ 173038 w 5780731"/>
              <a:gd name="connsiteY12" fmla="*/ 6858000 h 6858000"/>
              <a:gd name="connsiteX13" fmla="*/ 0 w 5780731"/>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0731" h="6858000">
                <a:moveTo>
                  <a:pt x="0" y="0"/>
                </a:moveTo>
                <a:lnTo>
                  <a:pt x="3890548" y="0"/>
                </a:lnTo>
                <a:cubicBezTo>
                  <a:pt x="3908962" y="21590"/>
                  <a:pt x="3926424" y="43815"/>
                  <a:pt x="3943569" y="66675"/>
                </a:cubicBezTo>
                <a:cubicBezTo>
                  <a:pt x="3951506" y="77470"/>
                  <a:pt x="3959444" y="87948"/>
                  <a:pt x="3967063" y="99060"/>
                </a:cubicBezTo>
                <a:cubicBezTo>
                  <a:pt x="3981668" y="119380"/>
                  <a:pt x="3995638" y="140335"/>
                  <a:pt x="4008972" y="161290"/>
                </a:cubicBezTo>
                <a:cubicBezTo>
                  <a:pt x="4013417" y="167958"/>
                  <a:pt x="4017544" y="174943"/>
                  <a:pt x="4021672" y="181610"/>
                </a:cubicBezTo>
                <a:cubicBezTo>
                  <a:pt x="4025799" y="188278"/>
                  <a:pt x="4029927" y="194945"/>
                  <a:pt x="4033736" y="201930"/>
                </a:cubicBezTo>
                <a:cubicBezTo>
                  <a:pt x="4037546" y="207645"/>
                  <a:pt x="4041039" y="213995"/>
                  <a:pt x="4044531" y="219710"/>
                </a:cubicBezTo>
                <a:cubicBezTo>
                  <a:pt x="4050564" y="230505"/>
                  <a:pt x="4056596" y="240983"/>
                  <a:pt x="4062311" y="251778"/>
                </a:cubicBezTo>
                <a:cubicBezTo>
                  <a:pt x="4068026" y="262255"/>
                  <a:pt x="4073740" y="273050"/>
                  <a:pt x="4079138" y="283845"/>
                </a:cubicBezTo>
                <a:cubicBezTo>
                  <a:pt x="5616432" y="3294063"/>
                  <a:pt x="5616432" y="3294063"/>
                  <a:pt x="5616432" y="3294063"/>
                </a:cubicBezTo>
                <a:cubicBezTo>
                  <a:pt x="6036156" y="4115753"/>
                  <a:pt x="5618655" y="5117465"/>
                  <a:pt x="4739839" y="5398453"/>
                </a:cubicBezTo>
                <a:cubicBezTo>
                  <a:pt x="173038" y="6858000"/>
                  <a:pt x="173038" y="6858000"/>
                  <a:pt x="173038" y="6858000"/>
                </a:cubicBezTo>
                <a:lnTo>
                  <a:pt x="0" y="6858000"/>
                </a:lnTo>
                <a:close/>
              </a:path>
            </a:pathLst>
          </a:custGeom>
          <a:solidFill>
            <a:srgbClr val="C893C2"/>
          </a:solidFill>
        </p:spPr>
        <p:txBody>
          <a:bodyPr wrap="square">
            <a:noAutofit/>
          </a:bodyPr>
          <a:lstStyle>
            <a:lvl1pPr marL="171450" indent="-171450" algn="l" defTabSz="685800" rtl="0" eaLnBrk="1" latinLnBrk="0" hangingPunct="1">
              <a:lnSpc>
                <a:spcPct val="90000"/>
              </a:lnSpc>
              <a:spcBef>
                <a:spcPts val="750"/>
              </a:spcBef>
              <a:buFont typeface="Arial" panose="020B0604020202020204" pitchFamily="34" charset="0"/>
              <a:buNone/>
              <a:defRPr/>
            </a:lvl1pPr>
          </a:lstStyle>
          <a:p>
            <a:r>
              <a:rPr lang="nl-NL" dirty="0"/>
              <a:t>[Klik op het pictogram om een afbeelding in te voegen]</a:t>
            </a:r>
          </a:p>
        </p:txBody>
      </p:sp>
      <p:sp>
        <p:nvSpPr>
          <p:cNvPr id="2" name="Titel 1"/>
          <p:cNvSpPr>
            <a:spLocks noGrp="1" noSelect="1"/>
          </p:cNvSpPr>
          <p:nvPr>
            <p:ph type="ctrTitle" hasCustomPrompt="1"/>
          </p:nvPr>
        </p:nvSpPr>
        <p:spPr>
          <a:xfrm>
            <a:off x="4630224" y="1175815"/>
            <a:ext cx="4312011" cy="1523423"/>
          </a:xfrm>
        </p:spPr>
        <p:txBody>
          <a:bodyPr anchor="b"/>
          <a:lstStyle>
            <a:lvl1pPr algn="l">
              <a:lnSpc>
                <a:spcPct val="92000"/>
              </a:lnSpc>
              <a:defRPr sz="4125" baseline="0">
                <a:solidFill>
                  <a:schemeClr val="bg1"/>
                </a:solidFill>
              </a:defRPr>
            </a:lvl1pPr>
          </a:lstStyle>
          <a:p>
            <a:r>
              <a:rPr lang="nl-NL" dirty="0"/>
              <a:t>[Titel]</a:t>
            </a:r>
          </a:p>
        </p:txBody>
      </p:sp>
      <p:sp>
        <p:nvSpPr>
          <p:cNvPr id="3" name="Ondertitel 2"/>
          <p:cNvSpPr>
            <a:spLocks noGrp="1" noSelect="1"/>
          </p:cNvSpPr>
          <p:nvPr>
            <p:ph type="subTitle" idx="1" hasCustomPrompt="1"/>
          </p:nvPr>
        </p:nvSpPr>
        <p:spPr>
          <a:xfrm>
            <a:off x="4630985" y="3037845"/>
            <a:ext cx="4312011" cy="1053000"/>
          </a:xfrm>
        </p:spPr>
        <p:txBody>
          <a:bodyPr/>
          <a:lstStyle>
            <a:lvl1pPr marL="0" indent="0" algn="l">
              <a:buNone/>
              <a:defRPr sz="2625">
                <a:solidFill>
                  <a:srgbClr val="EBD6E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
        <p:nvSpPr>
          <p:cNvPr id="5" name="Naam presentator 4 (JU-Free)"/>
          <p:cNvSpPr>
            <a:spLocks noGrp="1"/>
          </p:cNvSpPr>
          <p:nvPr>
            <p:ph type="body" sz="quarter" idx="10" hasCustomPrompt="1"/>
          </p:nvPr>
        </p:nvSpPr>
        <p:spPr>
          <a:xfrm>
            <a:off x="6989885" y="4299255"/>
            <a:ext cx="1899597" cy="162000"/>
          </a:xfrm>
        </p:spPr>
        <p:txBody>
          <a:bodyPr/>
          <a:lstStyle>
            <a:lvl1pPr marL="0" indent="0" algn="r">
              <a:lnSpc>
                <a:spcPct val="100000"/>
              </a:lnSpc>
              <a:spcBef>
                <a:spcPts val="0"/>
              </a:spcBef>
              <a:buNone/>
              <a:defRPr sz="900" b="1">
                <a:solidFill>
                  <a:schemeClr val="bg1"/>
                </a:solidFill>
              </a:defRPr>
            </a:lvl1pPr>
            <a:lvl2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9pPr>
          </a:lstStyle>
          <a:p>
            <a:pPr lvl="0"/>
            <a:r>
              <a:rPr lang="nl-NL" dirty="0"/>
              <a:t>[Naam presentator /]</a:t>
            </a:r>
          </a:p>
          <a:p>
            <a:pPr lvl="0"/>
            <a:r>
              <a:rPr lang="nl-NL" dirty="0"/>
              <a:t>JU-LEVEL1=Naam</a:t>
            </a:r>
          </a:p>
        </p:txBody>
      </p:sp>
      <p:sp>
        <p:nvSpPr>
          <p:cNvPr id="6" name="Functie 5 (JU-Free)"/>
          <p:cNvSpPr>
            <a:spLocks noGrp="1"/>
          </p:cNvSpPr>
          <p:nvPr>
            <p:ph type="body" sz="quarter" idx="11" hasCustomPrompt="1"/>
          </p:nvPr>
        </p:nvSpPr>
        <p:spPr>
          <a:xfrm>
            <a:off x="6989885" y="4457516"/>
            <a:ext cx="1899597" cy="162000"/>
          </a:xfrm>
        </p:spPr>
        <p:txBody>
          <a:bodyPr/>
          <a:lstStyle>
            <a:lvl1pPr marL="0" indent="0" algn="r">
              <a:lnSpc>
                <a:spcPct val="100000"/>
              </a:lnSpc>
              <a:spcBef>
                <a:spcPts val="0"/>
              </a:spcBef>
              <a:buNone/>
              <a:defRPr sz="900" b="0" i="1">
                <a:solidFill>
                  <a:schemeClr val="bg1"/>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7" name="Datum 6 (JU-Free)"/>
          <p:cNvSpPr>
            <a:spLocks noGrp="1"/>
          </p:cNvSpPr>
          <p:nvPr>
            <p:ph type="body" sz="quarter" idx="12" hasCustomPrompt="1"/>
          </p:nvPr>
        </p:nvSpPr>
        <p:spPr>
          <a:xfrm>
            <a:off x="6989885" y="4774038"/>
            <a:ext cx="1899597" cy="162000"/>
          </a:xfrm>
          <a:noFill/>
        </p:spPr>
        <p:txBody>
          <a:bodyPr/>
          <a:lstStyle>
            <a:lvl1pPr marL="0" indent="0" algn="r">
              <a:lnSpc>
                <a:spcPct val="100000"/>
              </a:lnSpc>
              <a:spcBef>
                <a:spcPts val="0"/>
              </a:spcBef>
              <a:buNone/>
              <a:defRPr sz="900" b="0" i="0">
                <a:solidFill>
                  <a:schemeClr val="bg1"/>
                </a:solidFill>
              </a:defRPr>
            </a:lvl1pPr>
            <a:lvl2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6102822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el en tekst (L)">
    <p:spTree>
      <p:nvGrpSpPr>
        <p:cNvPr id="1" name=""/>
        <p:cNvGrpSpPr/>
        <p:nvPr/>
      </p:nvGrpSpPr>
      <p:grpSpPr>
        <a:xfrm>
          <a:off x="0" y="0"/>
          <a:ext cx="0" cy="0"/>
          <a:chOff x="0" y="0"/>
          <a:chExt cx="0" cy="0"/>
        </a:xfrm>
      </p:grpSpPr>
      <p:sp>
        <p:nvSpPr>
          <p:cNvPr id="7" name="Freeform 5"/>
          <p:cNvSpPr>
            <a:spLocks/>
          </p:cNvSpPr>
          <p:nvPr userDrawn="1"/>
        </p:nvSpPr>
        <p:spPr bwMode="gray">
          <a:xfrm>
            <a:off x="5257800" y="3446860"/>
            <a:ext cx="3886200" cy="1696641"/>
          </a:xfrm>
          <a:custGeom>
            <a:avLst/>
            <a:gdLst>
              <a:gd name="T0" fmla="*/ 16321 w 16321"/>
              <a:gd name="T1" fmla="*/ 2480 h 7127"/>
              <a:gd name="T2" fmla="*/ 16321 w 16321"/>
              <a:gd name="T3" fmla="*/ 7127 h 7127"/>
              <a:gd name="T4" fmla="*/ 0 w 16321"/>
              <a:gd name="T5" fmla="*/ 7127 h 7127"/>
              <a:gd name="T6" fmla="*/ 2109 w 16321"/>
              <a:gd name="T7" fmla="*/ 3598 h 7127"/>
              <a:gd name="T8" fmla="*/ 5399 w 16321"/>
              <a:gd name="T9" fmla="*/ 1250 h 7127"/>
              <a:gd name="T10" fmla="*/ 10063 w 16321"/>
              <a:gd name="T11" fmla="*/ 266 h 7127"/>
              <a:gd name="T12" fmla="*/ 13738 w 16321"/>
              <a:gd name="T13" fmla="*/ 899 h 7127"/>
              <a:gd name="T14" fmla="*/ 16321 w 16321"/>
              <a:gd name="T15" fmla="*/ 2480 h 7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21" h="7127">
                <a:moveTo>
                  <a:pt x="16321" y="2480"/>
                </a:moveTo>
                <a:cubicBezTo>
                  <a:pt x="16321" y="7127"/>
                  <a:pt x="16321" y="7127"/>
                  <a:pt x="16321" y="7127"/>
                </a:cubicBezTo>
                <a:cubicBezTo>
                  <a:pt x="0" y="7127"/>
                  <a:pt x="0" y="7127"/>
                  <a:pt x="0" y="7127"/>
                </a:cubicBezTo>
                <a:cubicBezTo>
                  <a:pt x="2109" y="3598"/>
                  <a:pt x="2109" y="3598"/>
                  <a:pt x="2109" y="3598"/>
                </a:cubicBezTo>
                <a:cubicBezTo>
                  <a:pt x="2831" y="2391"/>
                  <a:pt x="4023" y="1540"/>
                  <a:pt x="5399" y="1250"/>
                </a:cubicBezTo>
                <a:cubicBezTo>
                  <a:pt x="10063" y="266"/>
                  <a:pt x="10063" y="266"/>
                  <a:pt x="10063" y="266"/>
                </a:cubicBezTo>
                <a:cubicBezTo>
                  <a:pt x="11324" y="0"/>
                  <a:pt x="12639" y="227"/>
                  <a:pt x="13738" y="899"/>
                </a:cubicBezTo>
                <a:lnTo>
                  <a:pt x="16321" y="2480"/>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1" y="423461"/>
            <a:ext cx="4258108" cy="810000"/>
          </a:xfrm>
        </p:spPr>
        <p:txBody>
          <a:bodyPr/>
          <a:lstStyle/>
          <a:p>
            <a:r>
              <a:rPr lang="nl-NL" dirty="0"/>
              <a:t>[Titel]</a:t>
            </a:r>
          </a:p>
        </p:txBody>
      </p:sp>
      <p:sp>
        <p:nvSpPr>
          <p:cNvPr id="6" name="Tijdelijke aanduiding voor tekst 5"/>
          <p:cNvSpPr>
            <a:spLocks noGrp="1"/>
          </p:cNvSpPr>
          <p:nvPr>
            <p:ph type="body" sz="quarter" idx="13" hasCustomPrompt="1"/>
          </p:nvPr>
        </p:nvSpPr>
        <p:spPr bwMode="gray">
          <a:xfrm>
            <a:off x="990600" y="1363266"/>
            <a:ext cx="4258866" cy="3051000"/>
          </a:xfrm>
        </p:spPr>
        <p:txBody>
          <a:bodyPr/>
          <a:lstStyle>
            <a:lvl1pPr>
              <a:defRPr/>
            </a:lvl1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9107942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el en tekst (L) groen">
    <p:spTree>
      <p:nvGrpSpPr>
        <p:cNvPr id="1" name=""/>
        <p:cNvGrpSpPr/>
        <p:nvPr/>
      </p:nvGrpSpPr>
      <p:grpSpPr>
        <a:xfrm>
          <a:off x="0" y="0"/>
          <a:ext cx="0" cy="0"/>
          <a:chOff x="0" y="0"/>
          <a:chExt cx="0" cy="0"/>
        </a:xfrm>
      </p:grpSpPr>
      <p:sp>
        <p:nvSpPr>
          <p:cNvPr id="7" name="Freeform 5"/>
          <p:cNvSpPr>
            <a:spLocks/>
          </p:cNvSpPr>
          <p:nvPr userDrawn="1"/>
        </p:nvSpPr>
        <p:spPr bwMode="gray">
          <a:xfrm>
            <a:off x="5257800" y="3446860"/>
            <a:ext cx="3886200" cy="1696641"/>
          </a:xfrm>
          <a:custGeom>
            <a:avLst/>
            <a:gdLst>
              <a:gd name="T0" fmla="*/ 16321 w 16321"/>
              <a:gd name="T1" fmla="*/ 2480 h 7127"/>
              <a:gd name="T2" fmla="*/ 16321 w 16321"/>
              <a:gd name="T3" fmla="*/ 7127 h 7127"/>
              <a:gd name="T4" fmla="*/ 0 w 16321"/>
              <a:gd name="T5" fmla="*/ 7127 h 7127"/>
              <a:gd name="T6" fmla="*/ 2109 w 16321"/>
              <a:gd name="T7" fmla="*/ 3598 h 7127"/>
              <a:gd name="T8" fmla="*/ 5399 w 16321"/>
              <a:gd name="T9" fmla="*/ 1250 h 7127"/>
              <a:gd name="T10" fmla="*/ 10063 w 16321"/>
              <a:gd name="T11" fmla="*/ 266 h 7127"/>
              <a:gd name="T12" fmla="*/ 13738 w 16321"/>
              <a:gd name="T13" fmla="*/ 899 h 7127"/>
              <a:gd name="T14" fmla="*/ 16321 w 16321"/>
              <a:gd name="T15" fmla="*/ 2480 h 7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21" h="7127">
                <a:moveTo>
                  <a:pt x="16321" y="2480"/>
                </a:moveTo>
                <a:cubicBezTo>
                  <a:pt x="16321" y="7127"/>
                  <a:pt x="16321" y="7127"/>
                  <a:pt x="16321" y="7127"/>
                </a:cubicBezTo>
                <a:cubicBezTo>
                  <a:pt x="0" y="7127"/>
                  <a:pt x="0" y="7127"/>
                  <a:pt x="0" y="7127"/>
                </a:cubicBezTo>
                <a:cubicBezTo>
                  <a:pt x="2109" y="3598"/>
                  <a:pt x="2109" y="3598"/>
                  <a:pt x="2109" y="3598"/>
                </a:cubicBezTo>
                <a:cubicBezTo>
                  <a:pt x="2831" y="2391"/>
                  <a:pt x="4023" y="1540"/>
                  <a:pt x="5399" y="1250"/>
                </a:cubicBezTo>
                <a:cubicBezTo>
                  <a:pt x="10063" y="266"/>
                  <a:pt x="10063" y="266"/>
                  <a:pt x="10063" y="266"/>
                </a:cubicBezTo>
                <a:cubicBezTo>
                  <a:pt x="11324" y="0"/>
                  <a:pt x="12639" y="227"/>
                  <a:pt x="13738" y="899"/>
                </a:cubicBezTo>
                <a:lnTo>
                  <a:pt x="16321" y="2480"/>
                </a:lnTo>
                <a:close/>
              </a:path>
            </a:pathLst>
          </a:custGeom>
          <a:solidFill>
            <a:srgbClr val="CEE7DC"/>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1" y="423461"/>
            <a:ext cx="4258108" cy="810000"/>
          </a:xfrm>
        </p:spPr>
        <p:txBody>
          <a:bodyPr/>
          <a:lstStyle>
            <a:lvl1pPr>
              <a:defRPr>
                <a:solidFill>
                  <a:schemeClr val="accent4"/>
                </a:solidFill>
              </a:defRPr>
            </a:lvl1pPr>
          </a:lstStyle>
          <a:p>
            <a:r>
              <a:rPr lang="nl-NL" dirty="0"/>
              <a:t>[Titel]</a:t>
            </a:r>
          </a:p>
        </p:txBody>
      </p:sp>
      <p:sp>
        <p:nvSpPr>
          <p:cNvPr id="6" name="Tijdelijke aanduiding voor tekst 5"/>
          <p:cNvSpPr>
            <a:spLocks noGrp="1"/>
          </p:cNvSpPr>
          <p:nvPr>
            <p:ph type="body" sz="quarter" idx="13" hasCustomPrompt="1"/>
          </p:nvPr>
        </p:nvSpPr>
        <p:spPr bwMode="gray">
          <a:xfrm>
            <a:off x="990600" y="1363266"/>
            <a:ext cx="4258866" cy="3051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6977326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el en tekst (L) paars">
    <p:spTree>
      <p:nvGrpSpPr>
        <p:cNvPr id="1" name=""/>
        <p:cNvGrpSpPr/>
        <p:nvPr/>
      </p:nvGrpSpPr>
      <p:grpSpPr>
        <a:xfrm>
          <a:off x="0" y="0"/>
          <a:ext cx="0" cy="0"/>
          <a:chOff x="0" y="0"/>
          <a:chExt cx="0" cy="0"/>
        </a:xfrm>
      </p:grpSpPr>
      <p:sp>
        <p:nvSpPr>
          <p:cNvPr id="7" name="Freeform 5"/>
          <p:cNvSpPr>
            <a:spLocks/>
          </p:cNvSpPr>
          <p:nvPr userDrawn="1"/>
        </p:nvSpPr>
        <p:spPr bwMode="gray">
          <a:xfrm>
            <a:off x="5257800" y="3446860"/>
            <a:ext cx="3886200" cy="1696641"/>
          </a:xfrm>
          <a:custGeom>
            <a:avLst/>
            <a:gdLst>
              <a:gd name="T0" fmla="*/ 16321 w 16321"/>
              <a:gd name="T1" fmla="*/ 2480 h 7127"/>
              <a:gd name="T2" fmla="*/ 16321 w 16321"/>
              <a:gd name="T3" fmla="*/ 7127 h 7127"/>
              <a:gd name="T4" fmla="*/ 0 w 16321"/>
              <a:gd name="T5" fmla="*/ 7127 h 7127"/>
              <a:gd name="T6" fmla="*/ 2109 w 16321"/>
              <a:gd name="T7" fmla="*/ 3598 h 7127"/>
              <a:gd name="T8" fmla="*/ 5399 w 16321"/>
              <a:gd name="T9" fmla="*/ 1250 h 7127"/>
              <a:gd name="T10" fmla="*/ 10063 w 16321"/>
              <a:gd name="T11" fmla="*/ 266 h 7127"/>
              <a:gd name="T12" fmla="*/ 13738 w 16321"/>
              <a:gd name="T13" fmla="*/ 899 h 7127"/>
              <a:gd name="T14" fmla="*/ 16321 w 16321"/>
              <a:gd name="T15" fmla="*/ 2480 h 7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21" h="7127">
                <a:moveTo>
                  <a:pt x="16321" y="2480"/>
                </a:moveTo>
                <a:cubicBezTo>
                  <a:pt x="16321" y="7127"/>
                  <a:pt x="16321" y="7127"/>
                  <a:pt x="16321" y="7127"/>
                </a:cubicBezTo>
                <a:cubicBezTo>
                  <a:pt x="0" y="7127"/>
                  <a:pt x="0" y="7127"/>
                  <a:pt x="0" y="7127"/>
                </a:cubicBezTo>
                <a:cubicBezTo>
                  <a:pt x="2109" y="3598"/>
                  <a:pt x="2109" y="3598"/>
                  <a:pt x="2109" y="3598"/>
                </a:cubicBezTo>
                <a:cubicBezTo>
                  <a:pt x="2831" y="2391"/>
                  <a:pt x="4023" y="1540"/>
                  <a:pt x="5399" y="1250"/>
                </a:cubicBezTo>
                <a:cubicBezTo>
                  <a:pt x="10063" y="266"/>
                  <a:pt x="10063" y="266"/>
                  <a:pt x="10063" y="266"/>
                </a:cubicBezTo>
                <a:cubicBezTo>
                  <a:pt x="11324" y="0"/>
                  <a:pt x="12639" y="227"/>
                  <a:pt x="13738" y="899"/>
                </a:cubicBezTo>
                <a:lnTo>
                  <a:pt x="16321" y="2480"/>
                </a:lnTo>
                <a:close/>
              </a:path>
            </a:pathLst>
          </a:custGeom>
          <a:solidFill>
            <a:srgbClr val="EBD6EA"/>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1" y="423461"/>
            <a:ext cx="4258108" cy="810000"/>
          </a:xfrm>
        </p:spPr>
        <p:txBody>
          <a:bodyPr/>
          <a:lstStyle>
            <a:lvl1pPr>
              <a:defRPr>
                <a:solidFill>
                  <a:schemeClr val="accent3"/>
                </a:solidFill>
              </a:defRPr>
            </a:lvl1pPr>
          </a:lstStyle>
          <a:p>
            <a:r>
              <a:rPr lang="nl-NL" dirty="0"/>
              <a:t>[Titel]</a:t>
            </a:r>
          </a:p>
        </p:txBody>
      </p:sp>
      <p:sp>
        <p:nvSpPr>
          <p:cNvPr id="6" name="Tijdelijke aanduiding voor tekst 5"/>
          <p:cNvSpPr>
            <a:spLocks noGrp="1"/>
          </p:cNvSpPr>
          <p:nvPr>
            <p:ph type="body" sz="quarter" idx="13" hasCustomPrompt="1"/>
          </p:nvPr>
        </p:nvSpPr>
        <p:spPr bwMode="gray">
          <a:xfrm>
            <a:off x="990600" y="1363266"/>
            <a:ext cx="4258866" cy="3051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5894932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el en tekst (L) roze">
    <p:spTree>
      <p:nvGrpSpPr>
        <p:cNvPr id="1" name=""/>
        <p:cNvGrpSpPr/>
        <p:nvPr/>
      </p:nvGrpSpPr>
      <p:grpSpPr>
        <a:xfrm>
          <a:off x="0" y="0"/>
          <a:ext cx="0" cy="0"/>
          <a:chOff x="0" y="0"/>
          <a:chExt cx="0" cy="0"/>
        </a:xfrm>
      </p:grpSpPr>
      <p:sp>
        <p:nvSpPr>
          <p:cNvPr id="7" name="Freeform 5"/>
          <p:cNvSpPr>
            <a:spLocks/>
          </p:cNvSpPr>
          <p:nvPr userDrawn="1"/>
        </p:nvSpPr>
        <p:spPr bwMode="gray">
          <a:xfrm>
            <a:off x="5257800" y="3446860"/>
            <a:ext cx="3886200" cy="1696641"/>
          </a:xfrm>
          <a:custGeom>
            <a:avLst/>
            <a:gdLst>
              <a:gd name="T0" fmla="*/ 16321 w 16321"/>
              <a:gd name="T1" fmla="*/ 2480 h 7127"/>
              <a:gd name="T2" fmla="*/ 16321 w 16321"/>
              <a:gd name="T3" fmla="*/ 7127 h 7127"/>
              <a:gd name="T4" fmla="*/ 0 w 16321"/>
              <a:gd name="T5" fmla="*/ 7127 h 7127"/>
              <a:gd name="T6" fmla="*/ 2109 w 16321"/>
              <a:gd name="T7" fmla="*/ 3598 h 7127"/>
              <a:gd name="T8" fmla="*/ 5399 w 16321"/>
              <a:gd name="T9" fmla="*/ 1250 h 7127"/>
              <a:gd name="T10" fmla="*/ 10063 w 16321"/>
              <a:gd name="T11" fmla="*/ 266 h 7127"/>
              <a:gd name="T12" fmla="*/ 13738 w 16321"/>
              <a:gd name="T13" fmla="*/ 899 h 7127"/>
              <a:gd name="T14" fmla="*/ 16321 w 16321"/>
              <a:gd name="T15" fmla="*/ 2480 h 7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21" h="7127">
                <a:moveTo>
                  <a:pt x="16321" y="2480"/>
                </a:moveTo>
                <a:cubicBezTo>
                  <a:pt x="16321" y="7127"/>
                  <a:pt x="16321" y="7127"/>
                  <a:pt x="16321" y="7127"/>
                </a:cubicBezTo>
                <a:cubicBezTo>
                  <a:pt x="0" y="7127"/>
                  <a:pt x="0" y="7127"/>
                  <a:pt x="0" y="7127"/>
                </a:cubicBezTo>
                <a:cubicBezTo>
                  <a:pt x="2109" y="3598"/>
                  <a:pt x="2109" y="3598"/>
                  <a:pt x="2109" y="3598"/>
                </a:cubicBezTo>
                <a:cubicBezTo>
                  <a:pt x="2831" y="2391"/>
                  <a:pt x="4023" y="1540"/>
                  <a:pt x="5399" y="1250"/>
                </a:cubicBezTo>
                <a:cubicBezTo>
                  <a:pt x="10063" y="266"/>
                  <a:pt x="10063" y="266"/>
                  <a:pt x="10063" y="266"/>
                </a:cubicBezTo>
                <a:cubicBezTo>
                  <a:pt x="11324" y="0"/>
                  <a:pt x="12639" y="227"/>
                  <a:pt x="13738" y="899"/>
                </a:cubicBezTo>
                <a:lnTo>
                  <a:pt x="16321" y="2480"/>
                </a:lnTo>
                <a:close/>
              </a:path>
            </a:pathLst>
          </a:custGeom>
          <a:solidFill>
            <a:srgbClr val="FAE3EF"/>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1" y="423461"/>
            <a:ext cx="4258108" cy="810000"/>
          </a:xfrm>
        </p:spPr>
        <p:txBody>
          <a:bodyPr/>
          <a:lstStyle>
            <a:lvl1pPr>
              <a:defRPr>
                <a:solidFill>
                  <a:schemeClr val="accent2"/>
                </a:solidFill>
              </a:defRPr>
            </a:lvl1pPr>
          </a:lstStyle>
          <a:p>
            <a:r>
              <a:rPr lang="nl-NL" dirty="0"/>
              <a:t>[Titel]</a:t>
            </a:r>
          </a:p>
        </p:txBody>
      </p:sp>
      <p:sp>
        <p:nvSpPr>
          <p:cNvPr id="6" name="Tijdelijke aanduiding voor tekst 5"/>
          <p:cNvSpPr>
            <a:spLocks noGrp="1"/>
          </p:cNvSpPr>
          <p:nvPr>
            <p:ph type="body" sz="quarter" idx="13" hasCustomPrompt="1"/>
          </p:nvPr>
        </p:nvSpPr>
        <p:spPr bwMode="gray">
          <a:xfrm>
            <a:off x="990600" y="1363266"/>
            <a:ext cx="4258866" cy="3051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9568747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 en tekst (2-koloms)">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991280" y="423461"/>
            <a:ext cx="7236000" cy="810000"/>
          </a:xfrm>
        </p:spPr>
        <p:txBody>
          <a:bodyPr/>
          <a:lstStyle/>
          <a:p>
            <a:r>
              <a:rPr lang="nl-NL" dirty="0"/>
              <a:t>[Titel]</a:t>
            </a:r>
          </a:p>
        </p:txBody>
      </p:sp>
      <p:sp>
        <p:nvSpPr>
          <p:cNvPr id="6" name="Tijdelijke aanduiding voor tekst 5"/>
          <p:cNvSpPr>
            <a:spLocks noGrp="1"/>
          </p:cNvSpPr>
          <p:nvPr>
            <p:ph type="body" sz="quarter" idx="13" hasCustomPrompt="1"/>
          </p:nvPr>
        </p:nvSpPr>
        <p:spPr bwMode="gray">
          <a:xfrm>
            <a:off x="990600" y="1363266"/>
            <a:ext cx="7236000" cy="3051000"/>
          </a:xfrm>
        </p:spPr>
        <p:txBody>
          <a:bodyPr numCol="2" spcCol="864000"/>
          <a:lstStyle>
            <a:lvl1pPr>
              <a:defRPr baseline="0"/>
            </a:lvl1pPr>
            <a:lvl4pPr>
              <a:defRPr/>
            </a:lvl4pPr>
          </a:lstStyle>
          <a:p>
            <a:pPr lvl="0"/>
            <a:r>
              <a:rPr lang="nl-NL" dirty="0"/>
              <a:t>[Tekst (2-koloms)]</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8333543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 en tabel (L)">
    <p:spTree>
      <p:nvGrpSpPr>
        <p:cNvPr id="1" name=""/>
        <p:cNvGrpSpPr/>
        <p:nvPr/>
      </p:nvGrpSpPr>
      <p:grpSpPr>
        <a:xfrm>
          <a:off x="0" y="0"/>
          <a:ext cx="0" cy="0"/>
          <a:chOff x="0" y="0"/>
          <a:chExt cx="0" cy="0"/>
        </a:xfrm>
      </p:grpSpPr>
      <p:sp>
        <p:nvSpPr>
          <p:cNvPr id="8" name="Freeform 5"/>
          <p:cNvSpPr>
            <a:spLocks/>
          </p:cNvSpPr>
          <p:nvPr userDrawn="1"/>
        </p:nvSpPr>
        <p:spPr bwMode="gray">
          <a:xfrm>
            <a:off x="4974431" y="4539854"/>
            <a:ext cx="2644379" cy="603647"/>
          </a:xfrm>
          <a:custGeom>
            <a:avLst/>
            <a:gdLst>
              <a:gd name="T0" fmla="*/ 11106 w 11106"/>
              <a:gd name="T1" fmla="*/ 2536 h 2536"/>
              <a:gd name="T2" fmla="*/ 0 w 11106"/>
              <a:gd name="T3" fmla="*/ 2536 h 2536"/>
              <a:gd name="T4" fmla="*/ 1763 w 11106"/>
              <a:gd name="T5" fmla="*/ 1487 h 2536"/>
              <a:gd name="T6" fmla="*/ 4562 w 11106"/>
              <a:gd name="T7" fmla="*/ 522 h 2536"/>
              <a:gd name="T8" fmla="*/ 9063 w 11106"/>
              <a:gd name="T9" fmla="*/ 1133 h 2536"/>
              <a:gd name="T10" fmla="*/ 11106 w 11106"/>
              <a:gd name="T11" fmla="*/ 2536 h 2536"/>
            </a:gdLst>
            <a:ahLst/>
            <a:cxnLst>
              <a:cxn ang="0">
                <a:pos x="T0" y="T1"/>
              </a:cxn>
              <a:cxn ang="0">
                <a:pos x="T2" y="T3"/>
              </a:cxn>
              <a:cxn ang="0">
                <a:pos x="T4" y="T5"/>
              </a:cxn>
              <a:cxn ang="0">
                <a:pos x="T6" y="T7"/>
              </a:cxn>
              <a:cxn ang="0">
                <a:pos x="T8" y="T9"/>
              </a:cxn>
              <a:cxn ang="0">
                <a:pos x="T10" y="T11"/>
              </a:cxn>
            </a:cxnLst>
            <a:rect l="0" t="0" r="r" b="b"/>
            <a:pathLst>
              <a:path w="11106" h="2536">
                <a:moveTo>
                  <a:pt x="11106" y="2536"/>
                </a:moveTo>
                <a:cubicBezTo>
                  <a:pt x="0" y="2536"/>
                  <a:pt x="0" y="2536"/>
                  <a:pt x="0" y="2536"/>
                </a:cubicBezTo>
                <a:cubicBezTo>
                  <a:pt x="502" y="2077"/>
                  <a:pt x="1099" y="1716"/>
                  <a:pt x="1763" y="1487"/>
                </a:cubicBezTo>
                <a:cubicBezTo>
                  <a:pt x="4562" y="522"/>
                  <a:pt x="4562" y="522"/>
                  <a:pt x="4562" y="522"/>
                </a:cubicBezTo>
                <a:cubicBezTo>
                  <a:pt x="6074" y="0"/>
                  <a:pt x="7745" y="227"/>
                  <a:pt x="9063" y="1133"/>
                </a:cubicBezTo>
                <a:lnTo>
                  <a:pt x="11106" y="2536"/>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423461"/>
            <a:ext cx="7236000" cy="810000"/>
          </a:xfrm>
        </p:spPr>
        <p:txBody>
          <a:bodyPr/>
          <a:lstStyle/>
          <a:p>
            <a:r>
              <a:rPr lang="nl-NL" dirty="0"/>
              <a:t>[Titel]</a:t>
            </a:r>
          </a:p>
        </p:txBody>
      </p:sp>
      <p:sp>
        <p:nvSpPr>
          <p:cNvPr id="7" name="Tijdelijke aanduiding voor tabel 6"/>
          <p:cNvSpPr>
            <a:spLocks noGrp="1"/>
          </p:cNvSpPr>
          <p:nvPr>
            <p:ph type="tbl" sz="quarter" idx="13" hasCustomPrompt="1"/>
          </p:nvPr>
        </p:nvSpPr>
        <p:spPr bwMode="gray">
          <a:xfrm>
            <a:off x="991791" y="1416254"/>
            <a:ext cx="3510000" cy="2997000"/>
          </a:xfrm>
        </p:spPr>
        <p:txBody>
          <a:bodyPr tIns="0"/>
          <a:lstStyle>
            <a:lvl1pPr marL="0" indent="0">
              <a:buNone/>
              <a:defRPr baseline="0"/>
            </a:lvl1pPr>
          </a:lstStyle>
          <a:p>
            <a:r>
              <a:rPr lang="nl-NL" dirty="0"/>
              <a:t>[Klik op het pictogram om een tabel in te voegen. Klik dan in de tabel en kies via Hulpmiddelen voor tabellen | Ontwerpen de Tabelstijl &lt;kleur&gt; </a:t>
            </a:r>
            <a:r>
              <a:rPr lang="nl-NL" dirty="0" err="1"/>
              <a:t>Nza</a:t>
            </a:r>
            <a:r>
              <a:rPr lang="nl-NL" dirty="0"/>
              <a:t>)]</a:t>
            </a:r>
          </a:p>
        </p:txBody>
      </p:sp>
      <p:sp>
        <p:nvSpPr>
          <p:cNvPr id="10" name="Tijdelijke aanduiding voor tekst 5"/>
          <p:cNvSpPr>
            <a:spLocks noGrp="1"/>
          </p:cNvSpPr>
          <p:nvPr>
            <p:ph type="body" sz="quarter" idx="14" hasCustomPrompt="1"/>
          </p:nvPr>
        </p:nvSpPr>
        <p:spPr bwMode="gray">
          <a:xfrm>
            <a:off x="4938351" y="1363266"/>
            <a:ext cx="3288929" cy="3051000"/>
          </a:xfrm>
        </p:spPr>
        <p:txBody>
          <a:bodyPr/>
          <a:lstStyle>
            <a:lvl1pPr>
              <a:defRPr/>
            </a:lvl1pPr>
            <a:lvl4pPr>
              <a:defRPr/>
            </a:lvl4pPr>
            <a:lvl5pPr marL="162000" indent="-162000">
              <a:buClr>
                <a:schemeClr val="accent1"/>
              </a:buClr>
              <a:buFont typeface="Arial" panose="020B0604020202020204" pitchFamily="34" charset="0"/>
              <a:buChar char="•"/>
              <a:defRPr lang="nl-NL" sz="1350" kern="1200" dirty="0" smtClean="0">
                <a:solidFill>
                  <a:schemeClr val="tx1"/>
                </a:solidFill>
                <a:latin typeface="+mn-lt"/>
                <a:ea typeface="+mn-ea"/>
                <a:cs typeface="+mn-cs"/>
              </a:defRPr>
            </a:lvl5pPr>
          </a:lstStyle>
          <a:p>
            <a:pPr lvl="4"/>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8968655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 en tabel (L) groen">
    <p:spTree>
      <p:nvGrpSpPr>
        <p:cNvPr id="1" name=""/>
        <p:cNvGrpSpPr/>
        <p:nvPr/>
      </p:nvGrpSpPr>
      <p:grpSpPr>
        <a:xfrm>
          <a:off x="0" y="0"/>
          <a:ext cx="0" cy="0"/>
          <a:chOff x="0" y="0"/>
          <a:chExt cx="0" cy="0"/>
        </a:xfrm>
      </p:grpSpPr>
      <p:sp>
        <p:nvSpPr>
          <p:cNvPr id="8" name="Freeform 5"/>
          <p:cNvSpPr>
            <a:spLocks/>
          </p:cNvSpPr>
          <p:nvPr userDrawn="1"/>
        </p:nvSpPr>
        <p:spPr bwMode="gray">
          <a:xfrm>
            <a:off x="4974431" y="4539854"/>
            <a:ext cx="2644379" cy="603647"/>
          </a:xfrm>
          <a:custGeom>
            <a:avLst/>
            <a:gdLst>
              <a:gd name="T0" fmla="*/ 11106 w 11106"/>
              <a:gd name="T1" fmla="*/ 2536 h 2536"/>
              <a:gd name="T2" fmla="*/ 0 w 11106"/>
              <a:gd name="T3" fmla="*/ 2536 h 2536"/>
              <a:gd name="T4" fmla="*/ 1763 w 11106"/>
              <a:gd name="T5" fmla="*/ 1487 h 2536"/>
              <a:gd name="T6" fmla="*/ 4562 w 11106"/>
              <a:gd name="T7" fmla="*/ 522 h 2536"/>
              <a:gd name="T8" fmla="*/ 9063 w 11106"/>
              <a:gd name="T9" fmla="*/ 1133 h 2536"/>
              <a:gd name="T10" fmla="*/ 11106 w 11106"/>
              <a:gd name="T11" fmla="*/ 2536 h 2536"/>
            </a:gdLst>
            <a:ahLst/>
            <a:cxnLst>
              <a:cxn ang="0">
                <a:pos x="T0" y="T1"/>
              </a:cxn>
              <a:cxn ang="0">
                <a:pos x="T2" y="T3"/>
              </a:cxn>
              <a:cxn ang="0">
                <a:pos x="T4" y="T5"/>
              </a:cxn>
              <a:cxn ang="0">
                <a:pos x="T6" y="T7"/>
              </a:cxn>
              <a:cxn ang="0">
                <a:pos x="T8" y="T9"/>
              </a:cxn>
              <a:cxn ang="0">
                <a:pos x="T10" y="T11"/>
              </a:cxn>
            </a:cxnLst>
            <a:rect l="0" t="0" r="r" b="b"/>
            <a:pathLst>
              <a:path w="11106" h="2536">
                <a:moveTo>
                  <a:pt x="11106" y="2536"/>
                </a:moveTo>
                <a:cubicBezTo>
                  <a:pt x="0" y="2536"/>
                  <a:pt x="0" y="2536"/>
                  <a:pt x="0" y="2536"/>
                </a:cubicBezTo>
                <a:cubicBezTo>
                  <a:pt x="502" y="2077"/>
                  <a:pt x="1099" y="1716"/>
                  <a:pt x="1763" y="1487"/>
                </a:cubicBezTo>
                <a:cubicBezTo>
                  <a:pt x="4562" y="522"/>
                  <a:pt x="4562" y="522"/>
                  <a:pt x="4562" y="522"/>
                </a:cubicBezTo>
                <a:cubicBezTo>
                  <a:pt x="6074" y="0"/>
                  <a:pt x="7745" y="227"/>
                  <a:pt x="9063" y="1133"/>
                </a:cubicBezTo>
                <a:lnTo>
                  <a:pt x="11106" y="2536"/>
                </a:lnTo>
                <a:close/>
              </a:path>
            </a:pathLst>
          </a:custGeom>
          <a:solidFill>
            <a:srgbClr val="CEE7DC"/>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423461"/>
            <a:ext cx="7236000" cy="810000"/>
          </a:xfrm>
        </p:spPr>
        <p:txBody>
          <a:bodyPr/>
          <a:lstStyle>
            <a:lvl1pPr>
              <a:defRPr>
                <a:solidFill>
                  <a:schemeClr val="accent4"/>
                </a:solidFill>
              </a:defRPr>
            </a:lvl1pPr>
          </a:lstStyle>
          <a:p>
            <a:r>
              <a:rPr lang="nl-NL" dirty="0"/>
              <a:t>[Titel]</a:t>
            </a:r>
          </a:p>
        </p:txBody>
      </p:sp>
      <p:sp>
        <p:nvSpPr>
          <p:cNvPr id="7" name="Tijdelijke aanduiding voor tabel 6"/>
          <p:cNvSpPr>
            <a:spLocks noGrp="1"/>
          </p:cNvSpPr>
          <p:nvPr>
            <p:ph type="tbl" sz="quarter" idx="13" hasCustomPrompt="1"/>
          </p:nvPr>
        </p:nvSpPr>
        <p:spPr bwMode="gray">
          <a:xfrm>
            <a:off x="991791" y="1416254"/>
            <a:ext cx="3510000" cy="2997000"/>
          </a:xfrm>
        </p:spPr>
        <p:txBody>
          <a:bodyPr tIns="0"/>
          <a:lstStyle>
            <a:lvl1pPr marL="0" indent="0">
              <a:buNone/>
              <a:defRPr baseline="0"/>
            </a:lvl1pPr>
          </a:lstStyle>
          <a:p>
            <a:r>
              <a:rPr lang="nl-NL" dirty="0"/>
              <a:t>[Klik op het pictogram om een tabel in te voegen. Klik dan in de tabel en kies via Hulpmiddelen voor tabellen | Ontwerpen de Tabelstijl &lt;kleur&gt; </a:t>
            </a:r>
            <a:r>
              <a:rPr lang="nl-NL" dirty="0" err="1"/>
              <a:t>Nza</a:t>
            </a:r>
            <a:r>
              <a:rPr lang="nl-NL" dirty="0"/>
              <a:t>)]</a:t>
            </a:r>
          </a:p>
        </p:txBody>
      </p:sp>
      <p:sp>
        <p:nvSpPr>
          <p:cNvPr id="10" name="Tijdelijke aanduiding voor tekst 5"/>
          <p:cNvSpPr>
            <a:spLocks noGrp="1"/>
          </p:cNvSpPr>
          <p:nvPr>
            <p:ph type="body" sz="quarter" idx="14" hasCustomPrompt="1"/>
          </p:nvPr>
        </p:nvSpPr>
        <p:spPr bwMode="gray">
          <a:xfrm>
            <a:off x="4938351" y="1363266"/>
            <a:ext cx="3288929" cy="3051000"/>
          </a:xfrm>
        </p:spPr>
        <p:txBody>
          <a:bodyPr/>
          <a:lstStyle>
            <a:lvl1pPr>
              <a:buClr>
                <a:schemeClr val="accent4"/>
              </a:buClr>
              <a:defRPr/>
            </a:lvl1pPr>
            <a:lvl2pPr>
              <a:buClr>
                <a:schemeClr val="accent4"/>
              </a:buClr>
              <a:defRPr/>
            </a:lvl2pPr>
            <a:lvl3pPr>
              <a:buClr>
                <a:schemeClr val="accent4"/>
              </a:buClr>
              <a:defRPr/>
            </a:lvl3pPr>
            <a:lvl4pPr>
              <a:defRPr/>
            </a:lvl4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455416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el en tabel (L) paars">
    <p:spTree>
      <p:nvGrpSpPr>
        <p:cNvPr id="1" name=""/>
        <p:cNvGrpSpPr/>
        <p:nvPr/>
      </p:nvGrpSpPr>
      <p:grpSpPr>
        <a:xfrm>
          <a:off x="0" y="0"/>
          <a:ext cx="0" cy="0"/>
          <a:chOff x="0" y="0"/>
          <a:chExt cx="0" cy="0"/>
        </a:xfrm>
      </p:grpSpPr>
      <p:sp>
        <p:nvSpPr>
          <p:cNvPr id="8" name="Freeform 5"/>
          <p:cNvSpPr>
            <a:spLocks/>
          </p:cNvSpPr>
          <p:nvPr userDrawn="1"/>
        </p:nvSpPr>
        <p:spPr bwMode="gray">
          <a:xfrm>
            <a:off x="4974431" y="4539854"/>
            <a:ext cx="2644379" cy="603647"/>
          </a:xfrm>
          <a:custGeom>
            <a:avLst/>
            <a:gdLst>
              <a:gd name="T0" fmla="*/ 11106 w 11106"/>
              <a:gd name="T1" fmla="*/ 2536 h 2536"/>
              <a:gd name="T2" fmla="*/ 0 w 11106"/>
              <a:gd name="T3" fmla="*/ 2536 h 2536"/>
              <a:gd name="T4" fmla="*/ 1763 w 11106"/>
              <a:gd name="T5" fmla="*/ 1487 h 2536"/>
              <a:gd name="T6" fmla="*/ 4562 w 11106"/>
              <a:gd name="T7" fmla="*/ 522 h 2536"/>
              <a:gd name="T8" fmla="*/ 9063 w 11106"/>
              <a:gd name="T9" fmla="*/ 1133 h 2536"/>
              <a:gd name="T10" fmla="*/ 11106 w 11106"/>
              <a:gd name="T11" fmla="*/ 2536 h 2536"/>
            </a:gdLst>
            <a:ahLst/>
            <a:cxnLst>
              <a:cxn ang="0">
                <a:pos x="T0" y="T1"/>
              </a:cxn>
              <a:cxn ang="0">
                <a:pos x="T2" y="T3"/>
              </a:cxn>
              <a:cxn ang="0">
                <a:pos x="T4" y="T5"/>
              </a:cxn>
              <a:cxn ang="0">
                <a:pos x="T6" y="T7"/>
              </a:cxn>
              <a:cxn ang="0">
                <a:pos x="T8" y="T9"/>
              </a:cxn>
              <a:cxn ang="0">
                <a:pos x="T10" y="T11"/>
              </a:cxn>
            </a:cxnLst>
            <a:rect l="0" t="0" r="r" b="b"/>
            <a:pathLst>
              <a:path w="11106" h="2536">
                <a:moveTo>
                  <a:pt x="11106" y="2536"/>
                </a:moveTo>
                <a:cubicBezTo>
                  <a:pt x="0" y="2536"/>
                  <a:pt x="0" y="2536"/>
                  <a:pt x="0" y="2536"/>
                </a:cubicBezTo>
                <a:cubicBezTo>
                  <a:pt x="502" y="2077"/>
                  <a:pt x="1099" y="1716"/>
                  <a:pt x="1763" y="1487"/>
                </a:cubicBezTo>
                <a:cubicBezTo>
                  <a:pt x="4562" y="522"/>
                  <a:pt x="4562" y="522"/>
                  <a:pt x="4562" y="522"/>
                </a:cubicBezTo>
                <a:cubicBezTo>
                  <a:pt x="6074" y="0"/>
                  <a:pt x="7745" y="227"/>
                  <a:pt x="9063" y="1133"/>
                </a:cubicBezTo>
                <a:lnTo>
                  <a:pt x="11106" y="2536"/>
                </a:lnTo>
                <a:close/>
              </a:path>
            </a:pathLst>
          </a:custGeom>
          <a:solidFill>
            <a:srgbClr val="EBD6EA"/>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423461"/>
            <a:ext cx="7236000" cy="810000"/>
          </a:xfrm>
        </p:spPr>
        <p:txBody>
          <a:bodyPr/>
          <a:lstStyle>
            <a:lvl1pPr>
              <a:defRPr>
                <a:solidFill>
                  <a:schemeClr val="accent3"/>
                </a:solidFill>
              </a:defRPr>
            </a:lvl1pPr>
          </a:lstStyle>
          <a:p>
            <a:r>
              <a:rPr lang="nl-NL" dirty="0"/>
              <a:t>[Titel]</a:t>
            </a:r>
          </a:p>
        </p:txBody>
      </p:sp>
      <p:sp>
        <p:nvSpPr>
          <p:cNvPr id="7" name="Tijdelijke aanduiding voor tabel 6"/>
          <p:cNvSpPr>
            <a:spLocks noGrp="1"/>
          </p:cNvSpPr>
          <p:nvPr>
            <p:ph type="tbl" sz="quarter" idx="13" hasCustomPrompt="1"/>
          </p:nvPr>
        </p:nvSpPr>
        <p:spPr bwMode="gray">
          <a:xfrm>
            <a:off x="991791" y="1416254"/>
            <a:ext cx="3510000" cy="2997000"/>
          </a:xfrm>
        </p:spPr>
        <p:txBody>
          <a:bodyPr tIns="0"/>
          <a:lstStyle>
            <a:lvl1pPr marL="0" indent="0">
              <a:buNone/>
              <a:defRPr baseline="0"/>
            </a:lvl1pPr>
          </a:lstStyle>
          <a:p>
            <a:r>
              <a:rPr lang="nl-NL" dirty="0"/>
              <a:t>[Klik op het pictogram om een tabel in te voegen. Klik dan in de tabel en kies via Hulpmiddelen voor tabellen | Ontwerpen de Tabelstijl &lt;kleur&gt; </a:t>
            </a:r>
            <a:r>
              <a:rPr lang="nl-NL" dirty="0" err="1"/>
              <a:t>Nza</a:t>
            </a:r>
            <a:r>
              <a:rPr lang="nl-NL" dirty="0"/>
              <a:t>)]</a:t>
            </a:r>
          </a:p>
        </p:txBody>
      </p:sp>
      <p:sp>
        <p:nvSpPr>
          <p:cNvPr id="10" name="Tijdelijke aanduiding voor tekst 5"/>
          <p:cNvSpPr>
            <a:spLocks noGrp="1"/>
          </p:cNvSpPr>
          <p:nvPr>
            <p:ph type="body" sz="quarter" idx="14" hasCustomPrompt="1"/>
          </p:nvPr>
        </p:nvSpPr>
        <p:spPr bwMode="gray">
          <a:xfrm>
            <a:off x="4938351" y="1363266"/>
            <a:ext cx="3288929" cy="3051000"/>
          </a:xfrm>
        </p:spPr>
        <p:txBody>
          <a:bodyPr/>
          <a:lstStyle>
            <a:lvl1pPr>
              <a:buClr>
                <a:schemeClr val="accent3"/>
              </a:buClr>
              <a:defRPr/>
            </a:lvl1pPr>
            <a:lvl2pPr>
              <a:buClr>
                <a:schemeClr val="accent3"/>
              </a:buClr>
              <a:defRPr/>
            </a:lvl2pPr>
            <a:lvl3pPr>
              <a:buClr>
                <a:schemeClr val="accent3"/>
              </a:buClr>
              <a:defRPr/>
            </a:lvl3pPr>
            <a:lvl4pPr>
              <a:defRPr/>
            </a:lvl4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2259227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el en tabel (L) roze">
    <p:spTree>
      <p:nvGrpSpPr>
        <p:cNvPr id="1" name=""/>
        <p:cNvGrpSpPr/>
        <p:nvPr/>
      </p:nvGrpSpPr>
      <p:grpSpPr>
        <a:xfrm>
          <a:off x="0" y="0"/>
          <a:ext cx="0" cy="0"/>
          <a:chOff x="0" y="0"/>
          <a:chExt cx="0" cy="0"/>
        </a:xfrm>
      </p:grpSpPr>
      <p:sp>
        <p:nvSpPr>
          <p:cNvPr id="8" name="Freeform 5"/>
          <p:cNvSpPr>
            <a:spLocks/>
          </p:cNvSpPr>
          <p:nvPr userDrawn="1"/>
        </p:nvSpPr>
        <p:spPr bwMode="gray">
          <a:xfrm>
            <a:off x="4974431" y="4539854"/>
            <a:ext cx="2644379" cy="603647"/>
          </a:xfrm>
          <a:custGeom>
            <a:avLst/>
            <a:gdLst>
              <a:gd name="T0" fmla="*/ 11106 w 11106"/>
              <a:gd name="T1" fmla="*/ 2536 h 2536"/>
              <a:gd name="T2" fmla="*/ 0 w 11106"/>
              <a:gd name="T3" fmla="*/ 2536 h 2536"/>
              <a:gd name="T4" fmla="*/ 1763 w 11106"/>
              <a:gd name="T5" fmla="*/ 1487 h 2536"/>
              <a:gd name="T6" fmla="*/ 4562 w 11106"/>
              <a:gd name="T7" fmla="*/ 522 h 2536"/>
              <a:gd name="T8" fmla="*/ 9063 w 11106"/>
              <a:gd name="T9" fmla="*/ 1133 h 2536"/>
              <a:gd name="T10" fmla="*/ 11106 w 11106"/>
              <a:gd name="T11" fmla="*/ 2536 h 2536"/>
            </a:gdLst>
            <a:ahLst/>
            <a:cxnLst>
              <a:cxn ang="0">
                <a:pos x="T0" y="T1"/>
              </a:cxn>
              <a:cxn ang="0">
                <a:pos x="T2" y="T3"/>
              </a:cxn>
              <a:cxn ang="0">
                <a:pos x="T4" y="T5"/>
              </a:cxn>
              <a:cxn ang="0">
                <a:pos x="T6" y="T7"/>
              </a:cxn>
              <a:cxn ang="0">
                <a:pos x="T8" y="T9"/>
              </a:cxn>
              <a:cxn ang="0">
                <a:pos x="T10" y="T11"/>
              </a:cxn>
            </a:cxnLst>
            <a:rect l="0" t="0" r="r" b="b"/>
            <a:pathLst>
              <a:path w="11106" h="2536">
                <a:moveTo>
                  <a:pt x="11106" y="2536"/>
                </a:moveTo>
                <a:cubicBezTo>
                  <a:pt x="0" y="2536"/>
                  <a:pt x="0" y="2536"/>
                  <a:pt x="0" y="2536"/>
                </a:cubicBezTo>
                <a:cubicBezTo>
                  <a:pt x="502" y="2077"/>
                  <a:pt x="1099" y="1716"/>
                  <a:pt x="1763" y="1487"/>
                </a:cubicBezTo>
                <a:cubicBezTo>
                  <a:pt x="4562" y="522"/>
                  <a:pt x="4562" y="522"/>
                  <a:pt x="4562" y="522"/>
                </a:cubicBezTo>
                <a:cubicBezTo>
                  <a:pt x="6074" y="0"/>
                  <a:pt x="7745" y="227"/>
                  <a:pt x="9063" y="1133"/>
                </a:cubicBezTo>
                <a:lnTo>
                  <a:pt x="11106" y="2536"/>
                </a:lnTo>
                <a:close/>
              </a:path>
            </a:pathLst>
          </a:custGeom>
          <a:solidFill>
            <a:srgbClr val="FAE3EF"/>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423461"/>
            <a:ext cx="7236000" cy="810000"/>
          </a:xfrm>
        </p:spPr>
        <p:txBody>
          <a:bodyPr/>
          <a:lstStyle>
            <a:lvl1pPr>
              <a:defRPr>
                <a:solidFill>
                  <a:schemeClr val="accent2"/>
                </a:solidFill>
              </a:defRPr>
            </a:lvl1pPr>
          </a:lstStyle>
          <a:p>
            <a:r>
              <a:rPr lang="nl-NL" dirty="0"/>
              <a:t>[Titel]</a:t>
            </a:r>
          </a:p>
        </p:txBody>
      </p:sp>
      <p:sp>
        <p:nvSpPr>
          <p:cNvPr id="7" name="Tijdelijke aanduiding voor tabel 6"/>
          <p:cNvSpPr>
            <a:spLocks noGrp="1"/>
          </p:cNvSpPr>
          <p:nvPr>
            <p:ph type="tbl" sz="quarter" idx="13" hasCustomPrompt="1"/>
          </p:nvPr>
        </p:nvSpPr>
        <p:spPr bwMode="gray">
          <a:xfrm>
            <a:off x="991791" y="1416254"/>
            <a:ext cx="3510000" cy="2997000"/>
          </a:xfrm>
        </p:spPr>
        <p:txBody>
          <a:bodyPr tIns="0"/>
          <a:lstStyle>
            <a:lvl1pPr marL="0" indent="0">
              <a:buNone/>
              <a:defRPr baseline="0"/>
            </a:lvl1pPr>
          </a:lstStyle>
          <a:p>
            <a:r>
              <a:rPr lang="nl-NL" dirty="0"/>
              <a:t>[Klik op het pictogram om een tabel in te voegen. Klik dan in de tabel en kies via Hulpmiddelen voor tabellen | Ontwerpen de Tabelstijl &lt;kleur&gt; </a:t>
            </a:r>
            <a:r>
              <a:rPr lang="nl-NL" dirty="0" err="1"/>
              <a:t>Nza</a:t>
            </a:r>
            <a:r>
              <a:rPr lang="nl-NL" dirty="0"/>
              <a:t>)]</a:t>
            </a:r>
          </a:p>
        </p:txBody>
      </p:sp>
      <p:sp>
        <p:nvSpPr>
          <p:cNvPr id="10" name="Tijdelijke aanduiding voor tekst 5"/>
          <p:cNvSpPr>
            <a:spLocks noGrp="1"/>
          </p:cNvSpPr>
          <p:nvPr>
            <p:ph type="body" sz="quarter" idx="14" hasCustomPrompt="1"/>
          </p:nvPr>
        </p:nvSpPr>
        <p:spPr bwMode="gray">
          <a:xfrm>
            <a:off x="4938351" y="1363266"/>
            <a:ext cx="3288929" cy="3051000"/>
          </a:xfrm>
        </p:spPr>
        <p:txBody>
          <a:bodyPr/>
          <a:lstStyle>
            <a:lvl1pPr>
              <a:buClr>
                <a:schemeClr val="accent2"/>
              </a:buClr>
              <a:defRPr/>
            </a:lvl1pPr>
            <a:lvl2pPr>
              <a:buClr>
                <a:schemeClr val="accent2"/>
              </a:buClr>
              <a:defRPr/>
            </a:lvl2pPr>
            <a:lvl3pPr>
              <a:buClr>
                <a:schemeClr val="accent2"/>
              </a:buClr>
              <a:defRPr/>
            </a:lvl3pPr>
            <a:lvl4pPr>
              <a:defRPr/>
            </a:lvl4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2075112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 tekst (L) en afbeelding klein (R)">
    <p:spTree>
      <p:nvGrpSpPr>
        <p:cNvPr id="1" name=""/>
        <p:cNvGrpSpPr/>
        <p:nvPr/>
      </p:nvGrpSpPr>
      <p:grpSpPr>
        <a:xfrm>
          <a:off x="0" y="0"/>
          <a:ext cx="0" cy="0"/>
          <a:chOff x="0" y="0"/>
          <a:chExt cx="0" cy="0"/>
        </a:xfrm>
      </p:grpSpPr>
      <p:sp>
        <p:nvSpPr>
          <p:cNvPr id="8" name="Freeform 9"/>
          <p:cNvSpPr>
            <a:spLocks/>
          </p:cNvSpPr>
          <p:nvPr userDrawn="1"/>
        </p:nvSpPr>
        <p:spPr bwMode="gray">
          <a:xfrm>
            <a:off x="5300662" y="973931"/>
            <a:ext cx="3843338" cy="4169569"/>
          </a:xfrm>
          <a:custGeom>
            <a:avLst/>
            <a:gdLst>
              <a:gd name="T0" fmla="*/ 16141 w 16141"/>
              <a:gd name="T1" fmla="*/ 1040 h 17508"/>
              <a:gd name="T2" fmla="*/ 16141 w 16141"/>
              <a:gd name="T3" fmla="*/ 17508 h 17508"/>
              <a:gd name="T4" fmla="*/ 2909 w 16141"/>
              <a:gd name="T5" fmla="*/ 17508 h 17508"/>
              <a:gd name="T6" fmla="*/ 339 w 16141"/>
              <a:gd name="T7" fmla="*/ 9306 h 17508"/>
              <a:gd name="T8" fmla="*/ 909 w 16141"/>
              <a:gd name="T9" fmla="*/ 6152 h 17508"/>
              <a:gd name="T10" fmla="*/ 4579 w 16141"/>
              <a:gd name="T11" fmla="*/ 1436 h 17508"/>
              <a:gd name="T12" fmla="*/ 7663 w 16141"/>
              <a:gd name="T13" fmla="*/ 127 h 17508"/>
              <a:gd name="T14" fmla="*/ 16141 w 16141"/>
              <a:gd name="T15" fmla="*/ 1040 h 17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41" h="17508">
                <a:moveTo>
                  <a:pt x="16141" y="1040"/>
                </a:moveTo>
                <a:cubicBezTo>
                  <a:pt x="16141" y="17508"/>
                  <a:pt x="16141" y="17508"/>
                  <a:pt x="16141" y="17508"/>
                </a:cubicBezTo>
                <a:cubicBezTo>
                  <a:pt x="2909" y="17508"/>
                  <a:pt x="2909" y="17508"/>
                  <a:pt x="2909" y="17508"/>
                </a:cubicBezTo>
                <a:cubicBezTo>
                  <a:pt x="339" y="9306"/>
                  <a:pt x="339" y="9306"/>
                  <a:pt x="339" y="9306"/>
                </a:cubicBezTo>
                <a:cubicBezTo>
                  <a:pt x="0" y="8225"/>
                  <a:pt x="213" y="7046"/>
                  <a:pt x="909" y="6152"/>
                </a:cubicBezTo>
                <a:cubicBezTo>
                  <a:pt x="4579" y="1436"/>
                  <a:pt x="4579" y="1436"/>
                  <a:pt x="4579" y="1436"/>
                </a:cubicBezTo>
                <a:cubicBezTo>
                  <a:pt x="5312" y="495"/>
                  <a:pt x="6478" y="0"/>
                  <a:pt x="7663" y="127"/>
                </a:cubicBezTo>
                <a:lnTo>
                  <a:pt x="16141" y="1040"/>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423461"/>
            <a:ext cx="3240000" cy="810000"/>
          </a:xfrm>
        </p:spPr>
        <p:txBody>
          <a:bodyPr/>
          <a:lstStyle/>
          <a:p>
            <a:r>
              <a:rPr lang="nl-NL" dirty="0"/>
              <a:t>[Titel]</a:t>
            </a:r>
          </a:p>
        </p:txBody>
      </p:sp>
      <p:sp>
        <p:nvSpPr>
          <p:cNvPr id="6" name="Tijdelijke aanduiding voor tekst 5"/>
          <p:cNvSpPr>
            <a:spLocks noGrp="1"/>
          </p:cNvSpPr>
          <p:nvPr>
            <p:ph type="body" sz="quarter" idx="13" hasCustomPrompt="1"/>
          </p:nvPr>
        </p:nvSpPr>
        <p:spPr bwMode="gray">
          <a:xfrm>
            <a:off x="990600" y="1363266"/>
            <a:ext cx="3240000" cy="3051000"/>
          </a:xfrm>
        </p:spPr>
        <p:txBody>
          <a:bodyPr/>
          <a:lstStyle>
            <a:lvl1pPr>
              <a:defRPr/>
            </a:lvl1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
        <p:nvSpPr>
          <p:cNvPr id="7" name="Tijdelijke aanduiding voor afbeelding 6"/>
          <p:cNvSpPr>
            <a:spLocks noGrp="1"/>
          </p:cNvSpPr>
          <p:nvPr>
            <p:ph type="pic" sz="quarter" idx="14" hasCustomPrompt="1"/>
          </p:nvPr>
        </p:nvSpPr>
        <p:spPr bwMode="gray">
          <a:xfrm>
            <a:off x="4644001" y="1301354"/>
            <a:ext cx="3517106" cy="3010500"/>
          </a:xfrm>
        </p:spPr>
        <p:txBody>
          <a:bodyPr/>
          <a:lstStyle>
            <a:lvl1pPr marL="0" indent="0">
              <a:buNone/>
              <a:defRPr baseline="0"/>
            </a:lvl1pPr>
          </a:lstStyle>
          <a:p>
            <a:r>
              <a:rPr lang="nl-NL" dirty="0"/>
              <a:t>[Klik op het pictogram om een afbeelding in te voegen]</a:t>
            </a:r>
          </a:p>
        </p:txBody>
      </p:sp>
    </p:spTree>
    <p:extLst>
      <p:ext uri="{BB962C8B-B14F-4D97-AF65-F5344CB8AC3E}">
        <p14:creationId xmlns:p14="http://schemas.microsoft.com/office/powerpoint/2010/main" val="99533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met beeld roze">
    <p:bg>
      <p:bgPr>
        <a:solidFill>
          <a:srgbClr val="B15688"/>
        </a:solidFill>
        <a:effectLst/>
      </p:bgPr>
    </p:bg>
    <p:spTree>
      <p:nvGrpSpPr>
        <p:cNvPr id="1" name=""/>
        <p:cNvGrpSpPr/>
        <p:nvPr/>
      </p:nvGrpSpPr>
      <p:grpSpPr>
        <a:xfrm>
          <a:off x="0" y="0"/>
          <a:ext cx="0" cy="0"/>
          <a:chOff x="0" y="0"/>
          <a:chExt cx="0" cy="0"/>
        </a:xfrm>
      </p:grpSpPr>
      <p:sp>
        <p:nvSpPr>
          <p:cNvPr id="9" name="Freeform 7"/>
          <p:cNvSpPr>
            <a:spLocks noSelect="1" noEditPoints="1"/>
          </p:cNvSpPr>
          <p:nvPr userDrawn="1"/>
        </p:nvSpPr>
        <p:spPr bwMode="auto">
          <a:xfrm>
            <a:off x="8268891" y="235744"/>
            <a:ext cx="644129" cy="525066"/>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10" name="Tijdelijke aanduiding voor afbeelding 11"/>
          <p:cNvSpPr>
            <a:spLocks noGrp="1" noSelect="1"/>
          </p:cNvSpPr>
          <p:nvPr>
            <p:ph type="pic" idx="13" hasCustomPrompt="1"/>
          </p:nvPr>
        </p:nvSpPr>
        <p:spPr>
          <a:xfrm>
            <a:off x="1" y="0"/>
            <a:ext cx="4335548" cy="5143500"/>
          </a:xfrm>
          <a:custGeom>
            <a:avLst/>
            <a:gdLst>
              <a:gd name="connsiteX0" fmla="*/ 0 w 5780731"/>
              <a:gd name="connsiteY0" fmla="*/ 0 h 6858000"/>
              <a:gd name="connsiteX1" fmla="*/ 3890548 w 5780731"/>
              <a:gd name="connsiteY1" fmla="*/ 0 h 6858000"/>
              <a:gd name="connsiteX2" fmla="*/ 3943569 w 5780731"/>
              <a:gd name="connsiteY2" fmla="*/ 66675 h 6858000"/>
              <a:gd name="connsiteX3" fmla="*/ 3967063 w 5780731"/>
              <a:gd name="connsiteY3" fmla="*/ 99060 h 6858000"/>
              <a:gd name="connsiteX4" fmla="*/ 4008972 w 5780731"/>
              <a:gd name="connsiteY4" fmla="*/ 161290 h 6858000"/>
              <a:gd name="connsiteX5" fmla="*/ 4021672 w 5780731"/>
              <a:gd name="connsiteY5" fmla="*/ 181610 h 6858000"/>
              <a:gd name="connsiteX6" fmla="*/ 4033736 w 5780731"/>
              <a:gd name="connsiteY6" fmla="*/ 201930 h 6858000"/>
              <a:gd name="connsiteX7" fmla="*/ 4044531 w 5780731"/>
              <a:gd name="connsiteY7" fmla="*/ 219710 h 6858000"/>
              <a:gd name="connsiteX8" fmla="*/ 4062311 w 5780731"/>
              <a:gd name="connsiteY8" fmla="*/ 251778 h 6858000"/>
              <a:gd name="connsiteX9" fmla="*/ 4079138 w 5780731"/>
              <a:gd name="connsiteY9" fmla="*/ 283845 h 6858000"/>
              <a:gd name="connsiteX10" fmla="*/ 5616432 w 5780731"/>
              <a:gd name="connsiteY10" fmla="*/ 3294063 h 6858000"/>
              <a:gd name="connsiteX11" fmla="*/ 4739839 w 5780731"/>
              <a:gd name="connsiteY11" fmla="*/ 5398453 h 6858000"/>
              <a:gd name="connsiteX12" fmla="*/ 173038 w 5780731"/>
              <a:gd name="connsiteY12" fmla="*/ 6858000 h 6858000"/>
              <a:gd name="connsiteX13" fmla="*/ 0 w 5780731"/>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0731" h="6858000">
                <a:moveTo>
                  <a:pt x="0" y="0"/>
                </a:moveTo>
                <a:lnTo>
                  <a:pt x="3890548" y="0"/>
                </a:lnTo>
                <a:cubicBezTo>
                  <a:pt x="3908962" y="21590"/>
                  <a:pt x="3926424" y="43815"/>
                  <a:pt x="3943569" y="66675"/>
                </a:cubicBezTo>
                <a:cubicBezTo>
                  <a:pt x="3951506" y="77470"/>
                  <a:pt x="3959444" y="87948"/>
                  <a:pt x="3967063" y="99060"/>
                </a:cubicBezTo>
                <a:cubicBezTo>
                  <a:pt x="3981668" y="119380"/>
                  <a:pt x="3995638" y="140335"/>
                  <a:pt x="4008972" y="161290"/>
                </a:cubicBezTo>
                <a:cubicBezTo>
                  <a:pt x="4013417" y="167958"/>
                  <a:pt x="4017544" y="174943"/>
                  <a:pt x="4021672" y="181610"/>
                </a:cubicBezTo>
                <a:cubicBezTo>
                  <a:pt x="4025799" y="188278"/>
                  <a:pt x="4029927" y="194945"/>
                  <a:pt x="4033736" y="201930"/>
                </a:cubicBezTo>
                <a:cubicBezTo>
                  <a:pt x="4037546" y="207645"/>
                  <a:pt x="4041039" y="213995"/>
                  <a:pt x="4044531" y="219710"/>
                </a:cubicBezTo>
                <a:cubicBezTo>
                  <a:pt x="4050564" y="230505"/>
                  <a:pt x="4056596" y="240983"/>
                  <a:pt x="4062311" y="251778"/>
                </a:cubicBezTo>
                <a:cubicBezTo>
                  <a:pt x="4068026" y="262255"/>
                  <a:pt x="4073740" y="273050"/>
                  <a:pt x="4079138" y="283845"/>
                </a:cubicBezTo>
                <a:cubicBezTo>
                  <a:pt x="5616432" y="3294063"/>
                  <a:pt x="5616432" y="3294063"/>
                  <a:pt x="5616432" y="3294063"/>
                </a:cubicBezTo>
                <a:cubicBezTo>
                  <a:pt x="6036156" y="4115753"/>
                  <a:pt x="5618655" y="5117465"/>
                  <a:pt x="4739839" y="5398453"/>
                </a:cubicBezTo>
                <a:cubicBezTo>
                  <a:pt x="173038" y="6858000"/>
                  <a:pt x="173038" y="6858000"/>
                  <a:pt x="173038" y="6858000"/>
                </a:cubicBezTo>
                <a:lnTo>
                  <a:pt x="0" y="6858000"/>
                </a:lnTo>
                <a:close/>
              </a:path>
            </a:pathLst>
          </a:custGeom>
          <a:solidFill>
            <a:srgbClr val="F6BFD9"/>
          </a:solidFill>
        </p:spPr>
        <p:txBody>
          <a:bodyPr wrap="square">
            <a:noAutofit/>
          </a:bodyPr>
          <a:lstStyle>
            <a:lvl1pPr marL="171450" indent="-171450" algn="l" defTabSz="685800" rtl="0" eaLnBrk="1" latinLnBrk="0" hangingPunct="1">
              <a:lnSpc>
                <a:spcPct val="90000"/>
              </a:lnSpc>
              <a:spcBef>
                <a:spcPts val="750"/>
              </a:spcBef>
              <a:buFont typeface="Arial" panose="020B0604020202020204" pitchFamily="34" charset="0"/>
              <a:buNone/>
              <a:defRPr/>
            </a:lvl1pPr>
          </a:lstStyle>
          <a:p>
            <a:r>
              <a:rPr lang="nl-NL" dirty="0"/>
              <a:t>[Klik op het pictogram om een afbeelding in te voegen]</a:t>
            </a:r>
          </a:p>
        </p:txBody>
      </p:sp>
      <p:sp>
        <p:nvSpPr>
          <p:cNvPr id="2" name="Titel 1"/>
          <p:cNvSpPr>
            <a:spLocks noGrp="1" noSelect="1"/>
          </p:cNvSpPr>
          <p:nvPr>
            <p:ph type="ctrTitle" hasCustomPrompt="1"/>
          </p:nvPr>
        </p:nvSpPr>
        <p:spPr>
          <a:xfrm>
            <a:off x="4630224" y="1175815"/>
            <a:ext cx="4312011" cy="1523423"/>
          </a:xfrm>
        </p:spPr>
        <p:txBody>
          <a:bodyPr anchor="b"/>
          <a:lstStyle>
            <a:lvl1pPr algn="l">
              <a:lnSpc>
                <a:spcPct val="92000"/>
              </a:lnSpc>
              <a:defRPr sz="4125" baseline="0">
                <a:solidFill>
                  <a:schemeClr val="bg1"/>
                </a:solidFill>
              </a:defRPr>
            </a:lvl1pPr>
          </a:lstStyle>
          <a:p>
            <a:r>
              <a:rPr lang="nl-NL" dirty="0"/>
              <a:t>[Titel]</a:t>
            </a:r>
          </a:p>
        </p:txBody>
      </p:sp>
      <p:sp>
        <p:nvSpPr>
          <p:cNvPr id="3" name="Ondertitel 2"/>
          <p:cNvSpPr>
            <a:spLocks noGrp="1" noSelect="1"/>
          </p:cNvSpPr>
          <p:nvPr>
            <p:ph type="subTitle" idx="1" hasCustomPrompt="1"/>
          </p:nvPr>
        </p:nvSpPr>
        <p:spPr>
          <a:xfrm>
            <a:off x="4630985" y="3037845"/>
            <a:ext cx="4312011" cy="1053000"/>
          </a:xfrm>
        </p:spPr>
        <p:txBody>
          <a:bodyPr/>
          <a:lstStyle>
            <a:lvl1pPr marL="0" indent="0" algn="l">
              <a:buNone/>
              <a:defRPr sz="2625">
                <a:solidFill>
                  <a:srgbClr val="FAE3E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
        <p:nvSpPr>
          <p:cNvPr id="5" name="Naam presentator 4 (JU-Free)"/>
          <p:cNvSpPr>
            <a:spLocks noGrp="1"/>
          </p:cNvSpPr>
          <p:nvPr>
            <p:ph type="body" sz="quarter" idx="10" hasCustomPrompt="1"/>
          </p:nvPr>
        </p:nvSpPr>
        <p:spPr>
          <a:xfrm>
            <a:off x="6989885" y="4299255"/>
            <a:ext cx="1899597" cy="162000"/>
          </a:xfrm>
        </p:spPr>
        <p:txBody>
          <a:bodyPr/>
          <a:lstStyle>
            <a:lvl1pPr marL="0" indent="0" algn="r">
              <a:lnSpc>
                <a:spcPct val="100000"/>
              </a:lnSpc>
              <a:spcBef>
                <a:spcPts val="0"/>
              </a:spcBef>
              <a:buNone/>
              <a:defRPr sz="900" b="1">
                <a:solidFill>
                  <a:schemeClr val="bg1"/>
                </a:solidFill>
              </a:defRPr>
            </a:lvl1pPr>
            <a:lvl2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1" i="0" u="none" baseline="0">
                <a:solidFill>
                  <a:schemeClr val="bg1">
                    <a:lumMod val="100000"/>
                  </a:schemeClr>
                </a:solidFill>
                <a:latin typeface="Arial" panose="020B0604020202020204" pitchFamily="34" charset="0"/>
              </a:defRPr>
            </a:lvl9pPr>
          </a:lstStyle>
          <a:p>
            <a:pPr lvl="0"/>
            <a:r>
              <a:rPr lang="nl-NL" dirty="0"/>
              <a:t>[Naam presentator /]</a:t>
            </a:r>
          </a:p>
          <a:p>
            <a:pPr lvl="0"/>
            <a:r>
              <a:rPr lang="nl-NL" dirty="0"/>
              <a:t>JU-LEVEL1=Naam</a:t>
            </a:r>
          </a:p>
        </p:txBody>
      </p:sp>
      <p:sp>
        <p:nvSpPr>
          <p:cNvPr id="6" name="Functie 5 (JU-Free)"/>
          <p:cNvSpPr>
            <a:spLocks noGrp="1"/>
          </p:cNvSpPr>
          <p:nvPr>
            <p:ph type="body" sz="quarter" idx="11" hasCustomPrompt="1"/>
          </p:nvPr>
        </p:nvSpPr>
        <p:spPr>
          <a:xfrm>
            <a:off x="6989885" y="4457516"/>
            <a:ext cx="1899597" cy="162000"/>
          </a:xfrm>
        </p:spPr>
        <p:txBody>
          <a:bodyPr/>
          <a:lstStyle>
            <a:lvl1pPr marL="0" indent="0" algn="r">
              <a:lnSpc>
                <a:spcPct val="100000"/>
              </a:lnSpc>
              <a:spcBef>
                <a:spcPts val="0"/>
              </a:spcBef>
              <a:buNone/>
              <a:defRPr sz="900" b="0" i="1">
                <a:solidFill>
                  <a:schemeClr val="bg1"/>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7" name="Datum 6 (JU-Free)"/>
          <p:cNvSpPr>
            <a:spLocks noGrp="1"/>
          </p:cNvSpPr>
          <p:nvPr>
            <p:ph type="body" sz="quarter" idx="12" hasCustomPrompt="1"/>
          </p:nvPr>
        </p:nvSpPr>
        <p:spPr>
          <a:xfrm>
            <a:off x="6989885" y="4774038"/>
            <a:ext cx="1899597" cy="162000"/>
          </a:xfrm>
          <a:noFill/>
        </p:spPr>
        <p:txBody>
          <a:bodyPr/>
          <a:lstStyle>
            <a:lvl1pPr marL="0" indent="0" algn="r">
              <a:lnSpc>
                <a:spcPct val="100000"/>
              </a:lnSpc>
              <a:spcBef>
                <a:spcPts val="0"/>
              </a:spcBef>
              <a:buNone/>
              <a:defRPr sz="900" b="0" i="0">
                <a:solidFill>
                  <a:schemeClr val="bg1"/>
                </a:solidFill>
              </a:defRPr>
            </a:lvl1pPr>
            <a:lvl2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11139312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 tekst (L) en afbeelding klein (R) groen">
    <p:spTree>
      <p:nvGrpSpPr>
        <p:cNvPr id="1" name=""/>
        <p:cNvGrpSpPr/>
        <p:nvPr/>
      </p:nvGrpSpPr>
      <p:grpSpPr>
        <a:xfrm>
          <a:off x="0" y="0"/>
          <a:ext cx="0" cy="0"/>
          <a:chOff x="0" y="0"/>
          <a:chExt cx="0" cy="0"/>
        </a:xfrm>
      </p:grpSpPr>
      <p:sp>
        <p:nvSpPr>
          <p:cNvPr id="8" name="Freeform 9"/>
          <p:cNvSpPr>
            <a:spLocks/>
          </p:cNvSpPr>
          <p:nvPr userDrawn="1"/>
        </p:nvSpPr>
        <p:spPr bwMode="gray">
          <a:xfrm>
            <a:off x="5300662" y="973931"/>
            <a:ext cx="3843338" cy="4169569"/>
          </a:xfrm>
          <a:custGeom>
            <a:avLst/>
            <a:gdLst>
              <a:gd name="T0" fmla="*/ 16141 w 16141"/>
              <a:gd name="T1" fmla="*/ 1040 h 17508"/>
              <a:gd name="T2" fmla="*/ 16141 w 16141"/>
              <a:gd name="T3" fmla="*/ 17508 h 17508"/>
              <a:gd name="T4" fmla="*/ 2909 w 16141"/>
              <a:gd name="T5" fmla="*/ 17508 h 17508"/>
              <a:gd name="T6" fmla="*/ 339 w 16141"/>
              <a:gd name="T7" fmla="*/ 9306 h 17508"/>
              <a:gd name="T8" fmla="*/ 909 w 16141"/>
              <a:gd name="T9" fmla="*/ 6152 h 17508"/>
              <a:gd name="T10" fmla="*/ 4579 w 16141"/>
              <a:gd name="T11" fmla="*/ 1436 h 17508"/>
              <a:gd name="T12" fmla="*/ 7663 w 16141"/>
              <a:gd name="T13" fmla="*/ 127 h 17508"/>
              <a:gd name="T14" fmla="*/ 16141 w 16141"/>
              <a:gd name="T15" fmla="*/ 1040 h 17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41" h="17508">
                <a:moveTo>
                  <a:pt x="16141" y="1040"/>
                </a:moveTo>
                <a:cubicBezTo>
                  <a:pt x="16141" y="17508"/>
                  <a:pt x="16141" y="17508"/>
                  <a:pt x="16141" y="17508"/>
                </a:cubicBezTo>
                <a:cubicBezTo>
                  <a:pt x="2909" y="17508"/>
                  <a:pt x="2909" y="17508"/>
                  <a:pt x="2909" y="17508"/>
                </a:cubicBezTo>
                <a:cubicBezTo>
                  <a:pt x="339" y="9306"/>
                  <a:pt x="339" y="9306"/>
                  <a:pt x="339" y="9306"/>
                </a:cubicBezTo>
                <a:cubicBezTo>
                  <a:pt x="0" y="8225"/>
                  <a:pt x="213" y="7046"/>
                  <a:pt x="909" y="6152"/>
                </a:cubicBezTo>
                <a:cubicBezTo>
                  <a:pt x="4579" y="1436"/>
                  <a:pt x="4579" y="1436"/>
                  <a:pt x="4579" y="1436"/>
                </a:cubicBezTo>
                <a:cubicBezTo>
                  <a:pt x="5312" y="495"/>
                  <a:pt x="6478" y="0"/>
                  <a:pt x="7663" y="127"/>
                </a:cubicBezTo>
                <a:lnTo>
                  <a:pt x="16141" y="1040"/>
                </a:lnTo>
                <a:close/>
              </a:path>
            </a:pathLst>
          </a:custGeom>
          <a:solidFill>
            <a:srgbClr val="CEE7DC"/>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423461"/>
            <a:ext cx="3240000" cy="810000"/>
          </a:xfrm>
        </p:spPr>
        <p:txBody>
          <a:bodyPr/>
          <a:lstStyle>
            <a:lvl1pPr>
              <a:defRPr>
                <a:solidFill>
                  <a:schemeClr val="accent4"/>
                </a:solidFill>
              </a:defRPr>
            </a:lvl1pPr>
          </a:lstStyle>
          <a:p>
            <a:r>
              <a:rPr lang="nl-NL" dirty="0"/>
              <a:t>[Titel]</a:t>
            </a:r>
          </a:p>
        </p:txBody>
      </p:sp>
      <p:sp>
        <p:nvSpPr>
          <p:cNvPr id="6" name="Tijdelijke aanduiding voor tekst 5"/>
          <p:cNvSpPr>
            <a:spLocks noGrp="1"/>
          </p:cNvSpPr>
          <p:nvPr>
            <p:ph type="body" sz="quarter" idx="13" hasCustomPrompt="1"/>
          </p:nvPr>
        </p:nvSpPr>
        <p:spPr bwMode="gray">
          <a:xfrm>
            <a:off x="990600" y="1363266"/>
            <a:ext cx="3240000" cy="3051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
        <p:nvSpPr>
          <p:cNvPr id="7" name="Tijdelijke aanduiding voor afbeelding 6"/>
          <p:cNvSpPr>
            <a:spLocks noGrp="1"/>
          </p:cNvSpPr>
          <p:nvPr>
            <p:ph type="pic" sz="quarter" idx="14" hasCustomPrompt="1"/>
          </p:nvPr>
        </p:nvSpPr>
        <p:spPr bwMode="gray">
          <a:xfrm>
            <a:off x="4644001" y="1301354"/>
            <a:ext cx="3517106" cy="3010500"/>
          </a:xfrm>
        </p:spPr>
        <p:txBody>
          <a:bodyPr/>
          <a:lstStyle>
            <a:lvl1pPr marL="0" indent="0">
              <a:buNone/>
              <a:defRPr baseline="0"/>
            </a:lvl1pPr>
          </a:lstStyle>
          <a:p>
            <a:r>
              <a:rPr lang="nl-NL" dirty="0"/>
              <a:t>[Klik op het pictogram om een afbeelding in te voegen]</a:t>
            </a:r>
          </a:p>
        </p:txBody>
      </p:sp>
    </p:spTree>
    <p:extLst>
      <p:ext uri="{BB962C8B-B14F-4D97-AF65-F5344CB8AC3E}">
        <p14:creationId xmlns:p14="http://schemas.microsoft.com/office/powerpoint/2010/main" val="19983529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el, tekst (L) en afbeelding klein (R) paars">
    <p:spTree>
      <p:nvGrpSpPr>
        <p:cNvPr id="1" name=""/>
        <p:cNvGrpSpPr/>
        <p:nvPr/>
      </p:nvGrpSpPr>
      <p:grpSpPr>
        <a:xfrm>
          <a:off x="0" y="0"/>
          <a:ext cx="0" cy="0"/>
          <a:chOff x="0" y="0"/>
          <a:chExt cx="0" cy="0"/>
        </a:xfrm>
      </p:grpSpPr>
      <p:sp>
        <p:nvSpPr>
          <p:cNvPr id="8" name="Freeform 9"/>
          <p:cNvSpPr>
            <a:spLocks/>
          </p:cNvSpPr>
          <p:nvPr userDrawn="1"/>
        </p:nvSpPr>
        <p:spPr bwMode="gray">
          <a:xfrm>
            <a:off x="5300662" y="973931"/>
            <a:ext cx="3843338" cy="4169569"/>
          </a:xfrm>
          <a:custGeom>
            <a:avLst/>
            <a:gdLst>
              <a:gd name="T0" fmla="*/ 16141 w 16141"/>
              <a:gd name="T1" fmla="*/ 1040 h 17508"/>
              <a:gd name="T2" fmla="*/ 16141 w 16141"/>
              <a:gd name="T3" fmla="*/ 17508 h 17508"/>
              <a:gd name="T4" fmla="*/ 2909 w 16141"/>
              <a:gd name="T5" fmla="*/ 17508 h 17508"/>
              <a:gd name="T6" fmla="*/ 339 w 16141"/>
              <a:gd name="T7" fmla="*/ 9306 h 17508"/>
              <a:gd name="T8" fmla="*/ 909 w 16141"/>
              <a:gd name="T9" fmla="*/ 6152 h 17508"/>
              <a:gd name="T10" fmla="*/ 4579 w 16141"/>
              <a:gd name="T11" fmla="*/ 1436 h 17508"/>
              <a:gd name="T12" fmla="*/ 7663 w 16141"/>
              <a:gd name="T13" fmla="*/ 127 h 17508"/>
              <a:gd name="T14" fmla="*/ 16141 w 16141"/>
              <a:gd name="T15" fmla="*/ 1040 h 17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41" h="17508">
                <a:moveTo>
                  <a:pt x="16141" y="1040"/>
                </a:moveTo>
                <a:cubicBezTo>
                  <a:pt x="16141" y="17508"/>
                  <a:pt x="16141" y="17508"/>
                  <a:pt x="16141" y="17508"/>
                </a:cubicBezTo>
                <a:cubicBezTo>
                  <a:pt x="2909" y="17508"/>
                  <a:pt x="2909" y="17508"/>
                  <a:pt x="2909" y="17508"/>
                </a:cubicBezTo>
                <a:cubicBezTo>
                  <a:pt x="339" y="9306"/>
                  <a:pt x="339" y="9306"/>
                  <a:pt x="339" y="9306"/>
                </a:cubicBezTo>
                <a:cubicBezTo>
                  <a:pt x="0" y="8225"/>
                  <a:pt x="213" y="7046"/>
                  <a:pt x="909" y="6152"/>
                </a:cubicBezTo>
                <a:cubicBezTo>
                  <a:pt x="4579" y="1436"/>
                  <a:pt x="4579" y="1436"/>
                  <a:pt x="4579" y="1436"/>
                </a:cubicBezTo>
                <a:cubicBezTo>
                  <a:pt x="5312" y="495"/>
                  <a:pt x="6478" y="0"/>
                  <a:pt x="7663" y="127"/>
                </a:cubicBezTo>
                <a:lnTo>
                  <a:pt x="16141" y="1040"/>
                </a:lnTo>
                <a:close/>
              </a:path>
            </a:pathLst>
          </a:custGeom>
          <a:solidFill>
            <a:srgbClr val="EBD6EA"/>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423461"/>
            <a:ext cx="3240000" cy="810000"/>
          </a:xfrm>
        </p:spPr>
        <p:txBody>
          <a:bodyPr/>
          <a:lstStyle>
            <a:lvl1pPr>
              <a:defRPr>
                <a:solidFill>
                  <a:schemeClr val="accent3"/>
                </a:solidFill>
              </a:defRPr>
            </a:lvl1pPr>
          </a:lstStyle>
          <a:p>
            <a:r>
              <a:rPr lang="nl-NL" dirty="0"/>
              <a:t>[Titel]</a:t>
            </a:r>
          </a:p>
        </p:txBody>
      </p:sp>
      <p:sp>
        <p:nvSpPr>
          <p:cNvPr id="6" name="Tijdelijke aanduiding voor tekst 5"/>
          <p:cNvSpPr>
            <a:spLocks noGrp="1"/>
          </p:cNvSpPr>
          <p:nvPr>
            <p:ph type="body" sz="quarter" idx="13" hasCustomPrompt="1"/>
          </p:nvPr>
        </p:nvSpPr>
        <p:spPr bwMode="gray">
          <a:xfrm>
            <a:off x="990600" y="1363266"/>
            <a:ext cx="3240000" cy="3051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
        <p:nvSpPr>
          <p:cNvPr id="7" name="Tijdelijke aanduiding voor afbeelding 6"/>
          <p:cNvSpPr>
            <a:spLocks noGrp="1"/>
          </p:cNvSpPr>
          <p:nvPr>
            <p:ph type="pic" sz="quarter" idx="14" hasCustomPrompt="1"/>
          </p:nvPr>
        </p:nvSpPr>
        <p:spPr bwMode="gray">
          <a:xfrm>
            <a:off x="4644001" y="1301354"/>
            <a:ext cx="3517106" cy="3010500"/>
          </a:xfrm>
        </p:spPr>
        <p:txBody>
          <a:bodyPr/>
          <a:lstStyle>
            <a:lvl1pPr marL="0" indent="0">
              <a:buNone/>
              <a:defRPr baseline="0"/>
            </a:lvl1pPr>
          </a:lstStyle>
          <a:p>
            <a:r>
              <a:rPr lang="nl-NL" dirty="0"/>
              <a:t>[Klik op het pictogram om een afbeelding in te voegen]</a:t>
            </a:r>
          </a:p>
        </p:txBody>
      </p:sp>
    </p:spTree>
    <p:extLst>
      <p:ext uri="{BB962C8B-B14F-4D97-AF65-F5344CB8AC3E}">
        <p14:creationId xmlns:p14="http://schemas.microsoft.com/office/powerpoint/2010/main" val="39994543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el, tekst (L) en afbeelding klein (R) roze">
    <p:spTree>
      <p:nvGrpSpPr>
        <p:cNvPr id="1" name=""/>
        <p:cNvGrpSpPr/>
        <p:nvPr/>
      </p:nvGrpSpPr>
      <p:grpSpPr>
        <a:xfrm>
          <a:off x="0" y="0"/>
          <a:ext cx="0" cy="0"/>
          <a:chOff x="0" y="0"/>
          <a:chExt cx="0" cy="0"/>
        </a:xfrm>
      </p:grpSpPr>
      <p:sp>
        <p:nvSpPr>
          <p:cNvPr id="8" name="Freeform 9"/>
          <p:cNvSpPr>
            <a:spLocks/>
          </p:cNvSpPr>
          <p:nvPr userDrawn="1"/>
        </p:nvSpPr>
        <p:spPr bwMode="gray">
          <a:xfrm>
            <a:off x="5300662" y="973931"/>
            <a:ext cx="3843338" cy="4169569"/>
          </a:xfrm>
          <a:custGeom>
            <a:avLst/>
            <a:gdLst>
              <a:gd name="T0" fmla="*/ 16141 w 16141"/>
              <a:gd name="T1" fmla="*/ 1040 h 17508"/>
              <a:gd name="T2" fmla="*/ 16141 w 16141"/>
              <a:gd name="T3" fmla="*/ 17508 h 17508"/>
              <a:gd name="T4" fmla="*/ 2909 w 16141"/>
              <a:gd name="T5" fmla="*/ 17508 h 17508"/>
              <a:gd name="T6" fmla="*/ 339 w 16141"/>
              <a:gd name="T7" fmla="*/ 9306 h 17508"/>
              <a:gd name="T8" fmla="*/ 909 w 16141"/>
              <a:gd name="T9" fmla="*/ 6152 h 17508"/>
              <a:gd name="T10" fmla="*/ 4579 w 16141"/>
              <a:gd name="T11" fmla="*/ 1436 h 17508"/>
              <a:gd name="T12" fmla="*/ 7663 w 16141"/>
              <a:gd name="T13" fmla="*/ 127 h 17508"/>
              <a:gd name="T14" fmla="*/ 16141 w 16141"/>
              <a:gd name="T15" fmla="*/ 1040 h 17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41" h="17508">
                <a:moveTo>
                  <a:pt x="16141" y="1040"/>
                </a:moveTo>
                <a:cubicBezTo>
                  <a:pt x="16141" y="17508"/>
                  <a:pt x="16141" y="17508"/>
                  <a:pt x="16141" y="17508"/>
                </a:cubicBezTo>
                <a:cubicBezTo>
                  <a:pt x="2909" y="17508"/>
                  <a:pt x="2909" y="17508"/>
                  <a:pt x="2909" y="17508"/>
                </a:cubicBezTo>
                <a:cubicBezTo>
                  <a:pt x="339" y="9306"/>
                  <a:pt x="339" y="9306"/>
                  <a:pt x="339" y="9306"/>
                </a:cubicBezTo>
                <a:cubicBezTo>
                  <a:pt x="0" y="8225"/>
                  <a:pt x="213" y="7046"/>
                  <a:pt x="909" y="6152"/>
                </a:cubicBezTo>
                <a:cubicBezTo>
                  <a:pt x="4579" y="1436"/>
                  <a:pt x="4579" y="1436"/>
                  <a:pt x="4579" y="1436"/>
                </a:cubicBezTo>
                <a:cubicBezTo>
                  <a:pt x="5312" y="495"/>
                  <a:pt x="6478" y="0"/>
                  <a:pt x="7663" y="127"/>
                </a:cubicBezTo>
                <a:lnTo>
                  <a:pt x="16141" y="1040"/>
                </a:lnTo>
                <a:close/>
              </a:path>
            </a:pathLst>
          </a:custGeom>
          <a:solidFill>
            <a:srgbClr val="FAE3EF"/>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423461"/>
            <a:ext cx="3240000" cy="810000"/>
          </a:xfrm>
        </p:spPr>
        <p:txBody>
          <a:bodyPr/>
          <a:lstStyle>
            <a:lvl1pPr>
              <a:defRPr>
                <a:solidFill>
                  <a:schemeClr val="accent2"/>
                </a:solidFill>
              </a:defRPr>
            </a:lvl1pPr>
          </a:lstStyle>
          <a:p>
            <a:r>
              <a:rPr lang="nl-NL" dirty="0"/>
              <a:t>[Titel]</a:t>
            </a:r>
          </a:p>
        </p:txBody>
      </p:sp>
      <p:sp>
        <p:nvSpPr>
          <p:cNvPr id="6" name="Tijdelijke aanduiding voor tekst 5"/>
          <p:cNvSpPr>
            <a:spLocks noGrp="1"/>
          </p:cNvSpPr>
          <p:nvPr>
            <p:ph type="body" sz="quarter" idx="13" hasCustomPrompt="1"/>
          </p:nvPr>
        </p:nvSpPr>
        <p:spPr bwMode="gray">
          <a:xfrm>
            <a:off x="990600" y="1363266"/>
            <a:ext cx="3240000" cy="3051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
        <p:nvSpPr>
          <p:cNvPr id="7" name="Tijdelijke aanduiding voor afbeelding 6"/>
          <p:cNvSpPr>
            <a:spLocks noGrp="1"/>
          </p:cNvSpPr>
          <p:nvPr>
            <p:ph type="pic" sz="quarter" idx="14" hasCustomPrompt="1"/>
          </p:nvPr>
        </p:nvSpPr>
        <p:spPr bwMode="gray">
          <a:xfrm>
            <a:off x="4644001" y="1301354"/>
            <a:ext cx="3517106" cy="3010500"/>
          </a:xfrm>
        </p:spPr>
        <p:txBody>
          <a:bodyPr/>
          <a:lstStyle>
            <a:lvl1pPr marL="0" indent="0">
              <a:buNone/>
              <a:defRPr baseline="0"/>
            </a:lvl1pPr>
          </a:lstStyle>
          <a:p>
            <a:r>
              <a:rPr lang="nl-NL" dirty="0"/>
              <a:t>[Klik op het pictogram om een afbeelding in te voegen]</a:t>
            </a:r>
          </a:p>
        </p:txBody>
      </p:sp>
    </p:spTree>
    <p:extLst>
      <p:ext uri="{BB962C8B-B14F-4D97-AF65-F5344CB8AC3E}">
        <p14:creationId xmlns:p14="http://schemas.microsoft.com/office/powerpoint/2010/main" val="29473595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el, tekst (L) en grafiek (R)">
    <p:spTree>
      <p:nvGrpSpPr>
        <p:cNvPr id="1" name=""/>
        <p:cNvGrpSpPr/>
        <p:nvPr/>
      </p:nvGrpSpPr>
      <p:grpSpPr>
        <a:xfrm>
          <a:off x="0" y="0"/>
          <a:ext cx="0" cy="0"/>
          <a:chOff x="0" y="0"/>
          <a:chExt cx="0" cy="0"/>
        </a:xfrm>
      </p:grpSpPr>
      <p:sp>
        <p:nvSpPr>
          <p:cNvPr id="9" name="Freeform 5"/>
          <p:cNvSpPr>
            <a:spLocks/>
          </p:cNvSpPr>
          <p:nvPr userDrawn="1"/>
        </p:nvSpPr>
        <p:spPr bwMode="gray">
          <a:xfrm>
            <a:off x="0" y="4114800"/>
            <a:ext cx="1683544" cy="1028700"/>
          </a:xfrm>
          <a:custGeom>
            <a:avLst/>
            <a:gdLst>
              <a:gd name="T0" fmla="*/ 7067 w 7067"/>
              <a:gd name="T1" fmla="*/ 4319 h 4319"/>
              <a:gd name="T2" fmla="*/ 0 w 7067"/>
              <a:gd name="T3" fmla="*/ 4319 h 4319"/>
              <a:gd name="T4" fmla="*/ 0 w 7067"/>
              <a:gd name="T5" fmla="*/ 0 h 4319"/>
              <a:gd name="T6" fmla="*/ 2368 w 7067"/>
              <a:gd name="T7" fmla="*/ 255 h 4319"/>
              <a:gd name="T8" fmla="*/ 4620 w 7067"/>
              <a:gd name="T9" fmla="*/ 1446 h 4319"/>
              <a:gd name="T10" fmla="*/ 7067 w 7067"/>
              <a:gd name="T11" fmla="*/ 4319 h 4319"/>
            </a:gdLst>
            <a:ahLst/>
            <a:cxnLst>
              <a:cxn ang="0">
                <a:pos x="T0" y="T1"/>
              </a:cxn>
              <a:cxn ang="0">
                <a:pos x="T2" y="T3"/>
              </a:cxn>
              <a:cxn ang="0">
                <a:pos x="T4" y="T5"/>
              </a:cxn>
              <a:cxn ang="0">
                <a:pos x="T6" y="T7"/>
              </a:cxn>
              <a:cxn ang="0">
                <a:pos x="T8" y="T9"/>
              </a:cxn>
              <a:cxn ang="0">
                <a:pos x="T10" y="T11"/>
              </a:cxn>
            </a:cxnLst>
            <a:rect l="0" t="0" r="r" b="b"/>
            <a:pathLst>
              <a:path w="7067" h="4319">
                <a:moveTo>
                  <a:pt x="7067" y="4319"/>
                </a:moveTo>
                <a:cubicBezTo>
                  <a:pt x="0" y="4319"/>
                  <a:pt x="0" y="4319"/>
                  <a:pt x="0" y="4319"/>
                </a:cubicBezTo>
                <a:cubicBezTo>
                  <a:pt x="0" y="0"/>
                  <a:pt x="0" y="0"/>
                  <a:pt x="0" y="0"/>
                </a:cubicBezTo>
                <a:cubicBezTo>
                  <a:pt x="2368" y="255"/>
                  <a:pt x="2368" y="255"/>
                  <a:pt x="2368" y="255"/>
                </a:cubicBezTo>
                <a:cubicBezTo>
                  <a:pt x="3243" y="349"/>
                  <a:pt x="4049" y="775"/>
                  <a:pt x="4620" y="1446"/>
                </a:cubicBezTo>
                <a:lnTo>
                  <a:pt x="7067" y="4319"/>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423461"/>
            <a:ext cx="3240000" cy="810000"/>
          </a:xfrm>
        </p:spPr>
        <p:txBody>
          <a:bodyPr/>
          <a:lstStyle/>
          <a:p>
            <a:r>
              <a:rPr lang="nl-NL" dirty="0"/>
              <a:t>[Titel]</a:t>
            </a:r>
          </a:p>
        </p:txBody>
      </p:sp>
      <p:sp>
        <p:nvSpPr>
          <p:cNvPr id="6" name="Tijdelijke aanduiding voor tekst 5"/>
          <p:cNvSpPr>
            <a:spLocks noGrp="1"/>
          </p:cNvSpPr>
          <p:nvPr>
            <p:ph type="body" sz="quarter" idx="13" hasCustomPrompt="1"/>
          </p:nvPr>
        </p:nvSpPr>
        <p:spPr bwMode="gray">
          <a:xfrm>
            <a:off x="990600" y="1363266"/>
            <a:ext cx="3240000" cy="3051000"/>
          </a:xfrm>
        </p:spPr>
        <p:txBody>
          <a:bodyPr/>
          <a:lstStyle>
            <a:lvl1pPr>
              <a:defRPr/>
            </a:lvl1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
        <p:nvSpPr>
          <p:cNvPr id="8" name="Tijdelijke aanduiding voor grafiek 7"/>
          <p:cNvSpPr>
            <a:spLocks noGrp="1"/>
          </p:cNvSpPr>
          <p:nvPr>
            <p:ph type="chart" sz="quarter" idx="14" hasCustomPrompt="1"/>
          </p:nvPr>
        </p:nvSpPr>
        <p:spPr bwMode="gray">
          <a:xfrm>
            <a:off x="4860000" y="1301262"/>
            <a:ext cx="3138855" cy="2787345"/>
          </a:xfrm>
        </p:spPr>
        <p:txBody>
          <a:bodyPr/>
          <a:lstStyle>
            <a:lvl1pPr marL="0" indent="0">
              <a:buNone/>
              <a:defRPr/>
            </a:lvl1pPr>
          </a:lstStyle>
          <a:p>
            <a:r>
              <a:rPr lang="nl-NL" dirty="0"/>
              <a:t>[Grafiek]</a:t>
            </a:r>
          </a:p>
        </p:txBody>
      </p:sp>
      <p:sp>
        <p:nvSpPr>
          <p:cNvPr id="10" name="Functie 5 (JU-Free)"/>
          <p:cNvSpPr>
            <a:spLocks noGrp="1"/>
          </p:cNvSpPr>
          <p:nvPr>
            <p:ph type="body" sz="quarter" idx="11" hasCustomPrompt="1"/>
          </p:nvPr>
        </p:nvSpPr>
        <p:spPr bwMode="gray">
          <a:xfrm>
            <a:off x="5178669" y="4182455"/>
            <a:ext cx="2970000" cy="162000"/>
          </a:xfrm>
        </p:spPr>
        <p:txBody>
          <a:bodyPr/>
          <a:lstStyle>
            <a:lvl1pPr marL="0" indent="0" algn="l">
              <a:lnSpc>
                <a:spcPct val="100000"/>
              </a:lnSpc>
              <a:spcBef>
                <a:spcPts val="0"/>
              </a:spcBef>
              <a:buNone/>
              <a:defRPr sz="788" b="0" i="1">
                <a:solidFill>
                  <a:srgbClr val="28348B"/>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a:t>[Omschrijving inhoud grafiek]</a:t>
            </a:r>
            <a:endParaRPr lang="nl-NL" dirty="0"/>
          </a:p>
          <a:p>
            <a:pPr lvl="0"/>
            <a:r>
              <a:rPr lang="nl-NL" dirty="0"/>
              <a:t>JU-LEVEL1=Bijschrift</a:t>
            </a:r>
          </a:p>
        </p:txBody>
      </p:sp>
    </p:spTree>
    <p:extLst>
      <p:ext uri="{BB962C8B-B14F-4D97-AF65-F5344CB8AC3E}">
        <p14:creationId xmlns:p14="http://schemas.microsoft.com/office/powerpoint/2010/main" val="9404443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el, tekst (L) en grafiek (R) groen">
    <p:spTree>
      <p:nvGrpSpPr>
        <p:cNvPr id="1" name=""/>
        <p:cNvGrpSpPr/>
        <p:nvPr/>
      </p:nvGrpSpPr>
      <p:grpSpPr>
        <a:xfrm>
          <a:off x="0" y="0"/>
          <a:ext cx="0" cy="0"/>
          <a:chOff x="0" y="0"/>
          <a:chExt cx="0" cy="0"/>
        </a:xfrm>
      </p:grpSpPr>
      <p:sp>
        <p:nvSpPr>
          <p:cNvPr id="9" name="Freeform 5"/>
          <p:cNvSpPr>
            <a:spLocks/>
          </p:cNvSpPr>
          <p:nvPr userDrawn="1"/>
        </p:nvSpPr>
        <p:spPr bwMode="gray">
          <a:xfrm>
            <a:off x="0" y="4114800"/>
            <a:ext cx="1683544" cy="1028700"/>
          </a:xfrm>
          <a:custGeom>
            <a:avLst/>
            <a:gdLst>
              <a:gd name="T0" fmla="*/ 7067 w 7067"/>
              <a:gd name="T1" fmla="*/ 4319 h 4319"/>
              <a:gd name="T2" fmla="*/ 0 w 7067"/>
              <a:gd name="T3" fmla="*/ 4319 h 4319"/>
              <a:gd name="T4" fmla="*/ 0 w 7067"/>
              <a:gd name="T5" fmla="*/ 0 h 4319"/>
              <a:gd name="T6" fmla="*/ 2368 w 7067"/>
              <a:gd name="T7" fmla="*/ 255 h 4319"/>
              <a:gd name="T8" fmla="*/ 4620 w 7067"/>
              <a:gd name="T9" fmla="*/ 1446 h 4319"/>
              <a:gd name="T10" fmla="*/ 7067 w 7067"/>
              <a:gd name="T11" fmla="*/ 4319 h 4319"/>
            </a:gdLst>
            <a:ahLst/>
            <a:cxnLst>
              <a:cxn ang="0">
                <a:pos x="T0" y="T1"/>
              </a:cxn>
              <a:cxn ang="0">
                <a:pos x="T2" y="T3"/>
              </a:cxn>
              <a:cxn ang="0">
                <a:pos x="T4" y="T5"/>
              </a:cxn>
              <a:cxn ang="0">
                <a:pos x="T6" y="T7"/>
              </a:cxn>
              <a:cxn ang="0">
                <a:pos x="T8" y="T9"/>
              </a:cxn>
              <a:cxn ang="0">
                <a:pos x="T10" y="T11"/>
              </a:cxn>
            </a:cxnLst>
            <a:rect l="0" t="0" r="r" b="b"/>
            <a:pathLst>
              <a:path w="7067" h="4319">
                <a:moveTo>
                  <a:pt x="7067" y="4319"/>
                </a:moveTo>
                <a:cubicBezTo>
                  <a:pt x="0" y="4319"/>
                  <a:pt x="0" y="4319"/>
                  <a:pt x="0" y="4319"/>
                </a:cubicBezTo>
                <a:cubicBezTo>
                  <a:pt x="0" y="0"/>
                  <a:pt x="0" y="0"/>
                  <a:pt x="0" y="0"/>
                </a:cubicBezTo>
                <a:cubicBezTo>
                  <a:pt x="2368" y="255"/>
                  <a:pt x="2368" y="255"/>
                  <a:pt x="2368" y="255"/>
                </a:cubicBezTo>
                <a:cubicBezTo>
                  <a:pt x="3243" y="349"/>
                  <a:pt x="4049" y="775"/>
                  <a:pt x="4620" y="1446"/>
                </a:cubicBezTo>
                <a:lnTo>
                  <a:pt x="7067" y="4319"/>
                </a:lnTo>
                <a:close/>
              </a:path>
            </a:pathLst>
          </a:custGeom>
          <a:solidFill>
            <a:srgbClr val="CEE7DC"/>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423461"/>
            <a:ext cx="3240000" cy="810000"/>
          </a:xfrm>
        </p:spPr>
        <p:txBody>
          <a:bodyPr/>
          <a:lstStyle>
            <a:lvl1pPr>
              <a:defRPr>
                <a:solidFill>
                  <a:schemeClr val="accent4"/>
                </a:solidFill>
              </a:defRPr>
            </a:lvl1pPr>
          </a:lstStyle>
          <a:p>
            <a:r>
              <a:rPr lang="nl-NL" dirty="0"/>
              <a:t>[Titel]</a:t>
            </a:r>
          </a:p>
        </p:txBody>
      </p:sp>
      <p:sp>
        <p:nvSpPr>
          <p:cNvPr id="6" name="Tijdelijke aanduiding voor tekst 5"/>
          <p:cNvSpPr>
            <a:spLocks noGrp="1"/>
          </p:cNvSpPr>
          <p:nvPr>
            <p:ph type="body" sz="quarter" idx="13" hasCustomPrompt="1"/>
          </p:nvPr>
        </p:nvSpPr>
        <p:spPr bwMode="gray">
          <a:xfrm>
            <a:off x="990600" y="1363266"/>
            <a:ext cx="3240000" cy="3051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
        <p:nvSpPr>
          <p:cNvPr id="8" name="Tijdelijke aanduiding voor grafiek 7"/>
          <p:cNvSpPr>
            <a:spLocks noGrp="1"/>
          </p:cNvSpPr>
          <p:nvPr>
            <p:ph type="chart" sz="quarter" idx="14" hasCustomPrompt="1"/>
          </p:nvPr>
        </p:nvSpPr>
        <p:spPr bwMode="gray">
          <a:xfrm>
            <a:off x="4860000" y="1301262"/>
            <a:ext cx="3138855" cy="2787345"/>
          </a:xfrm>
        </p:spPr>
        <p:txBody>
          <a:bodyPr/>
          <a:lstStyle>
            <a:lvl1pPr marL="0" indent="0">
              <a:buNone/>
              <a:defRPr/>
            </a:lvl1pPr>
          </a:lstStyle>
          <a:p>
            <a:r>
              <a:rPr lang="nl-NL" dirty="0"/>
              <a:t>[Grafiek]</a:t>
            </a:r>
          </a:p>
        </p:txBody>
      </p:sp>
      <p:sp>
        <p:nvSpPr>
          <p:cNvPr id="10" name="Functie 5 (JU-Free)"/>
          <p:cNvSpPr>
            <a:spLocks noGrp="1"/>
          </p:cNvSpPr>
          <p:nvPr>
            <p:ph type="body" sz="quarter" idx="11" hasCustomPrompt="1"/>
          </p:nvPr>
        </p:nvSpPr>
        <p:spPr bwMode="gray">
          <a:xfrm>
            <a:off x="5178669" y="4182455"/>
            <a:ext cx="2970000" cy="162000"/>
          </a:xfrm>
        </p:spPr>
        <p:txBody>
          <a:bodyPr/>
          <a:lstStyle>
            <a:lvl1pPr marL="0" indent="0" algn="l">
              <a:lnSpc>
                <a:spcPct val="100000"/>
              </a:lnSpc>
              <a:spcBef>
                <a:spcPts val="0"/>
              </a:spcBef>
              <a:buNone/>
              <a:defRPr sz="788" b="0" i="1">
                <a:solidFill>
                  <a:srgbClr val="28348B"/>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a:t>[Omschrijving inhoud grafiek]</a:t>
            </a:r>
            <a:endParaRPr lang="nl-NL" dirty="0"/>
          </a:p>
          <a:p>
            <a:pPr lvl="0"/>
            <a:r>
              <a:rPr lang="nl-NL" dirty="0"/>
              <a:t>JU-LEVEL1=Bijschrift</a:t>
            </a:r>
          </a:p>
        </p:txBody>
      </p:sp>
    </p:spTree>
    <p:extLst>
      <p:ext uri="{BB962C8B-B14F-4D97-AF65-F5344CB8AC3E}">
        <p14:creationId xmlns:p14="http://schemas.microsoft.com/office/powerpoint/2010/main" val="18566421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el, tekst (L) en grafiek (R) paars">
    <p:spTree>
      <p:nvGrpSpPr>
        <p:cNvPr id="1" name=""/>
        <p:cNvGrpSpPr/>
        <p:nvPr/>
      </p:nvGrpSpPr>
      <p:grpSpPr>
        <a:xfrm>
          <a:off x="0" y="0"/>
          <a:ext cx="0" cy="0"/>
          <a:chOff x="0" y="0"/>
          <a:chExt cx="0" cy="0"/>
        </a:xfrm>
      </p:grpSpPr>
      <p:sp>
        <p:nvSpPr>
          <p:cNvPr id="9" name="Freeform 5"/>
          <p:cNvSpPr>
            <a:spLocks/>
          </p:cNvSpPr>
          <p:nvPr userDrawn="1"/>
        </p:nvSpPr>
        <p:spPr bwMode="gray">
          <a:xfrm>
            <a:off x="0" y="4114800"/>
            <a:ext cx="1683544" cy="1028700"/>
          </a:xfrm>
          <a:custGeom>
            <a:avLst/>
            <a:gdLst>
              <a:gd name="T0" fmla="*/ 7067 w 7067"/>
              <a:gd name="T1" fmla="*/ 4319 h 4319"/>
              <a:gd name="T2" fmla="*/ 0 w 7067"/>
              <a:gd name="T3" fmla="*/ 4319 h 4319"/>
              <a:gd name="T4" fmla="*/ 0 w 7067"/>
              <a:gd name="T5" fmla="*/ 0 h 4319"/>
              <a:gd name="T6" fmla="*/ 2368 w 7067"/>
              <a:gd name="T7" fmla="*/ 255 h 4319"/>
              <a:gd name="T8" fmla="*/ 4620 w 7067"/>
              <a:gd name="T9" fmla="*/ 1446 h 4319"/>
              <a:gd name="T10" fmla="*/ 7067 w 7067"/>
              <a:gd name="T11" fmla="*/ 4319 h 4319"/>
            </a:gdLst>
            <a:ahLst/>
            <a:cxnLst>
              <a:cxn ang="0">
                <a:pos x="T0" y="T1"/>
              </a:cxn>
              <a:cxn ang="0">
                <a:pos x="T2" y="T3"/>
              </a:cxn>
              <a:cxn ang="0">
                <a:pos x="T4" y="T5"/>
              </a:cxn>
              <a:cxn ang="0">
                <a:pos x="T6" y="T7"/>
              </a:cxn>
              <a:cxn ang="0">
                <a:pos x="T8" y="T9"/>
              </a:cxn>
              <a:cxn ang="0">
                <a:pos x="T10" y="T11"/>
              </a:cxn>
            </a:cxnLst>
            <a:rect l="0" t="0" r="r" b="b"/>
            <a:pathLst>
              <a:path w="7067" h="4319">
                <a:moveTo>
                  <a:pt x="7067" y="4319"/>
                </a:moveTo>
                <a:cubicBezTo>
                  <a:pt x="0" y="4319"/>
                  <a:pt x="0" y="4319"/>
                  <a:pt x="0" y="4319"/>
                </a:cubicBezTo>
                <a:cubicBezTo>
                  <a:pt x="0" y="0"/>
                  <a:pt x="0" y="0"/>
                  <a:pt x="0" y="0"/>
                </a:cubicBezTo>
                <a:cubicBezTo>
                  <a:pt x="2368" y="255"/>
                  <a:pt x="2368" y="255"/>
                  <a:pt x="2368" y="255"/>
                </a:cubicBezTo>
                <a:cubicBezTo>
                  <a:pt x="3243" y="349"/>
                  <a:pt x="4049" y="775"/>
                  <a:pt x="4620" y="1446"/>
                </a:cubicBezTo>
                <a:lnTo>
                  <a:pt x="7067" y="4319"/>
                </a:lnTo>
                <a:close/>
              </a:path>
            </a:pathLst>
          </a:custGeom>
          <a:solidFill>
            <a:srgbClr val="EBD6EA"/>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423461"/>
            <a:ext cx="3240000" cy="810000"/>
          </a:xfrm>
        </p:spPr>
        <p:txBody>
          <a:bodyPr/>
          <a:lstStyle>
            <a:lvl1pPr>
              <a:defRPr>
                <a:solidFill>
                  <a:schemeClr val="accent3"/>
                </a:solidFill>
              </a:defRPr>
            </a:lvl1pPr>
          </a:lstStyle>
          <a:p>
            <a:r>
              <a:rPr lang="nl-NL" dirty="0"/>
              <a:t>[Titel]</a:t>
            </a:r>
          </a:p>
        </p:txBody>
      </p:sp>
      <p:sp>
        <p:nvSpPr>
          <p:cNvPr id="6" name="Tijdelijke aanduiding voor tekst 5"/>
          <p:cNvSpPr>
            <a:spLocks noGrp="1"/>
          </p:cNvSpPr>
          <p:nvPr>
            <p:ph type="body" sz="quarter" idx="13" hasCustomPrompt="1"/>
          </p:nvPr>
        </p:nvSpPr>
        <p:spPr bwMode="gray">
          <a:xfrm>
            <a:off x="990600" y="1363266"/>
            <a:ext cx="3240000" cy="3051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
        <p:nvSpPr>
          <p:cNvPr id="8" name="Tijdelijke aanduiding voor grafiek 7"/>
          <p:cNvSpPr>
            <a:spLocks noGrp="1"/>
          </p:cNvSpPr>
          <p:nvPr>
            <p:ph type="chart" sz="quarter" idx="14" hasCustomPrompt="1"/>
          </p:nvPr>
        </p:nvSpPr>
        <p:spPr bwMode="gray">
          <a:xfrm>
            <a:off x="4860000" y="1301262"/>
            <a:ext cx="3138855" cy="2787345"/>
          </a:xfrm>
        </p:spPr>
        <p:txBody>
          <a:bodyPr/>
          <a:lstStyle>
            <a:lvl1pPr marL="0" indent="0">
              <a:buNone/>
              <a:defRPr/>
            </a:lvl1pPr>
          </a:lstStyle>
          <a:p>
            <a:r>
              <a:rPr lang="nl-NL" dirty="0"/>
              <a:t>[Grafiek]</a:t>
            </a:r>
          </a:p>
        </p:txBody>
      </p:sp>
      <p:sp>
        <p:nvSpPr>
          <p:cNvPr id="10" name="Functie 5 (JU-Free)"/>
          <p:cNvSpPr>
            <a:spLocks noGrp="1"/>
          </p:cNvSpPr>
          <p:nvPr>
            <p:ph type="body" sz="quarter" idx="11" hasCustomPrompt="1"/>
          </p:nvPr>
        </p:nvSpPr>
        <p:spPr bwMode="gray">
          <a:xfrm>
            <a:off x="5178669" y="4182455"/>
            <a:ext cx="2970000" cy="162000"/>
          </a:xfrm>
        </p:spPr>
        <p:txBody>
          <a:bodyPr/>
          <a:lstStyle>
            <a:lvl1pPr marL="0" indent="0" algn="l">
              <a:lnSpc>
                <a:spcPct val="100000"/>
              </a:lnSpc>
              <a:spcBef>
                <a:spcPts val="0"/>
              </a:spcBef>
              <a:buNone/>
              <a:defRPr sz="788" b="0" i="1">
                <a:solidFill>
                  <a:srgbClr val="28348B"/>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a:t>[Omschrijving inhoud grafiek]</a:t>
            </a:r>
            <a:endParaRPr lang="nl-NL" dirty="0"/>
          </a:p>
          <a:p>
            <a:pPr lvl="0"/>
            <a:r>
              <a:rPr lang="nl-NL" dirty="0"/>
              <a:t>JU-LEVEL1=Bijschrift</a:t>
            </a:r>
          </a:p>
        </p:txBody>
      </p:sp>
    </p:spTree>
    <p:extLst>
      <p:ext uri="{BB962C8B-B14F-4D97-AF65-F5344CB8AC3E}">
        <p14:creationId xmlns:p14="http://schemas.microsoft.com/office/powerpoint/2010/main" val="28987050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el, tekst (L) en grafiek (R) roze">
    <p:spTree>
      <p:nvGrpSpPr>
        <p:cNvPr id="1" name=""/>
        <p:cNvGrpSpPr/>
        <p:nvPr/>
      </p:nvGrpSpPr>
      <p:grpSpPr>
        <a:xfrm>
          <a:off x="0" y="0"/>
          <a:ext cx="0" cy="0"/>
          <a:chOff x="0" y="0"/>
          <a:chExt cx="0" cy="0"/>
        </a:xfrm>
      </p:grpSpPr>
      <p:sp>
        <p:nvSpPr>
          <p:cNvPr id="9" name="Freeform 5"/>
          <p:cNvSpPr>
            <a:spLocks/>
          </p:cNvSpPr>
          <p:nvPr userDrawn="1"/>
        </p:nvSpPr>
        <p:spPr bwMode="gray">
          <a:xfrm>
            <a:off x="0" y="4114800"/>
            <a:ext cx="1683544" cy="1028700"/>
          </a:xfrm>
          <a:custGeom>
            <a:avLst/>
            <a:gdLst>
              <a:gd name="T0" fmla="*/ 7067 w 7067"/>
              <a:gd name="T1" fmla="*/ 4319 h 4319"/>
              <a:gd name="T2" fmla="*/ 0 w 7067"/>
              <a:gd name="T3" fmla="*/ 4319 h 4319"/>
              <a:gd name="T4" fmla="*/ 0 w 7067"/>
              <a:gd name="T5" fmla="*/ 0 h 4319"/>
              <a:gd name="T6" fmla="*/ 2368 w 7067"/>
              <a:gd name="T7" fmla="*/ 255 h 4319"/>
              <a:gd name="T8" fmla="*/ 4620 w 7067"/>
              <a:gd name="T9" fmla="*/ 1446 h 4319"/>
              <a:gd name="T10" fmla="*/ 7067 w 7067"/>
              <a:gd name="T11" fmla="*/ 4319 h 4319"/>
            </a:gdLst>
            <a:ahLst/>
            <a:cxnLst>
              <a:cxn ang="0">
                <a:pos x="T0" y="T1"/>
              </a:cxn>
              <a:cxn ang="0">
                <a:pos x="T2" y="T3"/>
              </a:cxn>
              <a:cxn ang="0">
                <a:pos x="T4" y="T5"/>
              </a:cxn>
              <a:cxn ang="0">
                <a:pos x="T6" y="T7"/>
              </a:cxn>
              <a:cxn ang="0">
                <a:pos x="T8" y="T9"/>
              </a:cxn>
              <a:cxn ang="0">
                <a:pos x="T10" y="T11"/>
              </a:cxn>
            </a:cxnLst>
            <a:rect l="0" t="0" r="r" b="b"/>
            <a:pathLst>
              <a:path w="7067" h="4319">
                <a:moveTo>
                  <a:pt x="7067" y="4319"/>
                </a:moveTo>
                <a:cubicBezTo>
                  <a:pt x="0" y="4319"/>
                  <a:pt x="0" y="4319"/>
                  <a:pt x="0" y="4319"/>
                </a:cubicBezTo>
                <a:cubicBezTo>
                  <a:pt x="0" y="0"/>
                  <a:pt x="0" y="0"/>
                  <a:pt x="0" y="0"/>
                </a:cubicBezTo>
                <a:cubicBezTo>
                  <a:pt x="2368" y="255"/>
                  <a:pt x="2368" y="255"/>
                  <a:pt x="2368" y="255"/>
                </a:cubicBezTo>
                <a:cubicBezTo>
                  <a:pt x="3243" y="349"/>
                  <a:pt x="4049" y="775"/>
                  <a:pt x="4620" y="1446"/>
                </a:cubicBezTo>
                <a:lnTo>
                  <a:pt x="7067" y="4319"/>
                </a:lnTo>
                <a:close/>
              </a:path>
            </a:pathLst>
          </a:custGeom>
          <a:solidFill>
            <a:srgbClr val="FAE3EF"/>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423461"/>
            <a:ext cx="3240000" cy="810000"/>
          </a:xfrm>
        </p:spPr>
        <p:txBody>
          <a:bodyPr/>
          <a:lstStyle>
            <a:lvl1pPr>
              <a:defRPr>
                <a:solidFill>
                  <a:schemeClr val="accent2"/>
                </a:solidFill>
              </a:defRPr>
            </a:lvl1pPr>
          </a:lstStyle>
          <a:p>
            <a:r>
              <a:rPr lang="nl-NL" dirty="0"/>
              <a:t>[Titel]</a:t>
            </a:r>
          </a:p>
        </p:txBody>
      </p:sp>
      <p:sp>
        <p:nvSpPr>
          <p:cNvPr id="6" name="Tijdelijke aanduiding voor tekst 5"/>
          <p:cNvSpPr>
            <a:spLocks noGrp="1"/>
          </p:cNvSpPr>
          <p:nvPr>
            <p:ph type="body" sz="quarter" idx="13" hasCustomPrompt="1"/>
          </p:nvPr>
        </p:nvSpPr>
        <p:spPr bwMode="gray">
          <a:xfrm>
            <a:off x="990600" y="1363266"/>
            <a:ext cx="3240000" cy="3051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
        <p:nvSpPr>
          <p:cNvPr id="8" name="Tijdelijke aanduiding voor grafiek 7"/>
          <p:cNvSpPr>
            <a:spLocks noGrp="1"/>
          </p:cNvSpPr>
          <p:nvPr>
            <p:ph type="chart" sz="quarter" idx="14" hasCustomPrompt="1"/>
          </p:nvPr>
        </p:nvSpPr>
        <p:spPr bwMode="gray">
          <a:xfrm>
            <a:off x="4860000" y="1301262"/>
            <a:ext cx="3138855" cy="2787345"/>
          </a:xfrm>
        </p:spPr>
        <p:txBody>
          <a:bodyPr/>
          <a:lstStyle>
            <a:lvl1pPr marL="0" indent="0">
              <a:buNone/>
              <a:defRPr/>
            </a:lvl1pPr>
          </a:lstStyle>
          <a:p>
            <a:r>
              <a:rPr lang="nl-NL" dirty="0"/>
              <a:t>[Grafiek]</a:t>
            </a:r>
          </a:p>
        </p:txBody>
      </p:sp>
      <p:sp>
        <p:nvSpPr>
          <p:cNvPr id="10" name="Functie 5 (JU-Free)"/>
          <p:cNvSpPr>
            <a:spLocks noGrp="1"/>
          </p:cNvSpPr>
          <p:nvPr>
            <p:ph type="body" sz="quarter" idx="11" hasCustomPrompt="1"/>
          </p:nvPr>
        </p:nvSpPr>
        <p:spPr bwMode="gray">
          <a:xfrm>
            <a:off x="5178669" y="4182455"/>
            <a:ext cx="2970000" cy="162000"/>
          </a:xfrm>
        </p:spPr>
        <p:txBody>
          <a:bodyPr/>
          <a:lstStyle>
            <a:lvl1pPr marL="0" indent="0" algn="l">
              <a:lnSpc>
                <a:spcPct val="100000"/>
              </a:lnSpc>
              <a:spcBef>
                <a:spcPts val="0"/>
              </a:spcBef>
              <a:buNone/>
              <a:defRPr sz="788" b="0" i="1">
                <a:solidFill>
                  <a:srgbClr val="28348B"/>
                </a:solidFill>
              </a:defRPr>
            </a:lvl1pPr>
            <a:lvl2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900" b="0" i="1" u="none" baseline="0">
                <a:solidFill>
                  <a:schemeClr val="bg1">
                    <a:lumMod val="100000"/>
                  </a:schemeClr>
                </a:solidFill>
                <a:latin typeface="Arial" panose="020B0604020202020204" pitchFamily="34" charset="0"/>
              </a:defRPr>
            </a:lvl9pPr>
          </a:lstStyle>
          <a:p>
            <a:pPr lvl="0"/>
            <a:r>
              <a:rPr lang="nl-NL"/>
              <a:t>[Omschrijving inhoud grafiek]</a:t>
            </a:r>
            <a:endParaRPr lang="nl-NL" dirty="0"/>
          </a:p>
          <a:p>
            <a:pPr lvl="0"/>
            <a:r>
              <a:rPr lang="nl-NL" dirty="0"/>
              <a:t>JU-LEVEL1=Bijschrift</a:t>
            </a:r>
          </a:p>
        </p:txBody>
      </p:sp>
    </p:spTree>
    <p:extLst>
      <p:ext uri="{BB962C8B-B14F-4D97-AF65-F5344CB8AC3E}">
        <p14:creationId xmlns:p14="http://schemas.microsoft.com/office/powerpoint/2010/main" val="32981072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el, tekst (L) en afbeelding (R)">
    <p:spTree>
      <p:nvGrpSpPr>
        <p:cNvPr id="1" name=""/>
        <p:cNvGrpSpPr/>
        <p:nvPr/>
      </p:nvGrpSpPr>
      <p:grpSpPr>
        <a:xfrm>
          <a:off x="0" y="0"/>
          <a:ext cx="0" cy="0"/>
          <a:chOff x="0" y="0"/>
          <a:chExt cx="0" cy="0"/>
        </a:xfrm>
      </p:grpSpPr>
      <p:sp>
        <p:nvSpPr>
          <p:cNvPr id="8" name="Freeform 5"/>
          <p:cNvSpPr>
            <a:spLocks/>
          </p:cNvSpPr>
          <p:nvPr userDrawn="1"/>
        </p:nvSpPr>
        <p:spPr bwMode="gray">
          <a:xfrm>
            <a:off x="0" y="2331244"/>
            <a:ext cx="576263" cy="1890713"/>
          </a:xfrm>
          <a:custGeom>
            <a:avLst/>
            <a:gdLst>
              <a:gd name="T0" fmla="*/ 2114 w 2420"/>
              <a:gd name="T1" fmla="*/ 5583 h 7939"/>
              <a:gd name="T2" fmla="*/ 1461 w 2420"/>
              <a:gd name="T3" fmla="*/ 6866 h 7939"/>
              <a:gd name="T4" fmla="*/ 0 w 2420"/>
              <a:gd name="T5" fmla="*/ 7939 h 7939"/>
              <a:gd name="T6" fmla="*/ 0 w 2420"/>
              <a:gd name="T7" fmla="*/ 0 h 7939"/>
              <a:gd name="T8" fmla="*/ 2073 w 2420"/>
              <a:gd name="T9" fmla="*/ 3677 h 7939"/>
              <a:gd name="T10" fmla="*/ 2114 w 2420"/>
              <a:gd name="T11" fmla="*/ 5583 h 7939"/>
            </a:gdLst>
            <a:ahLst/>
            <a:cxnLst>
              <a:cxn ang="0">
                <a:pos x="T0" y="T1"/>
              </a:cxn>
              <a:cxn ang="0">
                <a:pos x="T2" y="T3"/>
              </a:cxn>
              <a:cxn ang="0">
                <a:pos x="T4" y="T5"/>
              </a:cxn>
              <a:cxn ang="0">
                <a:pos x="T6" y="T7"/>
              </a:cxn>
              <a:cxn ang="0">
                <a:pos x="T8" y="T9"/>
              </a:cxn>
              <a:cxn ang="0">
                <a:pos x="T10" y="T11"/>
              </a:cxn>
            </a:cxnLst>
            <a:rect l="0" t="0" r="r" b="b"/>
            <a:pathLst>
              <a:path w="2420" h="7939">
                <a:moveTo>
                  <a:pt x="2114" y="5583"/>
                </a:moveTo>
                <a:cubicBezTo>
                  <a:pt x="1461" y="6866"/>
                  <a:pt x="1461" y="6866"/>
                  <a:pt x="1461" y="6866"/>
                </a:cubicBezTo>
                <a:cubicBezTo>
                  <a:pt x="1170" y="7438"/>
                  <a:pt x="626" y="7835"/>
                  <a:pt x="0" y="7939"/>
                </a:cubicBezTo>
                <a:cubicBezTo>
                  <a:pt x="0" y="0"/>
                  <a:pt x="0" y="0"/>
                  <a:pt x="0" y="0"/>
                </a:cubicBezTo>
                <a:cubicBezTo>
                  <a:pt x="2073" y="3677"/>
                  <a:pt x="2073" y="3677"/>
                  <a:pt x="2073" y="3677"/>
                </a:cubicBezTo>
                <a:cubicBezTo>
                  <a:pt x="2405" y="4265"/>
                  <a:pt x="2420" y="4981"/>
                  <a:pt x="2114" y="5583"/>
                </a:cubicBez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423461"/>
            <a:ext cx="3240000" cy="810000"/>
          </a:xfrm>
        </p:spPr>
        <p:txBody>
          <a:bodyPr/>
          <a:lstStyle/>
          <a:p>
            <a:r>
              <a:rPr lang="nl-NL" dirty="0"/>
              <a:t>[Titel]</a:t>
            </a:r>
          </a:p>
        </p:txBody>
      </p:sp>
      <p:sp>
        <p:nvSpPr>
          <p:cNvPr id="6" name="Tijdelijke aanduiding voor tekst 5"/>
          <p:cNvSpPr>
            <a:spLocks noGrp="1"/>
          </p:cNvSpPr>
          <p:nvPr>
            <p:ph type="body" sz="quarter" idx="13" hasCustomPrompt="1"/>
          </p:nvPr>
        </p:nvSpPr>
        <p:spPr bwMode="gray">
          <a:xfrm>
            <a:off x="990600" y="1363266"/>
            <a:ext cx="3240000" cy="3051000"/>
          </a:xfrm>
        </p:spPr>
        <p:txBody>
          <a:bodyPr/>
          <a:lstStyle>
            <a:lvl1pPr>
              <a:defRPr/>
            </a:lvl1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
        <p:nvSpPr>
          <p:cNvPr id="7" name="Tijdelijke aanduiding voor afbeelding 6"/>
          <p:cNvSpPr>
            <a:spLocks noGrp="1"/>
          </p:cNvSpPr>
          <p:nvPr>
            <p:ph type="pic" sz="quarter" idx="14" hasCustomPrompt="1"/>
          </p:nvPr>
        </p:nvSpPr>
        <p:spPr bwMode="gray">
          <a:xfrm>
            <a:off x="4643999" y="0"/>
            <a:ext cx="4500900" cy="51435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34345506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el, tekst (L) en afbeelding (R) groen">
    <p:spTree>
      <p:nvGrpSpPr>
        <p:cNvPr id="1" name=""/>
        <p:cNvGrpSpPr/>
        <p:nvPr/>
      </p:nvGrpSpPr>
      <p:grpSpPr>
        <a:xfrm>
          <a:off x="0" y="0"/>
          <a:ext cx="0" cy="0"/>
          <a:chOff x="0" y="0"/>
          <a:chExt cx="0" cy="0"/>
        </a:xfrm>
      </p:grpSpPr>
      <p:sp>
        <p:nvSpPr>
          <p:cNvPr id="8" name="Freeform 5"/>
          <p:cNvSpPr>
            <a:spLocks/>
          </p:cNvSpPr>
          <p:nvPr userDrawn="1"/>
        </p:nvSpPr>
        <p:spPr bwMode="gray">
          <a:xfrm>
            <a:off x="0" y="2331244"/>
            <a:ext cx="576263" cy="1890713"/>
          </a:xfrm>
          <a:custGeom>
            <a:avLst/>
            <a:gdLst>
              <a:gd name="T0" fmla="*/ 2114 w 2420"/>
              <a:gd name="T1" fmla="*/ 5583 h 7939"/>
              <a:gd name="T2" fmla="*/ 1461 w 2420"/>
              <a:gd name="T3" fmla="*/ 6866 h 7939"/>
              <a:gd name="T4" fmla="*/ 0 w 2420"/>
              <a:gd name="T5" fmla="*/ 7939 h 7939"/>
              <a:gd name="T6" fmla="*/ 0 w 2420"/>
              <a:gd name="T7" fmla="*/ 0 h 7939"/>
              <a:gd name="T8" fmla="*/ 2073 w 2420"/>
              <a:gd name="T9" fmla="*/ 3677 h 7939"/>
              <a:gd name="T10" fmla="*/ 2114 w 2420"/>
              <a:gd name="T11" fmla="*/ 5583 h 7939"/>
            </a:gdLst>
            <a:ahLst/>
            <a:cxnLst>
              <a:cxn ang="0">
                <a:pos x="T0" y="T1"/>
              </a:cxn>
              <a:cxn ang="0">
                <a:pos x="T2" y="T3"/>
              </a:cxn>
              <a:cxn ang="0">
                <a:pos x="T4" y="T5"/>
              </a:cxn>
              <a:cxn ang="0">
                <a:pos x="T6" y="T7"/>
              </a:cxn>
              <a:cxn ang="0">
                <a:pos x="T8" y="T9"/>
              </a:cxn>
              <a:cxn ang="0">
                <a:pos x="T10" y="T11"/>
              </a:cxn>
            </a:cxnLst>
            <a:rect l="0" t="0" r="r" b="b"/>
            <a:pathLst>
              <a:path w="2420" h="7939">
                <a:moveTo>
                  <a:pt x="2114" y="5583"/>
                </a:moveTo>
                <a:cubicBezTo>
                  <a:pt x="1461" y="6866"/>
                  <a:pt x="1461" y="6866"/>
                  <a:pt x="1461" y="6866"/>
                </a:cubicBezTo>
                <a:cubicBezTo>
                  <a:pt x="1170" y="7438"/>
                  <a:pt x="626" y="7835"/>
                  <a:pt x="0" y="7939"/>
                </a:cubicBezTo>
                <a:cubicBezTo>
                  <a:pt x="0" y="0"/>
                  <a:pt x="0" y="0"/>
                  <a:pt x="0" y="0"/>
                </a:cubicBezTo>
                <a:cubicBezTo>
                  <a:pt x="2073" y="3677"/>
                  <a:pt x="2073" y="3677"/>
                  <a:pt x="2073" y="3677"/>
                </a:cubicBezTo>
                <a:cubicBezTo>
                  <a:pt x="2405" y="4265"/>
                  <a:pt x="2420" y="4981"/>
                  <a:pt x="2114" y="5583"/>
                </a:cubicBezTo>
                <a:close/>
              </a:path>
            </a:pathLst>
          </a:custGeom>
          <a:solidFill>
            <a:srgbClr val="CEE7DC"/>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423461"/>
            <a:ext cx="3240000" cy="810000"/>
          </a:xfrm>
        </p:spPr>
        <p:txBody>
          <a:bodyPr/>
          <a:lstStyle>
            <a:lvl1pPr>
              <a:defRPr>
                <a:solidFill>
                  <a:schemeClr val="accent4"/>
                </a:solidFill>
              </a:defRPr>
            </a:lvl1pPr>
          </a:lstStyle>
          <a:p>
            <a:r>
              <a:rPr lang="nl-NL" dirty="0"/>
              <a:t>[Titel]</a:t>
            </a:r>
          </a:p>
        </p:txBody>
      </p:sp>
      <p:sp>
        <p:nvSpPr>
          <p:cNvPr id="6" name="Tijdelijke aanduiding voor tekst 5"/>
          <p:cNvSpPr>
            <a:spLocks noGrp="1"/>
          </p:cNvSpPr>
          <p:nvPr>
            <p:ph type="body" sz="quarter" idx="13" hasCustomPrompt="1"/>
          </p:nvPr>
        </p:nvSpPr>
        <p:spPr bwMode="gray">
          <a:xfrm>
            <a:off x="990600" y="1363266"/>
            <a:ext cx="3240000" cy="3051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
        <p:nvSpPr>
          <p:cNvPr id="7" name="Tijdelijke aanduiding voor afbeelding 6"/>
          <p:cNvSpPr>
            <a:spLocks noGrp="1"/>
          </p:cNvSpPr>
          <p:nvPr>
            <p:ph type="pic" sz="quarter" idx="14" hasCustomPrompt="1"/>
          </p:nvPr>
        </p:nvSpPr>
        <p:spPr bwMode="gray">
          <a:xfrm>
            <a:off x="4643999" y="0"/>
            <a:ext cx="4500900" cy="51435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27033775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el, tekst (L) en afbeelding (R) paars">
    <p:spTree>
      <p:nvGrpSpPr>
        <p:cNvPr id="1" name=""/>
        <p:cNvGrpSpPr/>
        <p:nvPr/>
      </p:nvGrpSpPr>
      <p:grpSpPr>
        <a:xfrm>
          <a:off x="0" y="0"/>
          <a:ext cx="0" cy="0"/>
          <a:chOff x="0" y="0"/>
          <a:chExt cx="0" cy="0"/>
        </a:xfrm>
      </p:grpSpPr>
      <p:sp>
        <p:nvSpPr>
          <p:cNvPr id="8" name="Freeform 5"/>
          <p:cNvSpPr>
            <a:spLocks/>
          </p:cNvSpPr>
          <p:nvPr userDrawn="1"/>
        </p:nvSpPr>
        <p:spPr bwMode="gray">
          <a:xfrm>
            <a:off x="0" y="2331244"/>
            <a:ext cx="576263" cy="1890713"/>
          </a:xfrm>
          <a:custGeom>
            <a:avLst/>
            <a:gdLst>
              <a:gd name="T0" fmla="*/ 2114 w 2420"/>
              <a:gd name="T1" fmla="*/ 5583 h 7939"/>
              <a:gd name="T2" fmla="*/ 1461 w 2420"/>
              <a:gd name="T3" fmla="*/ 6866 h 7939"/>
              <a:gd name="T4" fmla="*/ 0 w 2420"/>
              <a:gd name="T5" fmla="*/ 7939 h 7939"/>
              <a:gd name="T6" fmla="*/ 0 w 2420"/>
              <a:gd name="T7" fmla="*/ 0 h 7939"/>
              <a:gd name="T8" fmla="*/ 2073 w 2420"/>
              <a:gd name="T9" fmla="*/ 3677 h 7939"/>
              <a:gd name="T10" fmla="*/ 2114 w 2420"/>
              <a:gd name="T11" fmla="*/ 5583 h 7939"/>
            </a:gdLst>
            <a:ahLst/>
            <a:cxnLst>
              <a:cxn ang="0">
                <a:pos x="T0" y="T1"/>
              </a:cxn>
              <a:cxn ang="0">
                <a:pos x="T2" y="T3"/>
              </a:cxn>
              <a:cxn ang="0">
                <a:pos x="T4" y="T5"/>
              </a:cxn>
              <a:cxn ang="0">
                <a:pos x="T6" y="T7"/>
              </a:cxn>
              <a:cxn ang="0">
                <a:pos x="T8" y="T9"/>
              </a:cxn>
              <a:cxn ang="0">
                <a:pos x="T10" y="T11"/>
              </a:cxn>
            </a:cxnLst>
            <a:rect l="0" t="0" r="r" b="b"/>
            <a:pathLst>
              <a:path w="2420" h="7939">
                <a:moveTo>
                  <a:pt x="2114" y="5583"/>
                </a:moveTo>
                <a:cubicBezTo>
                  <a:pt x="1461" y="6866"/>
                  <a:pt x="1461" y="6866"/>
                  <a:pt x="1461" y="6866"/>
                </a:cubicBezTo>
                <a:cubicBezTo>
                  <a:pt x="1170" y="7438"/>
                  <a:pt x="626" y="7835"/>
                  <a:pt x="0" y="7939"/>
                </a:cubicBezTo>
                <a:cubicBezTo>
                  <a:pt x="0" y="0"/>
                  <a:pt x="0" y="0"/>
                  <a:pt x="0" y="0"/>
                </a:cubicBezTo>
                <a:cubicBezTo>
                  <a:pt x="2073" y="3677"/>
                  <a:pt x="2073" y="3677"/>
                  <a:pt x="2073" y="3677"/>
                </a:cubicBezTo>
                <a:cubicBezTo>
                  <a:pt x="2405" y="4265"/>
                  <a:pt x="2420" y="4981"/>
                  <a:pt x="2114" y="5583"/>
                </a:cubicBezTo>
                <a:close/>
              </a:path>
            </a:pathLst>
          </a:custGeom>
          <a:solidFill>
            <a:srgbClr val="EBD6EA"/>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423461"/>
            <a:ext cx="3240000" cy="810000"/>
          </a:xfrm>
        </p:spPr>
        <p:txBody>
          <a:bodyPr/>
          <a:lstStyle>
            <a:lvl1pPr>
              <a:defRPr>
                <a:solidFill>
                  <a:schemeClr val="accent3"/>
                </a:solidFill>
              </a:defRPr>
            </a:lvl1pPr>
          </a:lstStyle>
          <a:p>
            <a:r>
              <a:rPr lang="nl-NL" dirty="0"/>
              <a:t>[Titel]</a:t>
            </a:r>
          </a:p>
        </p:txBody>
      </p:sp>
      <p:sp>
        <p:nvSpPr>
          <p:cNvPr id="6" name="Tijdelijke aanduiding voor tekst 5"/>
          <p:cNvSpPr>
            <a:spLocks noGrp="1"/>
          </p:cNvSpPr>
          <p:nvPr>
            <p:ph type="body" sz="quarter" idx="13" hasCustomPrompt="1"/>
          </p:nvPr>
        </p:nvSpPr>
        <p:spPr bwMode="gray">
          <a:xfrm>
            <a:off x="990600" y="1363266"/>
            <a:ext cx="3240000" cy="3051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
        <p:nvSpPr>
          <p:cNvPr id="7" name="Tijdelijke aanduiding voor afbeelding 6"/>
          <p:cNvSpPr>
            <a:spLocks noGrp="1"/>
          </p:cNvSpPr>
          <p:nvPr>
            <p:ph type="pic" sz="quarter" idx="14" hasCustomPrompt="1"/>
          </p:nvPr>
        </p:nvSpPr>
        <p:spPr bwMode="gray">
          <a:xfrm>
            <a:off x="4643999" y="0"/>
            <a:ext cx="4500900" cy="51435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1671815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ussenpagina">
    <p:bg>
      <p:bgPr>
        <a:solidFill>
          <a:srgbClr val="3F7C9B"/>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auto">
          <a:xfrm>
            <a:off x="0" y="0"/>
            <a:ext cx="9144000" cy="5016104"/>
          </a:xfrm>
          <a:custGeom>
            <a:avLst/>
            <a:gdLst>
              <a:gd name="T0" fmla="*/ 38400 w 38400"/>
              <a:gd name="T1" fmla="*/ 0 h 21066"/>
              <a:gd name="T2" fmla="*/ 38400 w 38400"/>
              <a:gd name="T3" fmla="*/ 16816 h 21066"/>
              <a:gd name="T4" fmla="*/ 38056 w 38400"/>
              <a:gd name="T5" fmla="*/ 16869 h 21066"/>
              <a:gd name="T6" fmla="*/ 12739 w 38400"/>
              <a:gd name="T7" fmla="*/ 20376 h 21066"/>
              <a:gd name="T8" fmla="*/ 0 w 38400"/>
              <a:gd name="T9" fmla="*/ 16507 h 21066"/>
              <a:gd name="T10" fmla="*/ 0 w 38400"/>
              <a:gd name="T11" fmla="*/ 0 h 21066"/>
              <a:gd name="T12" fmla="*/ 38400 w 38400"/>
              <a:gd name="T13" fmla="*/ 0 h 21066"/>
            </a:gdLst>
            <a:ahLst/>
            <a:cxnLst>
              <a:cxn ang="0">
                <a:pos x="T0" y="T1"/>
              </a:cxn>
              <a:cxn ang="0">
                <a:pos x="T2" y="T3"/>
              </a:cxn>
              <a:cxn ang="0">
                <a:pos x="T4" y="T5"/>
              </a:cxn>
              <a:cxn ang="0">
                <a:pos x="T6" y="T7"/>
              </a:cxn>
              <a:cxn ang="0">
                <a:pos x="T8" y="T9"/>
              </a:cxn>
              <a:cxn ang="0">
                <a:pos x="T10" y="T11"/>
              </a:cxn>
              <a:cxn ang="0">
                <a:pos x="T12" y="T13"/>
              </a:cxn>
            </a:cxnLst>
            <a:rect l="0" t="0" r="r" b="b"/>
            <a:pathLst>
              <a:path w="38400" h="21066">
                <a:moveTo>
                  <a:pt x="38400" y="0"/>
                </a:moveTo>
                <a:cubicBezTo>
                  <a:pt x="38400" y="16816"/>
                  <a:pt x="38400" y="16816"/>
                  <a:pt x="38400" y="16816"/>
                </a:cubicBezTo>
                <a:cubicBezTo>
                  <a:pt x="38286" y="16836"/>
                  <a:pt x="38171" y="16853"/>
                  <a:pt x="38056" y="16869"/>
                </a:cubicBezTo>
                <a:cubicBezTo>
                  <a:pt x="12739" y="20376"/>
                  <a:pt x="12739" y="20376"/>
                  <a:pt x="12739" y="20376"/>
                </a:cubicBezTo>
                <a:cubicBezTo>
                  <a:pt x="7756" y="21066"/>
                  <a:pt x="3260" y="19438"/>
                  <a:pt x="0" y="16507"/>
                </a:cubicBezTo>
                <a:cubicBezTo>
                  <a:pt x="0" y="0"/>
                  <a:pt x="0" y="0"/>
                  <a:pt x="0" y="0"/>
                </a:cubicBezTo>
                <a:lnTo>
                  <a:pt x="38400" y="0"/>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noSelect="1"/>
          </p:cNvSpPr>
          <p:nvPr>
            <p:ph type="ctrTitle" hasCustomPrompt="1"/>
          </p:nvPr>
        </p:nvSpPr>
        <p:spPr>
          <a:xfrm>
            <a:off x="990900" y="1175815"/>
            <a:ext cx="6804000" cy="1523423"/>
          </a:xfrm>
        </p:spPr>
        <p:txBody>
          <a:bodyPr anchor="b"/>
          <a:lstStyle>
            <a:lvl1pPr algn="l">
              <a:lnSpc>
                <a:spcPct val="92000"/>
              </a:lnSpc>
              <a:defRPr sz="4125" baseline="0">
                <a:solidFill>
                  <a:schemeClr val="accent1"/>
                </a:solidFill>
              </a:defRPr>
            </a:lvl1pPr>
          </a:lstStyle>
          <a:p>
            <a:r>
              <a:rPr lang="nl-NL" dirty="0"/>
              <a:t>[Titel]</a:t>
            </a:r>
          </a:p>
        </p:txBody>
      </p:sp>
      <p:sp>
        <p:nvSpPr>
          <p:cNvPr id="3" name="Ondertitel 2"/>
          <p:cNvSpPr>
            <a:spLocks noGrp="1" noSelect="1"/>
          </p:cNvSpPr>
          <p:nvPr>
            <p:ph type="subTitle" idx="1" hasCustomPrompt="1"/>
          </p:nvPr>
        </p:nvSpPr>
        <p:spPr>
          <a:xfrm>
            <a:off x="990900" y="2800454"/>
            <a:ext cx="6804000" cy="1053000"/>
          </a:xfrm>
        </p:spPr>
        <p:txBody>
          <a:bodyPr/>
          <a:lstStyle>
            <a:lvl1pPr marL="0" indent="0" algn="l">
              <a:buNone/>
              <a:defRPr sz="2625">
                <a:solidFill>
                  <a:srgbClr val="3F7C9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p>
        </p:txBody>
      </p:sp>
    </p:spTree>
    <p:extLst>
      <p:ext uri="{BB962C8B-B14F-4D97-AF65-F5344CB8AC3E}">
        <p14:creationId xmlns:p14="http://schemas.microsoft.com/office/powerpoint/2010/main" val="8468822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el, tekst (L) en afbeelding (R) roze">
    <p:spTree>
      <p:nvGrpSpPr>
        <p:cNvPr id="1" name=""/>
        <p:cNvGrpSpPr/>
        <p:nvPr/>
      </p:nvGrpSpPr>
      <p:grpSpPr>
        <a:xfrm>
          <a:off x="0" y="0"/>
          <a:ext cx="0" cy="0"/>
          <a:chOff x="0" y="0"/>
          <a:chExt cx="0" cy="0"/>
        </a:xfrm>
      </p:grpSpPr>
      <p:sp>
        <p:nvSpPr>
          <p:cNvPr id="8" name="Freeform 5"/>
          <p:cNvSpPr>
            <a:spLocks/>
          </p:cNvSpPr>
          <p:nvPr userDrawn="1"/>
        </p:nvSpPr>
        <p:spPr bwMode="gray">
          <a:xfrm>
            <a:off x="0" y="2331244"/>
            <a:ext cx="576263" cy="1890713"/>
          </a:xfrm>
          <a:custGeom>
            <a:avLst/>
            <a:gdLst>
              <a:gd name="T0" fmla="*/ 2114 w 2420"/>
              <a:gd name="T1" fmla="*/ 5583 h 7939"/>
              <a:gd name="T2" fmla="*/ 1461 w 2420"/>
              <a:gd name="T3" fmla="*/ 6866 h 7939"/>
              <a:gd name="T4" fmla="*/ 0 w 2420"/>
              <a:gd name="T5" fmla="*/ 7939 h 7939"/>
              <a:gd name="T6" fmla="*/ 0 w 2420"/>
              <a:gd name="T7" fmla="*/ 0 h 7939"/>
              <a:gd name="T8" fmla="*/ 2073 w 2420"/>
              <a:gd name="T9" fmla="*/ 3677 h 7939"/>
              <a:gd name="T10" fmla="*/ 2114 w 2420"/>
              <a:gd name="T11" fmla="*/ 5583 h 7939"/>
            </a:gdLst>
            <a:ahLst/>
            <a:cxnLst>
              <a:cxn ang="0">
                <a:pos x="T0" y="T1"/>
              </a:cxn>
              <a:cxn ang="0">
                <a:pos x="T2" y="T3"/>
              </a:cxn>
              <a:cxn ang="0">
                <a:pos x="T4" y="T5"/>
              </a:cxn>
              <a:cxn ang="0">
                <a:pos x="T6" y="T7"/>
              </a:cxn>
              <a:cxn ang="0">
                <a:pos x="T8" y="T9"/>
              </a:cxn>
              <a:cxn ang="0">
                <a:pos x="T10" y="T11"/>
              </a:cxn>
            </a:cxnLst>
            <a:rect l="0" t="0" r="r" b="b"/>
            <a:pathLst>
              <a:path w="2420" h="7939">
                <a:moveTo>
                  <a:pt x="2114" y="5583"/>
                </a:moveTo>
                <a:cubicBezTo>
                  <a:pt x="1461" y="6866"/>
                  <a:pt x="1461" y="6866"/>
                  <a:pt x="1461" y="6866"/>
                </a:cubicBezTo>
                <a:cubicBezTo>
                  <a:pt x="1170" y="7438"/>
                  <a:pt x="626" y="7835"/>
                  <a:pt x="0" y="7939"/>
                </a:cubicBezTo>
                <a:cubicBezTo>
                  <a:pt x="0" y="0"/>
                  <a:pt x="0" y="0"/>
                  <a:pt x="0" y="0"/>
                </a:cubicBezTo>
                <a:cubicBezTo>
                  <a:pt x="2073" y="3677"/>
                  <a:pt x="2073" y="3677"/>
                  <a:pt x="2073" y="3677"/>
                </a:cubicBezTo>
                <a:cubicBezTo>
                  <a:pt x="2405" y="4265"/>
                  <a:pt x="2420" y="4981"/>
                  <a:pt x="2114" y="5583"/>
                </a:cubicBezTo>
                <a:close/>
              </a:path>
            </a:pathLst>
          </a:custGeom>
          <a:solidFill>
            <a:srgbClr val="FAE3EF"/>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423461"/>
            <a:ext cx="3240000" cy="810000"/>
          </a:xfrm>
        </p:spPr>
        <p:txBody>
          <a:bodyPr/>
          <a:lstStyle>
            <a:lvl1pPr>
              <a:defRPr>
                <a:solidFill>
                  <a:schemeClr val="accent2"/>
                </a:solidFill>
              </a:defRPr>
            </a:lvl1pPr>
          </a:lstStyle>
          <a:p>
            <a:r>
              <a:rPr lang="nl-NL" dirty="0"/>
              <a:t>[Titel]</a:t>
            </a:r>
          </a:p>
        </p:txBody>
      </p:sp>
      <p:sp>
        <p:nvSpPr>
          <p:cNvPr id="6" name="Tijdelijke aanduiding voor tekst 5"/>
          <p:cNvSpPr>
            <a:spLocks noGrp="1"/>
          </p:cNvSpPr>
          <p:nvPr>
            <p:ph type="body" sz="quarter" idx="13" hasCustomPrompt="1"/>
          </p:nvPr>
        </p:nvSpPr>
        <p:spPr bwMode="gray">
          <a:xfrm>
            <a:off x="990600" y="1363266"/>
            <a:ext cx="3240000" cy="3051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
        <p:nvSpPr>
          <p:cNvPr id="7" name="Tijdelijke aanduiding voor afbeelding 6"/>
          <p:cNvSpPr>
            <a:spLocks noGrp="1"/>
          </p:cNvSpPr>
          <p:nvPr>
            <p:ph type="pic" sz="quarter" idx="14" hasCustomPrompt="1"/>
          </p:nvPr>
        </p:nvSpPr>
        <p:spPr bwMode="gray">
          <a:xfrm>
            <a:off x="4643999" y="0"/>
            <a:ext cx="4500900" cy="51435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946432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kst (R) en afbeelding (L)">
    <p:spTree>
      <p:nvGrpSpPr>
        <p:cNvPr id="1" name=""/>
        <p:cNvGrpSpPr/>
        <p:nvPr/>
      </p:nvGrpSpPr>
      <p:grpSpPr>
        <a:xfrm>
          <a:off x="0" y="0"/>
          <a:ext cx="0" cy="0"/>
          <a:chOff x="0" y="0"/>
          <a:chExt cx="0" cy="0"/>
        </a:xfrm>
      </p:grpSpPr>
      <p:sp>
        <p:nvSpPr>
          <p:cNvPr id="8" name="Freeform 5"/>
          <p:cNvSpPr>
            <a:spLocks/>
          </p:cNvSpPr>
          <p:nvPr userDrawn="1"/>
        </p:nvSpPr>
        <p:spPr bwMode="gray">
          <a:xfrm>
            <a:off x="8772525" y="1551385"/>
            <a:ext cx="371475" cy="2437210"/>
          </a:xfrm>
          <a:custGeom>
            <a:avLst/>
            <a:gdLst>
              <a:gd name="T0" fmla="*/ 1561 w 1561"/>
              <a:gd name="T1" fmla="*/ 0 h 10236"/>
              <a:gd name="T2" fmla="*/ 1561 w 1561"/>
              <a:gd name="T3" fmla="*/ 10236 h 10236"/>
              <a:gd name="T4" fmla="*/ 793 w 1561"/>
              <a:gd name="T5" fmla="*/ 8868 h 10236"/>
              <a:gd name="T6" fmla="*/ 73 w 1561"/>
              <a:gd name="T7" fmla="*/ 2452 h 10236"/>
              <a:gd name="T8" fmla="*/ 752 w 1561"/>
              <a:gd name="T9" fmla="*/ 706 h 10236"/>
              <a:gd name="T10" fmla="*/ 1561 w 1561"/>
              <a:gd name="T11" fmla="*/ 0 h 10236"/>
            </a:gdLst>
            <a:ahLst/>
            <a:cxnLst>
              <a:cxn ang="0">
                <a:pos x="T0" y="T1"/>
              </a:cxn>
              <a:cxn ang="0">
                <a:pos x="T2" y="T3"/>
              </a:cxn>
              <a:cxn ang="0">
                <a:pos x="T4" y="T5"/>
              </a:cxn>
              <a:cxn ang="0">
                <a:pos x="T6" y="T7"/>
              </a:cxn>
              <a:cxn ang="0">
                <a:pos x="T8" y="T9"/>
              </a:cxn>
              <a:cxn ang="0">
                <a:pos x="T10" y="T11"/>
              </a:cxn>
            </a:cxnLst>
            <a:rect l="0" t="0" r="r" b="b"/>
            <a:pathLst>
              <a:path w="1561" h="10236">
                <a:moveTo>
                  <a:pt x="1561" y="0"/>
                </a:moveTo>
                <a:cubicBezTo>
                  <a:pt x="1561" y="10236"/>
                  <a:pt x="1561" y="10236"/>
                  <a:pt x="1561" y="10236"/>
                </a:cubicBezTo>
                <a:cubicBezTo>
                  <a:pt x="1146" y="9915"/>
                  <a:pt x="856" y="9432"/>
                  <a:pt x="793" y="8868"/>
                </a:cubicBezTo>
                <a:cubicBezTo>
                  <a:pt x="73" y="2452"/>
                  <a:pt x="73" y="2452"/>
                  <a:pt x="73" y="2452"/>
                </a:cubicBezTo>
                <a:cubicBezTo>
                  <a:pt x="0" y="1794"/>
                  <a:pt x="253" y="1141"/>
                  <a:pt x="752" y="706"/>
                </a:cubicBezTo>
                <a:lnTo>
                  <a:pt x="1561" y="0"/>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6" name="Tijdelijke aanduiding voor tekst 5"/>
          <p:cNvSpPr>
            <a:spLocks noGrp="1"/>
          </p:cNvSpPr>
          <p:nvPr>
            <p:ph type="body" sz="quarter" idx="13" hasCustomPrompt="1"/>
          </p:nvPr>
        </p:nvSpPr>
        <p:spPr bwMode="gray">
          <a:xfrm>
            <a:off x="4936571" y="1363266"/>
            <a:ext cx="3240000" cy="3051000"/>
          </a:xfrm>
        </p:spPr>
        <p:txBody>
          <a:bodyPr/>
          <a:lstStyle>
            <a:lvl1pPr>
              <a:defRPr/>
            </a:lvl1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
        <p:nvSpPr>
          <p:cNvPr id="7" name="Tijdelijke aanduiding voor afbeelding 6"/>
          <p:cNvSpPr>
            <a:spLocks noGrp="1"/>
          </p:cNvSpPr>
          <p:nvPr>
            <p:ph type="pic" sz="quarter" idx="14" hasCustomPrompt="1"/>
          </p:nvPr>
        </p:nvSpPr>
        <p:spPr bwMode="gray">
          <a:xfrm>
            <a:off x="0" y="0"/>
            <a:ext cx="4500900" cy="51435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2394371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kst (R) en afbeelding (L) groen">
    <p:spTree>
      <p:nvGrpSpPr>
        <p:cNvPr id="1" name=""/>
        <p:cNvGrpSpPr/>
        <p:nvPr/>
      </p:nvGrpSpPr>
      <p:grpSpPr>
        <a:xfrm>
          <a:off x="0" y="0"/>
          <a:ext cx="0" cy="0"/>
          <a:chOff x="0" y="0"/>
          <a:chExt cx="0" cy="0"/>
        </a:xfrm>
      </p:grpSpPr>
      <p:sp>
        <p:nvSpPr>
          <p:cNvPr id="8" name="Freeform 5"/>
          <p:cNvSpPr>
            <a:spLocks/>
          </p:cNvSpPr>
          <p:nvPr userDrawn="1"/>
        </p:nvSpPr>
        <p:spPr bwMode="gray">
          <a:xfrm>
            <a:off x="8772525" y="1551385"/>
            <a:ext cx="371475" cy="2437210"/>
          </a:xfrm>
          <a:custGeom>
            <a:avLst/>
            <a:gdLst>
              <a:gd name="T0" fmla="*/ 1561 w 1561"/>
              <a:gd name="T1" fmla="*/ 0 h 10236"/>
              <a:gd name="T2" fmla="*/ 1561 w 1561"/>
              <a:gd name="T3" fmla="*/ 10236 h 10236"/>
              <a:gd name="T4" fmla="*/ 793 w 1561"/>
              <a:gd name="T5" fmla="*/ 8868 h 10236"/>
              <a:gd name="T6" fmla="*/ 73 w 1561"/>
              <a:gd name="T7" fmla="*/ 2452 h 10236"/>
              <a:gd name="T8" fmla="*/ 752 w 1561"/>
              <a:gd name="T9" fmla="*/ 706 h 10236"/>
              <a:gd name="T10" fmla="*/ 1561 w 1561"/>
              <a:gd name="T11" fmla="*/ 0 h 10236"/>
            </a:gdLst>
            <a:ahLst/>
            <a:cxnLst>
              <a:cxn ang="0">
                <a:pos x="T0" y="T1"/>
              </a:cxn>
              <a:cxn ang="0">
                <a:pos x="T2" y="T3"/>
              </a:cxn>
              <a:cxn ang="0">
                <a:pos x="T4" y="T5"/>
              </a:cxn>
              <a:cxn ang="0">
                <a:pos x="T6" y="T7"/>
              </a:cxn>
              <a:cxn ang="0">
                <a:pos x="T8" y="T9"/>
              </a:cxn>
              <a:cxn ang="0">
                <a:pos x="T10" y="T11"/>
              </a:cxn>
            </a:cxnLst>
            <a:rect l="0" t="0" r="r" b="b"/>
            <a:pathLst>
              <a:path w="1561" h="10236">
                <a:moveTo>
                  <a:pt x="1561" y="0"/>
                </a:moveTo>
                <a:cubicBezTo>
                  <a:pt x="1561" y="10236"/>
                  <a:pt x="1561" y="10236"/>
                  <a:pt x="1561" y="10236"/>
                </a:cubicBezTo>
                <a:cubicBezTo>
                  <a:pt x="1146" y="9915"/>
                  <a:pt x="856" y="9432"/>
                  <a:pt x="793" y="8868"/>
                </a:cubicBezTo>
                <a:cubicBezTo>
                  <a:pt x="73" y="2452"/>
                  <a:pt x="73" y="2452"/>
                  <a:pt x="73" y="2452"/>
                </a:cubicBezTo>
                <a:cubicBezTo>
                  <a:pt x="0" y="1794"/>
                  <a:pt x="253" y="1141"/>
                  <a:pt x="752" y="706"/>
                </a:cubicBezTo>
                <a:lnTo>
                  <a:pt x="1561" y="0"/>
                </a:lnTo>
                <a:close/>
              </a:path>
            </a:pathLst>
          </a:custGeom>
          <a:solidFill>
            <a:srgbClr val="CEE7DC"/>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6" name="Tijdelijke aanduiding voor tekst 5"/>
          <p:cNvSpPr>
            <a:spLocks noGrp="1"/>
          </p:cNvSpPr>
          <p:nvPr>
            <p:ph type="body" sz="quarter" idx="13" hasCustomPrompt="1"/>
          </p:nvPr>
        </p:nvSpPr>
        <p:spPr bwMode="gray">
          <a:xfrm>
            <a:off x="4936571" y="1363266"/>
            <a:ext cx="3240000" cy="3051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
        <p:nvSpPr>
          <p:cNvPr id="7" name="Tijdelijke aanduiding voor afbeelding 6"/>
          <p:cNvSpPr>
            <a:spLocks noGrp="1"/>
          </p:cNvSpPr>
          <p:nvPr>
            <p:ph type="pic" sz="quarter" idx="14" hasCustomPrompt="1"/>
          </p:nvPr>
        </p:nvSpPr>
        <p:spPr bwMode="gray">
          <a:xfrm>
            <a:off x="0" y="0"/>
            <a:ext cx="4500900" cy="51435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42241079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kst (R) en afbeelding (L) paars">
    <p:spTree>
      <p:nvGrpSpPr>
        <p:cNvPr id="1" name=""/>
        <p:cNvGrpSpPr/>
        <p:nvPr/>
      </p:nvGrpSpPr>
      <p:grpSpPr>
        <a:xfrm>
          <a:off x="0" y="0"/>
          <a:ext cx="0" cy="0"/>
          <a:chOff x="0" y="0"/>
          <a:chExt cx="0" cy="0"/>
        </a:xfrm>
      </p:grpSpPr>
      <p:sp>
        <p:nvSpPr>
          <p:cNvPr id="8" name="Freeform 5"/>
          <p:cNvSpPr>
            <a:spLocks/>
          </p:cNvSpPr>
          <p:nvPr userDrawn="1"/>
        </p:nvSpPr>
        <p:spPr bwMode="gray">
          <a:xfrm>
            <a:off x="8772525" y="1551385"/>
            <a:ext cx="371475" cy="2437210"/>
          </a:xfrm>
          <a:custGeom>
            <a:avLst/>
            <a:gdLst>
              <a:gd name="T0" fmla="*/ 1561 w 1561"/>
              <a:gd name="T1" fmla="*/ 0 h 10236"/>
              <a:gd name="T2" fmla="*/ 1561 w 1561"/>
              <a:gd name="T3" fmla="*/ 10236 h 10236"/>
              <a:gd name="T4" fmla="*/ 793 w 1561"/>
              <a:gd name="T5" fmla="*/ 8868 h 10236"/>
              <a:gd name="T6" fmla="*/ 73 w 1561"/>
              <a:gd name="T7" fmla="*/ 2452 h 10236"/>
              <a:gd name="T8" fmla="*/ 752 w 1561"/>
              <a:gd name="T9" fmla="*/ 706 h 10236"/>
              <a:gd name="T10" fmla="*/ 1561 w 1561"/>
              <a:gd name="T11" fmla="*/ 0 h 10236"/>
            </a:gdLst>
            <a:ahLst/>
            <a:cxnLst>
              <a:cxn ang="0">
                <a:pos x="T0" y="T1"/>
              </a:cxn>
              <a:cxn ang="0">
                <a:pos x="T2" y="T3"/>
              </a:cxn>
              <a:cxn ang="0">
                <a:pos x="T4" y="T5"/>
              </a:cxn>
              <a:cxn ang="0">
                <a:pos x="T6" y="T7"/>
              </a:cxn>
              <a:cxn ang="0">
                <a:pos x="T8" y="T9"/>
              </a:cxn>
              <a:cxn ang="0">
                <a:pos x="T10" y="T11"/>
              </a:cxn>
            </a:cxnLst>
            <a:rect l="0" t="0" r="r" b="b"/>
            <a:pathLst>
              <a:path w="1561" h="10236">
                <a:moveTo>
                  <a:pt x="1561" y="0"/>
                </a:moveTo>
                <a:cubicBezTo>
                  <a:pt x="1561" y="10236"/>
                  <a:pt x="1561" y="10236"/>
                  <a:pt x="1561" y="10236"/>
                </a:cubicBezTo>
                <a:cubicBezTo>
                  <a:pt x="1146" y="9915"/>
                  <a:pt x="856" y="9432"/>
                  <a:pt x="793" y="8868"/>
                </a:cubicBezTo>
                <a:cubicBezTo>
                  <a:pt x="73" y="2452"/>
                  <a:pt x="73" y="2452"/>
                  <a:pt x="73" y="2452"/>
                </a:cubicBezTo>
                <a:cubicBezTo>
                  <a:pt x="0" y="1794"/>
                  <a:pt x="253" y="1141"/>
                  <a:pt x="752" y="706"/>
                </a:cubicBezTo>
                <a:lnTo>
                  <a:pt x="1561" y="0"/>
                </a:lnTo>
                <a:close/>
              </a:path>
            </a:pathLst>
          </a:custGeom>
          <a:solidFill>
            <a:srgbClr val="EBD6EA"/>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6" name="Tijdelijke aanduiding voor tekst 5"/>
          <p:cNvSpPr>
            <a:spLocks noGrp="1"/>
          </p:cNvSpPr>
          <p:nvPr>
            <p:ph type="body" sz="quarter" idx="13" hasCustomPrompt="1"/>
          </p:nvPr>
        </p:nvSpPr>
        <p:spPr bwMode="gray">
          <a:xfrm>
            <a:off x="4936571" y="1363266"/>
            <a:ext cx="3240000" cy="3051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
        <p:nvSpPr>
          <p:cNvPr id="7" name="Tijdelijke aanduiding voor afbeelding 6"/>
          <p:cNvSpPr>
            <a:spLocks noGrp="1"/>
          </p:cNvSpPr>
          <p:nvPr>
            <p:ph type="pic" sz="quarter" idx="14" hasCustomPrompt="1"/>
          </p:nvPr>
        </p:nvSpPr>
        <p:spPr bwMode="gray">
          <a:xfrm>
            <a:off x="0" y="0"/>
            <a:ext cx="4500900" cy="51435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7983046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kst (R) en afbeelding (L) roze">
    <p:spTree>
      <p:nvGrpSpPr>
        <p:cNvPr id="1" name=""/>
        <p:cNvGrpSpPr/>
        <p:nvPr/>
      </p:nvGrpSpPr>
      <p:grpSpPr>
        <a:xfrm>
          <a:off x="0" y="0"/>
          <a:ext cx="0" cy="0"/>
          <a:chOff x="0" y="0"/>
          <a:chExt cx="0" cy="0"/>
        </a:xfrm>
      </p:grpSpPr>
      <p:sp>
        <p:nvSpPr>
          <p:cNvPr id="8" name="Freeform 5"/>
          <p:cNvSpPr>
            <a:spLocks/>
          </p:cNvSpPr>
          <p:nvPr userDrawn="1"/>
        </p:nvSpPr>
        <p:spPr bwMode="gray">
          <a:xfrm>
            <a:off x="8772525" y="1551385"/>
            <a:ext cx="371475" cy="2437210"/>
          </a:xfrm>
          <a:custGeom>
            <a:avLst/>
            <a:gdLst>
              <a:gd name="T0" fmla="*/ 1561 w 1561"/>
              <a:gd name="T1" fmla="*/ 0 h 10236"/>
              <a:gd name="T2" fmla="*/ 1561 w 1561"/>
              <a:gd name="T3" fmla="*/ 10236 h 10236"/>
              <a:gd name="T4" fmla="*/ 793 w 1561"/>
              <a:gd name="T5" fmla="*/ 8868 h 10236"/>
              <a:gd name="T6" fmla="*/ 73 w 1561"/>
              <a:gd name="T7" fmla="*/ 2452 h 10236"/>
              <a:gd name="T8" fmla="*/ 752 w 1561"/>
              <a:gd name="T9" fmla="*/ 706 h 10236"/>
              <a:gd name="T10" fmla="*/ 1561 w 1561"/>
              <a:gd name="T11" fmla="*/ 0 h 10236"/>
            </a:gdLst>
            <a:ahLst/>
            <a:cxnLst>
              <a:cxn ang="0">
                <a:pos x="T0" y="T1"/>
              </a:cxn>
              <a:cxn ang="0">
                <a:pos x="T2" y="T3"/>
              </a:cxn>
              <a:cxn ang="0">
                <a:pos x="T4" y="T5"/>
              </a:cxn>
              <a:cxn ang="0">
                <a:pos x="T6" y="T7"/>
              </a:cxn>
              <a:cxn ang="0">
                <a:pos x="T8" y="T9"/>
              </a:cxn>
              <a:cxn ang="0">
                <a:pos x="T10" y="T11"/>
              </a:cxn>
            </a:cxnLst>
            <a:rect l="0" t="0" r="r" b="b"/>
            <a:pathLst>
              <a:path w="1561" h="10236">
                <a:moveTo>
                  <a:pt x="1561" y="0"/>
                </a:moveTo>
                <a:cubicBezTo>
                  <a:pt x="1561" y="10236"/>
                  <a:pt x="1561" y="10236"/>
                  <a:pt x="1561" y="10236"/>
                </a:cubicBezTo>
                <a:cubicBezTo>
                  <a:pt x="1146" y="9915"/>
                  <a:pt x="856" y="9432"/>
                  <a:pt x="793" y="8868"/>
                </a:cubicBezTo>
                <a:cubicBezTo>
                  <a:pt x="73" y="2452"/>
                  <a:pt x="73" y="2452"/>
                  <a:pt x="73" y="2452"/>
                </a:cubicBezTo>
                <a:cubicBezTo>
                  <a:pt x="0" y="1794"/>
                  <a:pt x="253" y="1141"/>
                  <a:pt x="752" y="706"/>
                </a:cubicBezTo>
                <a:lnTo>
                  <a:pt x="1561" y="0"/>
                </a:lnTo>
                <a:close/>
              </a:path>
            </a:pathLst>
          </a:custGeom>
          <a:solidFill>
            <a:srgbClr val="FAE3EF"/>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6" name="Tijdelijke aanduiding voor tekst 5"/>
          <p:cNvSpPr>
            <a:spLocks noGrp="1"/>
          </p:cNvSpPr>
          <p:nvPr>
            <p:ph type="body" sz="quarter" idx="13" hasCustomPrompt="1"/>
          </p:nvPr>
        </p:nvSpPr>
        <p:spPr bwMode="gray">
          <a:xfrm>
            <a:off x="4936571" y="1363266"/>
            <a:ext cx="3240000" cy="3051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
        <p:nvSpPr>
          <p:cNvPr id="7" name="Tijdelijke aanduiding voor afbeelding 6"/>
          <p:cNvSpPr>
            <a:spLocks noGrp="1"/>
          </p:cNvSpPr>
          <p:nvPr>
            <p:ph type="pic" sz="quarter" idx="14" hasCustomPrompt="1"/>
          </p:nvPr>
        </p:nvSpPr>
        <p:spPr bwMode="gray">
          <a:xfrm>
            <a:off x="0" y="0"/>
            <a:ext cx="4500900" cy="51435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35897292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el, tekst (L) en tekst op vorm (R)">
    <p:spTree>
      <p:nvGrpSpPr>
        <p:cNvPr id="1" name=""/>
        <p:cNvGrpSpPr/>
        <p:nvPr/>
      </p:nvGrpSpPr>
      <p:grpSpPr>
        <a:xfrm>
          <a:off x="0" y="0"/>
          <a:ext cx="0" cy="0"/>
          <a:chOff x="0" y="0"/>
          <a:chExt cx="0" cy="0"/>
        </a:xfrm>
      </p:grpSpPr>
      <p:sp>
        <p:nvSpPr>
          <p:cNvPr id="7" name="Freeform 5"/>
          <p:cNvSpPr>
            <a:spLocks/>
          </p:cNvSpPr>
          <p:nvPr userDrawn="1"/>
        </p:nvSpPr>
        <p:spPr bwMode="gray">
          <a:xfrm>
            <a:off x="4420791" y="0"/>
            <a:ext cx="4723210" cy="5143500"/>
          </a:xfrm>
          <a:custGeom>
            <a:avLst/>
            <a:gdLst>
              <a:gd name="T0" fmla="*/ 19838 w 19838"/>
              <a:gd name="T1" fmla="*/ 0 h 21600"/>
              <a:gd name="T2" fmla="*/ 19838 w 19838"/>
              <a:gd name="T3" fmla="*/ 21600 h 21600"/>
              <a:gd name="T4" fmla="*/ 2032 w 19838"/>
              <a:gd name="T5" fmla="*/ 21600 h 21600"/>
              <a:gd name="T6" fmla="*/ 1321 w 19838"/>
              <a:gd name="T7" fmla="*/ 19486 h 21600"/>
              <a:gd name="T8" fmla="*/ 122 w 19838"/>
              <a:gd name="T9" fmla="*/ 4744 h 21600"/>
              <a:gd name="T10" fmla="*/ 1798 w 19838"/>
              <a:gd name="T11" fmla="*/ 794 h 21600"/>
              <a:gd name="T12" fmla="*/ 2766 w 19838"/>
              <a:gd name="T13" fmla="*/ 0 h 21600"/>
              <a:gd name="T14" fmla="*/ 19838 w 19838"/>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38" h="21600">
                <a:moveTo>
                  <a:pt x="19838" y="0"/>
                </a:moveTo>
                <a:cubicBezTo>
                  <a:pt x="19838" y="21600"/>
                  <a:pt x="19838" y="21600"/>
                  <a:pt x="19838" y="21600"/>
                </a:cubicBezTo>
                <a:cubicBezTo>
                  <a:pt x="2032" y="21600"/>
                  <a:pt x="2032" y="21600"/>
                  <a:pt x="2032" y="21600"/>
                </a:cubicBezTo>
                <a:cubicBezTo>
                  <a:pt x="1637" y="20984"/>
                  <a:pt x="1384" y="20266"/>
                  <a:pt x="1321" y="19486"/>
                </a:cubicBezTo>
                <a:cubicBezTo>
                  <a:pt x="122" y="4744"/>
                  <a:pt x="122" y="4744"/>
                  <a:pt x="122" y="4744"/>
                </a:cubicBezTo>
                <a:cubicBezTo>
                  <a:pt x="0" y="3232"/>
                  <a:pt x="626" y="1756"/>
                  <a:pt x="1798" y="794"/>
                </a:cubicBezTo>
                <a:cubicBezTo>
                  <a:pt x="2766" y="0"/>
                  <a:pt x="2766" y="0"/>
                  <a:pt x="2766" y="0"/>
                </a:cubicBezTo>
                <a:lnTo>
                  <a:pt x="19838" y="0"/>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423461"/>
            <a:ext cx="3240000" cy="810000"/>
          </a:xfrm>
        </p:spPr>
        <p:txBody>
          <a:bodyPr/>
          <a:lstStyle/>
          <a:p>
            <a:r>
              <a:rPr lang="nl-NL" dirty="0"/>
              <a:t>[Titel]</a:t>
            </a:r>
          </a:p>
        </p:txBody>
      </p:sp>
      <p:sp>
        <p:nvSpPr>
          <p:cNvPr id="6" name="Tijdelijke aanduiding voor tekst 5"/>
          <p:cNvSpPr>
            <a:spLocks noGrp="1"/>
          </p:cNvSpPr>
          <p:nvPr>
            <p:ph type="body" sz="quarter" idx="13" hasCustomPrompt="1"/>
          </p:nvPr>
        </p:nvSpPr>
        <p:spPr bwMode="gray">
          <a:xfrm>
            <a:off x="990600" y="1363266"/>
            <a:ext cx="3240000" cy="3051000"/>
          </a:xfrm>
        </p:spPr>
        <p:txBody>
          <a:bodyPr/>
          <a:lstStyle>
            <a:lvl1pPr>
              <a:defRPr/>
            </a:lvl1pPr>
          </a:lstStyle>
          <a:p>
            <a:pPr lvl="0"/>
            <a:r>
              <a:rPr lang="nl-NL" dirty="0"/>
              <a:t>[Tekst]</a:t>
            </a:r>
          </a:p>
        </p:txBody>
      </p:sp>
      <p:sp>
        <p:nvSpPr>
          <p:cNvPr id="9" name="Tijdelijke aanduiding voor tekst 6"/>
          <p:cNvSpPr>
            <a:spLocks noGrp="1"/>
          </p:cNvSpPr>
          <p:nvPr>
            <p:ph type="body" sz="quarter" idx="14" hasCustomPrompt="1"/>
          </p:nvPr>
        </p:nvSpPr>
        <p:spPr bwMode="gray">
          <a:xfrm>
            <a:off x="4938346" y="1363266"/>
            <a:ext cx="3240000" cy="3051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5962729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el, tekst (L) en tekst op vorm (R) groen">
    <p:spTree>
      <p:nvGrpSpPr>
        <p:cNvPr id="1" name=""/>
        <p:cNvGrpSpPr/>
        <p:nvPr/>
      </p:nvGrpSpPr>
      <p:grpSpPr>
        <a:xfrm>
          <a:off x="0" y="0"/>
          <a:ext cx="0" cy="0"/>
          <a:chOff x="0" y="0"/>
          <a:chExt cx="0" cy="0"/>
        </a:xfrm>
      </p:grpSpPr>
      <p:sp>
        <p:nvSpPr>
          <p:cNvPr id="7" name="Freeform 5"/>
          <p:cNvSpPr>
            <a:spLocks/>
          </p:cNvSpPr>
          <p:nvPr userDrawn="1"/>
        </p:nvSpPr>
        <p:spPr bwMode="gray">
          <a:xfrm>
            <a:off x="4420791" y="0"/>
            <a:ext cx="4723210" cy="5143500"/>
          </a:xfrm>
          <a:custGeom>
            <a:avLst/>
            <a:gdLst>
              <a:gd name="T0" fmla="*/ 19838 w 19838"/>
              <a:gd name="T1" fmla="*/ 0 h 21600"/>
              <a:gd name="T2" fmla="*/ 19838 w 19838"/>
              <a:gd name="T3" fmla="*/ 21600 h 21600"/>
              <a:gd name="T4" fmla="*/ 2032 w 19838"/>
              <a:gd name="T5" fmla="*/ 21600 h 21600"/>
              <a:gd name="T6" fmla="*/ 1321 w 19838"/>
              <a:gd name="T7" fmla="*/ 19486 h 21600"/>
              <a:gd name="T8" fmla="*/ 122 w 19838"/>
              <a:gd name="T9" fmla="*/ 4744 h 21600"/>
              <a:gd name="T10" fmla="*/ 1798 w 19838"/>
              <a:gd name="T11" fmla="*/ 794 h 21600"/>
              <a:gd name="T12" fmla="*/ 2766 w 19838"/>
              <a:gd name="T13" fmla="*/ 0 h 21600"/>
              <a:gd name="T14" fmla="*/ 19838 w 19838"/>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38" h="21600">
                <a:moveTo>
                  <a:pt x="19838" y="0"/>
                </a:moveTo>
                <a:cubicBezTo>
                  <a:pt x="19838" y="21600"/>
                  <a:pt x="19838" y="21600"/>
                  <a:pt x="19838" y="21600"/>
                </a:cubicBezTo>
                <a:cubicBezTo>
                  <a:pt x="2032" y="21600"/>
                  <a:pt x="2032" y="21600"/>
                  <a:pt x="2032" y="21600"/>
                </a:cubicBezTo>
                <a:cubicBezTo>
                  <a:pt x="1637" y="20984"/>
                  <a:pt x="1384" y="20266"/>
                  <a:pt x="1321" y="19486"/>
                </a:cubicBezTo>
                <a:cubicBezTo>
                  <a:pt x="122" y="4744"/>
                  <a:pt x="122" y="4744"/>
                  <a:pt x="122" y="4744"/>
                </a:cubicBezTo>
                <a:cubicBezTo>
                  <a:pt x="0" y="3232"/>
                  <a:pt x="626" y="1756"/>
                  <a:pt x="1798" y="794"/>
                </a:cubicBezTo>
                <a:cubicBezTo>
                  <a:pt x="2766" y="0"/>
                  <a:pt x="2766" y="0"/>
                  <a:pt x="2766" y="0"/>
                </a:cubicBezTo>
                <a:lnTo>
                  <a:pt x="19838" y="0"/>
                </a:lnTo>
                <a:close/>
              </a:path>
            </a:pathLst>
          </a:custGeom>
          <a:solidFill>
            <a:srgbClr val="CEE7DC"/>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423461"/>
            <a:ext cx="3240000" cy="810000"/>
          </a:xfrm>
        </p:spPr>
        <p:txBody>
          <a:bodyPr/>
          <a:lstStyle>
            <a:lvl1pPr>
              <a:defRPr>
                <a:solidFill>
                  <a:schemeClr val="accent4"/>
                </a:solidFill>
              </a:defRPr>
            </a:lvl1pPr>
          </a:lstStyle>
          <a:p>
            <a:r>
              <a:rPr lang="nl-NL" dirty="0"/>
              <a:t>[Titel]</a:t>
            </a:r>
          </a:p>
        </p:txBody>
      </p:sp>
      <p:sp>
        <p:nvSpPr>
          <p:cNvPr id="6" name="Tijdelijke aanduiding voor tekst 5"/>
          <p:cNvSpPr>
            <a:spLocks noGrp="1"/>
          </p:cNvSpPr>
          <p:nvPr>
            <p:ph type="body" sz="quarter" idx="13" hasCustomPrompt="1"/>
          </p:nvPr>
        </p:nvSpPr>
        <p:spPr bwMode="gray">
          <a:xfrm>
            <a:off x="990600" y="1363266"/>
            <a:ext cx="3240000" cy="3051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
        <p:nvSpPr>
          <p:cNvPr id="9" name="Tijdelijke aanduiding voor tekst 6"/>
          <p:cNvSpPr>
            <a:spLocks noGrp="1"/>
          </p:cNvSpPr>
          <p:nvPr>
            <p:ph type="body" sz="quarter" idx="14" hasCustomPrompt="1"/>
          </p:nvPr>
        </p:nvSpPr>
        <p:spPr bwMode="gray">
          <a:xfrm>
            <a:off x="4938346" y="1363266"/>
            <a:ext cx="3240000" cy="3051000"/>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4647408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el, tekst (L) en tekst op vorm (R) paars">
    <p:spTree>
      <p:nvGrpSpPr>
        <p:cNvPr id="1" name=""/>
        <p:cNvGrpSpPr/>
        <p:nvPr/>
      </p:nvGrpSpPr>
      <p:grpSpPr>
        <a:xfrm>
          <a:off x="0" y="0"/>
          <a:ext cx="0" cy="0"/>
          <a:chOff x="0" y="0"/>
          <a:chExt cx="0" cy="0"/>
        </a:xfrm>
      </p:grpSpPr>
      <p:sp>
        <p:nvSpPr>
          <p:cNvPr id="7" name="Freeform 5"/>
          <p:cNvSpPr>
            <a:spLocks/>
          </p:cNvSpPr>
          <p:nvPr userDrawn="1"/>
        </p:nvSpPr>
        <p:spPr bwMode="gray">
          <a:xfrm>
            <a:off x="4420791" y="0"/>
            <a:ext cx="4723210" cy="5143500"/>
          </a:xfrm>
          <a:custGeom>
            <a:avLst/>
            <a:gdLst>
              <a:gd name="T0" fmla="*/ 19838 w 19838"/>
              <a:gd name="T1" fmla="*/ 0 h 21600"/>
              <a:gd name="T2" fmla="*/ 19838 w 19838"/>
              <a:gd name="T3" fmla="*/ 21600 h 21600"/>
              <a:gd name="T4" fmla="*/ 2032 w 19838"/>
              <a:gd name="T5" fmla="*/ 21600 h 21600"/>
              <a:gd name="T6" fmla="*/ 1321 w 19838"/>
              <a:gd name="T7" fmla="*/ 19486 h 21600"/>
              <a:gd name="T8" fmla="*/ 122 w 19838"/>
              <a:gd name="T9" fmla="*/ 4744 h 21600"/>
              <a:gd name="T10" fmla="*/ 1798 w 19838"/>
              <a:gd name="T11" fmla="*/ 794 h 21600"/>
              <a:gd name="T12" fmla="*/ 2766 w 19838"/>
              <a:gd name="T13" fmla="*/ 0 h 21600"/>
              <a:gd name="T14" fmla="*/ 19838 w 19838"/>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38" h="21600">
                <a:moveTo>
                  <a:pt x="19838" y="0"/>
                </a:moveTo>
                <a:cubicBezTo>
                  <a:pt x="19838" y="21600"/>
                  <a:pt x="19838" y="21600"/>
                  <a:pt x="19838" y="21600"/>
                </a:cubicBezTo>
                <a:cubicBezTo>
                  <a:pt x="2032" y="21600"/>
                  <a:pt x="2032" y="21600"/>
                  <a:pt x="2032" y="21600"/>
                </a:cubicBezTo>
                <a:cubicBezTo>
                  <a:pt x="1637" y="20984"/>
                  <a:pt x="1384" y="20266"/>
                  <a:pt x="1321" y="19486"/>
                </a:cubicBezTo>
                <a:cubicBezTo>
                  <a:pt x="122" y="4744"/>
                  <a:pt x="122" y="4744"/>
                  <a:pt x="122" y="4744"/>
                </a:cubicBezTo>
                <a:cubicBezTo>
                  <a:pt x="0" y="3232"/>
                  <a:pt x="626" y="1756"/>
                  <a:pt x="1798" y="794"/>
                </a:cubicBezTo>
                <a:cubicBezTo>
                  <a:pt x="2766" y="0"/>
                  <a:pt x="2766" y="0"/>
                  <a:pt x="2766" y="0"/>
                </a:cubicBezTo>
                <a:lnTo>
                  <a:pt x="19838" y="0"/>
                </a:lnTo>
                <a:close/>
              </a:path>
            </a:pathLst>
          </a:custGeom>
          <a:solidFill>
            <a:srgbClr val="EBD6EA"/>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423461"/>
            <a:ext cx="3240000" cy="810000"/>
          </a:xfrm>
        </p:spPr>
        <p:txBody>
          <a:bodyPr/>
          <a:lstStyle>
            <a:lvl1pPr>
              <a:defRPr>
                <a:solidFill>
                  <a:schemeClr val="accent3"/>
                </a:solidFill>
              </a:defRPr>
            </a:lvl1pPr>
          </a:lstStyle>
          <a:p>
            <a:r>
              <a:rPr lang="nl-NL" dirty="0"/>
              <a:t>[Titel]</a:t>
            </a:r>
          </a:p>
        </p:txBody>
      </p:sp>
      <p:sp>
        <p:nvSpPr>
          <p:cNvPr id="6" name="Tijdelijke aanduiding voor tekst 5"/>
          <p:cNvSpPr>
            <a:spLocks noGrp="1"/>
          </p:cNvSpPr>
          <p:nvPr>
            <p:ph type="body" sz="quarter" idx="13" hasCustomPrompt="1"/>
          </p:nvPr>
        </p:nvSpPr>
        <p:spPr bwMode="gray">
          <a:xfrm>
            <a:off x="990600" y="1363266"/>
            <a:ext cx="3240000" cy="3051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
        <p:nvSpPr>
          <p:cNvPr id="9" name="Tijdelijke aanduiding voor tekst 6"/>
          <p:cNvSpPr>
            <a:spLocks noGrp="1"/>
          </p:cNvSpPr>
          <p:nvPr>
            <p:ph type="body" sz="quarter" idx="14" hasCustomPrompt="1"/>
          </p:nvPr>
        </p:nvSpPr>
        <p:spPr bwMode="gray">
          <a:xfrm>
            <a:off x="4938346" y="1363266"/>
            <a:ext cx="3240000" cy="30510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6420148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el, tekst (L) en tekst op vorm (R) roze">
    <p:spTree>
      <p:nvGrpSpPr>
        <p:cNvPr id="1" name=""/>
        <p:cNvGrpSpPr/>
        <p:nvPr/>
      </p:nvGrpSpPr>
      <p:grpSpPr>
        <a:xfrm>
          <a:off x="0" y="0"/>
          <a:ext cx="0" cy="0"/>
          <a:chOff x="0" y="0"/>
          <a:chExt cx="0" cy="0"/>
        </a:xfrm>
      </p:grpSpPr>
      <p:sp>
        <p:nvSpPr>
          <p:cNvPr id="7" name="Freeform 5"/>
          <p:cNvSpPr>
            <a:spLocks/>
          </p:cNvSpPr>
          <p:nvPr userDrawn="1"/>
        </p:nvSpPr>
        <p:spPr bwMode="gray">
          <a:xfrm>
            <a:off x="4420791" y="0"/>
            <a:ext cx="4723210" cy="5143500"/>
          </a:xfrm>
          <a:custGeom>
            <a:avLst/>
            <a:gdLst>
              <a:gd name="T0" fmla="*/ 19838 w 19838"/>
              <a:gd name="T1" fmla="*/ 0 h 21600"/>
              <a:gd name="T2" fmla="*/ 19838 w 19838"/>
              <a:gd name="T3" fmla="*/ 21600 h 21600"/>
              <a:gd name="T4" fmla="*/ 2032 w 19838"/>
              <a:gd name="T5" fmla="*/ 21600 h 21600"/>
              <a:gd name="T6" fmla="*/ 1321 w 19838"/>
              <a:gd name="T7" fmla="*/ 19486 h 21600"/>
              <a:gd name="T8" fmla="*/ 122 w 19838"/>
              <a:gd name="T9" fmla="*/ 4744 h 21600"/>
              <a:gd name="T10" fmla="*/ 1798 w 19838"/>
              <a:gd name="T11" fmla="*/ 794 h 21600"/>
              <a:gd name="T12" fmla="*/ 2766 w 19838"/>
              <a:gd name="T13" fmla="*/ 0 h 21600"/>
              <a:gd name="T14" fmla="*/ 19838 w 19838"/>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38" h="21600">
                <a:moveTo>
                  <a:pt x="19838" y="0"/>
                </a:moveTo>
                <a:cubicBezTo>
                  <a:pt x="19838" y="21600"/>
                  <a:pt x="19838" y="21600"/>
                  <a:pt x="19838" y="21600"/>
                </a:cubicBezTo>
                <a:cubicBezTo>
                  <a:pt x="2032" y="21600"/>
                  <a:pt x="2032" y="21600"/>
                  <a:pt x="2032" y="21600"/>
                </a:cubicBezTo>
                <a:cubicBezTo>
                  <a:pt x="1637" y="20984"/>
                  <a:pt x="1384" y="20266"/>
                  <a:pt x="1321" y="19486"/>
                </a:cubicBezTo>
                <a:cubicBezTo>
                  <a:pt x="122" y="4744"/>
                  <a:pt x="122" y="4744"/>
                  <a:pt x="122" y="4744"/>
                </a:cubicBezTo>
                <a:cubicBezTo>
                  <a:pt x="0" y="3232"/>
                  <a:pt x="626" y="1756"/>
                  <a:pt x="1798" y="794"/>
                </a:cubicBezTo>
                <a:cubicBezTo>
                  <a:pt x="2766" y="0"/>
                  <a:pt x="2766" y="0"/>
                  <a:pt x="2766" y="0"/>
                </a:cubicBezTo>
                <a:lnTo>
                  <a:pt x="19838" y="0"/>
                </a:lnTo>
                <a:close/>
              </a:path>
            </a:pathLst>
          </a:custGeom>
          <a:solidFill>
            <a:srgbClr val="FAE3EF"/>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423461"/>
            <a:ext cx="3240000" cy="810000"/>
          </a:xfrm>
        </p:spPr>
        <p:txBody>
          <a:bodyPr/>
          <a:lstStyle>
            <a:lvl1pPr>
              <a:defRPr>
                <a:solidFill>
                  <a:schemeClr val="accent2"/>
                </a:solidFill>
              </a:defRPr>
            </a:lvl1pPr>
          </a:lstStyle>
          <a:p>
            <a:r>
              <a:rPr lang="nl-NL" dirty="0"/>
              <a:t>[Titel]</a:t>
            </a:r>
          </a:p>
        </p:txBody>
      </p:sp>
      <p:sp>
        <p:nvSpPr>
          <p:cNvPr id="6" name="Tijdelijke aanduiding voor tekst 5"/>
          <p:cNvSpPr>
            <a:spLocks noGrp="1"/>
          </p:cNvSpPr>
          <p:nvPr>
            <p:ph type="body" sz="quarter" idx="13" hasCustomPrompt="1"/>
          </p:nvPr>
        </p:nvSpPr>
        <p:spPr bwMode="gray">
          <a:xfrm>
            <a:off x="990600" y="1363266"/>
            <a:ext cx="3240000" cy="3051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
        <p:nvSpPr>
          <p:cNvPr id="9" name="Tijdelijke aanduiding voor tekst 6"/>
          <p:cNvSpPr>
            <a:spLocks noGrp="1"/>
          </p:cNvSpPr>
          <p:nvPr>
            <p:ph type="body" sz="quarter" idx="14" hasCustomPrompt="1"/>
          </p:nvPr>
        </p:nvSpPr>
        <p:spPr bwMode="gray">
          <a:xfrm>
            <a:off x="4938346" y="1363266"/>
            <a:ext cx="3240000" cy="3051000"/>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nl-NL" dirty="0"/>
              <a:t>[Tekst]</a:t>
            </a:r>
          </a:p>
        </p:txBody>
      </p:sp>
      <p:sp>
        <p:nvSpPr>
          <p:cNvPr id="11" name="Tijdelijke aanduiding voor dianummer 10"/>
          <p:cNvSpPr>
            <a:spLocks noGrp="1"/>
          </p:cNvSpPr>
          <p:nvPr>
            <p:ph type="sldNum" sz="quarter" idx="12"/>
          </p:nvPr>
        </p:nvSpPr>
        <p:spPr bwMode="gray"/>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41138085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Citaat">
    <p:bg>
      <p:bgPr>
        <a:solidFill>
          <a:srgbClr val="B7E2FA"/>
        </a:solidFill>
        <a:effectLst/>
      </p:bgPr>
    </p:bg>
    <p:spTree>
      <p:nvGrpSpPr>
        <p:cNvPr id="1" name=""/>
        <p:cNvGrpSpPr/>
        <p:nvPr/>
      </p:nvGrpSpPr>
      <p:grpSpPr>
        <a:xfrm>
          <a:off x="0" y="0"/>
          <a:ext cx="0" cy="0"/>
          <a:chOff x="0" y="0"/>
          <a:chExt cx="0" cy="0"/>
        </a:xfrm>
      </p:grpSpPr>
      <p:sp>
        <p:nvSpPr>
          <p:cNvPr id="4" name="Freeform 6"/>
          <p:cNvSpPr>
            <a:spLocks/>
          </p:cNvSpPr>
          <p:nvPr userDrawn="1"/>
        </p:nvSpPr>
        <p:spPr bwMode="gray">
          <a:xfrm>
            <a:off x="7806929" y="0"/>
            <a:ext cx="1337072" cy="1538288"/>
          </a:xfrm>
          <a:custGeom>
            <a:avLst/>
            <a:gdLst>
              <a:gd name="T0" fmla="*/ 3813 w 5617"/>
              <a:gd name="T1" fmla="*/ 5880 h 6460"/>
              <a:gd name="T2" fmla="*/ 1129 w 5617"/>
              <a:gd name="T3" fmla="*/ 3390 h 6460"/>
              <a:gd name="T4" fmla="*/ 360 w 5617"/>
              <a:gd name="T5" fmla="*/ 723 h 6460"/>
              <a:gd name="T6" fmla="*/ 202 w 5617"/>
              <a:gd name="T7" fmla="*/ 0 h 6460"/>
              <a:gd name="T8" fmla="*/ 0 w 5617"/>
              <a:gd name="T9" fmla="*/ 0 h 6460"/>
              <a:gd name="T10" fmla="*/ 168 w 5617"/>
              <a:gd name="T11" fmla="*/ 779 h 6460"/>
              <a:gd name="T12" fmla="*/ 937 w 5617"/>
              <a:gd name="T13" fmla="*/ 3446 h 6460"/>
              <a:gd name="T14" fmla="*/ 3773 w 5617"/>
              <a:gd name="T15" fmla="*/ 6076 h 6460"/>
              <a:gd name="T16" fmla="*/ 5617 w 5617"/>
              <a:gd name="T17" fmla="*/ 6460 h 6460"/>
              <a:gd name="T18" fmla="*/ 5617 w 5617"/>
              <a:gd name="T19" fmla="*/ 6256 h 6460"/>
              <a:gd name="T20" fmla="*/ 3813 w 5617"/>
              <a:gd name="T21" fmla="*/ 5880 h 6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7" h="6460">
                <a:moveTo>
                  <a:pt x="3813" y="5880"/>
                </a:moveTo>
                <a:cubicBezTo>
                  <a:pt x="2523" y="5611"/>
                  <a:pt x="1494" y="4657"/>
                  <a:pt x="1129" y="3390"/>
                </a:cubicBezTo>
                <a:cubicBezTo>
                  <a:pt x="360" y="723"/>
                  <a:pt x="360" y="723"/>
                  <a:pt x="360" y="723"/>
                </a:cubicBezTo>
                <a:cubicBezTo>
                  <a:pt x="291" y="485"/>
                  <a:pt x="239" y="243"/>
                  <a:pt x="202" y="0"/>
                </a:cubicBezTo>
                <a:cubicBezTo>
                  <a:pt x="0" y="0"/>
                  <a:pt x="0" y="0"/>
                  <a:pt x="0" y="0"/>
                </a:cubicBezTo>
                <a:cubicBezTo>
                  <a:pt x="38" y="262"/>
                  <a:pt x="94" y="522"/>
                  <a:pt x="168" y="779"/>
                </a:cubicBezTo>
                <a:cubicBezTo>
                  <a:pt x="937" y="3446"/>
                  <a:pt x="937" y="3446"/>
                  <a:pt x="937" y="3446"/>
                </a:cubicBezTo>
                <a:cubicBezTo>
                  <a:pt x="1323" y="4784"/>
                  <a:pt x="2409" y="5792"/>
                  <a:pt x="3773" y="6076"/>
                </a:cubicBezTo>
                <a:cubicBezTo>
                  <a:pt x="5617" y="6460"/>
                  <a:pt x="5617" y="6460"/>
                  <a:pt x="5617" y="6460"/>
                </a:cubicBezTo>
                <a:cubicBezTo>
                  <a:pt x="5617" y="6256"/>
                  <a:pt x="5617" y="6256"/>
                  <a:pt x="5617" y="6256"/>
                </a:cubicBezTo>
                <a:lnTo>
                  <a:pt x="3813" y="5880"/>
                </a:lnTo>
                <a:close/>
              </a:path>
            </a:pathLst>
          </a:custGeom>
          <a:solidFill>
            <a:srgbClr val="90D0F3"/>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5" name="Freeform 7"/>
          <p:cNvSpPr>
            <a:spLocks/>
          </p:cNvSpPr>
          <p:nvPr userDrawn="1"/>
        </p:nvSpPr>
        <p:spPr bwMode="gray">
          <a:xfrm>
            <a:off x="1" y="2769394"/>
            <a:ext cx="821531" cy="2374106"/>
          </a:xfrm>
          <a:custGeom>
            <a:avLst/>
            <a:gdLst>
              <a:gd name="T0" fmla="*/ 2631 w 3450"/>
              <a:gd name="T1" fmla="*/ 4016 h 9967"/>
              <a:gd name="T2" fmla="*/ 0 w 3450"/>
              <a:gd name="T3" fmla="*/ 0 h 9967"/>
              <a:gd name="T4" fmla="*/ 0 w 3450"/>
              <a:gd name="T5" fmla="*/ 365 h 9967"/>
              <a:gd name="T6" fmla="*/ 2464 w 3450"/>
              <a:gd name="T7" fmla="*/ 4125 h 9967"/>
              <a:gd name="T8" fmla="*/ 2601 w 3450"/>
              <a:gd name="T9" fmla="*/ 7784 h 9967"/>
              <a:gd name="T10" fmla="*/ 1395 w 3450"/>
              <a:gd name="T11" fmla="*/ 9967 h 9967"/>
              <a:gd name="T12" fmla="*/ 1624 w 3450"/>
              <a:gd name="T13" fmla="*/ 9967 h 9967"/>
              <a:gd name="T14" fmla="*/ 2776 w 3450"/>
              <a:gd name="T15" fmla="*/ 7881 h 9967"/>
              <a:gd name="T16" fmla="*/ 2631 w 3450"/>
              <a:gd name="T17" fmla="*/ 4016 h 9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0" h="9967">
                <a:moveTo>
                  <a:pt x="2631" y="4016"/>
                </a:moveTo>
                <a:cubicBezTo>
                  <a:pt x="0" y="0"/>
                  <a:pt x="0" y="0"/>
                  <a:pt x="0" y="0"/>
                </a:cubicBezTo>
                <a:cubicBezTo>
                  <a:pt x="0" y="365"/>
                  <a:pt x="0" y="365"/>
                  <a:pt x="0" y="365"/>
                </a:cubicBezTo>
                <a:cubicBezTo>
                  <a:pt x="2464" y="4125"/>
                  <a:pt x="2464" y="4125"/>
                  <a:pt x="2464" y="4125"/>
                </a:cubicBezTo>
                <a:cubicBezTo>
                  <a:pt x="3186" y="5228"/>
                  <a:pt x="3239" y="6630"/>
                  <a:pt x="2601" y="7784"/>
                </a:cubicBezTo>
                <a:cubicBezTo>
                  <a:pt x="1395" y="9967"/>
                  <a:pt x="1395" y="9967"/>
                  <a:pt x="1395" y="9967"/>
                </a:cubicBezTo>
                <a:cubicBezTo>
                  <a:pt x="1624" y="9967"/>
                  <a:pt x="1624" y="9967"/>
                  <a:pt x="1624" y="9967"/>
                </a:cubicBezTo>
                <a:cubicBezTo>
                  <a:pt x="2776" y="7881"/>
                  <a:pt x="2776" y="7881"/>
                  <a:pt x="2776" y="7881"/>
                </a:cubicBezTo>
                <a:cubicBezTo>
                  <a:pt x="3450" y="6662"/>
                  <a:pt x="3394" y="5181"/>
                  <a:pt x="2631" y="4016"/>
                </a:cubicBezTo>
                <a:close/>
              </a:path>
            </a:pathLst>
          </a:custGeom>
          <a:solidFill>
            <a:srgbClr val="90D0F3"/>
          </a:solidFill>
          <a:ln>
            <a:noFill/>
          </a:ln>
        </p:spPr>
        <p:txBody>
          <a:bodyPr vert="horz" wrap="square" lIns="68580" tIns="34290" rIns="68580" bIns="34290" numCol="1" anchor="t" anchorCtr="0" compatLnSpc="1">
            <a:prstTxWarp prst="textNoShape">
              <a:avLst/>
            </a:prstTxWarp>
          </a:bodyPr>
          <a:lstStyle/>
          <a:p>
            <a:endParaRPr lang="nl-NL" sz="1350"/>
          </a:p>
        </p:txBody>
      </p:sp>
      <p:sp>
        <p:nvSpPr>
          <p:cNvPr id="2" name="Titel 1"/>
          <p:cNvSpPr>
            <a:spLocks noGrp="1"/>
          </p:cNvSpPr>
          <p:nvPr>
            <p:ph type="title" hasCustomPrompt="1"/>
          </p:nvPr>
        </p:nvSpPr>
        <p:spPr bwMode="gray">
          <a:xfrm>
            <a:off x="991280" y="738554"/>
            <a:ext cx="7236000" cy="3648807"/>
          </a:xfrm>
        </p:spPr>
        <p:txBody>
          <a:bodyPr anchor="ctr"/>
          <a:lstStyle>
            <a:lvl1pPr>
              <a:defRPr sz="4500" b="0"/>
            </a:lvl1pPr>
          </a:lstStyle>
          <a:p>
            <a:r>
              <a:rPr lang="nl-NL" dirty="0"/>
              <a:t>[Titel]</a:t>
            </a:r>
          </a:p>
        </p:txBody>
      </p:sp>
    </p:spTree>
    <p:extLst>
      <p:ext uri="{BB962C8B-B14F-4D97-AF65-F5344CB8AC3E}">
        <p14:creationId xmlns:p14="http://schemas.microsoft.com/office/powerpoint/2010/main" val="225242821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9" Type="http://schemas.openxmlformats.org/officeDocument/2006/relationships/slideLayout" Target="../slideLayouts/slideLayout96.xml"/><Relationship Id="rId21" Type="http://schemas.openxmlformats.org/officeDocument/2006/relationships/slideLayout" Target="../slideLayouts/slideLayout78.xml"/><Relationship Id="rId34" Type="http://schemas.openxmlformats.org/officeDocument/2006/relationships/slideLayout" Target="../slideLayouts/slideLayout91.xml"/><Relationship Id="rId42" Type="http://schemas.openxmlformats.org/officeDocument/2006/relationships/slideLayout" Target="../slideLayouts/slideLayout99.xml"/><Relationship Id="rId47" Type="http://schemas.openxmlformats.org/officeDocument/2006/relationships/slideLayout" Target="../slideLayouts/slideLayout104.xml"/><Relationship Id="rId50" Type="http://schemas.openxmlformats.org/officeDocument/2006/relationships/slideLayout" Target="../slideLayouts/slideLayout107.xml"/><Relationship Id="rId55" Type="http://schemas.openxmlformats.org/officeDocument/2006/relationships/theme" Target="../theme/theme2.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9" Type="http://schemas.openxmlformats.org/officeDocument/2006/relationships/slideLayout" Target="../slideLayouts/slideLayout86.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37" Type="http://schemas.openxmlformats.org/officeDocument/2006/relationships/slideLayout" Target="../slideLayouts/slideLayout94.xml"/><Relationship Id="rId40" Type="http://schemas.openxmlformats.org/officeDocument/2006/relationships/slideLayout" Target="../slideLayouts/slideLayout97.xml"/><Relationship Id="rId45" Type="http://schemas.openxmlformats.org/officeDocument/2006/relationships/slideLayout" Target="../slideLayouts/slideLayout102.xml"/><Relationship Id="rId53" Type="http://schemas.openxmlformats.org/officeDocument/2006/relationships/slideLayout" Target="../slideLayouts/slideLayout110.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slideLayout" Target="../slideLayouts/slideLayout88.xml"/><Relationship Id="rId44" Type="http://schemas.openxmlformats.org/officeDocument/2006/relationships/slideLayout" Target="../slideLayouts/slideLayout101.xml"/><Relationship Id="rId52" Type="http://schemas.openxmlformats.org/officeDocument/2006/relationships/slideLayout" Target="../slideLayouts/slideLayout109.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35" Type="http://schemas.openxmlformats.org/officeDocument/2006/relationships/slideLayout" Target="../slideLayouts/slideLayout92.xml"/><Relationship Id="rId43" Type="http://schemas.openxmlformats.org/officeDocument/2006/relationships/slideLayout" Target="../slideLayouts/slideLayout100.xml"/><Relationship Id="rId48" Type="http://schemas.openxmlformats.org/officeDocument/2006/relationships/slideLayout" Target="../slideLayouts/slideLayout105.xml"/><Relationship Id="rId8" Type="http://schemas.openxmlformats.org/officeDocument/2006/relationships/slideLayout" Target="../slideLayouts/slideLayout65.xml"/><Relationship Id="rId51" Type="http://schemas.openxmlformats.org/officeDocument/2006/relationships/slideLayout" Target="../slideLayouts/slideLayout108.xml"/><Relationship Id="rId3" Type="http://schemas.openxmlformats.org/officeDocument/2006/relationships/slideLayout" Target="../slideLayouts/slideLayout60.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38" Type="http://schemas.openxmlformats.org/officeDocument/2006/relationships/slideLayout" Target="../slideLayouts/slideLayout95.xml"/><Relationship Id="rId46" Type="http://schemas.openxmlformats.org/officeDocument/2006/relationships/slideLayout" Target="../slideLayouts/slideLayout103.xml"/><Relationship Id="rId20" Type="http://schemas.openxmlformats.org/officeDocument/2006/relationships/slideLayout" Target="../slideLayouts/slideLayout77.xml"/><Relationship Id="rId41" Type="http://schemas.openxmlformats.org/officeDocument/2006/relationships/slideLayout" Target="../slideLayouts/slideLayout98.xml"/><Relationship Id="rId54" Type="http://schemas.openxmlformats.org/officeDocument/2006/relationships/slideLayout" Target="../slideLayouts/slideLayout111.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36" Type="http://schemas.openxmlformats.org/officeDocument/2006/relationships/slideLayout" Target="../slideLayouts/slideLayout93.xml"/><Relationship Id="rId4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noSelect="1"/>
          </p:cNvSpPr>
          <p:nvPr>
            <p:ph type="title"/>
          </p:nvPr>
        </p:nvSpPr>
        <p:spPr>
          <a:xfrm>
            <a:off x="991280" y="423461"/>
            <a:ext cx="7236000" cy="810000"/>
          </a:xfrm>
          <a:prstGeom prst="rect">
            <a:avLst/>
          </a:prstGeom>
        </p:spPr>
        <p:txBody>
          <a:bodyPr vert="horz" lIns="0" tIns="0" rIns="0" bIns="0" rtlCol="0" anchor="t">
            <a:noAutofit/>
          </a:bodyPr>
          <a:lstStyle/>
          <a:p>
            <a:r>
              <a:rPr lang="nl-NL"/>
              <a:t>[Titel]</a:t>
            </a:r>
            <a:endParaRPr lang="nl-NL" dirty="0"/>
          </a:p>
        </p:txBody>
      </p:sp>
      <p:sp>
        <p:nvSpPr>
          <p:cNvPr id="3" name="Tijdelijke aanduiding voor tekst 2 (JU-Free)"/>
          <p:cNvSpPr>
            <a:spLocks noGrp="1"/>
          </p:cNvSpPr>
          <p:nvPr>
            <p:ph type="body" idx="1"/>
          </p:nvPr>
        </p:nvSpPr>
        <p:spPr>
          <a:xfrm>
            <a:off x="990900" y="1363064"/>
            <a:ext cx="7236000" cy="3051000"/>
          </a:xfrm>
          <a:prstGeom prst="rect">
            <a:avLst/>
          </a:prstGeom>
        </p:spPr>
        <p:txBody>
          <a:bodyPr vert="horz" lIns="0" tIns="0" rIns="0" bIns="0" rtlCol="0">
            <a:noAutofit/>
          </a:bodyPr>
          <a:lstStyle/>
          <a:p>
            <a:pPr lvl="0"/>
            <a:r>
              <a:rPr lang="nl-NL"/>
              <a:t>JU-LEVEL1=Opsomming 1e niveau  met witruimte</a:t>
            </a:r>
          </a:p>
          <a:p>
            <a:pPr lvl="1"/>
            <a:r>
              <a:rPr lang="nl-NL"/>
              <a:t>JU-LEVEL2=Opsomming 2e niveau</a:t>
            </a:r>
          </a:p>
          <a:p>
            <a:pPr lvl="2"/>
            <a:r>
              <a:rPr lang="nl-NL"/>
              <a:t>JU-LEVEL3=Inhoud lijst + witregel</a:t>
            </a:r>
          </a:p>
          <a:p>
            <a:pPr lvl="3"/>
            <a:r>
              <a:rPr lang="nl-NL"/>
              <a:t>JU-LEVEL4=Kop</a:t>
            </a:r>
          </a:p>
          <a:p>
            <a:pPr lvl="4"/>
            <a:r>
              <a:rPr lang="nl-NL"/>
              <a:t>JU-LEVEL5=Basistekst</a:t>
            </a:r>
          </a:p>
          <a:p>
            <a:pPr lvl="5"/>
            <a:r>
              <a:rPr lang="nl-NL"/>
              <a:t>JU-LEVEL6=Zwevend 1e niveau</a:t>
            </a:r>
          </a:p>
          <a:p>
            <a:pPr lvl="6"/>
            <a:r>
              <a:rPr lang="nl-NL"/>
              <a:t>JU-LEVEL7=Zwevend 2e niveau</a:t>
            </a:r>
            <a:endParaRPr lang="nl-NL" dirty="0"/>
          </a:p>
        </p:txBody>
      </p:sp>
      <p:sp>
        <p:nvSpPr>
          <p:cNvPr id="4" name="Tijdelijke aanduiding voor datum 3"/>
          <p:cNvSpPr>
            <a:spLocks noGrp="1" noSelect="1"/>
          </p:cNvSpPr>
          <p:nvPr>
            <p:ph type="dt" sz="half" idx="2"/>
          </p:nvPr>
        </p:nvSpPr>
        <p:spPr>
          <a:xfrm>
            <a:off x="7373613" y="4786858"/>
            <a:ext cx="945000" cy="189000"/>
          </a:xfrm>
          <a:prstGeom prst="rect">
            <a:avLst/>
          </a:prstGeom>
        </p:spPr>
        <p:txBody>
          <a:bodyPr vert="horz" lIns="0" tIns="0" rIns="0" bIns="0" rtlCol="0" anchor="t">
            <a:noAutofit/>
          </a:bodyPr>
          <a:lstStyle>
            <a:lvl1pPr algn="r">
              <a:defRPr sz="600">
                <a:solidFill>
                  <a:srgbClr val="28348B"/>
                </a:solidFill>
              </a:defRPr>
            </a:lvl1pPr>
          </a:lstStyle>
          <a:p>
            <a:endParaRPr lang="nl-NL" dirty="0"/>
          </a:p>
        </p:txBody>
      </p:sp>
      <p:sp>
        <p:nvSpPr>
          <p:cNvPr id="5" name="Tijdelijke aanduiding voor voettekst 4"/>
          <p:cNvSpPr>
            <a:spLocks noGrp="1" noSelect="1"/>
          </p:cNvSpPr>
          <p:nvPr>
            <p:ph type="ftr" sz="quarter" idx="3"/>
          </p:nvPr>
        </p:nvSpPr>
        <p:spPr>
          <a:xfrm>
            <a:off x="990900" y="4786858"/>
            <a:ext cx="4725000" cy="189000"/>
          </a:xfrm>
          <a:prstGeom prst="rect">
            <a:avLst/>
          </a:prstGeom>
        </p:spPr>
        <p:txBody>
          <a:bodyPr vert="horz" lIns="0" tIns="0" rIns="0" bIns="0" rtlCol="0" anchor="t">
            <a:noAutofit/>
          </a:bodyPr>
          <a:lstStyle>
            <a:lvl1pPr algn="l">
              <a:defRPr sz="600">
                <a:solidFill>
                  <a:srgbClr val="28348B"/>
                </a:solidFill>
              </a:defRPr>
            </a:lvl1pPr>
          </a:lstStyle>
          <a:p>
            <a:endParaRPr lang="nl-NL" dirty="0"/>
          </a:p>
        </p:txBody>
      </p:sp>
      <p:sp>
        <p:nvSpPr>
          <p:cNvPr id="6" name="Tijdelijke aanduiding voor dianummer 5"/>
          <p:cNvSpPr>
            <a:spLocks noGrp="1" noSelect="1"/>
          </p:cNvSpPr>
          <p:nvPr>
            <p:ph type="sldNum" sz="quarter" idx="4"/>
          </p:nvPr>
        </p:nvSpPr>
        <p:spPr>
          <a:xfrm>
            <a:off x="8609660" y="4786858"/>
            <a:ext cx="291600" cy="189000"/>
          </a:xfrm>
          <a:prstGeom prst="rect">
            <a:avLst/>
          </a:prstGeom>
        </p:spPr>
        <p:txBody>
          <a:bodyPr vert="horz" lIns="0" tIns="0" rIns="0" bIns="0" rtlCol="0" anchor="t">
            <a:noAutofit/>
          </a:bodyPr>
          <a:lstStyle>
            <a:lvl1pPr algn="r">
              <a:defRPr sz="600">
                <a:solidFill>
                  <a:srgbClr val="28348B"/>
                </a:solidFill>
              </a:defRPr>
            </a:lvl1p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205493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 id="2147483728" r:id="rId56"/>
    <p:sldLayoutId id="2147483729" r:id="rId57"/>
  </p:sldLayoutIdLst>
  <p:hf hdr="0" ftr="0" dt="0"/>
  <p:txStyles>
    <p:titleStyle>
      <a:lvl1pPr algn="l" defTabSz="685800" rtl="0" eaLnBrk="1" latinLnBrk="0" hangingPunct="1">
        <a:lnSpc>
          <a:spcPct val="100000"/>
        </a:lnSpc>
        <a:spcBef>
          <a:spcPct val="0"/>
        </a:spcBef>
        <a:buNone/>
        <a:defRPr sz="3300" b="1" kern="1200">
          <a:solidFill>
            <a:schemeClr val="accent1"/>
          </a:solidFill>
          <a:latin typeface="+mj-lt"/>
          <a:ea typeface="+mj-ea"/>
          <a:cs typeface="+mj-cs"/>
        </a:defRPr>
      </a:lvl1pPr>
    </p:titleStyle>
    <p:bodyStyle>
      <a:lvl1pPr marL="162000" indent="-162000" algn="l" defTabSz="685800" rtl="0" eaLnBrk="1" latinLnBrk="0" hangingPunct="1">
        <a:lnSpc>
          <a:spcPct val="117000"/>
        </a:lnSpc>
        <a:spcBef>
          <a:spcPts val="0"/>
        </a:spcBef>
        <a:buClr>
          <a:schemeClr val="accent1"/>
        </a:buClr>
        <a:buFont typeface="Arial" panose="020B0604020202020204" pitchFamily="34" charset="0"/>
        <a:buChar char="•"/>
        <a:defRPr sz="1350" kern="1200">
          <a:solidFill>
            <a:schemeClr val="tx1"/>
          </a:solidFill>
          <a:latin typeface="+mn-lt"/>
          <a:ea typeface="+mn-ea"/>
          <a:cs typeface="+mn-cs"/>
        </a:defRPr>
      </a:lvl1pPr>
      <a:lvl2pPr marL="270000" indent="-135000" algn="l" defTabSz="685800" rtl="0" eaLnBrk="1" latinLnBrk="0" hangingPunct="1">
        <a:lnSpc>
          <a:spcPct val="117000"/>
        </a:lnSpc>
        <a:spcBef>
          <a:spcPts val="0"/>
        </a:spcBef>
        <a:buClr>
          <a:schemeClr val="accent1"/>
        </a:buClr>
        <a:buFont typeface="Arial" panose="020B0604020202020204" pitchFamily="34" charset="0"/>
        <a:buChar char="-"/>
        <a:defRPr sz="1350" kern="1200" baseline="0">
          <a:solidFill>
            <a:schemeClr val="tx1"/>
          </a:solidFill>
          <a:latin typeface="+mn-lt"/>
          <a:ea typeface="+mn-ea"/>
          <a:cs typeface="+mn-cs"/>
        </a:defRPr>
      </a:lvl2pPr>
      <a:lvl3pPr marL="135000" indent="-135000" algn="l" defTabSz="685800" rtl="0" eaLnBrk="1" latinLnBrk="0" hangingPunct="1">
        <a:lnSpc>
          <a:spcPct val="117000"/>
        </a:lnSpc>
        <a:spcBef>
          <a:spcPts val="1875"/>
        </a:spcBef>
        <a:buClr>
          <a:schemeClr val="accent1"/>
        </a:buClr>
        <a:buFont typeface="Arial" panose="020B0604020202020204" pitchFamily="34" charset="0"/>
        <a:buChar char="•"/>
        <a:defRPr sz="1350" kern="1200" baseline="0">
          <a:solidFill>
            <a:schemeClr val="tx1"/>
          </a:solidFill>
          <a:latin typeface="+mn-lt"/>
          <a:ea typeface="+mn-ea"/>
          <a:cs typeface="+mn-cs"/>
        </a:defRPr>
      </a:lvl3pPr>
      <a:lvl4pPr marL="0" indent="0" algn="l" defTabSz="685800" rtl="0" eaLnBrk="1" latinLnBrk="0" hangingPunct="1">
        <a:lnSpc>
          <a:spcPct val="117000"/>
        </a:lnSpc>
        <a:spcBef>
          <a:spcPts val="0"/>
        </a:spcBef>
        <a:buFont typeface="Arial" panose="020B0604020202020204" pitchFamily="34" charset="0"/>
        <a:buNone/>
        <a:defRPr sz="1350" b="1" kern="1200">
          <a:solidFill>
            <a:schemeClr val="tx1"/>
          </a:solidFill>
          <a:latin typeface="+mn-lt"/>
          <a:ea typeface="+mn-ea"/>
          <a:cs typeface="+mn-cs"/>
        </a:defRPr>
      </a:lvl4pPr>
      <a:lvl5pPr marL="0" indent="0" algn="l" defTabSz="685800" rtl="0" eaLnBrk="1" latinLnBrk="0" hangingPunct="1">
        <a:lnSpc>
          <a:spcPct val="117000"/>
        </a:lnSpc>
        <a:spcBef>
          <a:spcPts val="0"/>
        </a:spcBef>
        <a:buFont typeface="Arial" panose="020B0604020202020204" pitchFamily="34" charset="0"/>
        <a:buNone/>
        <a:defRPr sz="1350" kern="1200">
          <a:solidFill>
            <a:schemeClr val="tx1"/>
          </a:solidFill>
          <a:latin typeface="+mn-lt"/>
          <a:ea typeface="+mn-ea"/>
          <a:cs typeface="+mn-cs"/>
        </a:defRPr>
      </a:lvl5pPr>
      <a:lvl6pPr marL="135000" indent="0" algn="l" defTabSz="685800" rtl="0" eaLnBrk="1" latinLnBrk="0" hangingPunct="1">
        <a:lnSpc>
          <a:spcPct val="117000"/>
        </a:lnSpc>
        <a:spcBef>
          <a:spcPts val="0"/>
        </a:spcBef>
        <a:buFont typeface="Arial" panose="020B0604020202020204" pitchFamily="34" charset="0"/>
        <a:buNone/>
        <a:defRPr sz="1350" kern="1200">
          <a:solidFill>
            <a:schemeClr val="tx1"/>
          </a:solidFill>
          <a:latin typeface="+mn-lt"/>
          <a:ea typeface="+mn-ea"/>
          <a:cs typeface="+mn-cs"/>
        </a:defRPr>
      </a:lvl6pPr>
      <a:lvl7pPr marL="270000" indent="0" algn="l" defTabSz="685800" rtl="0" eaLnBrk="1" latinLnBrk="0" hangingPunct="1">
        <a:lnSpc>
          <a:spcPct val="117000"/>
        </a:lnSpc>
        <a:spcBef>
          <a:spcPts val="0"/>
        </a:spcBef>
        <a:buFont typeface="Arial" panose="020B0604020202020204" pitchFamily="34" charset="0"/>
        <a:buNone/>
        <a:defRPr sz="1350" kern="1200">
          <a:solidFill>
            <a:schemeClr val="tx1"/>
          </a:solidFill>
          <a:latin typeface="+mn-lt"/>
          <a:ea typeface="+mn-ea"/>
          <a:cs typeface="+mn-cs"/>
        </a:defRPr>
      </a:lvl7pPr>
      <a:lvl8pPr marL="405000" indent="0" algn="l" defTabSz="685800" rtl="0" eaLnBrk="1" latinLnBrk="0" hangingPunct="1">
        <a:lnSpc>
          <a:spcPct val="117000"/>
        </a:lnSpc>
        <a:spcBef>
          <a:spcPts val="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17000"/>
        </a:lnSpc>
        <a:spcBef>
          <a:spcPts val="0"/>
        </a:spcBef>
        <a:buFont typeface="Arial" panose="020B0604020202020204" pitchFamily="34" charset="0"/>
        <a:buNone/>
        <a:defRPr sz="1350" kern="1200">
          <a:solidFill>
            <a:schemeClr val="tx1"/>
          </a:solidFill>
          <a:latin typeface="+mn-lt"/>
          <a:ea typeface="+mn-ea"/>
          <a:cs typeface="+mn-cs"/>
        </a:defRPr>
      </a:lvl9pPr>
    </p:bodyStyle>
    <p:otherStyle>
      <a:defPPr>
        <a:defRPr lang="nl-NL"/>
      </a:defPPr>
      <a:lvl1pPr marL="0" algn="l" defTabSz="685800" rtl="0" eaLnBrk="1" latinLnBrk="0" hangingPunct="1">
        <a:defRPr sz="750" kern="1200">
          <a:solidFill>
            <a:schemeClr val="tx1"/>
          </a:solidFill>
          <a:latin typeface="+mn-lt"/>
          <a:ea typeface="+mn-ea"/>
          <a:cs typeface="+mn-cs"/>
        </a:defRPr>
      </a:lvl1pPr>
      <a:lvl2pPr marL="342900" algn="l" defTabSz="685800" rtl="0" eaLnBrk="1" latinLnBrk="0" hangingPunct="1">
        <a:defRPr sz="750" kern="1200">
          <a:solidFill>
            <a:schemeClr val="tx1"/>
          </a:solidFill>
          <a:latin typeface="+mn-lt"/>
          <a:ea typeface="+mn-ea"/>
          <a:cs typeface="+mn-cs"/>
        </a:defRPr>
      </a:lvl2pPr>
      <a:lvl3pPr marL="685800" algn="l" defTabSz="685800" rtl="0" eaLnBrk="1" latinLnBrk="0" hangingPunct="1">
        <a:defRPr sz="750" kern="1200">
          <a:solidFill>
            <a:schemeClr val="tx1"/>
          </a:solidFill>
          <a:latin typeface="+mn-lt"/>
          <a:ea typeface="+mn-ea"/>
          <a:cs typeface="+mn-cs"/>
        </a:defRPr>
      </a:lvl3pPr>
      <a:lvl4pPr marL="1028700" algn="l" defTabSz="685800" rtl="0" eaLnBrk="1" latinLnBrk="0" hangingPunct="1">
        <a:defRPr sz="750" kern="1200">
          <a:solidFill>
            <a:schemeClr val="tx1"/>
          </a:solidFill>
          <a:latin typeface="+mn-lt"/>
          <a:ea typeface="+mn-ea"/>
          <a:cs typeface="+mn-cs"/>
        </a:defRPr>
      </a:lvl4pPr>
      <a:lvl5pPr marL="1371600" algn="l" defTabSz="685800" rtl="0" eaLnBrk="1" latinLnBrk="0" hangingPunct="1">
        <a:defRPr sz="750" kern="1200">
          <a:solidFill>
            <a:schemeClr val="tx1"/>
          </a:solidFill>
          <a:latin typeface="+mn-lt"/>
          <a:ea typeface="+mn-ea"/>
          <a:cs typeface="+mn-cs"/>
        </a:defRPr>
      </a:lvl5pPr>
      <a:lvl6pPr marL="1714500" algn="l" defTabSz="685800" rtl="0" eaLnBrk="1" latinLnBrk="0" hangingPunct="1">
        <a:defRPr sz="750" kern="1200">
          <a:solidFill>
            <a:schemeClr val="tx1"/>
          </a:solidFill>
          <a:latin typeface="+mn-lt"/>
          <a:ea typeface="+mn-ea"/>
          <a:cs typeface="+mn-cs"/>
        </a:defRPr>
      </a:lvl6pPr>
      <a:lvl7pPr marL="2057400" algn="l" defTabSz="685800" rtl="0" eaLnBrk="1" latinLnBrk="0" hangingPunct="1">
        <a:defRPr sz="750" kern="1200">
          <a:solidFill>
            <a:schemeClr val="tx1"/>
          </a:solidFill>
          <a:latin typeface="+mn-lt"/>
          <a:ea typeface="+mn-ea"/>
          <a:cs typeface="+mn-cs"/>
        </a:defRPr>
      </a:lvl7pPr>
      <a:lvl8pPr marL="2400300" algn="l" defTabSz="685800" rtl="0" eaLnBrk="1" latinLnBrk="0" hangingPunct="1">
        <a:defRPr sz="750" kern="1200">
          <a:solidFill>
            <a:schemeClr val="tx1"/>
          </a:solidFill>
          <a:latin typeface="+mn-lt"/>
          <a:ea typeface="+mn-ea"/>
          <a:cs typeface="+mn-cs"/>
        </a:defRPr>
      </a:lvl8pPr>
      <a:lvl9pPr marL="2743200" algn="l" defTabSz="685800" rtl="0" eaLnBrk="1" latinLnBrk="0" hangingPunct="1">
        <a:defRPr sz="7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bwMode="gray">
          <a:xfrm>
            <a:off x="991280" y="423461"/>
            <a:ext cx="7236000" cy="810000"/>
          </a:xfrm>
          <a:prstGeom prst="rect">
            <a:avLst/>
          </a:prstGeom>
        </p:spPr>
        <p:txBody>
          <a:bodyPr vert="horz" lIns="0" tIns="0" rIns="0" bIns="0" rtlCol="0" anchor="t">
            <a:noAutofit/>
          </a:bodyPr>
          <a:lstStyle/>
          <a:p>
            <a:r>
              <a:rPr lang="nl-NL" dirty="0"/>
              <a:t>[Titel]</a:t>
            </a:r>
          </a:p>
        </p:txBody>
      </p:sp>
      <p:sp>
        <p:nvSpPr>
          <p:cNvPr id="3" name="Tijdelijke aanduiding voor tekst 2 (JU-Free)"/>
          <p:cNvSpPr>
            <a:spLocks noGrp="1"/>
          </p:cNvSpPr>
          <p:nvPr>
            <p:ph type="body" idx="1"/>
          </p:nvPr>
        </p:nvSpPr>
        <p:spPr bwMode="gray">
          <a:xfrm>
            <a:off x="990900" y="1363064"/>
            <a:ext cx="7236000" cy="3051000"/>
          </a:xfrm>
          <a:prstGeom prst="rect">
            <a:avLst/>
          </a:prstGeom>
        </p:spPr>
        <p:txBody>
          <a:bodyPr vert="horz" lIns="0" tIns="0" rIns="0" bIns="0" rtlCol="0">
            <a:noAutofit/>
          </a:bodyPr>
          <a:lstStyle/>
          <a:p>
            <a:pPr lvl="0"/>
            <a:r>
              <a:rPr lang="nl-NL" dirty="0"/>
              <a:t>JU-LEVEL1=Opsomming 1e niveau  met witruimte</a:t>
            </a:r>
          </a:p>
          <a:p>
            <a:pPr lvl="1"/>
            <a:r>
              <a:rPr lang="nl-NL" dirty="0"/>
              <a:t>JU-LEVEL2=Opsomming 2e niveau</a:t>
            </a:r>
          </a:p>
          <a:p>
            <a:pPr lvl="2"/>
            <a:r>
              <a:rPr lang="nl-NL" dirty="0"/>
              <a:t>JU-LEVEL3=Inhoud lijst + witregel</a:t>
            </a:r>
          </a:p>
          <a:p>
            <a:pPr lvl="3"/>
            <a:r>
              <a:rPr lang="nl-NL" dirty="0"/>
              <a:t>JU-LEVEL4=Kop</a:t>
            </a:r>
          </a:p>
          <a:p>
            <a:pPr lvl="4"/>
            <a:r>
              <a:rPr lang="nl-NL" dirty="0"/>
              <a:t>JU-LEVEL5=Basistekst</a:t>
            </a:r>
          </a:p>
          <a:p>
            <a:pPr lvl="5"/>
            <a:r>
              <a:rPr lang="nl-NL" dirty="0"/>
              <a:t>JU-LEVEL6=Zwevend 1e niveau</a:t>
            </a:r>
          </a:p>
          <a:p>
            <a:pPr lvl="6"/>
            <a:r>
              <a:rPr lang="nl-NL" dirty="0"/>
              <a:t>JU-LEVEL7=Zwevend 2e niveau</a:t>
            </a:r>
          </a:p>
        </p:txBody>
      </p:sp>
      <p:sp>
        <p:nvSpPr>
          <p:cNvPr id="4" name="Tijdelijke aanduiding voor datum 3"/>
          <p:cNvSpPr>
            <a:spLocks noGrp="1"/>
          </p:cNvSpPr>
          <p:nvPr>
            <p:ph type="dt" sz="half" idx="2"/>
          </p:nvPr>
        </p:nvSpPr>
        <p:spPr bwMode="gray">
          <a:xfrm>
            <a:off x="7373613" y="4786858"/>
            <a:ext cx="945000" cy="189000"/>
          </a:xfrm>
          <a:prstGeom prst="rect">
            <a:avLst/>
          </a:prstGeom>
        </p:spPr>
        <p:txBody>
          <a:bodyPr vert="horz" lIns="0" tIns="0" rIns="0" bIns="0" rtlCol="0" anchor="t">
            <a:noAutofit/>
          </a:bodyPr>
          <a:lstStyle>
            <a:lvl1pPr algn="r">
              <a:defRPr sz="600">
                <a:solidFill>
                  <a:srgbClr val="28348B"/>
                </a:solidFill>
              </a:defRPr>
            </a:lvl1pPr>
          </a:lstStyle>
          <a:p>
            <a:endParaRPr lang="nl-NL" dirty="0"/>
          </a:p>
        </p:txBody>
      </p:sp>
      <p:sp>
        <p:nvSpPr>
          <p:cNvPr id="5" name="Tijdelijke aanduiding voor voettekst 4"/>
          <p:cNvSpPr>
            <a:spLocks noGrp="1"/>
          </p:cNvSpPr>
          <p:nvPr>
            <p:ph type="ftr" sz="quarter" idx="3"/>
          </p:nvPr>
        </p:nvSpPr>
        <p:spPr bwMode="gray">
          <a:xfrm>
            <a:off x="990900" y="4786858"/>
            <a:ext cx="4725000" cy="189000"/>
          </a:xfrm>
          <a:prstGeom prst="rect">
            <a:avLst/>
          </a:prstGeom>
        </p:spPr>
        <p:txBody>
          <a:bodyPr vert="horz" lIns="0" tIns="0" rIns="0" bIns="0" rtlCol="0" anchor="t">
            <a:noAutofit/>
          </a:bodyPr>
          <a:lstStyle>
            <a:lvl1pPr algn="l">
              <a:defRPr sz="600">
                <a:solidFill>
                  <a:srgbClr val="28348B"/>
                </a:solidFill>
              </a:defRPr>
            </a:lvl1pPr>
          </a:lstStyle>
          <a:p>
            <a:endParaRPr lang="nl-NL" dirty="0"/>
          </a:p>
        </p:txBody>
      </p:sp>
      <p:sp>
        <p:nvSpPr>
          <p:cNvPr id="6" name="Tijdelijke aanduiding voor dianummer 5"/>
          <p:cNvSpPr>
            <a:spLocks noGrp="1"/>
          </p:cNvSpPr>
          <p:nvPr>
            <p:ph type="sldNum" sz="quarter" idx="4"/>
          </p:nvPr>
        </p:nvSpPr>
        <p:spPr bwMode="gray">
          <a:xfrm>
            <a:off x="8609660" y="4786858"/>
            <a:ext cx="291600" cy="189000"/>
          </a:xfrm>
          <a:prstGeom prst="rect">
            <a:avLst/>
          </a:prstGeom>
        </p:spPr>
        <p:txBody>
          <a:bodyPr vert="horz" lIns="0" tIns="0" rIns="0" bIns="0" rtlCol="0" anchor="t">
            <a:noAutofit/>
          </a:bodyPr>
          <a:lstStyle>
            <a:lvl1pPr algn="r">
              <a:defRPr sz="600">
                <a:solidFill>
                  <a:srgbClr val="28348B"/>
                </a:solidFill>
              </a:defRPr>
            </a:lvl1p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420954888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 id="2147483765" r:id="rId35"/>
    <p:sldLayoutId id="2147483766" r:id="rId36"/>
    <p:sldLayoutId id="2147483767" r:id="rId37"/>
    <p:sldLayoutId id="2147483768" r:id="rId38"/>
    <p:sldLayoutId id="2147483769" r:id="rId39"/>
    <p:sldLayoutId id="2147483770" r:id="rId40"/>
    <p:sldLayoutId id="2147483771" r:id="rId41"/>
    <p:sldLayoutId id="2147483772" r:id="rId42"/>
    <p:sldLayoutId id="2147483773" r:id="rId43"/>
    <p:sldLayoutId id="2147483774" r:id="rId44"/>
    <p:sldLayoutId id="2147483775" r:id="rId45"/>
    <p:sldLayoutId id="2147483776" r:id="rId46"/>
    <p:sldLayoutId id="2147483777" r:id="rId47"/>
    <p:sldLayoutId id="2147483778" r:id="rId48"/>
    <p:sldLayoutId id="2147483779" r:id="rId49"/>
    <p:sldLayoutId id="2147483780" r:id="rId50"/>
    <p:sldLayoutId id="2147483781" r:id="rId51"/>
    <p:sldLayoutId id="2147483782" r:id="rId52"/>
    <p:sldLayoutId id="2147483783" r:id="rId53"/>
    <p:sldLayoutId id="2147483784" r:id="rId54"/>
  </p:sldLayoutIdLst>
  <p:hf hdr="0" ftr="0" dt="0"/>
  <p:txStyles>
    <p:titleStyle>
      <a:lvl1pPr algn="l" defTabSz="685800" rtl="0" eaLnBrk="1" latinLnBrk="0" hangingPunct="1">
        <a:lnSpc>
          <a:spcPct val="100000"/>
        </a:lnSpc>
        <a:spcBef>
          <a:spcPct val="0"/>
        </a:spcBef>
        <a:buNone/>
        <a:defRPr sz="3300" b="1" kern="1200">
          <a:solidFill>
            <a:schemeClr val="accent1"/>
          </a:solidFill>
          <a:latin typeface="+mj-lt"/>
          <a:ea typeface="+mj-ea"/>
          <a:cs typeface="+mj-cs"/>
        </a:defRPr>
      </a:lvl1pPr>
    </p:titleStyle>
    <p:bodyStyle>
      <a:lvl1pPr marL="162000" indent="-162000" algn="l" defTabSz="685800" rtl="0" eaLnBrk="1" latinLnBrk="0" hangingPunct="1">
        <a:lnSpc>
          <a:spcPct val="117000"/>
        </a:lnSpc>
        <a:spcBef>
          <a:spcPts val="0"/>
        </a:spcBef>
        <a:buClr>
          <a:schemeClr val="accent1"/>
        </a:buClr>
        <a:buFont typeface="Arial" panose="020B0604020202020204" pitchFamily="34" charset="0"/>
        <a:buChar char="•"/>
        <a:defRPr sz="1350" kern="1200">
          <a:solidFill>
            <a:schemeClr val="tx1"/>
          </a:solidFill>
          <a:latin typeface="+mn-lt"/>
          <a:ea typeface="+mn-ea"/>
          <a:cs typeface="+mn-cs"/>
        </a:defRPr>
      </a:lvl1pPr>
      <a:lvl2pPr marL="270000" indent="-135000" algn="l" defTabSz="685800" rtl="0" eaLnBrk="1" latinLnBrk="0" hangingPunct="1">
        <a:lnSpc>
          <a:spcPct val="117000"/>
        </a:lnSpc>
        <a:spcBef>
          <a:spcPts val="0"/>
        </a:spcBef>
        <a:buClr>
          <a:schemeClr val="accent1"/>
        </a:buClr>
        <a:buFont typeface="Arial" panose="020B0604020202020204" pitchFamily="34" charset="0"/>
        <a:buChar char="-"/>
        <a:defRPr sz="1350" kern="1200" baseline="0">
          <a:solidFill>
            <a:schemeClr val="tx1"/>
          </a:solidFill>
          <a:latin typeface="+mn-lt"/>
          <a:ea typeface="+mn-ea"/>
          <a:cs typeface="+mn-cs"/>
        </a:defRPr>
      </a:lvl2pPr>
      <a:lvl3pPr marL="135000" indent="-135000" algn="l" defTabSz="685800" rtl="0" eaLnBrk="1" latinLnBrk="0" hangingPunct="1">
        <a:lnSpc>
          <a:spcPct val="117000"/>
        </a:lnSpc>
        <a:spcBef>
          <a:spcPts val="1875"/>
        </a:spcBef>
        <a:buClr>
          <a:schemeClr val="accent1"/>
        </a:buClr>
        <a:buFont typeface="Arial" panose="020B0604020202020204" pitchFamily="34" charset="0"/>
        <a:buChar char="•"/>
        <a:defRPr sz="1350" kern="1200" baseline="0">
          <a:solidFill>
            <a:schemeClr val="tx1"/>
          </a:solidFill>
          <a:latin typeface="+mn-lt"/>
          <a:ea typeface="+mn-ea"/>
          <a:cs typeface="+mn-cs"/>
        </a:defRPr>
      </a:lvl3pPr>
      <a:lvl4pPr marL="0" indent="0" algn="l" defTabSz="685800" rtl="0" eaLnBrk="1" latinLnBrk="0" hangingPunct="1">
        <a:lnSpc>
          <a:spcPct val="117000"/>
        </a:lnSpc>
        <a:spcBef>
          <a:spcPts val="0"/>
        </a:spcBef>
        <a:buFont typeface="Arial" panose="020B0604020202020204" pitchFamily="34" charset="0"/>
        <a:buNone/>
        <a:defRPr sz="1350" b="1" kern="1200">
          <a:solidFill>
            <a:schemeClr val="tx1"/>
          </a:solidFill>
          <a:latin typeface="+mn-lt"/>
          <a:ea typeface="+mn-ea"/>
          <a:cs typeface="+mn-cs"/>
        </a:defRPr>
      </a:lvl4pPr>
      <a:lvl5pPr marL="0" indent="0" algn="l" defTabSz="685800" rtl="0" eaLnBrk="1" latinLnBrk="0" hangingPunct="1">
        <a:lnSpc>
          <a:spcPct val="117000"/>
        </a:lnSpc>
        <a:spcBef>
          <a:spcPts val="0"/>
        </a:spcBef>
        <a:buFont typeface="Arial" panose="020B0604020202020204" pitchFamily="34" charset="0"/>
        <a:buNone/>
        <a:defRPr sz="1350" kern="1200">
          <a:solidFill>
            <a:schemeClr val="tx1"/>
          </a:solidFill>
          <a:latin typeface="+mn-lt"/>
          <a:ea typeface="+mn-ea"/>
          <a:cs typeface="+mn-cs"/>
        </a:defRPr>
      </a:lvl5pPr>
      <a:lvl6pPr marL="135000" indent="0" algn="l" defTabSz="685800" rtl="0" eaLnBrk="1" latinLnBrk="0" hangingPunct="1">
        <a:lnSpc>
          <a:spcPct val="117000"/>
        </a:lnSpc>
        <a:spcBef>
          <a:spcPts val="0"/>
        </a:spcBef>
        <a:buFont typeface="Arial" panose="020B0604020202020204" pitchFamily="34" charset="0"/>
        <a:buNone/>
        <a:defRPr sz="1350" kern="1200">
          <a:solidFill>
            <a:schemeClr val="tx1"/>
          </a:solidFill>
          <a:latin typeface="+mn-lt"/>
          <a:ea typeface="+mn-ea"/>
          <a:cs typeface="+mn-cs"/>
        </a:defRPr>
      </a:lvl6pPr>
      <a:lvl7pPr marL="270000" indent="0" algn="l" defTabSz="685800" rtl="0" eaLnBrk="1" latinLnBrk="0" hangingPunct="1">
        <a:lnSpc>
          <a:spcPct val="117000"/>
        </a:lnSpc>
        <a:spcBef>
          <a:spcPts val="0"/>
        </a:spcBef>
        <a:buFont typeface="Arial" panose="020B0604020202020204" pitchFamily="34" charset="0"/>
        <a:buNone/>
        <a:defRPr sz="1350" kern="1200">
          <a:solidFill>
            <a:schemeClr val="tx1"/>
          </a:solidFill>
          <a:latin typeface="+mn-lt"/>
          <a:ea typeface="+mn-ea"/>
          <a:cs typeface="+mn-cs"/>
        </a:defRPr>
      </a:lvl7pPr>
      <a:lvl8pPr marL="405000" indent="0" algn="l" defTabSz="685800" rtl="0" eaLnBrk="1" latinLnBrk="0" hangingPunct="1">
        <a:lnSpc>
          <a:spcPct val="117000"/>
        </a:lnSpc>
        <a:spcBef>
          <a:spcPts val="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17000"/>
        </a:lnSpc>
        <a:spcBef>
          <a:spcPts val="0"/>
        </a:spcBef>
        <a:buFont typeface="Arial" panose="020B0604020202020204" pitchFamily="34" charset="0"/>
        <a:buNone/>
        <a:defRPr sz="1350" kern="1200">
          <a:solidFill>
            <a:schemeClr val="tx1"/>
          </a:solidFill>
          <a:latin typeface="+mn-lt"/>
          <a:ea typeface="+mn-ea"/>
          <a:cs typeface="+mn-cs"/>
        </a:defRPr>
      </a:lvl9pPr>
    </p:bodyStyle>
    <p:otherStyle>
      <a:defPPr>
        <a:defRPr lang="nl-NL"/>
      </a:defPPr>
      <a:lvl1pPr marL="0" algn="l" defTabSz="685800" rtl="0" eaLnBrk="1" latinLnBrk="0" hangingPunct="1">
        <a:defRPr sz="750" kern="1200">
          <a:solidFill>
            <a:schemeClr val="tx1"/>
          </a:solidFill>
          <a:latin typeface="+mn-lt"/>
          <a:ea typeface="+mn-ea"/>
          <a:cs typeface="+mn-cs"/>
        </a:defRPr>
      </a:lvl1pPr>
      <a:lvl2pPr marL="342900" algn="l" defTabSz="685800" rtl="0" eaLnBrk="1" latinLnBrk="0" hangingPunct="1">
        <a:defRPr sz="750" kern="1200">
          <a:solidFill>
            <a:schemeClr val="tx1"/>
          </a:solidFill>
          <a:latin typeface="+mn-lt"/>
          <a:ea typeface="+mn-ea"/>
          <a:cs typeface="+mn-cs"/>
        </a:defRPr>
      </a:lvl2pPr>
      <a:lvl3pPr marL="685800" algn="l" defTabSz="685800" rtl="0" eaLnBrk="1" latinLnBrk="0" hangingPunct="1">
        <a:defRPr sz="750" kern="1200">
          <a:solidFill>
            <a:schemeClr val="tx1"/>
          </a:solidFill>
          <a:latin typeface="+mn-lt"/>
          <a:ea typeface="+mn-ea"/>
          <a:cs typeface="+mn-cs"/>
        </a:defRPr>
      </a:lvl3pPr>
      <a:lvl4pPr marL="1028700" algn="l" defTabSz="685800" rtl="0" eaLnBrk="1" latinLnBrk="0" hangingPunct="1">
        <a:defRPr sz="750" kern="1200">
          <a:solidFill>
            <a:schemeClr val="tx1"/>
          </a:solidFill>
          <a:latin typeface="+mn-lt"/>
          <a:ea typeface="+mn-ea"/>
          <a:cs typeface="+mn-cs"/>
        </a:defRPr>
      </a:lvl4pPr>
      <a:lvl5pPr marL="1371600" algn="l" defTabSz="685800" rtl="0" eaLnBrk="1" latinLnBrk="0" hangingPunct="1">
        <a:defRPr sz="750" kern="1200">
          <a:solidFill>
            <a:schemeClr val="tx1"/>
          </a:solidFill>
          <a:latin typeface="+mn-lt"/>
          <a:ea typeface="+mn-ea"/>
          <a:cs typeface="+mn-cs"/>
        </a:defRPr>
      </a:lvl5pPr>
      <a:lvl6pPr marL="1714500" algn="l" defTabSz="685800" rtl="0" eaLnBrk="1" latinLnBrk="0" hangingPunct="1">
        <a:defRPr sz="750" kern="1200">
          <a:solidFill>
            <a:schemeClr val="tx1"/>
          </a:solidFill>
          <a:latin typeface="+mn-lt"/>
          <a:ea typeface="+mn-ea"/>
          <a:cs typeface="+mn-cs"/>
        </a:defRPr>
      </a:lvl6pPr>
      <a:lvl7pPr marL="2057400" algn="l" defTabSz="685800" rtl="0" eaLnBrk="1" latinLnBrk="0" hangingPunct="1">
        <a:defRPr sz="750" kern="1200">
          <a:solidFill>
            <a:schemeClr val="tx1"/>
          </a:solidFill>
          <a:latin typeface="+mn-lt"/>
          <a:ea typeface="+mn-ea"/>
          <a:cs typeface="+mn-cs"/>
        </a:defRPr>
      </a:lvl7pPr>
      <a:lvl8pPr marL="2400300" algn="l" defTabSz="685800" rtl="0" eaLnBrk="1" latinLnBrk="0" hangingPunct="1">
        <a:defRPr sz="750" kern="1200">
          <a:solidFill>
            <a:schemeClr val="tx1"/>
          </a:solidFill>
          <a:latin typeface="+mn-lt"/>
          <a:ea typeface="+mn-ea"/>
          <a:cs typeface="+mn-cs"/>
        </a:defRPr>
      </a:lvl8pPr>
      <a:lvl9pPr marL="2743200" algn="l" defTabSz="685800" rtl="0" eaLnBrk="1" latinLnBrk="0" hangingPunct="1">
        <a:defRPr sz="7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1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1.xml"/><Relationship Id="rId5" Type="http://schemas.openxmlformats.org/officeDocument/2006/relationships/image" Target="../media/image30.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20.jpe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1539029"/>
            <a:ext cx="8206305" cy="1523423"/>
          </a:xfrm>
        </p:spPr>
        <p:txBody>
          <a:bodyPr/>
          <a:lstStyle/>
          <a:p>
            <a:r>
              <a:rPr lang="nl-NL" dirty="0" err="1"/>
              <a:t>Organisation</a:t>
            </a:r>
            <a:r>
              <a:rPr lang="nl-NL" dirty="0"/>
              <a:t> of home care </a:t>
            </a:r>
            <a:r>
              <a:rPr lang="nl-NL" dirty="0" err="1"/>
              <a:t>and</a:t>
            </a:r>
            <a:r>
              <a:rPr lang="nl-NL" dirty="0"/>
              <a:t> community care</a:t>
            </a:r>
          </a:p>
        </p:txBody>
      </p:sp>
      <p:sp>
        <p:nvSpPr>
          <p:cNvPr id="3" name="Ondertitel 2"/>
          <p:cNvSpPr>
            <a:spLocks noGrp="1"/>
          </p:cNvSpPr>
          <p:nvPr>
            <p:ph type="subTitle" idx="1"/>
          </p:nvPr>
        </p:nvSpPr>
        <p:spPr>
          <a:xfrm>
            <a:off x="179512" y="3246255"/>
            <a:ext cx="6264000" cy="1053000"/>
          </a:xfrm>
        </p:spPr>
        <p:txBody>
          <a:bodyPr/>
          <a:lstStyle/>
          <a:p>
            <a:r>
              <a:rPr lang="nl-NL" dirty="0"/>
              <a:t>Dutch Health </a:t>
            </a:r>
            <a:r>
              <a:rPr lang="nl-NL" dirty="0" err="1"/>
              <a:t>Authority</a:t>
            </a:r>
            <a:endParaRPr lang="nl-NL" dirty="0"/>
          </a:p>
        </p:txBody>
      </p:sp>
      <p:sp>
        <p:nvSpPr>
          <p:cNvPr id="21" name="Tijdelijke aanduiding voor tekst 20"/>
          <p:cNvSpPr>
            <a:spLocks noGrp="1"/>
          </p:cNvSpPr>
          <p:nvPr>
            <p:ph type="body" sz="quarter" idx="10"/>
          </p:nvPr>
        </p:nvSpPr>
        <p:spPr/>
        <p:txBody>
          <a:bodyPr/>
          <a:lstStyle/>
          <a:p>
            <a:r>
              <a:rPr lang="en-US" dirty="0"/>
              <a:t>Dr. Anneke van Vught</a:t>
            </a:r>
          </a:p>
          <a:p>
            <a:r>
              <a:rPr lang="en-US" dirty="0"/>
              <a:t>Chief Healthcare</a:t>
            </a:r>
            <a:endParaRPr lang="nl-NL" dirty="0"/>
          </a:p>
        </p:txBody>
      </p:sp>
    </p:spTree>
    <p:extLst>
      <p:ext uri="{BB962C8B-B14F-4D97-AF65-F5344CB8AC3E}">
        <p14:creationId xmlns:p14="http://schemas.microsoft.com/office/powerpoint/2010/main" val="1031811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DBF4E-EE73-562B-5D04-047942D08116}"/>
              </a:ext>
            </a:extLst>
          </p:cNvPr>
          <p:cNvSpPr>
            <a:spLocks noGrp="1"/>
          </p:cNvSpPr>
          <p:nvPr>
            <p:ph type="title"/>
          </p:nvPr>
        </p:nvSpPr>
        <p:spPr>
          <a:xfrm>
            <a:off x="149592" y="102394"/>
            <a:ext cx="8886904" cy="810000"/>
          </a:xfrm>
        </p:spPr>
        <p:txBody>
          <a:bodyPr>
            <a:normAutofit/>
          </a:bodyPr>
          <a:lstStyle/>
          <a:p>
            <a:r>
              <a:rPr lang="nl-NL" sz="2400" dirty="0" err="1"/>
              <a:t>Informal</a:t>
            </a:r>
            <a:r>
              <a:rPr lang="nl-NL" sz="2400" dirty="0"/>
              <a:t> &amp; </a:t>
            </a:r>
            <a:r>
              <a:rPr lang="nl-NL" sz="2400" dirty="0" err="1"/>
              <a:t>formal</a:t>
            </a:r>
            <a:r>
              <a:rPr lang="nl-NL" sz="2400" dirty="0"/>
              <a:t> care</a:t>
            </a:r>
            <a:br>
              <a:rPr lang="nl-NL" sz="2400" dirty="0"/>
            </a:br>
            <a:endParaRPr lang="nl-NL" sz="2400" dirty="0"/>
          </a:p>
        </p:txBody>
      </p:sp>
      <p:sp>
        <p:nvSpPr>
          <p:cNvPr id="4" name="Tijdelijke aanduiding voor tekst 3">
            <a:extLst>
              <a:ext uri="{FF2B5EF4-FFF2-40B4-BE49-F238E27FC236}">
                <a16:creationId xmlns:a16="http://schemas.microsoft.com/office/drawing/2014/main" id="{34B5BD7B-794A-ECA3-7534-C62D383347DF}"/>
              </a:ext>
            </a:extLst>
          </p:cNvPr>
          <p:cNvSpPr>
            <a:spLocks noGrp="1"/>
          </p:cNvSpPr>
          <p:nvPr>
            <p:ph type="body" sz="quarter" idx="14"/>
          </p:nvPr>
        </p:nvSpPr>
        <p:spPr>
          <a:xfrm>
            <a:off x="149592" y="3147814"/>
            <a:ext cx="7236000" cy="3051000"/>
          </a:xfrm>
        </p:spPr>
        <p:txBody>
          <a:bodyPr/>
          <a:lstStyle/>
          <a:p>
            <a:pPr algn="l"/>
            <a:endParaRPr lang="en-US" sz="1800" dirty="0"/>
          </a:p>
          <a:p>
            <a:pPr marL="0" indent="0" algn="l">
              <a:buNone/>
            </a:pPr>
            <a:r>
              <a:rPr lang="en-US" sz="1800" b="1" dirty="0"/>
              <a:t>Dilemmas </a:t>
            </a:r>
          </a:p>
          <a:p>
            <a:r>
              <a:rPr lang="en-US" sz="1800" dirty="0"/>
              <a:t>What is care and what is not care?</a:t>
            </a:r>
          </a:p>
          <a:p>
            <a:r>
              <a:rPr lang="en-US" sz="1800" dirty="0"/>
              <a:t>Changing roles of health care professionals?  </a:t>
            </a:r>
          </a:p>
          <a:p>
            <a:r>
              <a:rPr lang="en-US" sz="1800" dirty="0"/>
              <a:t>How to finance? </a:t>
            </a:r>
          </a:p>
          <a:p>
            <a:r>
              <a:rPr lang="en-US" sz="1800" dirty="0"/>
              <a:t>Requirements?</a:t>
            </a:r>
          </a:p>
          <a:p>
            <a:pPr marL="0" indent="0">
              <a:buNone/>
            </a:pPr>
            <a:endParaRPr lang="nl-NL" dirty="0"/>
          </a:p>
        </p:txBody>
      </p:sp>
      <p:sp>
        <p:nvSpPr>
          <p:cNvPr id="5" name="Tijdelijke aanduiding voor dianummer 4">
            <a:extLst>
              <a:ext uri="{FF2B5EF4-FFF2-40B4-BE49-F238E27FC236}">
                <a16:creationId xmlns:a16="http://schemas.microsoft.com/office/drawing/2014/main" id="{1E419367-14D8-8BE6-7CA9-51C7548F2C81}"/>
              </a:ext>
            </a:extLst>
          </p:cNvPr>
          <p:cNvSpPr>
            <a:spLocks noGrp="1"/>
          </p:cNvSpPr>
          <p:nvPr>
            <p:ph type="sldNum" sz="quarter" idx="12"/>
          </p:nvPr>
        </p:nvSpPr>
        <p:spPr/>
        <p:txBody>
          <a:bodyPr/>
          <a:lstStyle/>
          <a:p>
            <a:fld id="{8F18802B-E4C7-4B2D-B37A-6B7CC3C134EA}" type="slidenum">
              <a:rPr lang="nl-NL" smtClean="0"/>
              <a:pPr/>
              <a:t>10</a:t>
            </a:fld>
            <a:endParaRPr lang="nl-NL" dirty="0"/>
          </a:p>
        </p:txBody>
      </p:sp>
      <p:pic>
        <p:nvPicPr>
          <p:cNvPr id="6" name="Afbeelding 5" descr="Afbeelding met tekst, cirkel, Graphics, logo&#10;&#10;Automatisch gegenereerde beschrijving">
            <a:extLst>
              <a:ext uri="{FF2B5EF4-FFF2-40B4-BE49-F238E27FC236}">
                <a16:creationId xmlns:a16="http://schemas.microsoft.com/office/drawing/2014/main" id="{2446B55B-B12D-E721-9D2D-BFCBCA3FE3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5694" y="102394"/>
            <a:ext cx="4501392" cy="3477468"/>
          </a:xfrm>
          <a:prstGeom prst="rect">
            <a:avLst/>
          </a:prstGeom>
        </p:spPr>
      </p:pic>
      <p:sp>
        <p:nvSpPr>
          <p:cNvPr id="3" name="Tekstvak 2">
            <a:extLst>
              <a:ext uri="{FF2B5EF4-FFF2-40B4-BE49-F238E27FC236}">
                <a16:creationId xmlns:a16="http://schemas.microsoft.com/office/drawing/2014/main" id="{3F317C1A-A300-F642-95DF-866F0443051D}"/>
              </a:ext>
            </a:extLst>
          </p:cNvPr>
          <p:cNvSpPr txBox="1"/>
          <p:nvPr/>
        </p:nvSpPr>
        <p:spPr>
          <a:xfrm>
            <a:off x="683568" y="1059582"/>
            <a:ext cx="3384376" cy="1754326"/>
          </a:xfrm>
          <a:prstGeom prst="rect">
            <a:avLst/>
          </a:prstGeom>
          <a:noFill/>
        </p:spPr>
        <p:txBody>
          <a:bodyPr wrap="square" rtlCol="0">
            <a:spAutoFit/>
          </a:bodyPr>
          <a:lstStyle/>
          <a:p>
            <a:pPr algn="l"/>
            <a:r>
              <a:rPr lang="en-US" sz="1800" dirty="0"/>
              <a:t>Precautionary circles</a:t>
            </a:r>
          </a:p>
          <a:p>
            <a:pPr algn="l"/>
            <a:r>
              <a:rPr lang="en-US" sz="1800" dirty="0"/>
              <a:t> </a:t>
            </a:r>
          </a:p>
          <a:p>
            <a:pPr algn="l"/>
            <a:r>
              <a:rPr lang="en-US" sz="1800" dirty="0"/>
              <a:t>Neighborhood-oriented work</a:t>
            </a:r>
          </a:p>
          <a:p>
            <a:pPr algn="l"/>
            <a:r>
              <a:rPr lang="en-US" sz="1800" dirty="0"/>
              <a:t> </a:t>
            </a:r>
          </a:p>
          <a:p>
            <a:pPr algn="l"/>
            <a:r>
              <a:rPr lang="en-US" sz="1800" dirty="0"/>
              <a:t>Citizen cooperatives </a:t>
            </a:r>
          </a:p>
          <a:p>
            <a:endParaRPr lang="nl-NL" dirty="0"/>
          </a:p>
        </p:txBody>
      </p:sp>
    </p:spTree>
    <p:extLst>
      <p:ext uri="{BB962C8B-B14F-4D97-AF65-F5344CB8AC3E}">
        <p14:creationId xmlns:p14="http://schemas.microsoft.com/office/powerpoint/2010/main" val="3052864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DBF4E-EE73-562B-5D04-047942D08116}"/>
              </a:ext>
            </a:extLst>
          </p:cNvPr>
          <p:cNvSpPr>
            <a:spLocks noGrp="1"/>
          </p:cNvSpPr>
          <p:nvPr>
            <p:ph type="title"/>
          </p:nvPr>
        </p:nvSpPr>
        <p:spPr>
          <a:xfrm>
            <a:off x="179512" y="82980"/>
            <a:ext cx="7236000" cy="810000"/>
          </a:xfrm>
        </p:spPr>
        <p:txBody>
          <a:bodyPr>
            <a:normAutofit/>
          </a:bodyPr>
          <a:lstStyle/>
          <a:p>
            <a:r>
              <a:rPr lang="nl-NL" sz="2400" dirty="0" err="1"/>
              <a:t>Investing</a:t>
            </a:r>
            <a:r>
              <a:rPr lang="nl-NL" sz="2400" dirty="0"/>
              <a:t> in prevention</a:t>
            </a:r>
          </a:p>
        </p:txBody>
      </p:sp>
      <p:sp>
        <p:nvSpPr>
          <p:cNvPr id="4" name="Tijdelijke aanduiding voor tekst 3">
            <a:extLst>
              <a:ext uri="{FF2B5EF4-FFF2-40B4-BE49-F238E27FC236}">
                <a16:creationId xmlns:a16="http://schemas.microsoft.com/office/drawing/2014/main" id="{34B5BD7B-794A-ECA3-7534-C62D383347DF}"/>
              </a:ext>
            </a:extLst>
          </p:cNvPr>
          <p:cNvSpPr>
            <a:spLocks noGrp="1"/>
          </p:cNvSpPr>
          <p:nvPr>
            <p:ph type="body" sz="quarter" idx="14"/>
          </p:nvPr>
        </p:nvSpPr>
        <p:spPr>
          <a:xfrm>
            <a:off x="148179" y="3181452"/>
            <a:ext cx="7236000" cy="3051000"/>
          </a:xfrm>
        </p:spPr>
        <p:txBody>
          <a:bodyPr/>
          <a:lstStyle/>
          <a:p>
            <a:pPr marL="0" indent="0">
              <a:buNone/>
            </a:pPr>
            <a:endParaRPr lang="nl-NL" sz="1800" dirty="0"/>
          </a:p>
          <a:p>
            <a:pPr marL="0" indent="0">
              <a:buNone/>
            </a:pPr>
            <a:r>
              <a:rPr lang="nl-NL" sz="1800" b="1" dirty="0" err="1"/>
              <a:t>Dilemmas</a:t>
            </a:r>
            <a:endParaRPr lang="nl-NL" sz="1800" b="1" dirty="0"/>
          </a:p>
          <a:p>
            <a:r>
              <a:rPr lang="nl-NL" sz="1800" dirty="0" err="1"/>
              <a:t>Funding</a:t>
            </a:r>
            <a:r>
              <a:rPr lang="nl-NL" sz="1800" dirty="0"/>
              <a:t>?</a:t>
            </a:r>
          </a:p>
          <a:p>
            <a:r>
              <a:rPr lang="nl-NL" sz="1800" dirty="0" err="1"/>
              <a:t>Who</a:t>
            </a:r>
            <a:r>
              <a:rPr lang="nl-NL" sz="1800" dirty="0"/>
              <a:t> is </a:t>
            </a:r>
            <a:r>
              <a:rPr lang="nl-NL" sz="1800" dirty="0" err="1"/>
              <a:t>responsible</a:t>
            </a:r>
            <a:r>
              <a:rPr lang="nl-NL" sz="1800" dirty="0"/>
              <a:t> </a:t>
            </a:r>
            <a:r>
              <a:rPr lang="nl-NL" sz="1800" dirty="0" err="1"/>
              <a:t>for</a:t>
            </a:r>
            <a:r>
              <a:rPr lang="nl-NL" sz="1800" dirty="0"/>
              <a:t> prevention? </a:t>
            </a:r>
          </a:p>
          <a:p>
            <a:r>
              <a:rPr lang="nl-NL" sz="1800" dirty="0" err="1"/>
              <a:t>What</a:t>
            </a:r>
            <a:r>
              <a:rPr lang="nl-NL" sz="1800" dirty="0"/>
              <a:t> does </a:t>
            </a:r>
            <a:r>
              <a:rPr lang="nl-NL" sz="1800" dirty="0" err="1"/>
              <a:t>it</a:t>
            </a:r>
            <a:r>
              <a:rPr lang="nl-NL" sz="1800" dirty="0"/>
              <a:t> </a:t>
            </a:r>
            <a:r>
              <a:rPr lang="nl-NL" sz="1800" dirty="0" err="1"/>
              <a:t>mean</a:t>
            </a:r>
            <a:r>
              <a:rPr lang="nl-NL" sz="1800" dirty="0"/>
              <a:t> </a:t>
            </a:r>
            <a:r>
              <a:rPr lang="nl-NL" sz="1800" dirty="0" err="1"/>
              <a:t>to</a:t>
            </a:r>
            <a:r>
              <a:rPr lang="nl-NL" sz="1800" dirty="0"/>
              <a:t> professionals? </a:t>
            </a:r>
          </a:p>
          <a:p>
            <a:r>
              <a:rPr lang="nl-NL" sz="1800" dirty="0" err="1"/>
              <a:t>What</a:t>
            </a:r>
            <a:r>
              <a:rPr lang="nl-NL" sz="1800" dirty="0"/>
              <a:t> is care, </a:t>
            </a:r>
            <a:r>
              <a:rPr lang="nl-NL" sz="1800" dirty="0" err="1"/>
              <a:t>what</a:t>
            </a:r>
            <a:r>
              <a:rPr lang="nl-NL" sz="1800" dirty="0"/>
              <a:t> is </a:t>
            </a:r>
            <a:r>
              <a:rPr lang="nl-NL" sz="1800" dirty="0" err="1"/>
              <a:t>not</a:t>
            </a:r>
            <a:r>
              <a:rPr lang="nl-NL" sz="1800" dirty="0"/>
              <a:t> care? </a:t>
            </a:r>
          </a:p>
          <a:p>
            <a:pPr marL="0" indent="0">
              <a:buNone/>
            </a:pPr>
            <a:endParaRPr lang="nl-NL" dirty="0"/>
          </a:p>
        </p:txBody>
      </p:sp>
      <p:sp>
        <p:nvSpPr>
          <p:cNvPr id="5" name="Tijdelijke aanduiding voor dianummer 4">
            <a:extLst>
              <a:ext uri="{FF2B5EF4-FFF2-40B4-BE49-F238E27FC236}">
                <a16:creationId xmlns:a16="http://schemas.microsoft.com/office/drawing/2014/main" id="{1E419367-14D8-8BE6-7CA9-51C7548F2C81}"/>
              </a:ext>
            </a:extLst>
          </p:cNvPr>
          <p:cNvSpPr>
            <a:spLocks noGrp="1"/>
          </p:cNvSpPr>
          <p:nvPr>
            <p:ph type="sldNum" sz="quarter" idx="12"/>
          </p:nvPr>
        </p:nvSpPr>
        <p:spPr/>
        <p:txBody>
          <a:bodyPr/>
          <a:lstStyle/>
          <a:p>
            <a:fld id="{8F18802B-E4C7-4B2D-B37A-6B7CC3C134EA}" type="slidenum">
              <a:rPr lang="nl-NL" smtClean="0"/>
              <a:pPr/>
              <a:t>11</a:t>
            </a:fld>
            <a:endParaRPr lang="nl-NL" dirty="0"/>
          </a:p>
        </p:txBody>
      </p:sp>
      <p:pic>
        <p:nvPicPr>
          <p:cNvPr id="7" name="Afbeelding 6" descr="Afbeelding met tekst, clipart, Graphics, symbool&#10;&#10;Automatisch gegenereerde beschrijving">
            <a:extLst>
              <a:ext uri="{FF2B5EF4-FFF2-40B4-BE49-F238E27FC236}">
                <a16:creationId xmlns:a16="http://schemas.microsoft.com/office/drawing/2014/main" id="{8A94C175-452F-A55F-9352-155A8BAD43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102394"/>
            <a:ext cx="4072483" cy="3946415"/>
          </a:xfrm>
          <a:prstGeom prst="rect">
            <a:avLst/>
          </a:prstGeom>
        </p:spPr>
      </p:pic>
      <p:sp>
        <p:nvSpPr>
          <p:cNvPr id="3" name="Tekstvak 2">
            <a:extLst>
              <a:ext uri="{FF2B5EF4-FFF2-40B4-BE49-F238E27FC236}">
                <a16:creationId xmlns:a16="http://schemas.microsoft.com/office/drawing/2014/main" id="{E4181F5B-17A7-64DA-002B-DCA88E26C9C7}"/>
              </a:ext>
            </a:extLst>
          </p:cNvPr>
          <p:cNvSpPr txBox="1"/>
          <p:nvPr/>
        </p:nvSpPr>
        <p:spPr>
          <a:xfrm>
            <a:off x="752402" y="978197"/>
            <a:ext cx="4248472" cy="1754326"/>
          </a:xfrm>
          <a:prstGeom prst="rect">
            <a:avLst/>
          </a:prstGeom>
          <a:noFill/>
        </p:spPr>
        <p:txBody>
          <a:bodyPr wrap="square" rtlCol="0">
            <a:spAutoFit/>
          </a:bodyPr>
          <a:lstStyle/>
          <a:p>
            <a:r>
              <a:rPr lang="nl-NL" sz="1800" dirty="0"/>
              <a:t>Advanced care planning</a:t>
            </a:r>
          </a:p>
          <a:p>
            <a:endParaRPr lang="nl-NL" sz="1800" dirty="0"/>
          </a:p>
          <a:p>
            <a:r>
              <a:rPr lang="nl-NL" sz="1800" dirty="0" err="1"/>
              <a:t>Neighbourhood-oriented</a:t>
            </a:r>
            <a:r>
              <a:rPr lang="nl-NL" sz="1800" dirty="0"/>
              <a:t> </a:t>
            </a:r>
            <a:r>
              <a:rPr lang="nl-NL" sz="1800" dirty="0" err="1"/>
              <a:t>collaboration</a:t>
            </a:r>
            <a:endParaRPr lang="nl-NL" sz="1800" dirty="0"/>
          </a:p>
          <a:p>
            <a:endParaRPr lang="nl-NL" sz="1800" dirty="0"/>
          </a:p>
          <a:p>
            <a:r>
              <a:rPr lang="nl-NL" dirty="0"/>
              <a:t>Community </a:t>
            </a:r>
            <a:r>
              <a:rPr lang="nl-NL" dirty="0" err="1"/>
              <a:t>based</a:t>
            </a:r>
            <a:r>
              <a:rPr lang="nl-NL" dirty="0"/>
              <a:t> prevention</a:t>
            </a:r>
            <a:endParaRPr lang="nl-NL" sz="1800" dirty="0"/>
          </a:p>
          <a:p>
            <a:endParaRPr lang="nl-NL" dirty="0"/>
          </a:p>
        </p:txBody>
      </p:sp>
    </p:spTree>
    <p:extLst>
      <p:ext uri="{BB962C8B-B14F-4D97-AF65-F5344CB8AC3E}">
        <p14:creationId xmlns:p14="http://schemas.microsoft.com/office/powerpoint/2010/main" val="3294205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2F02D-2CD7-CC61-4C7C-1953C15C4C85}"/>
              </a:ext>
            </a:extLst>
          </p:cNvPr>
          <p:cNvSpPr>
            <a:spLocks noGrp="1"/>
          </p:cNvSpPr>
          <p:nvPr>
            <p:ph type="title"/>
          </p:nvPr>
        </p:nvSpPr>
        <p:spPr>
          <a:xfrm>
            <a:off x="107504" y="137974"/>
            <a:ext cx="8793756" cy="810000"/>
          </a:xfrm>
        </p:spPr>
        <p:txBody>
          <a:bodyPr/>
          <a:lstStyle/>
          <a:p>
            <a:r>
              <a:rPr lang="nl-NL" sz="2400" dirty="0"/>
              <a:t>New </a:t>
            </a:r>
            <a:r>
              <a:rPr lang="nl-NL" sz="2400" dirty="0" err="1"/>
              <a:t>role</a:t>
            </a:r>
            <a:r>
              <a:rPr lang="nl-NL" sz="2400" dirty="0"/>
              <a:t> </a:t>
            </a:r>
            <a:r>
              <a:rPr lang="nl-NL" sz="2400" dirty="0" err="1"/>
              <a:t>for</a:t>
            </a:r>
            <a:r>
              <a:rPr lang="nl-NL" sz="2400" dirty="0"/>
              <a:t> </a:t>
            </a:r>
            <a:r>
              <a:rPr lang="nl-NL" sz="2400" dirty="0" err="1"/>
              <a:t>supervisory</a:t>
            </a:r>
            <a:r>
              <a:rPr lang="nl-NL" sz="2400" dirty="0"/>
              <a:t> </a:t>
            </a:r>
            <a:r>
              <a:rPr lang="nl-NL" sz="2400" dirty="0" err="1"/>
              <a:t>organisations</a:t>
            </a:r>
            <a:r>
              <a:rPr lang="nl-NL" sz="2400" dirty="0"/>
              <a:t> in health services </a:t>
            </a:r>
            <a:r>
              <a:rPr lang="nl-NL" sz="2400" dirty="0" err="1"/>
              <a:t>and</a:t>
            </a:r>
            <a:r>
              <a:rPr lang="nl-NL" sz="2400" dirty="0"/>
              <a:t> </a:t>
            </a:r>
            <a:r>
              <a:rPr lang="nl-NL" sz="2400" dirty="0" err="1"/>
              <a:t>social</a:t>
            </a:r>
            <a:r>
              <a:rPr lang="nl-NL" sz="2400" dirty="0"/>
              <a:t> care</a:t>
            </a:r>
            <a:br>
              <a:rPr lang="nl-NL" sz="2400" dirty="0"/>
            </a:br>
            <a:r>
              <a:rPr lang="nl-NL" sz="2400" dirty="0"/>
              <a:t> </a:t>
            </a:r>
          </a:p>
        </p:txBody>
      </p:sp>
      <p:sp>
        <p:nvSpPr>
          <p:cNvPr id="3" name="Tijdelijke aanduiding voor tabel 2">
            <a:extLst>
              <a:ext uri="{FF2B5EF4-FFF2-40B4-BE49-F238E27FC236}">
                <a16:creationId xmlns:a16="http://schemas.microsoft.com/office/drawing/2014/main" id="{3541BF99-DC35-E556-E21B-0B0382554409}"/>
              </a:ext>
            </a:extLst>
          </p:cNvPr>
          <p:cNvSpPr>
            <a:spLocks noGrp="1"/>
          </p:cNvSpPr>
          <p:nvPr>
            <p:ph type="tbl" sz="quarter" idx="13"/>
          </p:nvPr>
        </p:nvSpPr>
        <p:spPr>
          <a:xfrm>
            <a:off x="631090" y="1203598"/>
            <a:ext cx="3918082" cy="2489576"/>
          </a:xfrm>
        </p:spPr>
        <p:txBody>
          <a:bodyPr/>
          <a:lstStyle/>
          <a:p>
            <a:r>
              <a:rPr lang="nl-NL" sz="1800" b="1" dirty="0" err="1"/>
              <a:t>Towards</a:t>
            </a:r>
            <a:endParaRPr lang="nl-NL" sz="1800" b="1" dirty="0"/>
          </a:p>
          <a:p>
            <a:endParaRPr lang="nl-NL" sz="1800" dirty="0"/>
          </a:p>
          <a:p>
            <a:pPr marL="342900" indent="-342900">
              <a:buFont typeface="Arial" panose="020B0604020202020204" pitchFamily="34" charset="0"/>
              <a:buChar char="•"/>
            </a:pPr>
            <a:r>
              <a:rPr lang="nl-NL" sz="1800" dirty="0"/>
              <a:t>More </a:t>
            </a:r>
            <a:r>
              <a:rPr lang="nl-NL" sz="1800" dirty="0" err="1"/>
              <a:t>collaboration</a:t>
            </a:r>
            <a:r>
              <a:rPr lang="nl-NL" sz="1800" dirty="0"/>
              <a:t> </a:t>
            </a:r>
            <a:r>
              <a:rPr lang="nl-NL" sz="1800" dirty="0" err="1"/>
              <a:t>and</a:t>
            </a:r>
            <a:r>
              <a:rPr lang="nl-NL" sz="1800" dirty="0"/>
              <a:t> </a:t>
            </a:r>
            <a:r>
              <a:rPr lang="nl-NL" sz="1800" dirty="0" err="1"/>
              <a:t>coordination</a:t>
            </a:r>
            <a:r>
              <a:rPr lang="nl-NL" sz="1800" dirty="0"/>
              <a:t> of </a:t>
            </a:r>
            <a:r>
              <a:rPr lang="nl-NL" sz="1800" dirty="0" err="1"/>
              <a:t>tasks</a:t>
            </a:r>
            <a:endParaRPr lang="nl-NL" sz="1800" dirty="0"/>
          </a:p>
          <a:p>
            <a:pPr marL="342900" indent="-342900">
              <a:buFont typeface="Arial" panose="020B0604020202020204" pitchFamily="34" charset="0"/>
              <a:buChar char="•"/>
            </a:pPr>
            <a:r>
              <a:rPr lang="nl-NL" sz="1800" dirty="0"/>
              <a:t>Governance </a:t>
            </a:r>
            <a:r>
              <a:rPr lang="nl-NL" sz="1800" dirty="0" err="1"/>
              <a:t>agreements</a:t>
            </a:r>
            <a:endParaRPr lang="nl-NL" sz="1800" dirty="0"/>
          </a:p>
          <a:p>
            <a:pPr marL="342900" indent="-342900">
              <a:buFont typeface="Arial" panose="020B0604020202020204" pitchFamily="34" charset="0"/>
              <a:buChar char="•"/>
            </a:pPr>
            <a:r>
              <a:rPr lang="nl-NL" sz="1800" dirty="0"/>
              <a:t>Learning health data system</a:t>
            </a:r>
          </a:p>
          <a:p>
            <a:pPr marL="342900" indent="-342900">
              <a:buFont typeface="Arial" panose="020B0604020202020204" pitchFamily="34" charset="0"/>
              <a:buChar char="•"/>
            </a:pPr>
            <a:r>
              <a:rPr lang="nl-NL" sz="1800" dirty="0" err="1"/>
              <a:t>Transparency</a:t>
            </a:r>
            <a:r>
              <a:rPr lang="nl-NL" sz="1800" dirty="0"/>
              <a:t> of </a:t>
            </a:r>
            <a:r>
              <a:rPr lang="nl-NL" sz="1800" dirty="0" err="1"/>
              <a:t>outcomes</a:t>
            </a:r>
            <a:endParaRPr lang="nl-NL" sz="1800" dirty="0"/>
          </a:p>
          <a:p>
            <a:pPr marL="342900" indent="-342900">
              <a:buFont typeface="Arial" panose="020B0604020202020204" pitchFamily="34" charset="0"/>
              <a:buChar char="•"/>
            </a:pPr>
            <a:r>
              <a:rPr lang="nl-NL" sz="1800" dirty="0" err="1"/>
              <a:t>Self</a:t>
            </a:r>
            <a:r>
              <a:rPr lang="nl-NL" sz="1800" dirty="0"/>
              <a:t> </a:t>
            </a:r>
            <a:r>
              <a:rPr lang="nl-NL" sz="1800" dirty="0" err="1"/>
              <a:t>regulation</a:t>
            </a:r>
            <a:r>
              <a:rPr lang="nl-NL" sz="1800" dirty="0"/>
              <a:t> </a:t>
            </a:r>
          </a:p>
        </p:txBody>
      </p:sp>
      <p:sp>
        <p:nvSpPr>
          <p:cNvPr id="4" name="Tijdelijke aanduiding voor tekst 3">
            <a:extLst>
              <a:ext uri="{FF2B5EF4-FFF2-40B4-BE49-F238E27FC236}">
                <a16:creationId xmlns:a16="http://schemas.microsoft.com/office/drawing/2014/main" id="{C01F4927-3A1A-B1DB-EA10-78D8CE661FCE}"/>
              </a:ext>
            </a:extLst>
          </p:cNvPr>
          <p:cNvSpPr>
            <a:spLocks noGrp="1"/>
          </p:cNvSpPr>
          <p:nvPr>
            <p:ph type="body" sz="quarter" idx="14"/>
          </p:nvPr>
        </p:nvSpPr>
        <p:spPr>
          <a:xfrm>
            <a:off x="4938351" y="1202586"/>
            <a:ext cx="3962909" cy="2490588"/>
          </a:xfrm>
        </p:spPr>
        <p:txBody>
          <a:bodyPr/>
          <a:lstStyle/>
          <a:p>
            <a:pPr marL="0" indent="0">
              <a:buNone/>
            </a:pPr>
            <a:r>
              <a:rPr lang="nl-NL" sz="1800" b="1" dirty="0" err="1"/>
              <a:t>Government</a:t>
            </a:r>
            <a:r>
              <a:rPr lang="nl-NL" sz="1800" b="1" dirty="0"/>
              <a:t> </a:t>
            </a:r>
            <a:r>
              <a:rPr lang="nl-NL" sz="1800" b="1" dirty="0" err="1"/>
              <a:t>responds</a:t>
            </a:r>
            <a:r>
              <a:rPr lang="nl-NL" sz="1800" b="1" dirty="0"/>
              <a:t> </a:t>
            </a:r>
            <a:r>
              <a:rPr lang="nl-NL" sz="1800" b="1" dirty="0" err="1"/>
              <a:t>with</a:t>
            </a:r>
            <a:endParaRPr lang="nl-NL" sz="1800" b="1" dirty="0"/>
          </a:p>
          <a:p>
            <a:pPr marL="0" indent="0">
              <a:buNone/>
            </a:pPr>
            <a:endParaRPr lang="nl-NL" sz="1800" dirty="0"/>
          </a:p>
          <a:p>
            <a:r>
              <a:rPr lang="en-GB" sz="1800" dirty="0">
                <a:solidFill>
                  <a:srgbClr val="000000"/>
                </a:solidFill>
                <a:latin typeface="Arial"/>
                <a:cs typeface="Arial"/>
              </a:rPr>
              <a:t>Supporting collaboration</a:t>
            </a:r>
            <a:endParaRPr lang="nl-NL" sz="1800" dirty="0"/>
          </a:p>
          <a:p>
            <a:r>
              <a:rPr lang="en-GB" sz="1800" dirty="0">
                <a:solidFill>
                  <a:srgbClr val="000000"/>
                </a:solidFill>
                <a:latin typeface="Arial"/>
                <a:ea typeface="Arial"/>
                <a:cs typeface="Arial"/>
              </a:rPr>
              <a:t>Removing bottlenecks in funding</a:t>
            </a:r>
          </a:p>
          <a:p>
            <a:r>
              <a:rPr lang="en-GB" sz="1800" dirty="0">
                <a:solidFill>
                  <a:srgbClr val="000000"/>
                </a:solidFill>
                <a:latin typeface="Arial"/>
                <a:ea typeface="Arial"/>
                <a:cs typeface="Arial"/>
              </a:rPr>
              <a:t>Providing data and analyses</a:t>
            </a:r>
          </a:p>
          <a:p>
            <a:r>
              <a:rPr lang="en-GB" sz="1800" dirty="0">
                <a:solidFill>
                  <a:srgbClr val="000000"/>
                </a:solidFill>
                <a:latin typeface="Arial"/>
                <a:ea typeface="Arial"/>
                <a:cs typeface="Arial"/>
              </a:rPr>
              <a:t>Stimulating transparency of outcomes</a:t>
            </a:r>
          </a:p>
          <a:p>
            <a:r>
              <a:rPr lang="en-GB" sz="1800" dirty="0">
                <a:solidFill>
                  <a:srgbClr val="000000"/>
                </a:solidFill>
                <a:latin typeface="Arial"/>
                <a:ea typeface="Arial"/>
                <a:cs typeface="Arial"/>
              </a:rPr>
              <a:t>Supervision on governance and quality system in  the chain of care</a:t>
            </a:r>
          </a:p>
          <a:p>
            <a:pPr marL="0" indent="0">
              <a:buNone/>
            </a:pPr>
            <a:endParaRPr lang="en-GB" sz="1800" dirty="0">
              <a:solidFill>
                <a:srgbClr val="000000"/>
              </a:solidFill>
              <a:latin typeface="Arial"/>
              <a:ea typeface="Arial"/>
              <a:cs typeface="Arial"/>
            </a:endParaRPr>
          </a:p>
          <a:p>
            <a:pPr marL="0" indent="0">
              <a:buNone/>
            </a:pPr>
            <a:endParaRPr lang="nl-NL" sz="1800" dirty="0"/>
          </a:p>
          <a:p>
            <a:pPr marL="0" indent="0">
              <a:buNone/>
            </a:pPr>
            <a:endParaRPr lang="nl-NL" sz="1800" dirty="0"/>
          </a:p>
        </p:txBody>
      </p:sp>
      <p:sp>
        <p:nvSpPr>
          <p:cNvPr id="5" name="Tijdelijke aanduiding voor dianummer 4">
            <a:extLst>
              <a:ext uri="{FF2B5EF4-FFF2-40B4-BE49-F238E27FC236}">
                <a16:creationId xmlns:a16="http://schemas.microsoft.com/office/drawing/2014/main" id="{51D3BB5B-A924-A856-896E-4C8652D204B5}"/>
              </a:ext>
            </a:extLst>
          </p:cNvPr>
          <p:cNvSpPr>
            <a:spLocks noGrp="1"/>
          </p:cNvSpPr>
          <p:nvPr>
            <p:ph type="sldNum" sz="quarter" idx="12"/>
          </p:nvPr>
        </p:nvSpPr>
        <p:spPr/>
        <p:txBody>
          <a:bodyPr/>
          <a:lstStyle/>
          <a:p>
            <a:fld id="{8F18802B-E4C7-4B2D-B37A-6B7CC3C134EA}" type="slidenum">
              <a:rPr lang="nl-NL" smtClean="0"/>
              <a:pPr/>
              <a:t>12</a:t>
            </a:fld>
            <a:endParaRPr lang="nl-NL" dirty="0"/>
          </a:p>
        </p:txBody>
      </p:sp>
    </p:spTree>
    <p:extLst>
      <p:ext uri="{BB962C8B-B14F-4D97-AF65-F5344CB8AC3E}">
        <p14:creationId xmlns:p14="http://schemas.microsoft.com/office/powerpoint/2010/main" val="835905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20412"/>
            <a:ext cx="7618379" cy="810000"/>
          </a:xfrm>
        </p:spPr>
        <p:txBody>
          <a:bodyPr/>
          <a:lstStyle/>
          <a:p>
            <a:r>
              <a:rPr lang="en-GB" sz="2400" dirty="0">
                <a:solidFill>
                  <a:srgbClr val="003F5F"/>
                </a:solidFill>
                <a:latin typeface="Arial"/>
                <a:ea typeface="Arial"/>
                <a:cs typeface="Arial"/>
              </a:rPr>
              <a:t>What does NZa? </a:t>
            </a:r>
          </a:p>
        </p:txBody>
      </p:sp>
      <p:sp>
        <p:nvSpPr>
          <p:cNvPr id="3" name="Tijdelijke aanduiding voor tekst 2"/>
          <p:cNvSpPr>
            <a:spLocks noGrp="1"/>
          </p:cNvSpPr>
          <p:nvPr>
            <p:ph type="body" sz="quarter" idx="13"/>
          </p:nvPr>
        </p:nvSpPr>
        <p:spPr>
          <a:xfrm>
            <a:off x="616670" y="930412"/>
            <a:ext cx="7910660" cy="3282676"/>
          </a:xfrm>
        </p:spPr>
        <p:txBody>
          <a:bodyPr/>
          <a:lstStyle/>
          <a:p>
            <a:r>
              <a:rPr lang="en-GB" sz="1600" b="1" dirty="0">
                <a:solidFill>
                  <a:srgbClr val="000000"/>
                </a:solidFill>
                <a:latin typeface="Arial"/>
                <a:ea typeface="Arial"/>
                <a:cs typeface="Arial"/>
              </a:rPr>
              <a:t>Removing bottlenecks </a:t>
            </a:r>
            <a:r>
              <a:rPr lang="en-GB" sz="1600" dirty="0">
                <a:solidFill>
                  <a:srgbClr val="000000"/>
                </a:solidFill>
                <a:latin typeface="Arial"/>
                <a:ea typeface="Arial"/>
                <a:cs typeface="Arial"/>
              </a:rPr>
              <a:t>in funding. We identify these bottlenecks in collaboration with stakeholders in the sector and stakeholders can submit them to us;</a:t>
            </a:r>
          </a:p>
          <a:p>
            <a:endParaRPr lang="en-GB" sz="1600" dirty="0">
              <a:solidFill>
                <a:srgbClr val="000000"/>
              </a:solidFill>
              <a:latin typeface="Arial"/>
              <a:ea typeface="Arial"/>
              <a:cs typeface="Arial"/>
            </a:endParaRPr>
          </a:p>
          <a:p>
            <a:r>
              <a:rPr lang="en-GB" sz="1600" b="1" dirty="0">
                <a:solidFill>
                  <a:srgbClr val="000000"/>
                </a:solidFill>
                <a:latin typeface="Arial"/>
                <a:ea typeface="Arial"/>
                <a:cs typeface="Arial"/>
              </a:rPr>
              <a:t>Experiments</a:t>
            </a:r>
            <a:r>
              <a:rPr lang="en-GB" sz="1600" dirty="0">
                <a:solidFill>
                  <a:srgbClr val="000000"/>
                </a:solidFill>
                <a:latin typeface="Arial"/>
                <a:ea typeface="Arial"/>
                <a:cs typeface="Arial"/>
              </a:rPr>
              <a:t> for alternative forms of financing together with providers and insurers;</a:t>
            </a:r>
          </a:p>
          <a:p>
            <a:endParaRPr lang="en-GB" sz="1600" dirty="0">
              <a:solidFill>
                <a:srgbClr val="000000"/>
              </a:solidFill>
              <a:latin typeface="Arial"/>
              <a:ea typeface="Arial"/>
              <a:cs typeface="Arial"/>
            </a:endParaRPr>
          </a:p>
          <a:p>
            <a:r>
              <a:rPr lang="en-GB" sz="1600" b="1" dirty="0">
                <a:solidFill>
                  <a:srgbClr val="000000"/>
                </a:solidFill>
                <a:latin typeface="Arial"/>
                <a:ea typeface="Arial"/>
                <a:cs typeface="Arial"/>
              </a:rPr>
              <a:t>Experiments</a:t>
            </a:r>
            <a:r>
              <a:rPr lang="en-GB" sz="1600" dirty="0">
                <a:solidFill>
                  <a:srgbClr val="000000"/>
                </a:solidFill>
                <a:latin typeface="Arial"/>
                <a:ea typeface="Arial"/>
                <a:cs typeface="Arial"/>
              </a:rPr>
              <a:t> for financing new or differently organised healthcare;</a:t>
            </a:r>
          </a:p>
          <a:p>
            <a:endParaRPr lang="en-GB" sz="1600" dirty="0">
              <a:solidFill>
                <a:srgbClr val="000000"/>
              </a:solidFill>
              <a:latin typeface="Arial"/>
              <a:ea typeface="Arial"/>
              <a:cs typeface="Arial"/>
            </a:endParaRPr>
          </a:p>
          <a:p>
            <a:r>
              <a:rPr lang="en-US" sz="1600" b="1" dirty="0">
                <a:solidFill>
                  <a:srgbClr val="000000"/>
                </a:solidFill>
                <a:latin typeface="Arial"/>
                <a:ea typeface="Arial"/>
                <a:cs typeface="Arial"/>
              </a:rPr>
              <a:t>Spreading </a:t>
            </a:r>
            <a:r>
              <a:rPr lang="en-US" sz="1600" dirty="0">
                <a:solidFill>
                  <a:srgbClr val="000000"/>
                </a:solidFill>
                <a:latin typeface="Arial"/>
                <a:ea typeface="Arial"/>
                <a:cs typeface="Arial"/>
              </a:rPr>
              <a:t>good practices;</a:t>
            </a:r>
          </a:p>
          <a:p>
            <a:endParaRPr lang="en-US" sz="1600" dirty="0">
              <a:solidFill>
                <a:srgbClr val="000000"/>
              </a:solidFill>
              <a:latin typeface="Arial"/>
              <a:ea typeface="Arial"/>
              <a:cs typeface="Arial"/>
            </a:endParaRPr>
          </a:p>
          <a:p>
            <a:r>
              <a:rPr lang="en-US" sz="1600" b="1" dirty="0">
                <a:solidFill>
                  <a:srgbClr val="000000"/>
                </a:solidFill>
                <a:latin typeface="Arial"/>
                <a:ea typeface="Arial"/>
                <a:cs typeface="Arial"/>
              </a:rPr>
              <a:t>Monitoring</a:t>
            </a:r>
            <a:r>
              <a:rPr lang="en-US" sz="1600" dirty="0">
                <a:solidFill>
                  <a:srgbClr val="000000"/>
                </a:solidFill>
                <a:latin typeface="Arial"/>
                <a:ea typeface="Arial"/>
                <a:cs typeface="Arial"/>
              </a:rPr>
              <a:t> of appropriate care;</a:t>
            </a:r>
          </a:p>
          <a:p>
            <a:endParaRPr lang="en-US" sz="1600" dirty="0">
              <a:solidFill>
                <a:srgbClr val="000000"/>
              </a:solidFill>
              <a:latin typeface="Arial"/>
              <a:ea typeface="Arial"/>
              <a:cs typeface="Arial"/>
            </a:endParaRPr>
          </a:p>
          <a:p>
            <a:r>
              <a:rPr lang="en-US" sz="1600" b="1" dirty="0">
                <a:solidFill>
                  <a:srgbClr val="000000"/>
                </a:solidFill>
                <a:latin typeface="Arial"/>
                <a:ea typeface="Arial"/>
                <a:cs typeface="Arial"/>
              </a:rPr>
              <a:t>Setting the agenda </a:t>
            </a:r>
            <a:r>
              <a:rPr lang="en-US" sz="1600" dirty="0">
                <a:solidFill>
                  <a:srgbClr val="000000"/>
                </a:solidFill>
                <a:latin typeface="Arial"/>
                <a:ea typeface="Arial"/>
                <a:cs typeface="Arial"/>
              </a:rPr>
              <a:t>as a transition master in healthcare.</a:t>
            </a:r>
            <a:r>
              <a:rPr lang="nl-NL" sz="1600" dirty="0"/>
              <a:t> </a:t>
            </a:r>
            <a:endParaRPr lang="en-GB" sz="1600" dirty="0">
              <a:solidFill>
                <a:srgbClr val="000000"/>
              </a:solidFill>
              <a:latin typeface="Arial"/>
              <a:ea typeface="Arial"/>
              <a:cs typeface="Arial"/>
            </a:endParaRPr>
          </a:p>
        </p:txBody>
      </p:sp>
      <p:sp>
        <p:nvSpPr>
          <p:cNvPr id="4" name="Tijdelijke aanduiding voor dianummer 3"/>
          <p:cNvSpPr>
            <a:spLocks noGrp="1"/>
          </p:cNvSpPr>
          <p:nvPr>
            <p:ph type="sldNum" sz="quarter" idx="12"/>
          </p:nvPr>
        </p:nvSpPr>
        <p:spPr/>
        <p:txBody>
          <a:bodyPr/>
          <a:lstStyle/>
          <a:p>
            <a:fld id="{8F18802B-E4C7-4B2D-B37A-6B7CC3C134EA}" type="slidenum">
              <a:rPr lang="nl-NL" smtClean="0"/>
              <a:t>13</a:t>
            </a:fld>
            <a:endParaRPr lang="nl-NL"/>
          </a:p>
        </p:txBody>
      </p:sp>
    </p:spTree>
    <p:extLst>
      <p:ext uri="{BB962C8B-B14F-4D97-AF65-F5344CB8AC3E}">
        <p14:creationId xmlns:p14="http://schemas.microsoft.com/office/powerpoint/2010/main" val="2525072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294967295"/>
          </p:nvPr>
        </p:nvSpPr>
        <p:spPr>
          <a:xfrm>
            <a:off x="8852298" y="4786313"/>
            <a:ext cx="291703" cy="189310"/>
          </a:xfrm>
        </p:spPr>
        <p:txBody>
          <a:bodyPr/>
          <a:lstStyle/>
          <a:p>
            <a:fld id="{8F18802B-E4C7-4B2D-B37A-6B7CC3C134EA}" type="slidenum">
              <a:rPr lang="nl-NL" smtClean="0"/>
              <a:t>14</a:t>
            </a:fld>
            <a:endParaRPr lang="nl-NL"/>
          </a:p>
        </p:txBody>
      </p:sp>
      <p:sp>
        <p:nvSpPr>
          <p:cNvPr id="28" name="Titel 1">
            <a:extLst>
              <a:ext uri="{FF2B5EF4-FFF2-40B4-BE49-F238E27FC236}">
                <a16:creationId xmlns:a16="http://schemas.microsoft.com/office/drawing/2014/main" id="{A604F0D1-0EEA-FDC3-3DDF-F996DFE89A98}"/>
              </a:ext>
            </a:extLst>
          </p:cNvPr>
          <p:cNvSpPr txBox="1"/>
          <p:nvPr/>
        </p:nvSpPr>
        <p:spPr>
          <a:xfrm>
            <a:off x="991281" y="423461"/>
            <a:ext cx="7618379" cy="810000"/>
          </a:xfrm>
          <a:prstGeom prst="rect">
            <a:avLst/>
          </a:prstGeom>
        </p:spPr>
        <p:txBody>
          <a:bodyPr/>
          <a:lstStyle>
            <a:lvl1pPr algn="l" defTabSz="914400" rtl="0" eaLnBrk="1" latinLnBrk="0" hangingPunct="1">
              <a:lnSpc>
                <a:spcPct val="100000"/>
              </a:lnSpc>
              <a:spcBef>
                <a:spcPct val="0"/>
              </a:spcBef>
              <a:buNone/>
              <a:defRPr sz="4400" b="1" kern="1200">
                <a:solidFill>
                  <a:schemeClr val="accent1"/>
                </a:solidFill>
                <a:latin typeface="+mj-lt"/>
                <a:ea typeface="+mj-ea"/>
                <a:cs typeface="+mj-cs"/>
              </a:defRPr>
            </a:lvl1pPr>
          </a:lstStyle>
          <a:p>
            <a:pPr lvl="0"/>
            <a:r>
              <a:rPr lang="en-GB" sz="3300">
                <a:solidFill>
                  <a:srgbClr val="003F5F"/>
                </a:solidFill>
                <a:latin typeface="Arial"/>
                <a:ea typeface="Arial"/>
                <a:cs typeface="Arial"/>
              </a:rPr>
              <a:t>Our work in practice:</a:t>
            </a:r>
            <a:endParaRPr lang="nl-NL" sz="3300"/>
          </a:p>
        </p:txBody>
      </p:sp>
      <p:sp>
        <p:nvSpPr>
          <p:cNvPr id="5" name="Tijdelijke aanduiding voor afbeelding 4">
            <a:extLst>
              <a:ext uri="{FF2B5EF4-FFF2-40B4-BE49-F238E27FC236}">
                <a16:creationId xmlns:a16="http://schemas.microsoft.com/office/drawing/2014/main" id="{AF590615-B500-8276-78EC-688B17D0294F}"/>
              </a:ext>
            </a:extLst>
          </p:cNvPr>
          <p:cNvSpPr>
            <a:spLocks noGrp="1"/>
          </p:cNvSpPr>
          <p:nvPr>
            <p:ph type="pic" idx="10"/>
          </p:nvPr>
        </p:nvSpPr>
        <p:spPr/>
        <p:txBody>
          <a:bodyPr/>
          <a:lstStyle/>
          <a:p>
            <a:endParaRPr lang="nl-NL" dirty="0"/>
          </a:p>
        </p:txBody>
      </p:sp>
      <p:pic>
        <p:nvPicPr>
          <p:cNvPr id="6" name="Afbeelding 5">
            <a:extLst>
              <a:ext uri="{FF2B5EF4-FFF2-40B4-BE49-F238E27FC236}">
                <a16:creationId xmlns:a16="http://schemas.microsoft.com/office/drawing/2014/main" id="{E6F57360-8D6A-A2DD-5383-28B68B2F24F8}"/>
              </a:ext>
            </a:extLst>
          </p:cNvPr>
          <p:cNvPicPr/>
          <p:nvPr/>
        </p:nvPicPr>
        <p:blipFill>
          <a:blip r:embed="rId3">
            <a:extLst>
              <a:ext uri="{28A0092B-C50C-407E-A947-70E740481C1C}">
                <a14:useLocalDpi xmlns:a14="http://schemas.microsoft.com/office/drawing/2010/main" val="0"/>
              </a:ext>
            </a:extLst>
          </a:blip>
          <a:stretch>
            <a:fillRect/>
          </a:stretch>
        </p:blipFill>
        <p:spPr>
          <a:xfrm>
            <a:off x="254975" y="555556"/>
            <a:ext cx="2286900" cy="2226611"/>
          </a:xfrm>
          <a:prstGeom prst="rect">
            <a:avLst/>
          </a:prstGeom>
          <a:noFill/>
          <a:ln>
            <a:noFill/>
          </a:ln>
          <a:effectLst>
            <a:outerShdw blurRad="50800" dist="38100" dir="2700000" algn="tl" rotWithShape="0">
              <a:prstClr val="black">
                <a:alpha val="40000"/>
              </a:prstClr>
            </a:outerShdw>
          </a:effectLst>
        </p:spPr>
      </p:pic>
      <p:pic>
        <p:nvPicPr>
          <p:cNvPr id="12" name="Afbeelding 11">
            <a:extLst>
              <a:ext uri="{FF2B5EF4-FFF2-40B4-BE49-F238E27FC236}">
                <a16:creationId xmlns:a16="http://schemas.microsoft.com/office/drawing/2014/main" id="{D49A11D8-25E5-54B1-6154-AFBB7F3396A6}"/>
              </a:ext>
            </a:extLst>
          </p:cNvPr>
          <p:cNvPicPr/>
          <p:nvPr/>
        </p:nvPicPr>
        <p:blipFill>
          <a:blip r:embed="rId4">
            <a:extLst>
              <a:ext uri="{28A0092B-C50C-407E-A947-70E740481C1C}">
                <a14:useLocalDpi xmlns:a14="http://schemas.microsoft.com/office/drawing/2010/main" val="0"/>
              </a:ext>
            </a:extLst>
          </a:blip>
          <a:stretch>
            <a:fillRect/>
          </a:stretch>
        </p:blipFill>
        <p:spPr>
          <a:xfrm>
            <a:off x="1331375" y="3178353"/>
            <a:ext cx="3558600" cy="1485965"/>
          </a:xfrm>
          <a:prstGeom prst="rect">
            <a:avLst/>
          </a:prstGeom>
          <a:noFill/>
          <a:ln>
            <a:noFill/>
          </a:ln>
          <a:effectLst>
            <a:outerShdw blurRad="50800" dist="38100" dir="2700000" algn="tl" rotWithShape="0">
              <a:prstClr val="black">
                <a:alpha val="40000"/>
              </a:prstClr>
            </a:outerShdw>
          </a:effectLst>
        </p:spPr>
      </p:pic>
      <p:pic>
        <p:nvPicPr>
          <p:cNvPr id="16" name="Afbeelding 15">
            <a:extLst>
              <a:ext uri="{FF2B5EF4-FFF2-40B4-BE49-F238E27FC236}">
                <a16:creationId xmlns:a16="http://schemas.microsoft.com/office/drawing/2014/main" id="{6CB10D6B-E91C-918A-8CB1-24BEA011CDCB}"/>
              </a:ext>
            </a:extLst>
          </p:cNvPr>
          <p:cNvPicPr/>
          <p:nvPr/>
        </p:nvPicPr>
        <p:blipFill>
          <a:blip r:embed="rId5">
            <a:extLst>
              <a:ext uri="{28A0092B-C50C-407E-A947-70E740481C1C}">
                <a14:useLocalDpi xmlns:a14="http://schemas.microsoft.com/office/drawing/2010/main" val="0"/>
              </a:ext>
            </a:extLst>
          </a:blip>
          <a:stretch>
            <a:fillRect/>
          </a:stretch>
        </p:blipFill>
        <p:spPr>
          <a:xfrm>
            <a:off x="5612435" y="886453"/>
            <a:ext cx="3172500" cy="782477"/>
          </a:xfrm>
          <a:prstGeom prst="rect">
            <a:avLst/>
          </a:prstGeom>
          <a:noFill/>
          <a:ln>
            <a:noFill/>
          </a:ln>
          <a:effectLst>
            <a:outerShdw blurRad="50800" dist="38100" dir="2700000" algn="tl" rotWithShape="0">
              <a:prstClr val="black">
                <a:alpha val="40000"/>
              </a:prstClr>
            </a:outerShdw>
          </a:effectLst>
        </p:spPr>
      </p:pic>
      <p:grpSp>
        <p:nvGrpSpPr>
          <p:cNvPr id="2" name="Group 1"/>
          <p:cNvGrpSpPr/>
          <p:nvPr/>
        </p:nvGrpSpPr>
        <p:grpSpPr>
          <a:xfrm>
            <a:off x="418682" y="662286"/>
            <a:ext cx="2106635" cy="2092582"/>
            <a:chOff x="558243" y="883048"/>
            <a:chExt cx="2808846" cy="2790108"/>
          </a:xfrm>
        </p:grpSpPr>
        <p:sp>
          <p:nvSpPr>
            <p:cNvPr id="11" name="TextBox 10"/>
            <p:cNvSpPr txBox="1"/>
            <p:nvPr/>
          </p:nvSpPr>
          <p:spPr>
            <a:xfrm>
              <a:off x="563006" y="883048"/>
              <a:ext cx="2659619" cy="790473"/>
            </a:xfrm>
            <a:prstGeom prst="rect">
              <a:avLst/>
            </a:prstGeom>
            <a:noFill/>
          </p:spPr>
          <p:txBody>
            <a:bodyPr wrap="square" lIns="0" tIns="0" rIns="0" bIns="0" rtlCol="0">
              <a:spAutoFit/>
            </a:bodyPr>
            <a:lstStyle/>
            <a:p>
              <a:pPr>
                <a:lnSpc>
                  <a:spcPct val="80000"/>
                </a:lnSpc>
              </a:pPr>
              <a:r>
                <a:rPr lang="en-GB" sz="1605" b="1">
                  <a:solidFill>
                    <a:srgbClr val="11316E"/>
                  </a:solidFill>
                  <a:latin typeface="Times New Roman"/>
                  <a:ea typeface="Times New Roman"/>
                  <a:cs typeface="Times New Roman"/>
                </a:rPr>
                <a:t>New funding for overweight and obese children</a:t>
              </a:r>
              <a:endParaRPr lang="en-IN" sz="1605" b="1">
                <a:solidFill>
                  <a:srgbClr val="11316E"/>
                </a:solidFill>
                <a:latin typeface="Times New Roman" pitchFamily="18" charset="0"/>
                <a:cs typeface="Times New Roman" pitchFamily="18" charset="0"/>
              </a:endParaRPr>
            </a:p>
          </p:txBody>
        </p:sp>
        <p:sp>
          <p:nvSpPr>
            <p:cNvPr id="13" name="TextBox 12"/>
            <p:cNvSpPr txBox="1"/>
            <p:nvPr/>
          </p:nvSpPr>
          <p:spPr>
            <a:xfrm>
              <a:off x="1005920" y="2138857"/>
              <a:ext cx="458799" cy="65317"/>
            </a:xfrm>
            <a:prstGeom prst="rect">
              <a:avLst/>
            </a:prstGeom>
            <a:noFill/>
          </p:spPr>
          <p:txBody>
            <a:bodyPr wrap="square" lIns="0" tIns="0" rIns="0" bIns="0" rtlCol="0">
              <a:spAutoFit/>
            </a:bodyPr>
            <a:lstStyle/>
            <a:p>
              <a:pPr>
                <a:lnSpc>
                  <a:spcPct val="80000"/>
                </a:lnSpc>
              </a:pPr>
              <a:r>
                <a:rPr lang="en-GB" sz="398">
                  <a:solidFill>
                    <a:srgbClr val="000000"/>
                  </a:solidFill>
                  <a:latin typeface="Arial"/>
                  <a:ea typeface="Arial"/>
                  <a:cs typeface="Arial"/>
                </a:rPr>
                <a:t>Skipr Editorial</a:t>
              </a:r>
              <a:endParaRPr lang="en-IN" sz="398">
                <a:latin typeface="Arial" panose="020B0604020202020204" pitchFamily="34" charset="0"/>
                <a:cs typeface="Arial" panose="020B0604020202020204" pitchFamily="34" charset="0"/>
              </a:endParaRPr>
            </a:p>
          </p:txBody>
        </p:sp>
        <p:sp>
          <p:nvSpPr>
            <p:cNvPr id="15" name="TextBox 14"/>
            <p:cNvSpPr txBox="1"/>
            <p:nvPr/>
          </p:nvSpPr>
          <p:spPr>
            <a:xfrm>
              <a:off x="1553604" y="2136476"/>
              <a:ext cx="744079" cy="61555"/>
            </a:xfrm>
            <a:prstGeom prst="rect">
              <a:avLst/>
            </a:prstGeom>
            <a:noFill/>
          </p:spPr>
          <p:txBody>
            <a:bodyPr wrap="square" lIns="0" tIns="0" rIns="0" bIns="0" rtlCol="0">
              <a:spAutoFit/>
            </a:bodyPr>
            <a:lstStyle/>
            <a:p>
              <a:pPr>
                <a:lnSpc>
                  <a:spcPct val="80000"/>
                </a:lnSpc>
              </a:pPr>
              <a:r>
                <a:rPr lang="en-GB" sz="375" dirty="0" err="1">
                  <a:solidFill>
                    <a:srgbClr val="000000"/>
                  </a:solidFill>
                  <a:latin typeface="Arial"/>
                  <a:ea typeface="Arial"/>
                  <a:cs typeface="Arial"/>
                </a:rPr>
                <a:t>24MAY2023</a:t>
              </a:r>
              <a:r>
                <a:rPr lang="en-GB" sz="375" dirty="0">
                  <a:solidFill>
                    <a:srgbClr val="000000"/>
                  </a:solidFill>
                  <a:latin typeface="Arial"/>
                  <a:ea typeface="Arial"/>
                  <a:cs typeface="Arial"/>
                </a:rPr>
                <a:t>, 2:01 p.m.</a:t>
              </a:r>
              <a:endParaRPr lang="en-IN" sz="375" dirty="0">
                <a:latin typeface="Arial" panose="020B0604020202020204" pitchFamily="34" charset="0"/>
                <a:cs typeface="Arial" panose="020B0604020202020204" pitchFamily="34" charset="0"/>
              </a:endParaRPr>
            </a:p>
          </p:txBody>
        </p:sp>
        <p:sp>
          <p:nvSpPr>
            <p:cNvPr id="17" name="TextBox 16"/>
            <p:cNvSpPr txBox="1"/>
            <p:nvPr/>
          </p:nvSpPr>
          <p:spPr>
            <a:xfrm>
              <a:off x="2297682" y="2136064"/>
              <a:ext cx="617557" cy="61555"/>
            </a:xfrm>
            <a:prstGeom prst="rect">
              <a:avLst/>
            </a:prstGeom>
            <a:noFill/>
          </p:spPr>
          <p:txBody>
            <a:bodyPr wrap="square" lIns="0" tIns="0" rIns="0" bIns="0" rtlCol="0">
              <a:spAutoFit/>
            </a:bodyPr>
            <a:lstStyle/>
            <a:p>
              <a:pPr>
                <a:lnSpc>
                  <a:spcPct val="80000"/>
                </a:lnSpc>
              </a:pPr>
              <a:r>
                <a:rPr lang="en-GB" sz="375" dirty="0">
                  <a:solidFill>
                    <a:srgbClr val="000000"/>
                  </a:solidFill>
                  <a:latin typeface="Arial"/>
                  <a:ea typeface="Arial"/>
                  <a:cs typeface="Arial"/>
                </a:rPr>
                <a:t>Read 387 times</a:t>
              </a:r>
              <a:endParaRPr lang="en-IN" sz="375" dirty="0">
                <a:latin typeface="Arial" panose="020B0604020202020204" pitchFamily="34" charset="0"/>
                <a:cs typeface="Arial" panose="020B0604020202020204" pitchFamily="34" charset="0"/>
              </a:endParaRPr>
            </a:p>
          </p:txBody>
        </p:sp>
        <p:sp>
          <p:nvSpPr>
            <p:cNvPr id="18" name="TextBox 17"/>
            <p:cNvSpPr txBox="1"/>
            <p:nvPr/>
          </p:nvSpPr>
          <p:spPr>
            <a:xfrm>
              <a:off x="558243" y="2428549"/>
              <a:ext cx="2804083" cy="670527"/>
            </a:xfrm>
            <a:prstGeom prst="rect">
              <a:avLst/>
            </a:prstGeom>
            <a:noFill/>
          </p:spPr>
          <p:txBody>
            <a:bodyPr wrap="square" lIns="0" tIns="0" rIns="0" bIns="0" rtlCol="0">
              <a:spAutoFit/>
            </a:bodyPr>
            <a:lstStyle/>
            <a:p>
              <a:pPr>
                <a:lnSpc>
                  <a:spcPct val="120000"/>
                </a:lnSpc>
              </a:pPr>
              <a:r>
                <a:rPr lang="en-GB" sz="555" dirty="0">
                  <a:solidFill>
                    <a:srgbClr val="000000"/>
                  </a:solidFill>
                  <a:latin typeface="Segoe UI"/>
                  <a:ea typeface="Segoe UI"/>
                  <a:cs typeface="Segoe UI"/>
                </a:rPr>
                <a:t>The chain approach to healthcare and support for overweight and obese children is funded structurally from 2024. The Dutch Healthcare Authority (NZa) establishes performance and maximum rates for the central healthcare provider and for the combined lifestyle intervention for children.</a:t>
              </a:r>
              <a:endParaRPr lang="en-IN" sz="555" dirty="0">
                <a:latin typeface="Segoe UI" pitchFamily="34" charset="0"/>
                <a:cs typeface="Segoe UI" pitchFamily="34" charset="0"/>
              </a:endParaRPr>
            </a:p>
          </p:txBody>
        </p:sp>
        <p:sp>
          <p:nvSpPr>
            <p:cNvPr id="19" name="TextBox 18"/>
            <p:cNvSpPr txBox="1"/>
            <p:nvPr/>
          </p:nvSpPr>
          <p:spPr>
            <a:xfrm>
              <a:off x="563006" y="3275867"/>
              <a:ext cx="2804083" cy="397289"/>
            </a:xfrm>
            <a:prstGeom prst="rect">
              <a:avLst/>
            </a:prstGeom>
            <a:noFill/>
          </p:spPr>
          <p:txBody>
            <a:bodyPr wrap="square" lIns="0" tIns="0" rIns="0" bIns="0" rtlCol="0">
              <a:spAutoFit/>
            </a:bodyPr>
            <a:lstStyle/>
            <a:p>
              <a:pPr>
                <a:lnSpc>
                  <a:spcPct val="120000"/>
                </a:lnSpc>
              </a:pPr>
              <a:r>
                <a:rPr lang="en-GB" sz="555">
                  <a:solidFill>
                    <a:srgbClr val="000000"/>
                  </a:solidFill>
                  <a:latin typeface="Segoe UI"/>
                  <a:ea typeface="Segoe UI"/>
                  <a:cs typeface="Segoe UI"/>
                </a:rPr>
                <a:t>The new funding is an important prerequisite for agreements in the Integral Care Agreement (IZA) and the Healthy and Active Living Agreement (GALA) on the national implementation of the</a:t>
              </a:r>
              <a:endParaRPr lang="en-IN" sz="555">
                <a:latin typeface="Segoe UI" pitchFamily="34" charset="0"/>
                <a:cs typeface="Segoe UI" pitchFamily="34" charset="0"/>
              </a:endParaRPr>
            </a:p>
          </p:txBody>
        </p:sp>
      </p:grpSp>
      <p:pic>
        <p:nvPicPr>
          <p:cNvPr id="2050" name="Picture 2"/>
          <p:cNvPicPr>
            <a:picLocks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821121" y="524007"/>
            <a:ext cx="2546100" cy="243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rot="383784">
            <a:off x="2954554" y="751128"/>
            <a:ext cx="2110701" cy="2152486"/>
            <a:chOff x="-1106015" y="-1753620"/>
            <a:chExt cx="2814268" cy="2869980"/>
          </a:xfrm>
        </p:grpSpPr>
        <p:sp>
          <p:nvSpPr>
            <p:cNvPr id="21" name="TextBox 20"/>
            <p:cNvSpPr txBox="1"/>
            <p:nvPr/>
          </p:nvSpPr>
          <p:spPr>
            <a:xfrm>
              <a:off x="-1106015" y="-1753620"/>
              <a:ext cx="2659619" cy="1053964"/>
            </a:xfrm>
            <a:prstGeom prst="rect">
              <a:avLst/>
            </a:prstGeom>
            <a:noFill/>
          </p:spPr>
          <p:txBody>
            <a:bodyPr wrap="square" lIns="0" tIns="0" rIns="0" bIns="0" rtlCol="0">
              <a:spAutoFit/>
            </a:bodyPr>
            <a:lstStyle/>
            <a:p>
              <a:pPr>
                <a:lnSpc>
                  <a:spcPct val="80000"/>
                </a:lnSpc>
              </a:pPr>
              <a:r>
                <a:rPr lang="en-GB" sz="1605" b="1">
                  <a:solidFill>
                    <a:srgbClr val="11316E"/>
                  </a:solidFill>
                  <a:latin typeface="Times New Roman"/>
                  <a:ea typeface="Times New Roman"/>
                  <a:cs typeface="Times New Roman"/>
                </a:rPr>
                <a:t>NZa establishes six new optional activities for the financing of telemonitoring</a:t>
              </a:r>
              <a:endParaRPr lang="en-IN" sz="1605" b="1">
                <a:solidFill>
                  <a:srgbClr val="11316E"/>
                </a:solidFill>
                <a:latin typeface="Times New Roman" pitchFamily="18" charset="0"/>
                <a:cs typeface="Times New Roman" pitchFamily="18" charset="0"/>
              </a:endParaRPr>
            </a:p>
          </p:txBody>
        </p:sp>
        <p:sp>
          <p:nvSpPr>
            <p:cNvPr id="22" name="TextBox 21"/>
            <p:cNvSpPr txBox="1"/>
            <p:nvPr/>
          </p:nvSpPr>
          <p:spPr>
            <a:xfrm>
              <a:off x="-619073" y="-455196"/>
              <a:ext cx="458799" cy="65317"/>
            </a:xfrm>
            <a:prstGeom prst="rect">
              <a:avLst/>
            </a:prstGeom>
            <a:noFill/>
          </p:spPr>
          <p:txBody>
            <a:bodyPr wrap="square" lIns="0" tIns="0" rIns="0" bIns="0" rtlCol="0">
              <a:spAutoFit/>
            </a:bodyPr>
            <a:lstStyle/>
            <a:p>
              <a:pPr>
                <a:lnSpc>
                  <a:spcPct val="80000"/>
                </a:lnSpc>
              </a:pPr>
              <a:r>
                <a:rPr lang="en-GB" sz="398">
                  <a:solidFill>
                    <a:srgbClr val="000000"/>
                  </a:solidFill>
                  <a:latin typeface="Arial"/>
                  <a:ea typeface="Arial"/>
                  <a:cs typeface="Arial"/>
                </a:rPr>
                <a:t>Skipr Editorial</a:t>
              </a:r>
              <a:endParaRPr lang="en-IN" sz="398">
                <a:latin typeface="Arial" panose="020B0604020202020204" pitchFamily="34" charset="0"/>
                <a:cs typeface="Arial" panose="020B0604020202020204" pitchFamily="34" charset="0"/>
              </a:endParaRPr>
            </a:p>
          </p:txBody>
        </p:sp>
        <p:sp>
          <p:nvSpPr>
            <p:cNvPr id="23" name="TextBox 22"/>
            <p:cNvSpPr txBox="1"/>
            <p:nvPr/>
          </p:nvSpPr>
          <p:spPr>
            <a:xfrm rot="21522716">
              <a:off x="-38230" y="-433086"/>
              <a:ext cx="692679" cy="61555"/>
            </a:xfrm>
            <a:prstGeom prst="rect">
              <a:avLst/>
            </a:prstGeom>
            <a:noFill/>
          </p:spPr>
          <p:txBody>
            <a:bodyPr wrap="square" lIns="0" tIns="0" rIns="0" bIns="0" rtlCol="0">
              <a:spAutoFit/>
            </a:bodyPr>
            <a:lstStyle/>
            <a:p>
              <a:pPr>
                <a:lnSpc>
                  <a:spcPct val="80000"/>
                </a:lnSpc>
              </a:pPr>
              <a:r>
                <a:rPr lang="en-GB" sz="375" dirty="0" err="1">
                  <a:solidFill>
                    <a:srgbClr val="000000"/>
                  </a:solidFill>
                  <a:latin typeface="Arial"/>
                  <a:ea typeface="Arial"/>
                  <a:cs typeface="Arial"/>
                </a:rPr>
                <a:t>07OCT2021</a:t>
              </a:r>
              <a:r>
                <a:rPr lang="en-GB" sz="375" dirty="0">
                  <a:solidFill>
                    <a:srgbClr val="000000"/>
                  </a:solidFill>
                  <a:latin typeface="Arial"/>
                  <a:ea typeface="Arial"/>
                  <a:cs typeface="Arial"/>
                </a:rPr>
                <a:t>, 4:21 p.m. </a:t>
              </a:r>
              <a:endParaRPr lang="en-IN" sz="375" dirty="0">
                <a:latin typeface="Arial" panose="020B0604020202020204" pitchFamily="34" charset="0"/>
                <a:cs typeface="Arial" panose="020B0604020202020204" pitchFamily="34" charset="0"/>
              </a:endParaRPr>
            </a:p>
          </p:txBody>
        </p:sp>
        <p:sp>
          <p:nvSpPr>
            <p:cNvPr id="24" name="TextBox 23"/>
            <p:cNvSpPr txBox="1"/>
            <p:nvPr/>
          </p:nvSpPr>
          <p:spPr>
            <a:xfrm rot="1440">
              <a:off x="711307" y="-461692"/>
              <a:ext cx="617557" cy="61555"/>
            </a:xfrm>
            <a:prstGeom prst="rect">
              <a:avLst/>
            </a:prstGeom>
            <a:noFill/>
          </p:spPr>
          <p:txBody>
            <a:bodyPr wrap="square" lIns="0" tIns="0" rIns="0" bIns="0" rtlCol="0">
              <a:spAutoFit/>
            </a:bodyPr>
            <a:lstStyle/>
            <a:p>
              <a:pPr>
                <a:lnSpc>
                  <a:spcPct val="80000"/>
                </a:lnSpc>
              </a:pPr>
              <a:r>
                <a:rPr lang="en-GB" sz="375">
                  <a:solidFill>
                    <a:srgbClr val="000000"/>
                  </a:solidFill>
                  <a:latin typeface="Arial"/>
                  <a:ea typeface="Arial"/>
                  <a:cs typeface="Arial"/>
                </a:rPr>
                <a:t>Read 1,887 times</a:t>
              </a:r>
              <a:endParaRPr lang="en-IN" sz="375">
                <a:latin typeface="Arial" panose="020B0604020202020204" pitchFamily="34" charset="0"/>
                <a:cs typeface="Arial" panose="020B0604020202020204" pitchFamily="34" charset="0"/>
              </a:endParaRPr>
            </a:p>
          </p:txBody>
        </p:sp>
        <p:sp>
          <p:nvSpPr>
            <p:cNvPr id="25" name="TextBox 24"/>
            <p:cNvSpPr txBox="1"/>
            <p:nvPr/>
          </p:nvSpPr>
          <p:spPr>
            <a:xfrm rot="21529360">
              <a:off x="-1081914" y="-166811"/>
              <a:ext cx="2790167" cy="1283171"/>
            </a:xfrm>
            <a:prstGeom prst="rect">
              <a:avLst/>
            </a:prstGeom>
            <a:noFill/>
          </p:spPr>
          <p:txBody>
            <a:bodyPr wrap="square" lIns="0" tIns="0" rIns="0" bIns="0" rtlCol="0">
              <a:spAutoFit/>
            </a:bodyPr>
            <a:lstStyle/>
            <a:p>
              <a:pPr>
                <a:lnSpc>
                  <a:spcPct val="120000"/>
                </a:lnSpc>
              </a:pPr>
              <a:r>
                <a:rPr lang="en-GB" sz="585" dirty="0">
                  <a:solidFill>
                    <a:srgbClr val="000000"/>
                  </a:solidFill>
                  <a:latin typeface="Segoe UI"/>
                  <a:ea typeface="Segoe UI"/>
                  <a:cs typeface="Segoe UI"/>
                </a:rPr>
                <a:t>The Dutch Healthcare Authority (NZa) has established six new optional performances for the financing of telemonitoring for six common disorders. This concerns telemonitoring with cardiac arrhythmias, hypertension, heart failure, chest pain, COPD, and asthma. The initiators of these new achievements are the OLVG (</a:t>
              </a:r>
              <a:r>
                <a:rPr lang="en-GB" sz="585" i="1" dirty="0" err="1">
                  <a:solidFill>
                    <a:srgbClr val="000000"/>
                  </a:solidFill>
                  <a:latin typeface="Segoe UI"/>
                  <a:ea typeface="Segoe UI"/>
                  <a:cs typeface="Segoe UI"/>
                </a:rPr>
                <a:t>Onze</a:t>
              </a:r>
              <a:r>
                <a:rPr lang="en-GB" sz="585" i="1" dirty="0">
                  <a:solidFill>
                    <a:srgbClr val="000000"/>
                  </a:solidFill>
                  <a:latin typeface="Segoe UI"/>
                  <a:ea typeface="Segoe UI"/>
                  <a:cs typeface="Segoe UI"/>
                </a:rPr>
                <a:t> </a:t>
              </a:r>
              <a:r>
                <a:rPr lang="en-GB" sz="585" i="1" dirty="0" err="1">
                  <a:solidFill>
                    <a:srgbClr val="000000"/>
                  </a:solidFill>
                  <a:latin typeface="Segoe UI"/>
                  <a:ea typeface="Segoe UI"/>
                  <a:cs typeface="Segoe UI"/>
                </a:rPr>
                <a:t>Lieve</a:t>
              </a:r>
              <a:r>
                <a:rPr lang="en-GB" sz="585" i="1" dirty="0">
                  <a:solidFill>
                    <a:srgbClr val="000000"/>
                  </a:solidFill>
                  <a:latin typeface="Segoe UI"/>
                  <a:ea typeface="Segoe UI"/>
                  <a:cs typeface="Segoe UI"/>
                </a:rPr>
                <a:t> </a:t>
              </a:r>
              <a:r>
                <a:rPr lang="en-GB" sz="585" i="1" dirty="0" err="1">
                  <a:solidFill>
                    <a:srgbClr val="000000"/>
                  </a:solidFill>
                  <a:latin typeface="Segoe UI"/>
                  <a:ea typeface="Segoe UI"/>
                  <a:cs typeface="Segoe UI"/>
                </a:rPr>
                <a:t>Vrouwe</a:t>
              </a:r>
              <a:r>
                <a:rPr lang="en-GB" sz="585" i="1" dirty="0">
                  <a:solidFill>
                    <a:srgbClr val="000000"/>
                  </a:solidFill>
                  <a:latin typeface="Segoe UI"/>
                  <a:ea typeface="Segoe UI"/>
                  <a:cs typeface="Segoe UI"/>
                </a:rPr>
                <a:t> </a:t>
              </a:r>
              <a:r>
                <a:rPr lang="en-GB" sz="585" i="1" dirty="0" err="1">
                  <a:solidFill>
                    <a:srgbClr val="000000"/>
                  </a:solidFill>
                  <a:latin typeface="Segoe UI"/>
                  <a:ea typeface="Segoe UI"/>
                  <a:cs typeface="Segoe UI"/>
                </a:rPr>
                <a:t>Gasthuis</a:t>
              </a:r>
              <a:r>
                <a:rPr lang="en-GB" sz="585" i="1" dirty="0">
                  <a:solidFill>
                    <a:srgbClr val="000000"/>
                  </a:solidFill>
                  <a:latin typeface="Segoe UI"/>
                  <a:ea typeface="Segoe UI"/>
                  <a:cs typeface="Segoe UI"/>
                </a:rPr>
                <a:t> </a:t>
              </a:r>
              <a:r>
                <a:rPr lang="en-GB" sz="585" dirty="0">
                  <a:solidFill>
                    <a:srgbClr val="000000"/>
                  </a:solidFill>
                  <a:latin typeface="Segoe UI"/>
                  <a:ea typeface="Segoe UI"/>
                  <a:cs typeface="Segoe UI"/>
                </a:rPr>
                <a:t>[Our Dear Lady Hospital]) and health insurer </a:t>
              </a:r>
              <a:r>
                <a:rPr lang="en-GB" sz="585" dirty="0" err="1">
                  <a:solidFill>
                    <a:srgbClr val="000000"/>
                  </a:solidFill>
                  <a:latin typeface="Segoe UI"/>
                  <a:ea typeface="Segoe UI"/>
                  <a:cs typeface="Segoe UI"/>
                </a:rPr>
                <a:t>Zilveren</a:t>
              </a:r>
              <a:r>
                <a:rPr lang="en-GB" sz="585" dirty="0">
                  <a:solidFill>
                    <a:srgbClr val="000000"/>
                  </a:solidFill>
                  <a:latin typeface="Segoe UI"/>
                  <a:ea typeface="Segoe UI"/>
                  <a:cs typeface="Segoe UI"/>
                </a:rPr>
                <a:t> </a:t>
              </a:r>
              <a:r>
                <a:rPr lang="en-GB" sz="585" dirty="0" err="1">
                  <a:solidFill>
                    <a:srgbClr val="000000"/>
                  </a:solidFill>
                  <a:latin typeface="Segoe UI"/>
                  <a:ea typeface="Segoe UI"/>
                  <a:cs typeface="Segoe UI"/>
                </a:rPr>
                <a:t>Kruis</a:t>
              </a:r>
              <a:r>
                <a:rPr lang="en-GB" sz="585" dirty="0">
                  <a:solidFill>
                    <a:srgbClr val="000000"/>
                  </a:solidFill>
                  <a:latin typeface="Segoe UI"/>
                  <a:ea typeface="Segoe UI"/>
                  <a:cs typeface="Segoe UI"/>
                </a:rPr>
                <a:t>. With the determination, the performance is also available to other hospitals.</a:t>
              </a:r>
              <a:endParaRPr lang="en-IN" sz="585" dirty="0">
                <a:latin typeface="Segoe UI" pitchFamily="34" charset="0"/>
                <a:cs typeface="Segoe UI" pitchFamily="34" charset="0"/>
              </a:endParaRPr>
            </a:p>
          </p:txBody>
        </p:sp>
      </p:grpSp>
      <p:grpSp>
        <p:nvGrpSpPr>
          <p:cNvPr id="3" name="Group 2"/>
          <p:cNvGrpSpPr/>
          <p:nvPr/>
        </p:nvGrpSpPr>
        <p:grpSpPr>
          <a:xfrm>
            <a:off x="5652162" y="919547"/>
            <a:ext cx="3132773" cy="704779"/>
            <a:chOff x="7536216" y="1226062"/>
            <a:chExt cx="4177030" cy="939705"/>
          </a:xfrm>
        </p:grpSpPr>
        <p:sp>
          <p:nvSpPr>
            <p:cNvPr id="27" name="TextBox 26"/>
            <p:cNvSpPr txBox="1"/>
            <p:nvPr/>
          </p:nvSpPr>
          <p:spPr>
            <a:xfrm>
              <a:off x="7536216" y="1311430"/>
              <a:ext cx="4177030" cy="854337"/>
            </a:xfrm>
            <a:prstGeom prst="rect">
              <a:avLst/>
            </a:prstGeom>
            <a:noFill/>
          </p:spPr>
          <p:txBody>
            <a:bodyPr wrap="square" lIns="0" tIns="0" rIns="0" bIns="0" rtlCol="0">
              <a:spAutoFit/>
            </a:bodyPr>
            <a:lstStyle/>
            <a:p>
              <a:r>
                <a:rPr lang="en-GB" sz="1388" b="1">
                  <a:solidFill>
                    <a:srgbClr val="591F58"/>
                  </a:solidFill>
                  <a:latin typeface="Candara"/>
                  <a:ea typeface="Candara"/>
                  <a:cs typeface="Candara"/>
                </a:rPr>
                <a:t>Guide offers general practitioners and health centres guidance in the search for suitable accommodation</a:t>
              </a:r>
              <a:endParaRPr lang="en-IN" sz="1388" b="1">
                <a:solidFill>
                  <a:srgbClr val="591F58"/>
                </a:solidFill>
                <a:latin typeface="Candara" pitchFamily="34" charset="0"/>
                <a:cs typeface="Times New Roman" pitchFamily="18" charset="0"/>
              </a:endParaRPr>
            </a:p>
          </p:txBody>
        </p:sp>
        <p:sp>
          <p:nvSpPr>
            <p:cNvPr id="29" name="TextBox 28"/>
            <p:cNvSpPr txBox="1"/>
            <p:nvPr/>
          </p:nvSpPr>
          <p:spPr>
            <a:xfrm>
              <a:off x="7536216" y="1226062"/>
              <a:ext cx="617557" cy="82160"/>
            </a:xfrm>
            <a:prstGeom prst="rect">
              <a:avLst/>
            </a:prstGeom>
            <a:noFill/>
          </p:spPr>
          <p:txBody>
            <a:bodyPr wrap="square" lIns="0" tIns="0" rIns="0" bIns="0" rtlCol="0">
              <a:spAutoFit/>
            </a:bodyPr>
            <a:lstStyle/>
            <a:p>
              <a:pPr>
                <a:lnSpc>
                  <a:spcPct val="80000"/>
                </a:lnSpc>
              </a:pPr>
              <a:r>
                <a:rPr lang="en-GB" sz="488">
                  <a:solidFill>
                    <a:srgbClr val="852F81"/>
                  </a:solidFill>
                  <a:latin typeface="Candara"/>
                  <a:ea typeface="Candara"/>
                  <a:cs typeface="Candara"/>
                </a:rPr>
                <a:t>05DEC2023</a:t>
              </a:r>
              <a:endParaRPr lang="en-IN" sz="488">
                <a:solidFill>
                  <a:srgbClr val="852F81"/>
                </a:solidFill>
                <a:latin typeface="Candara" pitchFamily="34" charset="0"/>
                <a:cs typeface="Arial" panose="020B0604020202020204" pitchFamily="34" charset="0"/>
              </a:endParaRPr>
            </a:p>
          </p:txBody>
        </p:sp>
      </p:grpSp>
      <p:pic>
        <p:nvPicPr>
          <p:cNvPr id="2051" name="Picture 3"/>
          <p:cNvPicPr>
            <a:picLocks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853165" y="2344206"/>
            <a:ext cx="2781000" cy="20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957218" y="2387944"/>
            <a:ext cx="2610521" cy="1909991"/>
            <a:chOff x="7942957" y="3183925"/>
            <a:chExt cx="3480694" cy="2546654"/>
          </a:xfrm>
        </p:grpSpPr>
        <p:sp>
          <p:nvSpPr>
            <p:cNvPr id="31" name="TextBox 30"/>
            <p:cNvSpPr txBox="1"/>
            <p:nvPr/>
          </p:nvSpPr>
          <p:spPr>
            <a:xfrm>
              <a:off x="7944224" y="3183925"/>
              <a:ext cx="3366715" cy="1034129"/>
            </a:xfrm>
            <a:prstGeom prst="rect">
              <a:avLst/>
            </a:prstGeom>
            <a:noFill/>
          </p:spPr>
          <p:txBody>
            <a:bodyPr wrap="square" lIns="0" tIns="0" rIns="0" bIns="0" rtlCol="0">
              <a:spAutoFit/>
            </a:bodyPr>
            <a:lstStyle/>
            <a:p>
              <a:pPr>
                <a:lnSpc>
                  <a:spcPct val="80000"/>
                </a:lnSpc>
              </a:pPr>
              <a:r>
                <a:rPr lang="en-GB" sz="2100" b="1">
                  <a:solidFill>
                    <a:srgbClr val="11316E"/>
                  </a:solidFill>
                  <a:latin typeface="Times New Roman"/>
                  <a:ea typeface="Times New Roman"/>
                  <a:cs typeface="Times New Roman"/>
                </a:rPr>
                <a:t>NZa gives a green light for the first IZA funding</a:t>
              </a:r>
              <a:endParaRPr lang="en-IN" sz="2100" b="1">
                <a:solidFill>
                  <a:srgbClr val="11316E"/>
                </a:solidFill>
                <a:latin typeface="Times New Roman" pitchFamily="18" charset="0"/>
                <a:cs typeface="Times New Roman" pitchFamily="18" charset="0"/>
              </a:endParaRPr>
            </a:p>
          </p:txBody>
        </p:sp>
        <p:sp>
          <p:nvSpPr>
            <p:cNvPr id="32" name="TextBox 31"/>
            <p:cNvSpPr txBox="1"/>
            <p:nvPr/>
          </p:nvSpPr>
          <p:spPr>
            <a:xfrm>
              <a:off x="8531148" y="4839670"/>
              <a:ext cx="458799" cy="80108"/>
            </a:xfrm>
            <a:prstGeom prst="rect">
              <a:avLst/>
            </a:prstGeom>
            <a:noFill/>
          </p:spPr>
          <p:txBody>
            <a:bodyPr wrap="square" lIns="0" tIns="0" rIns="0" bIns="0" rtlCol="0">
              <a:spAutoFit/>
            </a:bodyPr>
            <a:lstStyle/>
            <a:p>
              <a:pPr>
                <a:lnSpc>
                  <a:spcPct val="80000"/>
                </a:lnSpc>
              </a:pPr>
              <a:r>
                <a:rPr lang="en-GB" sz="488">
                  <a:solidFill>
                    <a:srgbClr val="000000"/>
                  </a:solidFill>
                  <a:latin typeface="Arial"/>
                  <a:ea typeface="Arial"/>
                  <a:cs typeface="Arial"/>
                </a:rPr>
                <a:t>Samira Ahli </a:t>
              </a:r>
              <a:endParaRPr lang="en-IN" sz="488">
                <a:latin typeface="Arial" panose="020B0604020202020204" pitchFamily="34" charset="0"/>
                <a:cs typeface="Arial" panose="020B0604020202020204" pitchFamily="34" charset="0"/>
              </a:endParaRPr>
            </a:p>
          </p:txBody>
        </p:sp>
        <p:sp>
          <p:nvSpPr>
            <p:cNvPr id="33" name="TextBox 32"/>
            <p:cNvSpPr txBox="1"/>
            <p:nvPr/>
          </p:nvSpPr>
          <p:spPr>
            <a:xfrm>
              <a:off x="9115607" y="4838259"/>
              <a:ext cx="895169" cy="80108"/>
            </a:xfrm>
            <a:prstGeom prst="rect">
              <a:avLst/>
            </a:prstGeom>
            <a:noFill/>
          </p:spPr>
          <p:txBody>
            <a:bodyPr wrap="square" lIns="0" tIns="0" rIns="0" bIns="0" rtlCol="0">
              <a:spAutoFit/>
            </a:bodyPr>
            <a:lstStyle/>
            <a:p>
              <a:pPr>
                <a:lnSpc>
                  <a:spcPct val="80000"/>
                </a:lnSpc>
              </a:pPr>
              <a:r>
                <a:rPr lang="en-GB" sz="488">
                  <a:solidFill>
                    <a:srgbClr val="000000"/>
                  </a:solidFill>
                  <a:latin typeface="Arial"/>
                  <a:ea typeface="Arial"/>
                  <a:cs typeface="Arial"/>
                </a:rPr>
                <a:t>18JAN2024, 2:15 p.m.</a:t>
              </a:r>
              <a:endParaRPr lang="en-IN" sz="488">
                <a:latin typeface="Arial" panose="020B0604020202020204" pitchFamily="34" charset="0"/>
                <a:cs typeface="Arial" panose="020B0604020202020204" pitchFamily="34" charset="0"/>
              </a:endParaRPr>
            </a:p>
          </p:txBody>
        </p:sp>
        <p:sp>
          <p:nvSpPr>
            <p:cNvPr id="34" name="TextBox 33"/>
            <p:cNvSpPr txBox="1"/>
            <p:nvPr/>
          </p:nvSpPr>
          <p:spPr>
            <a:xfrm>
              <a:off x="10112019" y="4839759"/>
              <a:ext cx="895169" cy="80108"/>
            </a:xfrm>
            <a:prstGeom prst="rect">
              <a:avLst/>
            </a:prstGeom>
            <a:noFill/>
          </p:spPr>
          <p:txBody>
            <a:bodyPr wrap="square" lIns="0" tIns="0" rIns="0" bIns="0" rtlCol="0">
              <a:spAutoFit/>
            </a:bodyPr>
            <a:lstStyle/>
            <a:p>
              <a:pPr>
                <a:lnSpc>
                  <a:spcPct val="80000"/>
                </a:lnSpc>
              </a:pPr>
              <a:r>
                <a:rPr lang="en-GB" sz="488">
                  <a:solidFill>
                    <a:srgbClr val="000000"/>
                  </a:solidFill>
                  <a:latin typeface="Arial"/>
                  <a:ea typeface="Arial"/>
                  <a:cs typeface="Arial"/>
                </a:rPr>
                <a:t>Read 4,582 times</a:t>
              </a:r>
              <a:endParaRPr lang="en-IN" sz="488">
                <a:latin typeface="Arial" panose="020B0604020202020204" pitchFamily="34" charset="0"/>
                <a:cs typeface="Arial" panose="020B0604020202020204" pitchFamily="34" charset="0"/>
              </a:endParaRPr>
            </a:p>
          </p:txBody>
        </p:sp>
        <p:sp>
          <p:nvSpPr>
            <p:cNvPr id="35" name="TextBox 34"/>
            <p:cNvSpPr txBox="1"/>
            <p:nvPr/>
          </p:nvSpPr>
          <p:spPr>
            <a:xfrm>
              <a:off x="7942957" y="5209411"/>
              <a:ext cx="3480694" cy="521168"/>
            </a:xfrm>
            <a:prstGeom prst="rect">
              <a:avLst/>
            </a:prstGeom>
            <a:noFill/>
          </p:spPr>
          <p:txBody>
            <a:bodyPr wrap="square" lIns="0" tIns="0" rIns="0" bIns="0" rtlCol="0">
              <a:spAutoFit/>
            </a:bodyPr>
            <a:lstStyle/>
            <a:p>
              <a:pPr>
                <a:lnSpc>
                  <a:spcPct val="120000"/>
                </a:lnSpc>
              </a:pPr>
              <a:r>
                <a:rPr lang="en-GB" sz="728">
                  <a:solidFill>
                    <a:srgbClr val="000000"/>
                  </a:solidFill>
                  <a:latin typeface="Arial"/>
                  <a:ea typeface="Arial"/>
                  <a:cs typeface="Arial"/>
                </a:rPr>
                <a:t>The NZa has issued the first orders for transformation plans. An order by the NZa makes it possible to pay out money for these plans.</a:t>
              </a:r>
              <a:endParaRPr lang="en-IN" sz="728">
                <a:latin typeface="Arial" panose="020B0604020202020204" pitchFamily="34" charset="0"/>
                <a:cs typeface="Arial" panose="020B0604020202020204" pitchFamily="34" charset="0"/>
              </a:endParaRPr>
            </a:p>
          </p:txBody>
        </p:sp>
      </p:grpSp>
      <p:grpSp>
        <p:nvGrpSpPr>
          <p:cNvPr id="8" name="Group 7"/>
          <p:cNvGrpSpPr/>
          <p:nvPr/>
        </p:nvGrpSpPr>
        <p:grpSpPr>
          <a:xfrm>
            <a:off x="1419610" y="3248302"/>
            <a:ext cx="3475965" cy="1319702"/>
            <a:chOff x="1892813" y="4331069"/>
            <a:chExt cx="4634620" cy="1759602"/>
          </a:xfrm>
        </p:grpSpPr>
        <p:sp>
          <p:nvSpPr>
            <p:cNvPr id="36" name="TextBox 35"/>
            <p:cNvSpPr txBox="1"/>
            <p:nvPr/>
          </p:nvSpPr>
          <p:spPr>
            <a:xfrm>
              <a:off x="1893076" y="5039102"/>
              <a:ext cx="4628269" cy="1051569"/>
            </a:xfrm>
            <a:prstGeom prst="rect">
              <a:avLst/>
            </a:prstGeom>
            <a:noFill/>
          </p:spPr>
          <p:txBody>
            <a:bodyPr wrap="square" lIns="0" tIns="0" rIns="0" bIns="0" rtlCol="0">
              <a:spAutoFit/>
            </a:bodyPr>
            <a:lstStyle/>
            <a:p>
              <a:pPr>
                <a:lnSpc>
                  <a:spcPct val="121000"/>
                </a:lnSpc>
              </a:pPr>
              <a:r>
                <a:rPr lang="en-GB" sz="863" dirty="0">
                  <a:solidFill>
                    <a:srgbClr val="000000"/>
                  </a:solidFill>
                  <a:latin typeface="Trebuchet MS"/>
                  <a:ea typeface="Trebuchet MS"/>
                  <a:cs typeface="Trebuchet MS"/>
                </a:rPr>
                <a:t>Acute healthcare is under threat. The demand for healthcare is increasing and there are too few staff. To make acute healthcare future-proof, the acute healthcare chain must change. In </a:t>
              </a:r>
              <a:r>
                <a:rPr lang="en-GB" sz="863" dirty="0">
                  <a:solidFill>
                    <a:srgbClr val="11316E"/>
                  </a:solidFill>
                  <a:latin typeface="Wingdings"/>
                  <a:ea typeface="Trebuchet MS"/>
                  <a:cs typeface="Trebuchet MS"/>
                  <a:sym typeface="Wingdings"/>
                </a:rPr>
                <a:t></a:t>
              </a:r>
              <a:r>
                <a:rPr lang="en-GB" sz="863" u="sng" dirty="0">
                  <a:solidFill>
                    <a:srgbClr val="11316E"/>
                  </a:solidFill>
                  <a:uFill>
                    <a:solidFill>
                      <a:srgbClr val="11316E"/>
                    </a:solidFill>
                  </a:uFill>
                  <a:latin typeface="Trebuchet MS"/>
                  <a:ea typeface="Trebuchet MS"/>
                  <a:cs typeface="Trebuchet MS"/>
                </a:rPr>
                <a:t>the Acute Healthcare Funding Advice</a:t>
              </a:r>
              <a:r>
                <a:rPr lang="en-GB" sz="863" dirty="0">
                  <a:solidFill>
                    <a:srgbClr val="000000"/>
                  </a:solidFill>
                  <a:latin typeface="Trebuchet MS"/>
                  <a:ea typeface="Trebuchet MS"/>
                  <a:cs typeface="Trebuchet MS"/>
                </a:rPr>
                <a:t>, the Dutch Healthcare Authority (NZa) outlines how the funding and financing supports this change.</a:t>
              </a:r>
              <a:endParaRPr lang="en-IN" sz="863" dirty="0">
                <a:latin typeface="Trebuchet MS" pitchFamily="34" charset="0"/>
                <a:cs typeface="Segoe UI" pitchFamily="34" charset="0"/>
              </a:endParaRPr>
            </a:p>
          </p:txBody>
        </p:sp>
        <p:sp>
          <p:nvSpPr>
            <p:cNvPr id="37" name="TextBox 36"/>
            <p:cNvSpPr txBox="1"/>
            <p:nvPr/>
          </p:nvSpPr>
          <p:spPr>
            <a:xfrm>
              <a:off x="1899164" y="4331069"/>
              <a:ext cx="4628269" cy="461665"/>
            </a:xfrm>
            <a:prstGeom prst="rect">
              <a:avLst/>
            </a:prstGeom>
            <a:noFill/>
          </p:spPr>
          <p:txBody>
            <a:bodyPr wrap="square" lIns="0" tIns="0" rIns="0" bIns="0" rtlCol="0">
              <a:spAutoFit/>
            </a:bodyPr>
            <a:lstStyle/>
            <a:p>
              <a:r>
                <a:rPr lang="en-GB" sz="1125" b="1">
                  <a:solidFill>
                    <a:srgbClr val="000000"/>
                  </a:solidFill>
                  <a:latin typeface="Trebuchet MS"/>
                  <a:ea typeface="Trebuchet MS"/>
                  <a:cs typeface="Trebuchet MS"/>
                </a:rPr>
                <a:t>Acute healthcare transition possible thanks to funding support</a:t>
              </a:r>
              <a:endParaRPr lang="en-IN" sz="1125" b="1">
                <a:latin typeface="Trebuchet MS" pitchFamily="34" charset="0"/>
                <a:cs typeface="Segoe UI" pitchFamily="34" charset="0"/>
              </a:endParaRPr>
            </a:p>
          </p:txBody>
        </p:sp>
        <p:sp>
          <p:nvSpPr>
            <p:cNvPr id="38" name="TextBox 37"/>
            <p:cNvSpPr txBox="1"/>
            <p:nvPr/>
          </p:nvSpPr>
          <p:spPr>
            <a:xfrm>
              <a:off x="1892813" y="4835207"/>
              <a:ext cx="1868681" cy="111057"/>
            </a:xfrm>
            <a:prstGeom prst="rect">
              <a:avLst/>
            </a:prstGeom>
            <a:noFill/>
          </p:spPr>
          <p:txBody>
            <a:bodyPr wrap="square" lIns="0" tIns="0" rIns="0" bIns="0" rtlCol="0">
              <a:spAutoFit/>
            </a:bodyPr>
            <a:lstStyle/>
            <a:p>
              <a:pPr>
                <a:lnSpc>
                  <a:spcPct val="80000"/>
                </a:lnSpc>
              </a:pPr>
              <a:r>
                <a:rPr lang="en-GB" sz="660" dirty="0">
                  <a:solidFill>
                    <a:srgbClr val="000000"/>
                  </a:solidFill>
                  <a:latin typeface="Candara"/>
                  <a:ea typeface="Candara"/>
                  <a:cs typeface="Candara"/>
                </a:rPr>
                <a:t>News report | </a:t>
              </a:r>
              <a:r>
                <a:rPr lang="en-GB" sz="660" dirty="0" err="1">
                  <a:solidFill>
                    <a:srgbClr val="000000"/>
                  </a:solidFill>
                  <a:latin typeface="Candara"/>
                  <a:ea typeface="Candara"/>
                  <a:cs typeface="Candara"/>
                </a:rPr>
                <a:t>16JAN2024</a:t>
              </a:r>
              <a:r>
                <a:rPr lang="en-GB" sz="660" dirty="0">
                  <a:solidFill>
                    <a:srgbClr val="000000"/>
                  </a:solidFill>
                  <a:latin typeface="Candara"/>
                  <a:ea typeface="Candara"/>
                  <a:cs typeface="Candara"/>
                </a:rPr>
                <a:t> | 1:45 p.m.</a:t>
              </a:r>
              <a:endParaRPr lang="en-IN" sz="660" dirty="0">
                <a:latin typeface="Candara" pitchFamily="34" charset="0"/>
                <a:cs typeface="Arial" panose="020B0604020202020204" pitchFamily="34" charset="0"/>
              </a:endParaRPr>
            </a:p>
          </p:txBody>
        </p:sp>
      </p:grpSp>
    </p:spTree>
    <p:extLst>
      <p:ext uri="{BB962C8B-B14F-4D97-AF65-F5344CB8AC3E}">
        <p14:creationId xmlns:p14="http://schemas.microsoft.com/office/powerpoint/2010/main" val="1294662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123478"/>
            <a:ext cx="7618379" cy="810000"/>
          </a:xfrm>
        </p:spPr>
        <p:txBody>
          <a:bodyPr/>
          <a:lstStyle/>
          <a:p>
            <a:r>
              <a:rPr lang="en-GB" sz="2400" dirty="0">
                <a:solidFill>
                  <a:srgbClr val="003F5F"/>
                </a:solidFill>
                <a:latin typeface="Arial"/>
                <a:ea typeface="Arial"/>
                <a:cs typeface="Arial"/>
              </a:rPr>
              <a:t>What does the Supervision department do?</a:t>
            </a:r>
          </a:p>
        </p:txBody>
      </p:sp>
      <p:sp>
        <p:nvSpPr>
          <p:cNvPr id="3" name="Tijdelijke aanduiding voor tekst 2"/>
          <p:cNvSpPr>
            <a:spLocks noGrp="1"/>
          </p:cNvSpPr>
          <p:nvPr>
            <p:ph type="body" sz="quarter" idx="13"/>
          </p:nvPr>
        </p:nvSpPr>
        <p:spPr>
          <a:xfrm>
            <a:off x="972934" y="1046250"/>
            <a:ext cx="7748307" cy="3051000"/>
          </a:xfrm>
        </p:spPr>
        <p:txBody>
          <a:bodyPr/>
          <a:lstStyle/>
          <a:p>
            <a:r>
              <a:rPr lang="en-GB" sz="2000" b="1" dirty="0">
                <a:solidFill>
                  <a:srgbClr val="000000"/>
                </a:solidFill>
                <a:latin typeface="Arial"/>
                <a:ea typeface="Arial"/>
                <a:cs typeface="Arial"/>
              </a:rPr>
              <a:t>Risk-based supervision </a:t>
            </a:r>
            <a:r>
              <a:rPr lang="en-GB" sz="2000" dirty="0">
                <a:solidFill>
                  <a:srgbClr val="000000"/>
                </a:solidFill>
                <a:latin typeface="Arial"/>
                <a:ea typeface="Arial"/>
                <a:cs typeface="Arial"/>
              </a:rPr>
              <a:t>of health insurers, regional contracting agencies, healthcare providers, and the CAK</a:t>
            </a:r>
          </a:p>
          <a:p>
            <a:endParaRPr lang="en-GB" sz="2000" dirty="0">
              <a:solidFill>
                <a:srgbClr val="000000"/>
              </a:solidFill>
              <a:latin typeface="Arial"/>
              <a:cs typeface="Arial"/>
            </a:endParaRPr>
          </a:p>
          <a:p>
            <a:r>
              <a:rPr lang="en-GB" sz="2000" b="1" dirty="0">
                <a:solidFill>
                  <a:srgbClr val="000000"/>
                </a:solidFill>
                <a:latin typeface="Arial"/>
                <a:cs typeface="Arial"/>
              </a:rPr>
              <a:t>Agenda-driven</a:t>
            </a:r>
            <a:r>
              <a:rPr lang="en-GB" sz="2000" dirty="0">
                <a:solidFill>
                  <a:srgbClr val="000000"/>
                </a:solidFill>
                <a:latin typeface="Arial"/>
                <a:cs typeface="Arial"/>
              </a:rPr>
              <a:t> by developing ambitious frameworks</a:t>
            </a:r>
          </a:p>
          <a:p>
            <a:endParaRPr lang="en-GB" sz="2000" dirty="0">
              <a:solidFill>
                <a:srgbClr val="000000"/>
              </a:solidFill>
              <a:latin typeface="Arial"/>
              <a:cs typeface="Arial"/>
            </a:endParaRPr>
          </a:p>
          <a:p>
            <a:r>
              <a:rPr lang="en-GB" sz="2000" dirty="0">
                <a:solidFill>
                  <a:srgbClr val="000000"/>
                </a:solidFill>
                <a:latin typeface="Arial"/>
                <a:cs typeface="Arial"/>
              </a:rPr>
              <a:t>Shaping </a:t>
            </a:r>
            <a:r>
              <a:rPr lang="en-GB" sz="2000" b="1" dirty="0">
                <a:solidFill>
                  <a:srgbClr val="000000"/>
                </a:solidFill>
                <a:latin typeface="Arial"/>
                <a:cs typeface="Arial"/>
              </a:rPr>
              <a:t>surveillance</a:t>
            </a:r>
            <a:r>
              <a:rPr lang="en-GB" sz="2000" dirty="0">
                <a:solidFill>
                  <a:srgbClr val="000000"/>
                </a:solidFill>
                <a:latin typeface="Arial"/>
                <a:cs typeface="Arial"/>
              </a:rPr>
              <a:t> of healthcare networks</a:t>
            </a:r>
          </a:p>
          <a:p>
            <a:endParaRPr lang="en-GB" sz="2000" dirty="0">
              <a:solidFill>
                <a:srgbClr val="000000"/>
              </a:solidFill>
              <a:latin typeface="Arial"/>
              <a:cs typeface="Arial"/>
            </a:endParaRPr>
          </a:p>
          <a:p>
            <a:r>
              <a:rPr lang="en-GB" sz="2000" b="1" dirty="0">
                <a:solidFill>
                  <a:srgbClr val="000000"/>
                </a:solidFill>
                <a:latin typeface="Arial"/>
                <a:cs typeface="Arial"/>
              </a:rPr>
              <a:t>Research</a:t>
            </a:r>
            <a:r>
              <a:rPr lang="en-GB" sz="2000" dirty="0">
                <a:solidFill>
                  <a:srgbClr val="000000"/>
                </a:solidFill>
                <a:latin typeface="Arial"/>
                <a:cs typeface="Arial"/>
              </a:rPr>
              <a:t> within the sector about appropriate care</a:t>
            </a:r>
          </a:p>
          <a:p>
            <a:pPr marL="0" indent="0">
              <a:buNone/>
            </a:pPr>
            <a:endParaRPr lang="en-GB" b="1" dirty="0">
              <a:solidFill>
                <a:srgbClr val="000000"/>
              </a:solidFill>
              <a:latin typeface="Arial"/>
              <a:cs typeface="Arial"/>
            </a:endParaRPr>
          </a:p>
          <a:p>
            <a:pPr marL="0" indent="0">
              <a:buNone/>
            </a:pPr>
            <a:endParaRPr lang="en-GB" b="1" dirty="0">
              <a:solidFill>
                <a:srgbClr val="000000"/>
              </a:solidFill>
              <a:latin typeface="Arial"/>
              <a:cs typeface="Arial"/>
            </a:endParaRPr>
          </a:p>
          <a:p>
            <a:pPr marL="0" indent="0">
              <a:buNone/>
            </a:pPr>
            <a:br>
              <a:rPr dirty="0"/>
            </a:br>
            <a:endParaRPr lang="nl-NL" dirty="0"/>
          </a:p>
          <a:p>
            <a:pPr marL="0" indent="0">
              <a:buNone/>
            </a:pPr>
            <a:br>
              <a:rPr dirty="0"/>
            </a:br>
            <a:br>
              <a:rPr dirty="0"/>
            </a:br>
            <a:endParaRPr lang="nl-NL" dirty="0"/>
          </a:p>
          <a:p>
            <a:endParaRPr lang="nl-NL" dirty="0"/>
          </a:p>
        </p:txBody>
      </p:sp>
      <p:sp>
        <p:nvSpPr>
          <p:cNvPr id="4" name="Tijdelijke aanduiding voor dianummer 3"/>
          <p:cNvSpPr>
            <a:spLocks noGrp="1"/>
          </p:cNvSpPr>
          <p:nvPr>
            <p:ph type="sldNum" sz="quarter" idx="12"/>
          </p:nvPr>
        </p:nvSpPr>
        <p:spPr/>
        <p:txBody>
          <a:bodyPr/>
          <a:lstStyle/>
          <a:p>
            <a:fld id="{8F18802B-E4C7-4B2D-B37A-6B7CC3C134EA}" type="slidenum">
              <a:rPr lang="nl-NL" smtClean="0"/>
              <a:t>15</a:t>
            </a:fld>
            <a:endParaRPr lang="nl-NL"/>
          </a:p>
        </p:txBody>
      </p:sp>
    </p:spTree>
    <p:extLst>
      <p:ext uri="{BB962C8B-B14F-4D97-AF65-F5344CB8AC3E}">
        <p14:creationId xmlns:p14="http://schemas.microsoft.com/office/powerpoint/2010/main" val="1276080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73D22-A805-CCAE-49FE-9F1FD36E6E44}"/>
            </a:ext>
          </a:extLst>
        </p:cNvPr>
        <p:cNvGrpSpPr/>
        <p:nvPr/>
      </p:nvGrpSpPr>
      <p:grpSpPr>
        <a:xfrm>
          <a:off x="0" y="0"/>
          <a:ext cx="0" cy="0"/>
          <a:chOff x="0" y="0"/>
          <a:chExt cx="0" cy="0"/>
        </a:xfrm>
      </p:grpSpPr>
      <p:pic>
        <p:nvPicPr>
          <p:cNvPr id="3" name="Afbeelding 2" descr="Afbeelding met tekst, cirkel, clipart, Graphics&#10;&#10;Automatisch gegenereerde beschrijving">
            <a:extLst>
              <a:ext uri="{FF2B5EF4-FFF2-40B4-BE49-F238E27FC236}">
                <a16:creationId xmlns:a16="http://schemas.microsoft.com/office/drawing/2014/main" id="{1F62CF8F-619F-ADD1-CEAC-A7BB49F75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28" y="483518"/>
            <a:ext cx="8339345" cy="4690882"/>
          </a:xfrm>
          <a:prstGeom prst="rect">
            <a:avLst/>
          </a:prstGeom>
        </p:spPr>
      </p:pic>
      <p:sp>
        <p:nvSpPr>
          <p:cNvPr id="2" name="Titel 1">
            <a:extLst>
              <a:ext uri="{FF2B5EF4-FFF2-40B4-BE49-F238E27FC236}">
                <a16:creationId xmlns:a16="http://schemas.microsoft.com/office/drawing/2014/main" id="{5BE5334A-3B31-0D8B-379E-830B1114AE24}"/>
              </a:ext>
            </a:extLst>
          </p:cNvPr>
          <p:cNvSpPr txBox="1">
            <a:spLocks/>
          </p:cNvSpPr>
          <p:nvPr/>
        </p:nvSpPr>
        <p:spPr>
          <a:xfrm>
            <a:off x="0" y="0"/>
            <a:ext cx="7402512" cy="684213"/>
          </a:xfrm>
          <a:prstGeom prst="rect">
            <a:avLst/>
          </a:prstGeom>
        </p:spPr>
        <p:txBody>
          <a:bodyPr/>
          <a:lstStyle>
            <a:lvl1pPr algn="l" defTabSz="685800" rtl="0" eaLnBrk="1" latinLnBrk="0" hangingPunct="1">
              <a:lnSpc>
                <a:spcPct val="100000"/>
              </a:lnSpc>
              <a:spcBef>
                <a:spcPct val="0"/>
              </a:spcBef>
              <a:buNone/>
              <a:defRPr sz="3300" b="1" kern="1200">
                <a:solidFill>
                  <a:schemeClr val="accent1"/>
                </a:solidFill>
                <a:latin typeface="+mj-lt"/>
                <a:ea typeface="+mj-ea"/>
                <a:cs typeface="+mj-cs"/>
              </a:defRPr>
            </a:lvl1pPr>
          </a:lstStyle>
          <a:p>
            <a:r>
              <a:rPr lang="nl-NL" altLang="nl-NL" sz="2400" dirty="0" err="1"/>
              <a:t>Conclusions</a:t>
            </a:r>
            <a:r>
              <a:rPr lang="nl-NL" altLang="nl-NL" sz="2400" dirty="0"/>
              <a:t> </a:t>
            </a:r>
            <a:r>
              <a:rPr lang="nl-NL" altLang="nl-NL" sz="2400" dirty="0" err="1"/>
              <a:t>from</a:t>
            </a:r>
            <a:r>
              <a:rPr lang="nl-NL" altLang="nl-NL" sz="2400" dirty="0"/>
              <a:t> a </a:t>
            </a:r>
            <a:r>
              <a:rPr lang="nl-NL" altLang="nl-NL" sz="2400" dirty="0" err="1"/>
              <a:t>healthcare</a:t>
            </a:r>
            <a:r>
              <a:rPr lang="nl-NL" altLang="nl-NL" sz="2400" dirty="0"/>
              <a:t> </a:t>
            </a:r>
            <a:r>
              <a:rPr lang="nl-NL" altLang="nl-NL" sz="2400" dirty="0" err="1"/>
              <a:t>perspective</a:t>
            </a:r>
            <a:endParaRPr lang="nl-NL" altLang="nl-NL" sz="2400" dirty="0"/>
          </a:p>
        </p:txBody>
      </p:sp>
    </p:spTree>
    <p:extLst>
      <p:ext uri="{BB962C8B-B14F-4D97-AF65-F5344CB8AC3E}">
        <p14:creationId xmlns:p14="http://schemas.microsoft.com/office/powerpoint/2010/main" val="2925354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94D4C-832C-37B6-2002-DBD69343252F}"/>
              </a:ext>
            </a:extLst>
          </p:cNvPr>
          <p:cNvSpPr>
            <a:spLocks noGrp="1"/>
          </p:cNvSpPr>
          <p:nvPr>
            <p:ph type="title"/>
          </p:nvPr>
        </p:nvSpPr>
        <p:spPr>
          <a:xfrm>
            <a:off x="107504" y="123478"/>
            <a:ext cx="7909980" cy="810000"/>
          </a:xfrm>
        </p:spPr>
        <p:txBody>
          <a:bodyPr/>
          <a:lstStyle/>
          <a:p>
            <a:r>
              <a:rPr lang="nl-NL" sz="2400" dirty="0" err="1"/>
              <a:t>Conclusions</a:t>
            </a:r>
            <a:r>
              <a:rPr lang="nl-NL" sz="2400" dirty="0"/>
              <a:t> </a:t>
            </a:r>
            <a:r>
              <a:rPr lang="nl-NL" sz="2400" dirty="0" err="1"/>
              <a:t>from</a:t>
            </a:r>
            <a:r>
              <a:rPr lang="nl-NL" sz="2400" dirty="0"/>
              <a:t> a </a:t>
            </a:r>
            <a:r>
              <a:rPr lang="nl-NL" sz="2400" dirty="0" err="1"/>
              <a:t>healthcare</a:t>
            </a:r>
            <a:r>
              <a:rPr lang="nl-NL" sz="2400" dirty="0"/>
              <a:t> </a:t>
            </a:r>
            <a:r>
              <a:rPr lang="nl-NL" sz="2400" dirty="0" err="1"/>
              <a:t>perspective</a:t>
            </a:r>
            <a:endParaRPr lang="nl-NL" sz="2400" dirty="0"/>
          </a:p>
        </p:txBody>
      </p:sp>
      <p:sp>
        <p:nvSpPr>
          <p:cNvPr id="4" name="Tijdelijke aanduiding voor dianummer 3">
            <a:extLst>
              <a:ext uri="{FF2B5EF4-FFF2-40B4-BE49-F238E27FC236}">
                <a16:creationId xmlns:a16="http://schemas.microsoft.com/office/drawing/2014/main" id="{4F00978C-C5C2-6F9F-8A80-68879E85CEB9}"/>
              </a:ext>
            </a:extLst>
          </p:cNvPr>
          <p:cNvSpPr>
            <a:spLocks noGrp="1"/>
          </p:cNvSpPr>
          <p:nvPr>
            <p:ph type="sldNum" sz="quarter" idx="12"/>
          </p:nvPr>
        </p:nvSpPr>
        <p:spPr/>
        <p:txBody>
          <a:bodyPr/>
          <a:lstStyle/>
          <a:p>
            <a:fld id="{8F18802B-E4C7-4B2D-B37A-6B7CC3C134EA}" type="slidenum">
              <a:rPr lang="nl-NL" smtClean="0"/>
              <a:pPr/>
              <a:t>17</a:t>
            </a:fld>
            <a:endParaRPr lang="nl-NL" dirty="0"/>
          </a:p>
        </p:txBody>
      </p:sp>
      <p:pic>
        <p:nvPicPr>
          <p:cNvPr id="3074" name="Picture 2" descr="LHS diagram 1500x1500">
            <a:extLst>
              <a:ext uri="{FF2B5EF4-FFF2-40B4-BE49-F238E27FC236}">
                <a16:creationId xmlns:a16="http://schemas.microsoft.com/office/drawing/2014/main" id="{EF98F042-D6C3-7953-BDEF-B3D2022BE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139702"/>
            <a:ext cx="257175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Integrated Care System - A Model [Source: 49]">
            <a:extLst>
              <a:ext uri="{FF2B5EF4-FFF2-40B4-BE49-F238E27FC236}">
                <a16:creationId xmlns:a16="http://schemas.microsoft.com/office/drawing/2014/main" id="{06C43659-4DA7-A231-586F-D910D0698A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5495" y="1450453"/>
            <a:ext cx="2453010" cy="224259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10 trends en ontwikkelingen in de samenleving als aangrijpingspunt voor het  benutten van kansen voor welzijn">
            <a:extLst>
              <a:ext uri="{FF2B5EF4-FFF2-40B4-BE49-F238E27FC236}">
                <a16:creationId xmlns:a16="http://schemas.microsoft.com/office/drawing/2014/main" id="{A0595744-601F-AA8E-1EB7-9621B810C8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510" y="933478"/>
            <a:ext cx="2571750" cy="2558327"/>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tekst 2">
            <a:extLst>
              <a:ext uri="{FF2B5EF4-FFF2-40B4-BE49-F238E27FC236}">
                <a16:creationId xmlns:a16="http://schemas.microsoft.com/office/drawing/2014/main" id="{3701337E-D783-7839-49A6-D845169C10A1}"/>
              </a:ext>
            </a:extLst>
          </p:cNvPr>
          <p:cNvSpPr txBox="1">
            <a:spLocks/>
          </p:cNvSpPr>
          <p:nvPr/>
        </p:nvSpPr>
        <p:spPr bwMode="gray">
          <a:xfrm>
            <a:off x="12699701" y="-486579"/>
            <a:ext cx="809972" cy="222936"/>
          </a:xfrm>
          <a:prstGeom prst="rect">
            <a:avLst/>
          </a:prstGeom>
        </p:spPr>
        <p:txBody>
          <a:bodyPr vert="horz" lIns="0" tIns="0" rIns="0" bIns="0" rtlCol="0">
            <a:noAutofit/>
          </a:bodyPr>
          <a:lstStyle>
            <a:lvl1pPr marL="162000" indent="-162000" algn="l" defTabSz="685800" rtl="0" eaLnBrk="1" latinLnBrk="0" hangingPunct="1">
              <a:lnSpc>
                <a:spcPct val="117000"/>
              </a:lnSpc>
              <a:spcBef>
                <a:spcPts val="0"/>
              </a:spcBef>
              <a:buClr>
                <a:schemeClr val="accent4"/>
              </a:buClr>
              <a:buFont typeface="Arial" panose="020B0604020202020204" pitchFamily="34" charset="0"/>
              <a:buChar char="•"/>
              <a:defRPr sz="1350" kern="1200">
                <a:solidFill>
                  <a:schemeClr val="tx1"/>
                </a:solidFill>
                <a:latin typeface="+mn-lt"/>
                <a:ea typeface="+mn-ea"/>
                <a:cs typeface="+mn-cs"/>
              </a:defRPr>
            </a:lvl1pPr>
            <a:lvl2pPr marL="270000" indent="-135000" algn="l" defTabSz="685800" rtl="0" eaLnBrk="1" latinLnBrk="0" hangingPunct="1">
              <a:lnSpc>
                <a:spcPct val="117000"/>
              </a:lnSpc>
              <a:spcBef>
                <a:spcPts val="0"/>
              </a:spcBef>
              <a:buClr>
                <a:schemeClr val="accent4"/>
              </a:buClr>
              <a:buFont typeface="Arial" panose="020B0604020202020204" pitchFamily="34" charset="0"/>
              <a:buChar char="-"/>
              <a:defRPr sz="1350" kern="1200" baseline="0">
                <a:solidFill>
                  <a:schemeClr val="tx1"/>
                </a:solidFill>
                <a:latin typeface="+mn-lt"/>
                <a:ea typeface="+mn-ea"/>
                <a:cs typeface="+mn-cs"/>
              </a:defRPr>
            </a:lvl2pPr>
            <a:lvl3pPr marL="135000" indent="-135000" algn="l" defTabSz="685800" rtl="0" eaLnBrk="1" latinLnBrk="0" hangingPunct="1">
              <a:lnSpc>
                <a:spcPct val="117000"/>
              </a:lnSpc>
              <a:spcBef>
                <a:spcPts val="1875"/>
              </a:spcBef>
              <a:buClr>
                <a:schemeClr val="accent4"/>
              </a:buClr>
              <a:buFont typeface="Arial" panose="020B0604020202020204" pitchFamily="34" charset="0"/>
              <a:buChar char="•"/>
              <a:defRPr sz="1350" kern="1200" baseline="0">
                <a:solidFill>
                  <a:schemeClr val="tx1"/>
                </a:solidFill>
                <a:latin typeface="+mn-lt"/>
                <a:ea typeface="+mn-ea"/>
                <a:cs typeface="+mn-cs"/>
              </a:defRPr>
            </a:lvl3pPr>
            <a:lvl4pPr marL="0" indent="0" algn="l" defTabSz="685800" rtl="0" eaLnBrk="1" latinLnBrk="0" hangingPunct="1">
              <a:lnSpc>
                <a:spcPct val="117000"/>
              </a:lnSpc>
              <a:spcBef>
                <a:spcPts val="0"/>
              </a:spcBef>
              <a:buFont typeface="Arial" panose="020B0604020202020204" pitchFamily="34" charset="0"/>
              <a:buNone/>
              <a:defRPr sz="1350" b="1" kern="1200">
                <a:solidFill>
                  <a:schemeClr val="tx1"/>
                </a:solidFill>
                <a:latin typeface="+mn-lt"/>
                <a:ea typeface="+mn-ea"/>
                <a:cs typeface="+mn-cs"/>
              </a:defRPr>
            </a:lvl4pPr>
            <a:lvl5pPr marL="0" indent="0" algn="l" defTabSz="685800" rtl="0" eaLnBrk="1" latinLnBrk="0" hangingPunct="1">
              <a:lnSpc>
                <a:spcPct val="117000"/>
              </a:lnSpc>
              <a:spcBef>
                <a:spcPts val="0"/>
              </a:spcBef>
              <a:buFont typeface="Arial" panose="020B0604020202020204" pitchFamily="34" charset="0"/>
              <a:buNone/>
              <a:defRPr sz="1350" kern="1200">
                <a:solidFill>
                  <a:schemeClr val="tx1"/>
                </a:solidFill>
                <a:latin typeface="+mn-lt"/>
                <a:ea typeface="+mn-ea"/>
                <a:cs typeface="+mn-cs"/>
              </a:defRPr>
            </a:lvl5pPr>
            <a:lvl6pPr marL="135000" indent="0" algn="l" defTabSz="685800" rtl="0" eaLnBrk="1" latinLnBrk="0" hangingPunct="1">
              <a:lnSpc>
                <a:spcPct val="117000"/>
              </a:lnSpc>
              <a:spcBef>
                <a:spcPts val="0"/>
              </a:spcBef>
              <a:buFont typeface="Arial" panose="020B0604020202020204" pitchFamily="34" charset="0"/>
              <a:buNone/>
              <a:defRPr sz="1350" kern="1200">
                <a:solidFill>
                  <a:schemeClr val="tx1"/>
                </a:solidFill>
                <a:latin typeface="+mn-lt"/>
                <a:ea typeface="+mn-ea"/>
                <a:cs typeface="+mn-cs"/>
              </a:defRPr>
            </a:lvl6pPr>
            <a:lvl7pPr marL="270000" indent="0" algn="l" defTabSz="685800" rtl="0" eaLnBrk="1" latinLnBrk="0" hangingPunct="1">
              <a:lnSpc>
                <a:spcPct val="117000"/>
              </a:lnSpc>
              <a:spcBef>
                <a:spcPts val="0"/>
              </a:spcBef>
              <a:buFont typeface="Arial" panose="020B0604020202020204" pitchFamily="34" charset="0"/>
              <a:buNone/>
              <a:defRPr sz="1350" kern="1200">
                <a:solidFill>
                  <a:schemeClr val="tx1"/>
                </a:solidFill>
                <a:latin typeface="+mn-lt"/>
                <a:ea typeface="+mn-ea"/>
                <a:cs typeface="+mn-cs"/>
              </a:defRPr>
            </a:lvl7pPr>
            <a:lvl8pPr marL="405000" indent="0" algn="l" defTabSz="685800" rtl="0" eaLnBrk="1" latinLnBrk="0" hangingPunct="1">
              <a:lnSpc>
                <a:spcPct val="117000"/>
              </a:lnSpc>
              <a:spcBef>
                <a:spcPts val="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17000"/>
              </a:lnSpc>
              <a:spcBef>
                <a:spcPts val="0"/>
              </a:spcBef>
              <a:buFont typeface="Arial" panose="020B0604020202020204" pitchFamily="34" charset="0"/>
              <a:buNone/>
              <a:defRPr sz="1350" kern="1200">
                <a:solidFill>
                  <a:schemeClr val="tx1"/>
                </a:solidFill>
                <a:latin typeface="+mn-lt"/>
                <a:ea typeface="+mn-ea"/>
                <a:cs typeface="+mn-cs"/>
              </a:defRPr>
            </a:lvl9pPr>
          </a:lstStyle>
          <a:p>
            <a:pPr marL="0" indent="0">
              <a:buFont typeface="Arial" panose="020B0604020202020204" pitchFamily="34" charset="0"/>
              <a:buNone/>
            </a:pPr>
            <a:endParaRPr lang="nl-NL" dirty="0"/>
          </a:p>
          <a:p>
            <a:pPr marL="0" indent="0">
              <a:buFont typeface="Arial" panose="020B0604020202020204" pitchFamily="34" charset="0"/>
              <a:buNone/>
            </a:pPr>
            <a:endParaRPr lang="nl-NL" dirty="0"/>
          </a:p>
          <a:p>
            <a:endParaRPr lang="nl-NL" dirty="0"/>
          </a:p>
        </p:txBody>
      </p:sp>
    </p:spTree>
    <p:extLst>
      <p:ext uri="{BB962C8B-B14F-4D97-AF65-F5344CB8AC3E}">
        <p14:creationId xmlns:p14="http://schemas.microsoft.com/office/powerpoint/2010/main" val="1665290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45AE0D19-52B4-9EB2-A284-2ACEAE00D540}"/>
              </a:ext>
            </a:extLst>
          </p:cNvPr>
          <p:cNvPicPr>
            <a:picLocks noChangeAspect="1"/>
          </p:cNvPicPr>
          <p:nvPr/>
        </p:nvPicPr>
        <p:blipFill>
          <a:blip r:embed="rId3"/>
          <a:stretch>
            <a:fillRect/>
          </a:stretch>
        </p:blipFill>
        <p:spPr>
          <a:xfrm>
            <a:off x="5174322" y="1622649"/>
            <a:ext cx="3901970" cy="3407632"/>
          </a:xfrm>
          <a:prstGeom prst="rect">
            <a:avLst/>
          </a:prstGeom>
        </p:spPr>
      </p:pic>
      <p:sp>
        <p:nvSpPr>
          <p:cNvPr id="4" name="Tijdelijke aanduiding voor dianummer 3">
            <a:extLst>
              <a:ext uri="{FF2B5EF4-FFF2-40B4-BE49-F238E27FC236}">
                <a16:creationId xmlns:a16="http://schemas.microsoft.com/office/drawing/2014/main" id="{5218DDA5-372E-0780-3BDA-979902C48FEA}"/>
              </a:ext>
            </a:extLst>
          </p:cNvPr>
          <p:cNvSpPr>
            <a:spLocks noGrp="1"/>
          </p:cNvSpPr>
          <p:nvPr>
            <p:ph type="sldNum" sz="quarter" idx="12"/>
          </p:nvPr>
        </p:nvSpPr>
        <p:spPr/>
        <p:txBody>
          <a:bodyPr/>
          <a:lstStyle/>
          <a:p>
            <a:fld id="{8F18802B-E4C7-4B2D-B37A-6B7CC3C134EA}" type="slidenum">
              <a:rPr lang="nl-NL" smtClean="0"/>
              <a:pPr/>
              <a:t>2</a:t>
            </a:fld>
            <a:endParaRPr lang="nl-NL" dirty="0"/>
          </a:p>
        </p:txBody>
      </p:sp>
      <p:pic>
        <p:nvPicPr>
          <p:cNvPr id="8" name="Afbeelding 7">
            <a:extLst>
              <a:ext uri="{FF2B5EF4-FFF2-40B4-BE49-F238E27FC236}">
                <a16:creationId xmlns:a16="http://schemas.microsoft.com/office/drawing/2014/main" id="{2575C9B6-8B9F-F275-C39D-5E7410699666}"/>
              </a:ext>
            </a:extLst>
          </p:cNvPr>
          <p:cNvPicPr>
            <a:picLocks noChangeAspect="1"/>
          </p:cNvPicPr>
          <p:nvPr/>
        </p:nvPicPr>
        <p:blipFill>
          <a:blip r:embed="rId4"/>
          <a:stretch>
            <a:fillRect/>
          </a:stretch>
        </p:blipFill>
        <p:spPr>
          <a:xfrm>
            <a:off x="282760" y="63307"/>
            <a:ext cx="5081328" cy="3386041"/>
          </a:xfrm>
          <a:prstGeom prst="rect">
            <a:avLst/>
          </a:prstGeom>
        </p:spPr>
      </p:pic>
      <p:sp>
        <p:nvSpPr>
          <p:cNvPr id="5" name="Titel 1">
            <a:extLst>
              <a:ext uri="{FF2B5EF4-FFF2-40B4-BE49-F238E27FC236}">
                <a16:creationId xmlns:a16="http://schemas.microsoft.com/office/drawing/2014/main" id="{A5826971-587E-8EDC-53D9-F0746E9C0EA0}"/>
              </a:ext>
            </a:extLst>
          </p:cNvPr>
          <p:cNvSpPr>
            <a:spLocks noGrp="1"/>
          </p:cNvSpPr>
          <p:nvPr>
            <p:ph type="title"/>
          </p:nvPr>
        </p:nvSpPr>
        <p:spPr>
          <a:xfrm>
            <a:off x="4788024" y="139746"/>
            <a:ext cx="7402512" cy="684213"/>
          </a:xfrm>
        </p:spPr>
        <p:txBody>
          <a:bodyPr/>
          <a:lstStyle/>
          <a:p>
            <a:r>
              <a:rPr lang="nl-NL" altLang="nl-NL" sz="2400" dirty="0" err="1"/>
              <a:t>Challenges</a:t>
            </a:r>
            <a:r>
              <a:rPr lang="nl-NL" altLang="nl-NL" sz="2400" dirty="0"/>
              <a:t> in Dutch Society</a:t>
            </a:r>
          </a:p>
        </p:txBody>
      </p:sp>
      <p:pic>
        <p:nvPicPr>
          <p:cNvPr id="7" name="Afbeelding 6">
            <a:extLst>
              <a:ext uri="{FF2B5EF4-FFF2-40B4-BE49-F238E27FC236}">
                <a16:creationId xmlns:a16="http://schemas.microsoft.com/office/drawing/2014/main" id="{0F384B47-D15D-4669-AFB9-3CC1CB1478D9}"/>
              </a:ext>
            </a:extLst>
          </p:cNvPr>
          <p:cNvPicPr>
            <a:picLocks noChangeAspect="1"/>
          </p:cNvPicPr>
          <p:nvPr/>
        </p:nvPicPr>
        <p:blipFill>
          <a:blip r:embed="rId5"/>
          <a:stretch>
            <a:fillRect/>
          </a:stretch>
        </p:blipFill>
        <p:spPr>
          <a:xfrm>
            <a:off x="216343" y="3591587"/>
            <a:ext cx="3753337" cy="1543113"/>
          </a:xfrm>
          <a:prstGeom prst="rect">
            <a:avLst/>
          </a:prstGeom>
        </p:spPr>
      </p:pic>
      <p:sp>
        <p:nvSpPr>
          <p:cNvPr id="10" name="Tekstvak 9">
            <a:extLst>
              <a:ext uri="{FF2B5EF4-FFF2-40B4-BE49-F238E27FC236}">
                <a16:creationId xmlns:a16="http://schemas.microsoft.com/office/drawing/2014/main" id="{FB2F0865-8FE6-280D-7148-3ECFE78C7BED}"/>
              </a:ext>
            </a:extLst>
          </p:cNvPr>
          <p:cNvSpPr txBox="1"/>
          <p:nvPr/>
        </p:nvSpPr>
        <p:spPr>
          <a:xfrm>
            <a:off x="337950" y="3050091"/>
            <a:ext cx="3753337" cy="646331"/>
          </a:xfrm>
          <a:prstGeom prst="rect">
            <a:avLst/>
          </a:prstGeom>
          <a:noFill/>
        </p:spPr>
        <p:txBody>
          <a:bodyPr wrap="square" rtlCol="0">
            <a:spAutoFit/>
          </a:bodyPr>
          <a:lstStyle/>
          <a:p>
            <a:r>
              <a:rPr lang="nl-NL" b="1" dirty="0">
                <a:latin typeface="Calibri" panose="020F0502020204030204" pitchFamily="34" charset="0"/>
                <a:ea typeface="Calibri" panose="020F0502020204030204" pitchFamily="34" charset="0"/>
                <a:cs typeface="Calibri" panose="020F0502020204030204" pitchFamily="34" charset="0"/>
              </a:rPr>
              <a:t>Dementia</a:t>
            </a:r>
          </a:p>
          <a:p>
            <a:r>
              <a:rPr lang="nl-NL" b="1" dirty="0">
                <a:latin typeface="Calibri" panose="020F0502020204030204" pitchFamily="34" charset="0"/>
                <a:ea typeface="Calibri" panose="020F0502020204030204" pitchFamily="34" charset="0"/>
                <a:cs typeface="Calibri" panose="020F0502020204030204" pitchFamily="34" charset="0"/>
              </a:rPr>
              <a:t>2019		2040</a:t>
            </a:r>
          </a:p>
        </p:txBody>
      </p:sp>
    </p:spTree>
    <p:extLst>
      <p:ext uri="{BB962C8B-B14F-4D97-AF65-F5344CB8AC3E}">
        <p14:creationId xmlns:p14="http://schemas.microsoft.com/office/powerpoint/2010/main" val="1621528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5999" y="432000"/>
            <a:ext cx="8352243" cy="684000"/>
          </a:xfrm>
        </p:spPr>
        <p:txBody>
          <a:bodyPr/>
          <a:lstStyle/>
          <a:p>
            <a:r>
              <a:rPr lang="nl-NL" sz="2400" dirty="0"/>
              <a:t>Healthcare </a:t>
            </a:r>
            <a:r>
              <a:rPr lang="nl-NL" sz="2400" dirty="0" err="1"/>
              <a:t>Costs</a:t>
            </a:r>
            <a:r>
              <a:rPr lang="nl-NL" sz="2400" dirty="0"/>
              <a:t> (Health Insurance &amp; Long-term Care)</a:t>
            </a:r>
            <a:br>
              <a:rPr lang="nl-NL" dirty="0"/>
            </a:br>
            <a:r>
              <a:rPr lang="nl-NL" sz="1400" dirty="0"/>
              <a:t>in </a:t>
            </a:r>
            <a:r>
              <a:rPr lang="nl-NL" sz="1400" dirty="0" err="1"/>
              <a:t>billions</a:t>
            </a:r>
            <a:r>
              <a:rPr lang="nl-NL" sz="1400" dirty="0"/>
              <a:t> </a:t>
            </a:r>
            <a:r>
              <a:rPr lang="nl-NL" sz="1400" dirty="0" err="1"/>
              <a:t>euros</a:t>
            </a:r>
            <a:r>
              <a:rPr lang="nl-NL" sz="1400" dirty="0"/>
              <a:t> </a:t>
            </a:r>
            <a:r>
              <a:rPr lang="nl-NL" sz="1400" dirty="0" err="1"/>
              <a:t>for</a:t>
            </a:r>
            <a:r>
              <a:rPr lang="nl-NL" sz="1400" dirty="0"/>
              <a:t> 2023</a:t>
            </a:r>
          </a:p>
        </p:txBody>
      </p:sp>
      <p:sp>
        <p:nvSpPr>
          <p:cNvPr id="4" name="Tijdelijke aanduiding voor datum 3"/>
          <p:cNvSpPr>
            <a:spLocks noGrp="1"/>
          </p:cNvSpPr>
          <p:nvPr>
            <p:ph type="dt" sz="half" idx="10"/>
          </p:nvPr>
        </p:nvSpPr>
        <p:spPr>
          <a:xfrm>
            <a:off x="768000" y="6480000"/>
            <a:ext cx="1344000" cy="192000"/>
          </a:xfrm>
          <a:prstGeom prst="rect">
            <a:avLst/>
          </a:prstGeom>
        </p:spPr>
        <p:txBody>
          <a:bodyPr vert="horz" lIns="0" tIns="0" rIns="0" bIns="0" rtlCol="0" anchor="t" anchorCtr="0">
            <a:noAutofit/>
          </a:bodyPr>
          <a:lstStyle>
            <a:defPPr lvl="0">
              <a:defRPr lang="nl-NL"/>
            </a:defPPr>
            <a:lvl1pPr marL="0" lvl="1" algn="l" defTabSz="914400" rtl="0" eaLnBrk="1" latinLnBrk="0" hangingPunct="1">
              <a:defRPr sz="933" kern="1200">
                <a:solidFill>
                  <a:schemeClr val="tx1">
                    <a:lumMod val="50000"/>
                    <a:lumOff val="50000"/>
                  </a:schemeClr>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685783"/>
            <a:fld id="{391E0BFB-AEA4-C14E-A3D8-21391C72EF66}" type="datetime4">
              <a:rPr lang="nl-NL" smtClean="0"/>
              <a:pPr lvl="0" defTabSz="685783"/>
              <a:t>9 december 2024</a:t>
            </a:fld>
            <a:endParaRPr lang="nl-NL">
              <a:solidFill>
                <a:prstClr val="black">
                  <a:lumMod val="50000"/>
                  <a:lumOff val="50000"/>
                </a:prstClr>
              </a:solidFill>
              <a:latin typeface="Verdana"/>
            </a:endParaRPr>
          </a:p>
        </p:txBody>
      </p:sp>
      <p:sp>
        <p:nvSpPr>
          <p:cNvPr id="5" name="Tijdelijke aanduiding voor dianummer 4"/>
          <p:cNvSpPr>
            <a:spLocks noGrp="1"/>
          </p:cNvSpPr>
          <p:nvPr>
            <p:ph type="sldNum" sz="quarter" idx="12"/>
          </p:nvPr>
        </p:nvSpPr>
        <p:spPr/>
        <p:txBody>
          <a:bodyPr/>
          <a:lstStyle/>
          <a:p>
            <a:pPr defTabSz="685783"/>
            <a:fld id="{14F1411D-0280-154F-AEAC-4C20B7AA46B2}" type="slidenum">
              <a:rPr lang="nl-NL">
                <a:solidFill>
                  <a:prstClr val="black">
                    <a:lumMod val="50000"/>
                    <a:lumOff val="50000"/>
                  </a:prstClr>
                </a:solidFill>
                <a:latin typeface="Verdana"/>
              </a:rPr>
              <a:pPr defTabSz="685783"/>
              <a:t>3</a:t>
            </a:fld>
            <a:endParaRPr lang="nl-NL">
              <a:solidFill>
                <a:prstClr val="black">
                  <a:lumMod val="50000"/>
                  <a:lumOff val="50000"/>
                </a:prstClr>
              </a:solidFill>
              <a:latin typeface="Verdana"/>
            </a:endParaRPr>
          </a:p>
        </p:txBody>
      </p:sp>
      <p:graphicFrame>
        <p:nvGraphicFramePr>
          <p:cNvPr id="9" name="Tabel 8"/>
          <p:cNvGraphicFramePr>
            <a:graphicFrameLocks noGrp="1"/>
          </p:cNvGraphicFramePr>
          <p:nvPr>
            <p:extLst>
              <p:ext uri="{D42A27DB-BD31-4B8C-83A1-F6EECF244321}">
                <p14:modId xmlns:p14="http://schemas.microsoft.com/office/powerpoint/2010/main" val="198581505"/>
              </p:ext>
            </p:extLst>
          </p:nvPr>
        </p:nvGraphicFramePr>
        <p:xfrm>
          <a:off x="575999" y="1139646"/>
          <a:ext cx="7862991" cy="3718560"/>
        </p:xfrm>
        <a:graphic>
          <a:graphicData uri="http://schemas.openxmlformats.org/drawingml/2006/table">
            <a:tbl>
              <a:tblPr firstRow="1" bandRow="1">
                <a:tableStyleId>{5C22544A-7EE6-4342-B048-85BDC9FD1C3A}</a:tableStyleId>
              </a:tblPr>
              <a:tblGrid>
                <a:gridCol w="2620997">
                  <a:extLst>
                    <a:ext uri="{9D8B030D-6E8A-4147-A177-3AD203B41FA5}">
                      <a16:colId xmlns:a16="http://schemas.microsoft.com/office/drawing/2014/main" val="3808818448"/>
                    </a:ext>
                  </a:extLst>
                </a:gridCol>
                <a:gridCol w="2620997">
                  <a:extLst>
                    <a:ext uri="{9D8B030D-6E8A-4147-A177-3AD203B41FA5}">
                      <a16:colId xmlns:a16="http://schemas.microsoft.com/office/drawing/2014/main" val="506140731"/>
                    </a:ext>
                  </a:extLst>
                </a:gridCol>
                <a:gridCol w="2620997">
                  <a:extLst>
                    <a:ext uri="{9D8B030D-6E8A-4147-A177-3AD203B41FA5}">
                      <a16:colId xmlns:a16="http://schemas.microsoft.com/office/drawing/2014/main" val="1214589342"/>
                    </a:ext>
                  </a:extLst>
                </a:gridCol>
              </a:tblGrid>
              <a:tr h="579120">
                <a:tc>
                  <a:txBody>
                    <a:bodyPr/>
                    <a:lstStyle/>
                    <a:p>
                      <a:r>
                        <a:rPr lang="nl-NL" sz="1200" dirty="0">
                          <a:solidFill>
                            <a:sysClr val="windowText" lastClr="000000"/>
                          </a:solidFill>
                        </a:rPr>
                        <a:t>Long-term Care Act (WLZ) </a:t>
                      </a:r>
                    </a:p>
                    <a:p>
                      <a:r>
                        <a:rPr lang="nl-NL" sz="1000" i="1" kern="1200" dirty="0">
                          <a:solidFill>
                            <a:schemeClr val="tx1"/>
                          </a:solidFill>
                          <a:latin typeface="+mn-lt"/>
                          <a:ea typeface="+mn-ea"/>
                          <a:cs typeface="+mn-cs"/>
                        </a:rPr>
                        <a:t>€32,04 </a:t>
                      </a:r>
                      <a:r>
                        <a:rPr lang="nl-NL" sz="1000" i="1" kern="1200" dirty="0" err="1">
                          <a:solidFill>
                            <a:schemeClr val="tx1"/>
                          </a:solidFill>
                          <a:latin typeface="+mn-lt"/>
                          <a:ea typeface="+mn-ea"/>
                          <a:cs typeface="+mn-cs"/>
                        </a:rPr>
                        <a:t>billion</a:t>
                      </a:r>
                      <a:endParaRPr lang="nl-NL" sz="1000" i="1" kern="1200" dirty="0">
                        <a:solidFill>
                          <a:schemeClr val="tx1"/>
                        </a:solidFill>
                        <a:latin typeface="+mn-lt"/>
                        <a:ea typeface="+mn-ea"/>
                        <a:cs typeface="+mn-cs"/>
                      </a:endParaRPr>
                    </a:p>
                    <a:p>
                      <a:r>
                        <a:rPr lang="nl-NL" sz="1000" i="1" kern="1200" dirty="0">
                          <a:solidFill>
                            <a:schemeClr val="tx1"/>
                          </a:solidFill>
                          <a:latin typeface="+mn-lt"/>
                          <a:ea typeface="+mn-ea"/>
                          <a:cs typeface="+mn-cs"/>
                        </a:rPr>
                        <a:t>€1.840,83</a:t>
                      </a:r>
                      <a:r>
                        <a:rPr lang="nl-NL" sz="1000" i="1" kern="1200" baseline="0" dirty="0">
                          <a:solidFill>
                            <a:schemeClr val="tx1"/>
                          </a:solidFill>
                          <a:latin typeface="+mn-lt"/>
                          <a:ea typeface="+mn-ea"/>
                          <a:cs typeface="+mn-cs"/>
                        </a:rPr>
                        <a:t> per </a:t>
                      </a:r>
                      <a:r>
                        <a:rPr lang="nl-NL" sz="1000" i="1" kern="1200" baseline="0" dirty="0" err="1">
                          <a:solidFill>
                            <a:schemeClr val="tx1"/>
                          </a:solidFill>
                          <a:latin typeface="+mn-lt"/>
                          <a:ea typeface="+mn-ea"/>
                          <a:cs typeface="+mn-cs"/>
                        </a:rPr>
                        <a:t>insured</a:t>
                      </a:r>
                      <a:r>
                        <a:rPr lang="nl-NL" sz="1000" i="1" kern="1200" baseline="0" dirty="0">
                          <a:solidFill>
                            <a:schemeClr val="tx1"/>
                          </a:solidFill>
                          <a:latin typeface="+mn-lt"/>
                          <a:ea typeface="+mn-ea"/>
                          <a:cs typeface="+mn-cs"/>
                        </a:rPr>
                        <a:t> per </a:t>
                      </a:r>
                      <a:r>
                        <a:rPr lang="nl-NL" sz="1000" i="1" kern="1200" baseline="0" dirty="0" err="1">
                          <a:solidFill>
                            <a:schemeClr val="tx1"/>
                          </a:solidFill>
                          <a:latin typeface="+mn-lt"/>
                          <a:ea typeface="+mn-ea"/>
                          <a:cs typeface="+mn-cs"/>
                        </a:rPr>
                        <a:t>year</a:t>
                      </a:r>
                      <a:endParaRPr lang="nl-NL" sz="1000" i="1" dirty="0">
                        <a:solidFill>
                          <a:schemeClr val="tx1"/>
                        </a:solidFill>
                      </a:endParaRPr>
                    </a:p>
                  </a:txBody>
                  <a:tcPr>
                    <a:solidFill>
                      <a:srgbClr val="C6B8CF"/>
                    </a:solidFill>
                  </a:tcPr>
                </a:tc>
                <a:tc gridSpan="2">
                  <a:txBody>
                    <a:bodyPr/>
                    <a:lstStyle/>
                    <a:p>
                      <a:r>
                        <a:rPr lang="nl-NL" sz="1200" b="1" kern="1200" dirty="0">
                          <a:solidFill>
                            <a:sysClr val="windowText" lastClr="000000"/>
                          </a:solidFill>
                          <a:latin typeface="+mn-lt"/>
                          <a:ea typeface="+mn-ea"/>
                          <a:cs typeface="+mn-cs"/>
                        </a:rPr>
                        <a:t>Health Insurance Act (ZVW)</a:t>
                      </a:r>
                    </a:p>
                    <a:p>
                      <a:r>
                        <a:rPr lang="nl-NL" sz="1000" b="1" i="1" kern="1200" dirty="0">
                          <a:solidFill>
                            <a:schemeClr val="tx1"/>
                          </a:solidFill>
                          <a:latin typeface="+mn-lt"/>
                          <a:ea typeface="+mn-ea"/>
                          <a:cs typeface="+mn-cs"/>
                        </a:rPr>
                        <a:t>€54,73 </a:t>
                      </a:r>
                      <a:r>
                        <a:rPr lang="nl-NL" sz="1000" b="1" i="1" kern="1200" dirty="0" err="1">
                          <a:solidFill>
                            <a:schemeClr val="tx1"/>
                          </a:solidFill>
                          <a:latin typeface="+mn-lt"/>
                          <a:ea typeface="+mn-ea"/>
                          <a:cs typeface="+mn-cs"/>
                        </a:rPr>
                        <a:t>billion</a:t>
                      </a:r>
                      <a:endParaRPr lang="nl-NL" sz="1000" b="1" i="1" kern="1200" dirty="0">
                        <a:solidFill>
                          <a:schemeClr val="tx1"/>
                        </a:solidFill>
                        <a:latin typeface="+mn-lt"/>
                        <a:ea typeface="+mn-ea"/>
                        <a:cs typeface="+mn-cs"/>
                      </a:endParaRPr>
                    </a:p>
                    <a:p>
                      <a:r>
                        <a:rPr lang="nl-NL" sz="1000" b="1" i="1" kern="1200" dirty="0">
                          <a:solidFill>
                            <a:schemeClr val="tx1"/>
                          </a:solidFill>
                          <a:latin typeface="+mn-lt"/>
                          <a:ea typeface="+mn-ea"/>
                          <a:cs typeface="+mn-cs"/>
                        </a:rPr>
                        <a:t>€3.098,80 per </a:t>
                      </a:r>
                      <a:r>
                        <a:rPr lang="nl-NL" sz="1000" b="1" i="1" kern="1200" dirty="0" err="1">
                          <a:solidFill>
                            <a:schemeClr val="tx1"/>
                          </a:solidFill>
                          <a:latin typeface="+mn-lt"/>
                          <a:ea typeface="+mn-ea"/>
                          <a:cs typeface="+mn-cs"/>
                        </a:rPr>
                        <a:t>insured</a:t>
                      </a:r>
                      <a:r>
                        <a:rPr lang="nl-NL" sz="1000" b="1" i="1" kern="1200" dirty="0">
                          <a:solidFill>
                            <a:schemeClr val="tx1"/>
                          </a:solidFill>
                          <a:latin typeface="+mn-lt"/>
                          <a:ea typeface="+mn-ea"/>
                          <a:cs typeface="+mn-cs"/>
                        </a:rPr>
                        <a:t> per </a:t>
                      </a:r>
                      <a:r>
                        <a:rPr lang="nl-NL" sz="1000" b="1" i="1" kern="1200" dirty="0" err="1">
                          <a:solidFill>
                            <a:schemeClr val="tx1"/>
                          </a:solidFill>
                          <a:latin typeface="+mn-lt"/>
                          <a:ea typeface="+mn-ea"/>
                          <a:cs typeface="+mn-cs"/>
                        </a:rPr>
                        <a:t>year</a:t>
                      </a:r>
                      <a:endParaRPr lang="nl-NL" sz="1000" b="1" i="1" kern="1200" dirty="0">
                        <a:solidFill>
                          <a:schemeClr val="tx1"/>
                        </a:solidFill>
                        <a:latin typeface="+mn-lt"/>
                        <a:ea typeface="+mn-ea"/>
                        <a:cs typeface="+mn-cs"/>
                      </a:endParaRPr>
                    </a:p>
                  </a:txBody>
                  <a:tcPr>
                    <a:solidFill>
                      <a:schemeClr val="tx2">
                        <a:lumMod val="20000"/>
                        <a:lumOff val="80000"/>
                      </a:schemeClr>
                    </a:solidFill>
                  </a:tcPr>
                </a:tc>
                <a:tc hMerge="1">
                  <a:txBody>
                    <a:bodyPr/>
                    <a:lstStyle/>
                    <a:p>
                      <a:endParaRPr lang="nl-NL" sz="1000" b="1" i="1" kern="1200" dirty="0">
                        <a:solidFill>
                          <a:schemeClr val="tx1"/>
                        </a:solidFill>
                        <a:latin typeface="+mn-lt"/>
                        <a:ea typeface="+mn-ea"/>
                        <a:cs typeface="+mn-cs"/>
                      </a:endParaRPr>
                    </a:p>
                  </a:txBody>
                  <a:tcPr>
                    <a:solidFill>
                      <a:schemeClr val="tx2">
                        <a:lumMod val="20000"/>
                        <a:lumOff val="80000"/>
                      </a:schemeClr>
                    </a:solidFill>
                  </a:tcPr>
                </a:tc>
                <a:extLst>
                  <a:ext uri="{0D108BD9-81ED-4DB2-BD59-A6C34878D82A}">
                    <a16:rowId xmlns:a16="http://schemas.microsoft.com/office/drawing/2014/main" val="763422305"/>
                  </a:ext>
                </a:extLst>
              </a:tr>
              <a:tr h="548640">
                <a:tc>
                  <a:txBody>
                    <a:bodyPr/>
                    <a:lstStyle/>
                    <a:p>
                      <a:r>
                        <a:rPr lang="nl-NL" sz="1000" b="1" kern="1200" dirty="0" err="1">
                          <a:solidFill>
                            <a:schemeClr val="bg1"/>
                          </a:solidFill>
                          <a:latin typeface="+mn-lt"/>
                          <a:ea typeface="+mn-ea"/>
                          <a:cs typeface="+mn-cs"/>
                        </a:rPr>
                        <a:t>Mental</a:t>
                      </a:r>
                      <a:r>
                        <a:rPr lang="nl-NL" sz="1000" b="1" kern="1200" dirty="0">
                          <a:solidFill>
                            <a:schemeClr val="bg1"/>
                          </a:solidFill>
                          <a:latin typeface="+mn-lt"/>
                          <a:ea typeface="+mn-ea"/>
                          <a:cs typeface="+mn-cs"/>
                        </a:rPr>
                        <a:t> </a:t>
                      </a:r>
                      <a:r>
                        <a:rPr lang="nl-NL" sz="1000" b="1" kern="1200" dirty="0" err="1">
                          <a:solidFill>
                            <a:schemeClr val="bg1"/>
                          </a:solidFill>
                          <a:latin typeface="+mn-lt"/>
                          <a:ea typeface="+mn-ea"/>
                          <a:cs typeface="+mn-cs"/>
                        </a:rPr>
                        <a:t>healthcare</a:t>
                      </a:r>
                      <a:r>
                        <a:rPr lang="nl-NL" sz="1000" kern="1200" dirty="0">
                          <a:solidFill>
                            <a:schemeClr val="bg1"/>
                          </a:solidFill>
                          <a:latin typeface="+mn-lt"/>
                          <a:ea typeface="+mn-ea"/>
                          <a:cs typeface="+mn-cs"/>
                        </a:rPr>
                        <a:t> </a:t>
                      </a:r>
                    </a:p>
                    <a:p>
                      <a:r>
                        <a:rPr lang="nl-NL" sz="900" kern="1200" dirty="0">
                          <a:solidFill>
                            <a:schemeClr val="bg1"/>
                          </a:solidFill>
                          <a:latin typeface="+mn-lt"/>
                          <a:ea typeface="+mn-ea"/>
                          <a:cs typeface="+mn-cs"/>
                        </a:rPr>
                        <a:t>€2.02 </a:t>
                      </a:r>
                      <a:r>
                        <a:rPr lang="nl-NL" sz="900" kern="1200" dirty="0" err="1">
                          <a:solidFill>
                            <a:schemeClr val="bg1"/>
                          </a:solidFill>
                          <a:latin typeface="+mn-lt"/>
                          <a:ea typeface="+mn-ea"/>
                          <a:cs typeface="+mn-cs"/>
                        </a:rPr>
                        <a:t>billion</a:t>
                      </a:r>
                      <a:endParaRPr lang="nl-NL" sz="900" kern="1200" dirty="0">
                        <a:solidFill>
                          <a:schemeClr val="bg1"/>
                        </a:solidFill>
                        <a:latin typeface="+mn-lt"/>
                        <a:ea typeface="+mn-ea"/>
                        <a:cs typeface="+mn-cs"/>
                      </a:endParaRPr>
                    </a:p>
                    <a:p>
                      <a:r>
                        <a:rPr lang="nl-NL" sz="900" kern="1200" dirty="0">
                          <a:solidFill>
                            <a:schemeClr val="bg1"/>
                          </a:solidFill>
                          <a:latin typeface="+mn-lt"/>
                          <a:ea typeface="+mn-ea"/>
                          <a:cs typeface="+mn-cs"/>
                        </a:rPr>
                        <a:t>€116,15 per </a:t>
                      </a:r>
                      <a:r>
                        <a:rPr lang="nl-NL" sz="900" kern="1200" dirty="0" err="1">
                          <a:solidFill>
                            <a:schemeClr val="bg1"/>
                          </a:solidFill>
                          <a:latin typeface="+mn-lt"/>
                          <a:ea typeface="+mn-ea"/>
                          <a:cs typeface="+mn-cs"/>
                        </a:rPr>
                        <a:t>insured</a:t>
                      </a:r>
                      <a:endParaRPr lang="nl-NL" sz="900" kern="1200" dirty="0">
                        <a:solidFill>
                          <a:schemeClr val="bg1"/>
                        </a:solidFill>
                        <a:latin typeface="+mn-lt"/>
                        <a:ea typeface="+mn-ea"/>
                        <a:cs typeface="+mn-cs"/>
                      </a:endParaRPr>
                    </a:p>
                  </a:txBody>
                  <a:tcPr>
                    <a:solidFill>
                      <a:schemeClr val="accent2"/>
                    </a:solidFill>
                  </a:tcPr>
                </a:tc>
                <a:tc>
                  <a:txBody>
                    <a:bodyPr/>
                    <a:lstStyle/>
                    <a:p>
                      <a:pPr marL="0" algn="l" defTabSz="685800" rtl="0" eaLnBrk="1" latinLnBrk="0" hangingPunct="1"/>
                      <a:r>
                        <a:rPr lang="nl-NL" sz="900" b="1" kern="1200" dirty="0" err="1">
                          <a:solidFill>
                            <a:schemeClr val="bg1"/>
                          </a:solidFill>
                          <a:latin typeface="+mn-lt"/>
                          <a:ea typeface="+mn-ea"/>
                          <a:cs typeface="+mn-cs"/>
                        </a:rPr>
                        <a:t>Medical</a:t>
                      </a:r>
                      <a:r>
                        <a:rPr lang="nl-NL" sz="900" b="1" kern="1200" dirty="0">
                          <a:solidFill>
                            <a:schemeClr val="bg1"/>
                          </a:solidFill>
                          <a:latin typeface="+mn-lt"/>
                          <a:ea typeface="+mn-ea"/>
                          <a:cs typeface="+mn-cs"/>
                        </a:rPr>
                        <a:t> </a:t>
                      </a:r>
                      <a:r>
                        <a:rPr lang="nl-NL" sz="900" b="1" kern="1200" dirty="0" err="1">
                          <a:solidFill>
                            <a:schemeClr val="bg1"/>
                          </a:solidFill>
                          <a:latin typeface="+mn-lt"/>
                          <a:ea typeface="+mn-ea"/>
                          <a:cs typeface="+mn-cs"/>
                        </a:rPr>
                        <a:t>specialistic</a:t>
                      </a:r>
                      <a:r>
                        <a:rPr lang="nl-NL" sz="900" b="1" kern="1200" dirty="0">
                          <a:solidFill>
                            <a:schemeClr val="bg1"/>
                          </a:solidFill>
                          <a:latin typeface="+mn-lt"/>
                          <a:ea typeface="+mn-ea"/>
                          <a:cs typeface="+mn-cs"/>
                        </a:rPr>
                        <a:t> care</a:t>
                      </a:r>
                    </a:p>
                    <a:p>
                      <a:pPr marL="0" algn="l" defTabSz="685800" rtl="0" eaLnBrk="1" latinLnBrk="0" hangingPunct="1"/>
                      <a:r>
                        <a:rPr lang="nl-NL" sz="900" kern="1200" dirty="0">
                          <a:solidFill>
                            <a:schemeClr val="bg1"/>
                          </a:solidFill>
                          <a:latin typeface="+mn-lt"/>
                          <a:ea typeface="+mn-ea"/>
                          <a:cs typeface="+mn-cs"/>
                        </a:rPr>
                        <a:t>€28,51 </a:t>
                      </a:r>
                      <a:r>
                        <a:rPr lang="nl-NL" sz="900" kern="1200" dirty="0" err="1">
                          <a:solidFill>
                            <a:schemeClr val="bg1"/>
                          </a:solidFill>
                          <a:latin typeface="+mn-lt"/>
                          <a:ea typeface="+mn-ea"/>
                          <a:cs typeface="+mn-cs"/>
                        </a:rPr>
                        <a:t>billion</a:t>
                      </a:r>
                      <a:endParaRPr lang="nl-NL" sz="900" kern="1200" dirty="0">
                        <a:solidFill>
                          <a:schemeClr val="bg1"/>
                        </a:solidFill>
                        <a:latin typeface="+mn-lt"/>
                        <a:ea typeface="+mn-ea"/>
                        <a:cs typeface="+mn-cs"/>
                      </a:endParaRPr>
                    </a:p>
                    <a:p>
                      <a:pPr marL="0" algn="l" defTabSz="685800" rtl="0" eaLnBrk="1" latinLnBrk="0" hangingPunct="1"/>
                      <a:r>
                        <a:rPr lang="nl-NL" sz="900" kern="1200" dirty="0">
                          <a:solidFill>
                            <a:schemeClr val="bg1"/>
                          </a:solidFill>
                          <a:latin typeface="+mn-lt"/>
                          <a:ea typeface="+mn-ea"/>
                          <a:cs typeface="+mn-cs"/>
                        </a:rPr>
                        <a:t>€1.614,05 per </a:t>
                      </a:r>
                      <a:r>
                        <a:rPr lang="nl-NL" sz="900" kern="1200" dirty="0" err="1">
                          <a:solidFill>
                            <a:schemeClr val="bg1"/>
                          </a:solidFill>
                          <a:latin typeface="+mn-lt"/>
                          <a:ea typeface="+mn-ea"/>
                          <a:cs typeface="+mn-cs"/>
                        </a:rPr>
                        <a:t>insured</a:t>
                      </a:r>
                      <a:endParaRPr lang="nl-NL" sz="900" kern="1200" dirty="0">
                        <a:solidFill>
                          <a:schemeClr val="bg1"/>
                        </a:solidFill>
                        <a:latin typeface="+mn-lt"/>
                        <a:ea typeface="+mn-ea"/>
                        <a:cs typeface="+mn-cs"/>
                      </a:endParaRPr>
                    </a:p>
                  </a:txBody>
                  <a:tcPr>
                    <a:solidFill>
                      <a:schemeClr val="accent1"/>
                    </a:solidFill>
                  </a:tcPr>
                </a:tc>
                <a:tc>
                  <a:txBody>
                    <a:bodyPr/>
                    <a:lstStyle/>
                    <a:p>
                      <a:pPr marL="0" algn="l" defTabSz="685800" rtl="0" eaLnBrk="1" latinLnBrk="0" hangingPunct="1"/>
                      <a:r>
                        <a:rPr lang="nl-NL" sz="1000" b="1" kern="1200" dirty="0" err="1">
                          <a:solidFill>
                            <a:schemeClr val="bg1"/>
                          </a:solidFill>
                          <a:latin typeface="+mn-lt"/>
                          <a:ea typeface="+mn-ea"/>
                          <a:cs typeface="+mn-cs"/>
                        </a:rPr>
                        <a:t>Geriatric</a:t>
                      </a:r>
                      <a:r>
                        <a:rPr lang="nl-NL" sz="1000" b="1" kern="1200" dirty="0">
                          <a:solidFill>
                            <a:schemeClr val="bg1"/>
                          </a:solidFill>
                          <a:latin typeface="+mn-lt"/>
                          <a:ea typeface="+mn-ea"/>
                          <a:cs typeface="+mn-cs"/>
                        </a:rPr>
                        <a:t> </a:t>
                      </a:r>
                      <a:r>
                        <a:rPr lang="nl-NL" sz="1000" b="1" kern="1200" dirty="0" err="1">
                          <a:solidFill>
                            <a:schemeClr val="bg1"/>
                          </a:solidFill>
                          <a:latin typeface="+mn-lt"/>
                          <a:ea typeface="+mn-ea"/>
                          <a:cs typeface="+mn-cs"/>
                        </a:rPr>
                        <a:t>rehabilitation</a:t>
                      </a:r>
                      <a:r>
                        <a:rPr lang="nl-NL" sz="1000" b="1" kern="1200" dirty="0">
                          <a:solidFill>
                            <a:schemeClr val="bg1"/>
                          </a:solidFill>
                          <a:latin typeface="+mn-lt"/>
                          <a:ea typeface="+mn-ea"/>
                          <a:cs typeface="+mn-cs"/>
                        </a:rPr>
                        <a:t> care</a:t>
                      </a:r>
                    </a:p>
                    <a:p>
                      <a:pPr marL="0" algn="l" defTabSz="685800" rtl="0" eaLnBrk="1" latinLnBrk="0" hangingPunct="1"/>
                      <a:r>
                        <a:rPr lang="nl-NL" sz="900" kern="1200" dirty="0">
                          <a:solidFill>
                            <a:schemeClr val="bg1"/>
                          </a:solidFill>
                          <a:latin typeface="+mn-lt"/>
                          <a:ea typeface="+mn-ea"/>
                          <a:cs typeface="+mn-cs"/>
                        </a:rPr>
                        <a:t>€1,26 </a:t>
                      </a:r>
                      <a:r>
                        <a:rPr lang="nl-NL" sz="900" kern="1200" dirty="0" err="1">
                          <a:solidFill>
                            <a:schemeClr val="bg1"/>
                          </a:solidFill>
                          <a:latin typeface="+mn-lt"/>
                          <a:ea typeface="+mn-ea"/>
                          <a:cs typeface="+mn-cs"/>
                        </a:rPr>
                        <a:t>billion</a:t>
                      </a:r>
                      <a:endParaRPr lang="nl-NL" sz="900" kern="1200" dirty="0">
                        <a:solidFill>
                          <a:schemeClr val="bg1"/>
                        </a:solidFill>
                        <a:latin typeface="+mn-lt"/>
                        <a:ea typeface="+mn-ea"/>
                        <a:cs typeface="+mn-cs"/>
                      </a:endParaRPr>
                    </a:p>
                    <a:p>
                      <a:pPr marL="0" algn="l" defTabSz="685800" rtl="0" eaLnBrk="1" latinLnBrk="0" hangingPunct="1"/>
                      <a:r>
                        <a:rPr lang="nl-NL" sz="900" kern="1200" dirty="0">
                          <a:solidFill>
                            <a:schemeClr val="bg1"/>
                          </a:solidFill>
                          <a:latin typeface="+mn-lt"/>
                          <a:ea typeface="+mn-ea"/>
                          <a:cs typeface="+mn-cs"/>
                        </a:rPr>
                        <a:t>€71,43 per </a:t>
                      </a:r>
                      <a:r>
                        <a:rPr lang="nl-NL" sz="900" kern="1200" dirty="0" err="1">
                          <a:solidFill>
                            <a:schemeClr val="bg1"/>
                          </a:solidFill>
                          <a:latin typeface="+mn-lt"/>
                          <a:ea typeface="+mn-ea"/>
                          <a:cs typeface="+mn-cs"/>
                        </a:rPr>
                        <a:t>insured</a:t>
                      </a:r>
                      <a:endParaRPr lang="nl-NL" sz="900"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754379747"/>
                  </a:ext>
                </a:extLst>
              </a:tr>
              <a:tr h="518160">
                <a:tc>
                  <a:txBody>
                    <a:bodyPr/>
                    <a:lstStyle/>
                    <a:p>
                      <a:r>
                        <a:rPr lang="nl-NL" sz="1000" b="1" kern="1200" dirty="0" err="1">
                          <a:solidFill>
                            <a:schemeClr val="bg1"/>
                          </a:solidFill>
                          <a:latin typeface="+mn-lt"/>
                          <a:ea typeface="+mn-ea"/>
                          <a:cs typeface="+mn-cs"/>
                        </a:rPr>
                        <a:t>Disability</a:t>
                      </a:r>
                      <a:r>
                        <a:rPr lang="nl-NL" sz="1000" b="1" kern="1200" dirty="0">
                          <a:solidFill>
                            <a:schemeClr val="bg1"/>
                          </a:solidFill>
                          <a:latin typeface="+mn-lt"/>
                          <a:ea typeface="+mn-ea"/>
                          <a:cs typeface="+mn-cs"/>
                        </a:rPr>
                        <a:t> care</a:t>
                      </a:r>
                    </a:p>
                    <a:p>
                      <a:r>
                        <a:rPr lang="nl-NL" sz="900" kern="1200" dirty="0">
                          <a:solidFill>
                            <a:schemeClr val="bg1"/>
                          </a:solidFill>
                          <a:latin typeface="+mn-lt"/>
                          <a:ea typeface="+mn-ea"/>
                          <a:cs typeface="+mn-cs"/>
                        </a:rPr>
                        <a:t>€9.87 </a:t>
                      </a:r>
                      <a:r>
                        <a:rPr lang="nl-NL" sz="900" kern="1200" dirty="0" err="1">
                          <a:solidFill>
                            <a:schemeClr val="bg1"/>
                          </a:solidFill>
                          <a:latin typeface="+mn-lt"/>
                          <a:ea typeface="+mn-ea"/>
                          <a:cs typeface="+mn-cs"/>
                        </a:rPr>
                        <a:t>billion</a:t>
                      </a:r>
                      <a:endParaRPr lang="nl-NL" sz="900" kern="1200" dirty="0">
                        <a:solidFill>
                          <a:schemeClr val="bg1"/>
                        </a:solidFill>
                        <a:latin typeface="+mn-lt"/>
                        <a:ea typeface="+mn-ea"/>
                        <a:cs typeface="+mn-cs"/>
                      </a:endParaRPr>
                    </a:p>
                    <a:p>
                      <a:r>
                        <a:rPr lang="nl-NL" sz="900" kern="1200" dirty="0">
                          <a:solidFill>
                            <a:schemeClr val="bg1"/>
                          </a:solidFill>
                          <a:latin typeface="+mn-lt"/>
                          <a:ea typeface="+mn-ea"/>
                          <a:cs typeface="+mn-cs"/>
                        </a:rPr>
                        <a:t>€567,13 per </a:t>
                      </a:r>
                      <a:r>
                        <a:rPr lang="nl-NL" sz="900" kern="1200" dirty="0" err="1">
                          <a:solidFill>
                            <a:schemeClr val="bg1"/>
                          </a:solidFill>
                          <a:latin typeface="+mn-lt"/>
                          <a:ea typeface="+mn-ea"/>
                          <a:cs typeface="+mn-cs"/>
                        </a:rPr>
                        <a:t>insured</a:t>
                      </a:r>
                      <a:endParaRPr lang="nl-NL" sz="900" kern="1200" dirty="0">
                        <a:solidFill>
                          <a:schemeClr val="bg1"/>
                        </a:solidFill>
                        <a:latin typeface="+mn-lt"/>
                        <a:ea typeface="+mn-ea"/>
                        <a:cs typeface="+mn-cs"/>
                      </a:endParaRPr>
                    </a:p>
                  </a:txBody>
                  <a:tcPr>
                    <a:solidFill>
                      <a:schemeClr val="accent2"/>
                    </a:solidFill>
                  </a:tcPr>
                </a:tc>
                <a:tc>
                  <a:txBody>
                    <a:bodyPr/>
                    <a:lstStyle/>
                    <a:p>
                      <a:pPr marL="0" algn="l" defTabSz="685800" rtl="0" eaLnBrk="1" latinLnBrk="0" hangingPunct="1"/>
                      <a:r>
                        <a:rPr lang="nl-NL" sz="1000" b="1" kern="1200" dirty="0" err="1">
                          <a:solidFill>
                            <a:schemeClr val="bg1"/>
                          </a:solidFill>
                          <a:latin typeface="+mn-lt"/>
                          <a:ea typeface="+mn-ea"/>
                          <a:cs typeface="+mn-cs"/>
                        </a:rPr>
                        <a:t>Farmaceutical</a:t>
                      </a:r>
                      <a:r>
                        <a:rPr lang="nl-NL" sz="1000" b="1" kern="1200" dirty="0">
                          <a:solidFill>
                            <a:schemeClr val="bg1"/>
                          </a:solidFill>
                          <a:latin typeface="+mn-lt"/>
                          <a:ea typeface="+mn-ea"/>
                          <a:cs typeface="+mn-cs"/>
                        </a:rPr>
                        <a:t> care</a:t>
                      </a:r>
                    </a:p>
                    <a:p>
                      <a:pPr marL="0" algn="l" defTabSz="685800" rtl="0" eaLnBrk="1" latinLnBrk="0" hangingPunct="1"/>
                      <a:r>
                        <a:rPr lang="nl-NL" sz="900" kern="1200" dirty="0">
                          <a:solidFill>
                            <a:schemeClr val="bg1"/>
                          </a:solidFill>
                          <a:latin typeface="+mn-lt"/>
                          <a:ea typeface="+mn-ea"/>
                          <a:cs typeface="+mn-cs"/>
                        </a:rPr>
                        <a:t>€5,40 </a:t>
                      </a:r>
                      <a:r>
                        <a:rPr lang="nl-NL" sz="900" kern="1200" dirty="0" err="1">
                          <a:solidFill>
                            <a:schemeClr val="bg1"/>
                          </a:solidFill>
                          <a:latin typeface="+mn-lt"/>
                          <a:ea typeface="+mn-ea"/>
                          <a:cs typeface="+mn-cs"/>
                        </a:rPr>
                        <a:t>billion</a:t>
                      </a:r>
                      <a:endParaRPr lang="nl-NL" sz="900" kern="1200" dirty="0">
                        <a:solidFill>
                          <a:schemeClr val="bg1"/>
                        </a:solidFill>
                        <a:latin typeface="+mn-lt"/>
                        <a:ea typeface="+mn-ea"/>
                        <a:cs typeface="+mn-cs"/>
                      </a:endParaRPr>
                    </a:p>
                    <a:p>
                      <a:pPr marL="0" algn="l" defTabSz="685800" rtl="0" eaLnBrk="1" latinLnBrk="0" hangingPunct="1"/>
                      <a:r>
                        <a:rPr lang="nl-NL" sz="900" kern="1200" dirty="0">
                          <a:solidFill>
                            <a:schemeClr val="bg1"/>
                          </a:solidFill>
                          <a:latin typeface="+mn-lt"/>
                          <a:ea typeface="+mn-ea"/>
                          <a:cs typeface="+mn-cs"/>
                        </a:rPr>
                        <a:t>€305,66 per </a:t>
                      </a:r>
                      <a:r>
                        <a:rPr lang="nl-NL" sz="900" kern="1200" dirty="0" err="1">
                          <a:solidFill>
                            <a:schemeClr val="bg1"/>
                          </a:solidFill>
                          <a:latin typeface="+mn-lt"/>
                          <a:ea typeface="+mn-ea"/>
                          <a:cs typeface="+mn-cs"/>
                        </a:rPr>
                        <a:t>insured</a:t>
                      </a:r>
                      <a:endParaRPr lang="nl-NL" sz="900" kern="1200" dirty="0">
                        <a:solidFill>
                          <a:schemeClr val="bg1"/>
                        </a:solidFill>
                        <a:latin typeface="+mn-lt"/>
                        <a:ea typeface="+mn-ea"/>
                        <a:cs typeface="+mn-cs"/>
                      </a:endParaRPr>
                    </a:p>
                  </a:txBody>
                  <a:tcPr>
                    <a:solidFill>
                      <a:schemeClr val="accent1"/>
                    </a:solidFill>
                  </a:tcPr>
                </a:tc>
                <a:tc>
                  <a:txBody>
                    <a:bodyPr/>
                    <a:lstStyle/>
                    <a:p>
                      <a:pPr marL="0" algn="l" defTabSz="685800" rtl="0" eaLnBrk="1" latinLnBrk="0" hangingPunct="1"/>
                      <a:r>
                        <a:rPr lang="nl-NL" sz="1000" b="1" kern="1200" dirty="0" err="1">
                          <a:solidFill>
                            <a:schemeClr val="bg1"/>
                          </a:solidFill>
                          <a:latin typeface="+mn-lt"/>
                          <a:ea typeface="+mn-ea"/>
                          <a:cs typeface="+mn-cs"/>
                        </a:rPr>
                        <a:t>Paramedical</a:t>
                      </a:r>
                      <a:r>
                        <a:rPr lang="nl-NL" sz="1000" b="1" kern="1200" dirty="0">
                          <a:solidFill>
                            <a:schemeClr val="bg1"/>
                          </a:solidFill>
                          <a:latin typeface="+mn-lt"/>
                          <a:ea typeface="+mn-ea"/>
                          <a:cs typeface="+mn-cs"/>
                        </a:rPr>
                        <a:t> care</a:t>
                      </a:r>
                    </a:p>
                    <a:p>
                      <a:pPr marL="0" algn="l" defTabSz="685800" rtl="0" eaLnBrk="1" latinLnBrk="0" hangingPunct="1"/>
                      <a:r>
                        <a:rPr lang="nl-NL" sz="900" kern="1200" dirty="0">
                          <a:solidFill>
                            <a:schemeClr val="bg1"/>
                          </a:solidFill>
                          <a:latin typeface="+mn-lt"/>
                          <a:ea typeface="+mn-ea"/>
                          <a:cs typeface="+mn-cs"/>
                        </a:rPr>
                        <a:t>€1,13 </a:t>
                      </a:r>
                      <a:r>
                        <a:rPr lang="nl-NL" sz="900" kern="1200" dirty="0" err="1">
                          <a:solidFill>
                            <a:schemeClr val="bg1"/>
                          </a:solidFill>
                          <a:latin typeface="+mn-lt"/>
                          <a:ea typeface="+mn-ea"/>
                          <a:cs typeface="+mn-cs"/>
                        </a:rPr>
                        <a:t>billion</a:t>
                      </a:r>
                      <a:endParaRPr lang="nl-NL" sz="900" kern="1200" dirty="0">
                        <a:solidFill>
                          <a:schemeClr val="bg1"/>
                        </a:solidFill>
                        <a:latin typeface="+mn-lt"/>
                        <a:ea typeface="+mn-ea"/>
                        <a:cs typeface="+mn-cs"/>
                      </a:endParaRPr>
                    </a:p>
                    <a:p>
                      <a:pPr marL="0" algn="l" defTabSz="685800" rtl="0" eaLnBrk="1" latinLnBrk="0" hangingPunct="1"/>
                      <a:r>
                        <a:rPr lang="nl-NL" sz="900" kern="1200" dirty="0">
                          <a:solidFill>
                            <a:schemeClr val="bg1"/>
                          </a:solidFill>
                          <a:latin typeface="+mn-lt"/>
                          <a:ea typeface="+mn-ea"/>
                          <a:cs typeface="+mn-cs"/>
                        </a:rPr>
                        <a:t>€63,82 per </a:t>
                      </a:r>
                      <a:r>
                        <a:rPr lang="nl-NL" sz="900" kern="1200" dirty="0" err="1">
                          <a:solidFill>
                            <a:schemeClr val="bg1"/>
                          </a:solidFill>
                          <a:latin typeface="+mn-lt"/>
                          <a:ea typeface="+mn-ea"/>
                          <a:cs typeface="+mn-cs"/>
                        </a:rPr>
                        <a:t>insured</a:t>
                      </a:r>
                      <a:endParaRPr lang="nl-NL" sz="9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1223995430"/>
                  </a:ext>
                </a:extLst>
              </a:tr>
              <a:tr h="518160">
                <a:tc>
                  <a:txBody>
                    <a:bodyPr/>
                    <a:lstStyle/>
                    <a:p>
                      <a:r>
                        <a:rPr lang="nl-NL" sz="1000" b="1" kern="1200" dirty="0" err="1">
                          <a:solidFill>
                            <a:schemeClr val="bg1"/>
                          </a:solidFill>
                          <a:latin typeface="+mn-lt"/>
                          <a:ea typeface="+mn-ea"/>
                          <a:cs typeface="+mn-cs"/>
                        </a:rPr>
                        <a:t>Nursing</a:t>
                      </a:r>
                      <a:r>
                        <a:rPr lang="nl-NL" sz="1000" b="1" kern="1200" dirty="0">
                          <a:solidFill>
                            <a:schemeClr val="bg1"/>
                          </a:solidFill>
                          <a:latin typeface="+mn-lt"/>
                          <a:ea typeface="+mn-ea"/>
                          <a:cs typeface="+mn-cs"/>
                        </a:rPr>
                        <a:t> </a:t>
                      </a:r>
                      <a:r>
                        <a:rPr lang="nl-NL" sz="1000" b="1" kern="1200" dirty="0" err="1">
                          <a:solidFill>
                            <a:schemeClr val="bg1"/>
                          </a:solidFill>
                          <a:latin typeface="+mn-lt"/>
                          <a:ea typeface="+mn-ea"/>
                          <a:cs typeface="+mn-cs"/>
                        </a:rPr>
                        <a:t>and</a:t>
                      </a:r>
                      <a:r>
                        <a:rPr lang="nl-NL" sz="1000" b="1" kern="1200" dirty="0">
                          <a:solidFill>
                            <a:schemeClr val="bg1"/>
                          </a:solidFill>
                          <a:latin typeface="+mn-lt"/>
                          <a:ea typeface="+mn-ea"/>
                          <a:cs typeface="+mn-cs"/>
                        </a:rPr>
                        <a:t> care</a:t>
                      </a:r>
                    </a:p>
                    <a:p>
                      <a:r>
                        <a:rPr lang="nl-NL" sz="900" kern="1200" dirty="0">
                          <a:solidFill>
                            <a:schemeClr val="bg1"/>
                          </a:solidFill>
                          <a:latin typeface="+mn-lt"/>
                          <a:ea typeface="+mn-ea"/>
                          <a:cs typeface="+mn-cs"/>
                        </a:rPr>
                        <a:t>€16.92 </a:t>
                      </a:r>
                      <a:r>
                        <a:rPr lang="nl-NL" sz="900" kern="1200" dirty="0" err="1">
                          <a:solidFill>
                            <a:schemeClr val="bg1"/>
                          </a:solidFill>
                          <a:latin typeface="+mn-lt"/>
                          <a:ea typeface="+mn-ea"/>
                          <a:cs typeface="+mn-cs"/>
                        </a:rPr>
                        <a:t>billion</a:t>
                      </a:r>
                      <a:endParaRPr lang="nl-NL" sz="900" kern="1200" dirty="0">
                        <a:solidFill>
                          <a:schemeClr val="bg1"/>
                        </a:solidFill>
                        <a:latin typeface="+mn-lt"/>
                        <a:ea typeface="+mn-ea"/>
                        <a:cs typeface="+mn-cs"/>
                      </a:endParaRPr>
                    </a:p>
                    <a:p>
                      <a:r>
                        <a:rPr lang="nl-NL" sz="900" kern="1200" dirty="0">
                          <a:solidFill>
                            <a:schemeClr val="bg1"/>
                          </a:solidFill>
                          <a:latin typeface="+mn-lt"/>
                          <a:ea typeface="+mn-ea"/>
                          <a:cs typeface="+mn-cs"/>
                        </a:rPr>
                        <a:t>€972,32 per </a:t>
                      </a:r>
                      <a:r>
                        <a:rPr lang="nl-NL" sz="900" kern="1200" dirty="0" err="1">
                          <a:solidFill>
                            <a:schemeClr val="bg1"/>
                          </a:solidFill>
                          <a:latin typeface="+mn-lt"/>
                          <a:ea typeface="+mn-ea"/>
                          <a:cs typeface="+mn-cs"/>
                        </a:rPr>
                        <a:t>insured</a:t>
                      </a:r>
                      <a:endParaRPr lang="nl-NL" sz="900" b="0" kern="1200" dirty="0">
                        <a:solidFill>
                          <a:schemeClr val="bg1"/>
                        </a:solidFill>
                        <a:latin typeface="+mn-lt"/>
                        <a:ea typeface="+mn-ea"/>
                        <a:cs typeface="+mn-cs"/>
                      </a:endParaRPr>
                    </a:p>
                  </a:txBody>
                  <a:tcPr>
                    <a:solidFill>
                      <a:schemeClr val="accent2"/>
                    </a:solidFill>
                  </a:tcPr>
                </a:tc>
                <a:tc>
                  <a:txBody>
                    <a:bodyPr/>
                    <a:lstStyle/>
                    <a:p>
                      <a:pPr marL="0" algn="l" defTabSz="685800" rtl="0" eaLnBrk="1" latinLnBrk="0" hangingPunct="1"/>
                      <a:r>
                        <a:rPr lang="nl-NL" sz="1000" b="1" kern="1200" dirty="0" err="1">
                          <a:solidFill>
                            <a:schemeClr val="bg1"/>
                          </a:solidFill>
                          <a:latin typeface="+mn-lt"/>
                          <a:ea typeface="+mn-ea"/>
                          <a:cs typeface="+mn-cs"/>
                        </a:rPr>
                        <a:t>Medical</a:t>
                      </a:r>
                      <a:r>
                        <a:rPr lang="nl-NL" sz="1000" b="1" kern="1200" dirty="0">
                          <a:solidFill>
                            <a:schemeClr val="bg1"/>
                          </a:solidFill>
                          <a:latin typeface="+mn-lt"/>
                          <a:ea typeface="+mn-ea"/>
                          <a:cs typeface="+mn-cs"/>
                        </a:rPr>
                        <a:t> </a:t>
                      </a:r>
                      <a:r>
                        <a:rPr lang="nl-NL" sz="1000" b="1" kern="1200" dirty="0" err="1">
                          <a:solidFill>
                            <a:schemeClr val="bg1"/>
                          </a:solidFill>
                          <a:latin typeface="+mn-lt"/>
                          <a:ea typeface="+mn-ea"/>
                          <a:cs typeface="+mn-cs"/>
                        </a:rPr>
                        <a:t>mental</a:t>
                      </a:r>
                      <a:r>
                        <a:rPr lang="nl-NL" sz="1000" b="1" kern="1200" dirty="0">
                          <a:solidFill>
                            <a:schemeClr val="bg1"/>
                          </a:solidFill>
                          <a:latin typeface="+mn-lt"/>
                          <a:ea typeface="+mn-ea"/>
                          <a:cs typeface="+mn-cs"/>
                        </a:rPr>
                        <a:t> </a:t>
                      </a:r>
                      <a:r>
                        <a:rPr lang="nl-NL" sz="1000" b="1" kern="1200" dirty="0" err="1">
                          <a:solidFill>
                            <a:schemeClr val="bg1"/>
                          </a:solidFill>
                          <a:latin typeface="+mn-lt"/>
                          <a:ea typeface="+mn-ea"/>
                          <a:cs typeface="+mn-cs"/>
                        </a:rPr>
                        <a:t>healthcare</a:t>
                      </a:r>
                      <a:endParaRPr lang="nl-NL" sz="1000" b="1" kern="1200" dirty="0">
                        <a:solidFill>
                          <a:schemeClr val="bg1"/>
                        </a:solidFill>
                        <a:latin typeface="+mn-lt"/>
                        <a:ea typeface="+mn-ea"/>
                        <a:cs typeface="+mn-cs"/>
                      </a:endParaRPr>
                    </a:p>
                    <a:p>
                      <a:pPr marL="0" algn="l" defTabSz="685800" rtl="0" eaLnBrk="1" latinLnBrk="0" hangingPunct="1"/>
                      <a:r>
                        <a:rPr lang="nl-NL" sz="900" kern="1200" dirty="0">
                          <a:solidFill>
                            <a:schemeClr val="bg1"/>
                          </a:solidFill>
                          <a:latin typeface="+mn-lt"/>
                          <a:ea typeface="+mn-ea"/>
                          <a:cs typeface="+mn-cs"/>
                        </a:rPr>
                        <a:t>€5,02 </a:t>
                      </a:r>
                      <a:r>
                        <a:rPr lang="nl-NL" sz="900" kern="1200" dirty="0" err="1">
                          <a:solidFill>
                            <a:schemeClr val="bg1"/>
                          </a:solidFill>
                          <a:latin typeface="+mn-lt"/>
                          <a:ea typeface="+mn-ea"/>
                          <a:cs typeface="+mn-cs"/>
                        </a:rPr>
                        <a:t>billion</a:t>
                      </a:r>
                      <a:endParaRPr lang="nl-NL" sz="900" kern="1200" dirty="0">
                        <a:solidFill>
                          <a:schemeClr val="bg1"/>
                        </a:solidFill>
                        <a:latin typeface="+mn-lt"/>
                        <a:ea typeface="+mn-ea"/>
                        <a:cs typeface="+mn-cs"/>
                      </a:endParaRPr>
                    </a:p>
                    <a:p>
                      <a:pPr marL="0" algn="l" defTabSz="685800" rtl="0" eaLnBrk="1" latinLnBrk="0" hangingPunct="1"/>
                      <a:r>
                        <a:rPr lang="nl-NL" sz="900" kern="1200" dirty="0">
                          <a:solidFill>
                            <a:schemeClr val="bg1"/>
                          </a:solidFill>
                          <a:latin typeface="+mn-lt"/>
                          <a:ea typeface="+mn-ea"/>
                          <a:cs typeface="+mn-cs"/>
                        </a:rPr>
                        <a:t>€284,13 per </a:t>
                      </a:r>
                      <a:r>
                        <a:rPr lang="nl-NL" sz="900" kern="1200" dirty="0" err="1">
                          <a:solidFill>
                            <a:schemeClr val="bg1"/>
                          </a:solidFill>
                          <a:latin typeface="+mn-lt"/>
                          <a:ea typeface="+mn-ea"/>
                          <a:cs typeface="+mn-cs"/>
                        </a:rPr>
                        <a:t>insured</a:t>
                      </a:r>
                      <a:endParaRPr lang="nl-NL" sz="900" kern="1200" dirty="0">
                        <a:solidFill>
                          <a:schemeClr val="bg1"/>
                        </a:solidFill>
                        <a:latin typeface="+mn-lt"/>
                        <a:ea typeface="+mn-ea"/>
                        <a:cs typeface="+mn-cs"/>
                      </a:endParaRPr>
                    </a:p>
                  </a:txBody>
                  <a:tcPr>
                    <a:solidFill>
                      <a:schemeClr val="accent1"/>
                    </a:solidFill>
                  </a:tcPr>
                </a:tc>
                <a:tc>
                  <a:txBody>
                    <a:bodyPr/>
                    <a:lstStyle/>
                    <a:p>
                      <a:pPr marL="0" algn="l" defTabSz="685800" rtl="0" eaLnBrk="1" latinLnBrk="0" hangingPunct="1"/>
                      <a:r>
                        <a:rPr lang="nl-NL" sz="1000" b="1" kern="1200" dirty="0" err="1">
                          <a:solidFill>
                            <a:schemeClr val="bg1"/>
                          </a:solidFill>
                          <a:latin typeface="+mn-lt"/>
                          <a:ea typeface="+mn-ea"/>
                          <a:cs typeface="+mn-cs"/>
                        </a:rPr>
                        <a:t>Medical</a:t>
                      </a:r>
                      <a:r>
                        <a:rPr lang="nl-NL" sz="1000" b="1" kern="1200" dirty="0">
                          <a:solidFill>
                            <a:schemeClr val="bg1"/>
                          </a:solidFill>
                          <a:latin typeface="+mn-lt"/>
                          <a:ea typeface="+mn-ea"/>
                          <a:cs typeface="+mn-cs"/>
                        </a:rPr>
                        <a:t> transport</a:t>
                      </a:r>
                    </a:p>
                    <a:p>
                      <a:pPr marL="0" algn="l" defTabSz="685800" rtl="0" eaLnBrk="1" latinLnBrk="0" hangingPunct="1"/>
                      <a:r>
                        <a:rPr lang="nl-NL" sz="900" kern="1200" dirty="0">
                          <a:solidFill>
                            <a:schemeClr val="bg1"/>
                          </a:solidFill>
                          <a:latin typeface="+mn-lt"/>
                          <a:ea typeface="+mn-ea"/>
                          <a:cs typeface="+mn-cs"/>
                        </a:rPr>
                        <a:t>€0,99 </a:t>
                      </a:r>
                      <a:r>
                        <a:rPr lang="nl-NL" sz="900" kern="1200" dirty="0" err="1">
                          <a:solidFill>
                            <a:schemeClr val="bg1"/>
                          </a:solidFill>
                          <a:latin typeface="+mn-lt"/>
                          <a:ea typeface="+mn-ea"/>
                          <a:cs typeface="+mn-cs"/>
                        </a:rPr>
                        <a:t>billion</a:t>
                      </a:r>
                      <a:endParaRPr lang="nl-NL" sz="900" kern="1200" dirty="0">
                        <a:solidFill>
                          <a:schemeClr val="bg1"/>
                        </a:solidFill>
                        <a:latin typeface="+mn-lt"/>
                        <a:ea typeface="+mn-ea"/>
                        <a:cs typeface="+mn-cs"/>
                      </a:endParaRPr>
                    </a:p>
                    <a:p>
                      <a:pPr marL="0" algn="l" defTabSz="685800" rtl="0" eaLnBrk="1" latinLnBrk="0" hangingPunct="1"/>
                      <a:r>
                        <a:rPr lang="nl-NL" sz="900" kern="1200" dirty="0">
                          <a:solidFill>
                            <a:schemeClr val="bg1"/>
                          </a:solidFill>
                          <a:latin typeface="+mn-lt"/>
                          <a:ea typeface="+mn-ea"/>
                          <a:cs typeface="+mn-cs"/>
                        </a:rPr>
                        <a:t>€56,15 per </a:t>
                      </a:r>
                      <a:r>
                        <a:rPr lang="nl-NL" sz="900" kern="1200" dirty="0" err="1">
                          <a:solidFill>
                            <a:schemeClr val="bg1"/>
                          </a:solidFill>
                          <a:latin typeface="+mn-lt"/>
                          <a:ea typeface="+mn-ea"/>
                          <a:cs typeface="+mn-cs"/>
                        </a:rPr>
                        <a:t>insured</a:t>
                      </a:r>
                      <a:endParaRPr lang="nl-NL" sz="900"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1149821753"/>
                  </a:ext>
                </a:extLst>
              </a:tr>
              <a:tr h="518160">
                <a:tc>
                  <a:txBody>
                    <a:bodyPr/>
                    <a:lstStyle/>
                    <a:p>
                      <a:r>
                        <a:rPr lang="nl-NL" sz="1000" b="1" kern="1200" dirty="0" err="1">
                          <a:solidFill>
                            <a:schemeClr val="bg1"/>
                          </a:solidFill>
                          <a:latin typeface="+mn-lt"/>
                          <a:ea typeface="+mn-ea"/>
                          <a:cs typeface="+mn-cs"/>
                        </a:rPr>
                        <a:t>Other</a:t>
                      </a:r>
                      <a:r>
                        <a:rPr lang="nl-NL" sz="1000" b="1" kern="1200" dirty="0">
                          <a:solidFill>
                            <a:schemeClr val="bg1"/>
                          </a:solidFill>
                          <a:latin typeface="+mn-lt"/>
                          <a:ea typeface="+mn-ea"/>
                          <a:cs typeface="+mn-cs"/>
                        </a:rPr>
                        <a:t> </a:t>
                      </a:r>
                      <a:r>
                        <a:rPr lang="nl-NL" sz="1000" b="1" kern="1200" dirty="0" err="1">
                          <a:solidFill>
                            <a:schemeClr val="bg1"/>
                          </a:solidFill>
                          <a:latin typeface="+mn-lt"/>
                          <a:ea typeface="+mn-ea"/>
                          <a:cs typeface="+mn-cs"/>
                        </a:rPr>
                        <a:t>healthcare</a:t>
                      </a:r>
                      <a:r>
                        <a:rPr lang="nl-NL" sz="1000" b="1" kern="1200" dirty="0">
                          <a:solidFill>
                            <a:schemeClr val="bg1"/>
                          </a:solidFill>
                          <a:latin typeface="+mn-lt"/>
                          <a:ea typeface="+mn-ea"/>
                          <a:cs typeface="+mn-cs"/>
                        </a:rPr>
                        <a:t> </a:t>
                      </a:r>
                      <a:r>
                        <a:rPr lang="nl-NL" sz="1000" b="1" kern="1200" dirty="0" err="1">
                          <a:solidFill>
                            <a:schemeClr val="bg1"/>
                          </a:solidFill>
                          <a:latin typeface="+mn-lt"/>
                          <a:ea typeface="+mn-ea"/>
                          <a:cs typeface="+mn-cs"/>
                        </a:rPr>
                        <a:t>costs</a:t>
                      </a:r>
                      <a:endParaRPr lang="nl-NL" sz="1000" b="1" kern="1200" dirty="0">
                        <a:solidFill>
                          <a:schemeClr val="bg1"/>
                        </a:solidFill>
                        <a:latin typeface="+mn-lt"/>
                        <a:ea typeface="+mn-ea"/>
                        <a:cs typeface="+mn-cs"/>
                      </a:endParaRPr>
                    </a:p>
                    <a:p>
                      <a:r>
                        <a:rPr lang="nl-NL" sz="900" kern="1200" dirty="0">
                          <a:solidFill>
                            <a:schemeClr val="bg1"/>
                          </a:solidFill>
                          <a:latin typeface="+mn-lt"/>
                          <a:ea typeface="+mn-ea"/>
                          <a:cs typeface="+mn-cs"/>
                        </a:rPr>
                        <a:t>€3.22 </a:t>
                      </a:r>
                      <a:r>
                        <a:rPr lang="nl-NL" sz="900" kern="1200" dirty="0" err="1">
                          <a:solidFill>
                            <a:schemeClr val="bg1"/>
                          </a:solidFill>
                          <a:latin typeface="+mn-lt"/>
                          <a:ea typeface="+mn-ea"/>
                          <a:cs typeface="+mn-cs"/>
                        </a:rPr>
                        <a:t>billion</a:t>
                      </a:r>
                      <a:endParaRPr lang="nl-NL" sz="900" kern="1200" dirty="0">
                        <a:solidFill>
                          <a:schemeClr val="bg1"/>
                        </a:solidFill>
                        <a:latin typeface="+mn-lt"/>
                        <a:ea typeface="+mn-ea"/>
                        <a:cs typeface="+mn-cs"/>
                      </a:endParaRPr>
                    </a:p>
                    <a:p>
                      <a:r>
                        <a:rPr lang="nl-NL" sz="900" kern="1200" dirty="0">
                          <a:solidFill>
                            <a:schemeClr val="bg1"/>
                          </a:solidFill>
                          <a:latin typeface="+mn-lt"/>
                          <a:ea typeface="+mn-ea"/>
                          <a:cs typeface="+mn-cs"/>
                        </a:rPr>
                        <a:t>€185,23 per </a:t>
                      </a:r>
                      <a:r>
                        <a:rPr lang="nl-NL" sz="900" kern="1200" dirty="0" err="1">
                          <a:solidFill>
                            <a:schemeClr val="bg1"/>
                          </a:solidFill>
                          <a:latin typeface="+mn-lt"/>
                          <a:ea typeface="+mn-ea"/>
                          <a:cs typeface="+mn-cs"/>
                        </a:rPr>
                        <a:t>insured</a:t>
                      </a:r>
                      <a:endParaRPr lang="nl-NL" sz="900" b="0" i="1" kern="1200" dirty="0">
                        <a:solidFill>
                          <a:schemeClr val="bg1"/>
                        </a:solidFill>
                        <a:latin typeface="+mn-lt"/>
                        <a:ea typeface="+mn-ea"/>
                        <a:cs typeface="+mn-cs"/>
                      </a:endParaRPr>
                    </a:p>
                  </a:txBody>
                  <a:tcPr>
                    <a:solidFill>
                      <a:schemeClr val="accent2"/>
                    </a:solidFill>
                  </a:tcPr>
                </a:tc>
                <a:tc>
                  <a:txBody>
                    <a:bodyPr/>
                    <a:lstStyle/>
                    <a:p>
                      <a:r>
                        <a:rPr lang="nl-NL" sz="1000" b="1" kern="1200" dirty="0">
                          <a:solidFill>
                            <a:schemeClr val="bg1"/>
                          </a:solidFill>
                          <a:latin typeface="+mn-lt"/>
                          <a:ea typeface="+mn-ea"/>
                          <a:cs typeface="+mn-cs"/>
                        </a:rPr>
                        <a:t>General practitioner care</a:t>
                      </a:r>
                    </a:p>
                    <a:p>
                      <a:r>
                        <a:rPr lang="nl-NL" sz="900" kern="1200" dirty="0">
                          <a:solidFill>
                            <a:schemeClr val="bg1"/>
                          </a:solidFill>
                          <a:latin typeface="+mn-lt"/>
                          <a:ea typeface="+mn-ea"/>
                          <a:cs typeface="+mn-cs"/>
                        </a:rPr>
                        <a:t>€4,71 </a:t>
                      </a:r>
                      <a:r>
                        <a:rPr lang="nl-NL" sz="900" kern="1200" dirty="0" err="1">
                          <a:solidFill>
                            <a:schemeClr val="bg1"/>
                          </a:solidFill>
                          <a:latin typeface="+mn-lt"/>
                          <a:ea typeface="+mn-ea"/>
                          <a:cs typeface="+mn-cs"/>
                        </a:rPr>
                        <a:t>billion</a:t>
                      </a:r>
                      <a:endParaRPr lang="nl-NL" sz="900" kern="1200" dirty="0">
                        <a:solidFill>
                          <a:schemeClr val="bg1"/>
                        </a:solidFill>
                        <a:latin typeface="+mn-lt"/>
                        <a:ea typeface="+mn-ea"/>
                        <a:cs typeface="+mn-cs"/>
                      </a:endParaRPr>
                    </a:p>
                    <a:p>
                      <a:r>
                        <a:rPr lang="nl-NL" sz="900" kern="1200" dirty="0">
                          <a:solidFill>
                            <a:schemeClr val="bg1"/>
                          </a:solidFill>
                          <a:latin typeface="+mn-lt"/>
                          <a:ea typeface="+mn-ea"/>
                          <a:cs typeface="+mn-cs"/>
                        </a:rPr>
                        <a:t>€269,59 per </a:t>
                      </a:r>
                      <a:r>
                        <a:rPr lang="nl-NL" sz="900" kern="1200" dirty="0" err="1">
                          <a:solidFill>
                            <a:schemeClr val="bg1"/>
                          </a:solidFill>
                          <a:latin typeface="+mn-lt"/>
                          <a:ea typeface="+mn-ea"/>
                          <a:cs typeface="+mn-cs"/>
                        </a:rPr>
                        <a:t>insured</a:t>
                      </a:r>
                      <a:endParaRPr lang="nl-NL" sz="900" b="0" kern="1200" dirty="0">
                        <a:solidFill>
                          <a:schemeClr val="bg1"/>
                        </a:solidFill>
                        <a:latin typeface="+mn-lt"/>
                        <a:ea typeface="+mn-ea"/>
                        <a:cs typeface="+mn-cs"/>
                      </a:endParaRPr>
                    </a:p>
                  </a:txBody>
                  <a:tcPr>
                    <a:solidFill>
                      <a:schemeClr val="accent1"/>
                    </a:solidFill>
                  </a:tcPr>
                </a:tc>
                <a:tc>
                  <a:txBody>
                    <a:bodyPr/>
                    <a:lstStyle/>
                    <a:p>
                      <a:pPr marL="0" algn="l" defTabSz="685800" rtl="0" eaLnBrk="1" latinLnBrk="0" hangingPunct="1"/>
                      <a:r>
                        <a:rPr lang="nl-NL" sz="1000" b="1" kern="1200" dirty="0" err="1">
                          <a:solidFill>
                            <a:schemeClr val="bg1"/>
                          </a:solidFill>
                          <a:latin typeface="+mn-lt"/>
                          <a:ea typeface="+mn-ea"/>
                          <a:cs typeface="+mn-cs"/>
                        </a:rPr>
                        <a:t>Dental</a:t>
                      </a:r>
                      <a:r>
                        <a:rPr lang="nl-NL" sz="1000" b="1" kern="1200" dirty="0">
                          <a:solidFill>
                            <a:schemeClr val="bg1"/>
                          </a:solidFill>
                          <a:latin typeface="+mn-lt"/>
                          <a:ea typeface="+mn-ea"/>
                          <a:cs typeface="+mn-cs"/>
                        </a:rPr>
                        <a:t> Care</a:t>
                      </a:r>
                    </a:p>
                    <a:p>
                      <a:pPr marL="0" algn="l" defTabSz="685800" rtl="0" eaLnBrk="1" latinLnBrk="0" hangingPunct="1"/>
                      <a:r>
                        <a:rPr lang="nl-NL" sz="900" kern="1200" dirty="0">
                          <a:solidFill>
                            <a:schemeClr val="bg1"/>
                          </a:solidFill>
                          <a:latin typeface="+mn-lt"/>
                          <a:ea typeface="+mn-ea"/>
                          <a:cs typeface="+mn-cs"/>
                        </a:rPr>
                        <a:t>€0,93 </a:t>
                      </a:r>
                      <a:r>
                        <a:rPr lang="nl-NL" sz="900" kern="1200" dirty="0" err="1">
                          <a:solidFill>
                            <a:schemeClr val="bg1"/>
                          </a:solidFill>
                          <a:latin typeface="+mn-lt"/>
                          <a:ea typeface="+mn-ea"/>
                          <a:cs typeface="+mn-cs"/>
                        </a:rPr>
                        <a:t>billion</a:t>
                      </a:r>
                      <a:endParaRPr lang="nl-NL" sz="900" kern="1200" dirty="0">
                        <a:solidFill>
                          <a:schemeClr val="bg1"/>
                        </a:solidFill>
                        <a:latin typeface="+mn-lt"/>
                        <a:ea typeface="+mn-ea"/>
                        <a:cs typeface="+mn-cs"/>
                      </a:endParaRPr>
                    </a:p>
                    <a:p>
                      <a:pPr marL="0" algn="l" defTabSz="685800" rtl="0" eaLnBrk="1" latinLnBrk="0" hangingPunct="1"/>
                      <a:r>
                        <a:rPr lang="nl-NL" sz="900" kern="1200" dirty="0">
                          <a:solidFill>
                            <a:schemeClr val="bg1"/>
                          </a:solidFill>
                          <a:latin typeface="+mn-lt"/>
                          <a:ea typeface="+mn-ea"/>
                          <a:cs typeface="+mn-cs"/>
                        </a:rPr>
                        <a:t>€52,62 per </a:t>
                      </a:r>
                      <a:r>
                        <a:rPr lang="nl-NL" sz="900" kern="1200" dirty="0" err="1">
                          <a:solidFill>
                            <a:schemeClr val="bg1"/>
                          </a:solidFill>
                          <a:latin typeface="+mn-lt"/>
                          <a:ea typeface="+mn-ea"/>
                          <a:cs typeface="+mn-cs"/>
                        </a:rPr>
                        <a:t>insured</a:t>
                      </a:r>
                      <a:endParaRPr lang="nl-NL" sz="9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131946609"/>
                  </a:ext>
                </a:extLst>
              </a:tr>
              <a:tr h="518160">
                <a:tc>
                  <a:txBody>
                    <a:bodyPr/>
                    <a:lstStyle/>
                    <a:p>
                      <a:endParaRPr lang="nl-NL" sz="1000" b="0" i="1" kern="1200" dirty="0">
                        <a:solidFill>
                          <a:schemeClr val="bg1"/>
                        </a:solidFill>
                        <a:latin typeface="+mn-lt"/>
                        <a:ea typeface="+mn-ea"/>
                        <a:cs typeface="+mn-cs"/>
                      </a:endParaRPr>
                    </a:p>
                  </a:txBody>
                  <a:tcPr>
                    <a:solidFill>
                      <a:schemeClr val="bg1"/>
                    </a:solidFill>
                  </a:tcPr>
                </a:tc>
                <a:tc>
                  <a:txBody>
                    <a:bodyPr/>
                    <a:lstStyle/>
                    <a:p>
                      <a:pPr marL="0" algn="l" defTabSz="685800" rtl="0" eaLnBrk="1" latinLnBrk="0" hangingPunct="1"/>
                      <a:r>
                        <a:rPr lang="nl-NL" sz="1000" b="1" kern="1200" dirty="0" err="1">
                          <a:solidFill>
                            <a:schemeClr val="bg1"/>
                          </a:solidFill>
                          <a:latin typeface="+mn-lt"/>
                          <a:ea typeface="+mn-ea"/>
                          <a:cs typeface="+mn-cs"/>
                        </a:rPr>
                        <a:t>Nursing</a:t>
                      </a:r>
                      <a:r>
                        <a:rPr lang="nl-NL" sz="1000" b="1" kern="1200" dirty="0">
                          <a:solidFill>
                            <a:schemeClr val="bg1"/>
                          </a:solidFill>
                          <a:latin typeface="+mn-lt"/>
                          <a:ea typeface="+mn-ea"/>
                          <a:cs typeface="+mn-cs"/>
                        </a:rPr>
                        <a:t> </a:t>
                      </a:r>
                      <a:r>
                        <a:rPr lang="nl-NL" sz="1000" b="1" kern="1200" dirty="0" err="1">
                          <a:solidFill>
                            <a:schemeClr val="bg1"/>
                          </a:solidFill>
                          <a:latin typeface="+mn-lt"/>
                          <a:ea typeface="+mn-ea"/>
                          <a:cs typeface="+mn-cs"/>
                        </a:rPr>
                        <a:t>and</a:t>
                      </a:r>
                      <a:r>
                        <a:rPr lang="nl-NL" sz="1000" b="1" kern="1200" dirty="0">
                          <a:solidFill>
                            <a:schemeClr val="bg1"/>
                          </a:solidFill>
                          <a:latin typeface="+mn-lt"/>
                          <a:ea typeface="+mn-ea"/>
                          <a:cs typeface="+mn-cs"/>
                        </a:rPr>
                        <a:t> care</a:t>
                      </a:r>
                    </a:p>
                    <a:p>
                      <a:pPr marL="0" algn="l" defTabSz="685800" rtl="0" eaLnBrk="1" latinLnBrk="0" hangingPunct="1"/>
                      <a:r>
                        <a:rPr lang="nl-NL" sz="900" kern="1200" dirty="0">
                          <a:solidFill>
                            <a:schemeClr val="bg1"/>
                          </a:solidFill>
                          <a:latin typeface="+mn-lt"/>
                          <a:ea typeface="+mn-ea"/>
                          <a:cs typeface="+mn-cs"/>
                        </a:rPr>
                        <a:t>€3,21 </a:t>
                      </a:r>
                      <a:r>
                        <a:rPr lang="nl-NL" sz="900" kern="1200" dirty="0" err="1">
                          <a:solidFill>
                            <a:schemeClr val="bg1"/>
                          </a:solidFill>
                          <a:latin typeface="+mn-lt"/>
                          <a:ea typeface="+mn-ea"/>
                          <a:cs typeface="+mn-cs"/>
                        </a:rPr>
                        <a:t>billion</a:t>
                      </a:r>
                      <a:endParaRPr lang="nl-NL" sz="900" kern="1200" dirty="0">
                        <a:solidFill>
                          <a:schemeClr val="bg1"/>
                        </a:solidFill>
                        <a:latin typeface="+mn-lt"/>
                        <a:ea typeface="+mn-ea"/>
                        <a:cs typeface="+mn-cs"/>
                      </a:endParaRPr>
                    </a:p>
                    <a:p>
                      <a:pPr marL="0" algn="l" defTabSz="685800" rtl="0" eaLnBrk="1" latinLnBrk="0" hangingPunct="1"/>
                      <a:r>
                        <a:rPr lang="nl-NL" sz="900" kern="1200" dirty="0">
                          <a:solidFill>
                            <a:schemeClr val="bg1"/>
                          </a:solidFill>
                          <a:latin typeface="+mn-lt"/>
                          <a:ea typeface="+mn-ea"/>
                          <a:cs typeface="+mn-cs"/>
                        </a:rPr>
                        <a:t>€181,80</a:t>
                      </a:r>
                      <a:r>
                        <a:rPr lang="nl-NL" sz="900" kern="1200" baseline="0" dirty="0">
                          <a:solidFill>
                            <a:schemeClr val="bg1"/>
                          </a:solidFill>
                          <a:latin typeface="+mn-lt"/>
                          <a:ea typeface="+mn-ea"/>
                          <a:cs typeface="+mn-cs"/>
                        </a:rPr>
                        <a:t> per </a:t>
                      </a:r>
                      <a:r>
                        <a:rPr lang="nl-NL" sz="900" kern="1200" baseline="0" dirty="0" err="1">
                          <a:solidFill>
                            <a:schemeClr val="bg1"/>
                          </a:solidFill>
                          <a:latin typeface="+mn-lt"/>
                          <a:ea typeface="+mn-ea"/>
                          <a:cs typeface="+mn-cs"/>
                        </a:rPr>
                        <a:t>insured</a:t>
                      </a:r>
                      <a:endParaRPr lang="nl-NL" sz="900" kern="1200" dirty="0">
                        <a:solidFill>
                          <a:schemeClr val="bg1"/>
                        </a:solidFill>
                        <a:latin typeface="+mn-lt"/>
                        <a:ea typeface="+mn-ea"/>
                        <a:cs typeface="+mn-cs"/>
                      </a:endParaRPr>
                    </a:p>
                  </a:txBody>
                  <a:tcPr>
                    <a:solidFill>
                      <a:schemeClr val="accent1"/>
                    </a:solidFill>
                  </a:tcPr>
                </a:tc>
                <a:tc>
                  <a:txBody>
                    <a:bodyPr/>
                    <a:lstStyle/>
                    <a:p>
                      <a:pPr marL="0" algn="l" defTabSz="685800" rtl="0" eaLnBrk="1" latinLnBrk="0" hangingPunct="1"/>
                      <a:r>
                        <a:rPr lang="nl-NL" sz="1000" b="1" kern="1200" dirty="0">
                          <a:solidFill>
                            <a:schemeClr val="bg1"/>
                          </a:solidFill>
                          <a:latin typeface="+mn-lt"/>
                          <a:ea typeface="+mn-ea"/>
                          <a:cs typeface="+mn-cs"/>
                        </a:rPr>
                        <a:t>Perinatal care</a:t>
                      </a:r>
                    </a:p>
                    <a:p>
                      <a:pPr marL="0" algn="l" defTabSz="685800" rtl="0" eaLnBrk="1" latinLnBrk="0" hangingPunct="1"/>
                      <a:r>
                        <a:rPr lang="nl-NL" sz="900" kern="1200" dirty="0">
                          <a:solidFill>
                            <a:schemeClr val="bg1"/>
                          </a:solidFill>
                          <a:latin typeface="+mn-lt"/>
                          <a:ea typeface="+mn-ea"/>
                          <a:cs typeface="+mn-cs"/>
                        </a:rPr>
                        <a:t>€0,73 </a:t>
                      </a:r>
                      <a:r>
                        <a:rPr lang="nl-NL" sz="900" kern="1200" dirty="0" err="1">
                          <a:solidFill>
                            <a:schemeClr val="bg1"/>
                          </a:solidFill>
                          <a:latin typeface="+mn-lt"/>
                          <a:ea typeface="+mn-ea"/>
                          <a:cs typeface="+mn-cs"/>
                        </a:rPr>
                        <a:t>billion</a:t>
                      </a:r>
                      <a:endParaRPr lang="nl-NL" sz="900" kern="1200" dirty="0">
                        <a:solidFill>
                          <a:schemeClr val="bg1"/>
                        </a:solidFill>
                        <a:latin typeface="+mn-lt"/>
                        <a:ea typeface="+mn-ea"/>
                        <a:cs typeface="+mn-cs"/>
                      </a:endParaRPr>
                    </a:p>
                    <a:p>
                      <a:pPr marL="0" algn="l" defTabSz="685800" rtl="0" eaLnBrk="1" latinLnBrk="0" hangingPunct="1"/>
                      <a:r>
                        <a:rPr lang="nl-NL" sz="900" kern="1200" dirty="0">
                          <a:solidFill>
                            <a:schemeClr val="bg1"/>
                          </a:solidFill>
                          <a:latin typeface="+mn-lt"/>
                          <a:ea typeface="+mn-ea"/>
                          <a:cs typeface="+mn-cs"/>
                        </a:rPr>
                        <a:t>€41,30 per </a:t>
                      </a:r>
                      <a:r>
                        <a:rPr lang="nl-NL" sz="900" kern="1200" dirty="0" err="1">
                          <a:solidFill>
                            <a:schemeClr val="bg1"/>
                          </a:solidFill>
                          <a:latin typeface="+mn-lt"/>
                          <a:ea typeface="+mn-ea"/>
                          <a:cs typeface="+mn-cs"/>
                        </a:rPr>
                        <a:t>insured</a:t>
                      </a:r>
                      <a:endParaRPr lang="nl-NL" sz="900"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1777638242"/>
                  </a:ext>
                </a:extLst>
              </a:tr>
              <a:tr h="518160">
                <a:tc>
                  <a:txBody>
                    <a:bodyPr/>
                    <a:lstStyle/>
                    <a:p>
                      <a:endParaRPr lang="nl-NL" sz="1000" b="0" i="1" kern="1200" dirty="0">
                        <a:solidFill>
                          <a:schemeClr val="bg1"/>
                        </a:solidFill>
                        <a:latin typeface="+mn-lt"/>
                        <a:ea typeface="+mn-ea"/>
                        <a:cs typeface="+mn-cs"/>
                      </a:endParaRPr>
                    </a:p>
                  </a:txBody>
                  <a:tcPr>
                    <a:solidFill>
                      <a:schemeClr val="bg1"/>
                    </a:solidFill>
                  </a:tcPr>
                </a:tc>
                <a:tc>
                  <a:txBody>
                    <a:bodyPr/>
                    <a:lstStyle/>
                    <a:p>
                      <a:pPr marL="0" algn="l" defTabSz="685800" rtl="0" eaLnBrk="1" latinLnBrk="0" hangingPunct="1"/>
                      <a:r>
                        <a:rPr lang="nl-NL" sz="1000" b="1" kern="1200" dirty="0" err="1">
                          <a:solidFill>
                            <a:schemeClr val="bg1"/>
                          </a:solidFill>
                          <a:latin typeface="+mn-lt"/>
                          <a:ea typeface="+mn-ea"/>
                          <a:cs typeface="+mn-cs"/>
                        </a:rPr>
                        <a:t>Medical</a:t>
                      </a:r>
                      <a:r>
                        <a:rPr lang="nl-NL" sz="1000" b="1" kern="1200" dirty="0">
                          <a:solidFill>
                            <a:schemeClr val="bg1"/>
                          </a:solidFill>
                          <a:latin typeface="+mn-lt"/>
                          <a:ea typeface="+mn-ea"/>
                          <a:cs typeface="+mn-cs"/>
                        </a:rPr>
                        <a:t> aids</a:t>
                      </a:r>
                    </a:p>
                    <a:p>
                      <a:pPr marL="0" algn="l" defTabSz="685800" rtl="0" eaLnBrk="1" latinLnBrk="0" hangingPunct="1"/>
                      <a:r>
                        <a:rPr lang="nl-NL" sz="900" kern="1200" dirty="0">
                          <a:solidFill>
                            <a:schemeClr val="bg1"/>
                          </a:solidFill>
                          <a:latin typeface="+mn-lt"/>
                          <a:ea typeface="+mn-ea"/>
                          <a:cs typeface="+mn-cs"/>
                        </a:rPr>
                        <a:t>€1,91 </a:t>
                      </a:r>
                      <a:r>
                        <a:rPr lang="nl-NL" sz="900" kern="1200" dirty="0" err="1">
                          <a:solidFill>
                            <a:schemeClr val="bg1"/>
                          </a:solidFill>
                          <a:latin typeface="+mn-lt"/>
                          <a:ea typeface="+mn-ea"/>
                          <a:cs typeface="+mn-cs"/>
                        </a:rPr>
                        <a:t>billion</a:t>
                      </a:r>
                      <a:endParaRPr lang="nl-NL" sz="900" kern="1200" dirty="0">
                        <a:solidFill>
                          <a:schemeClr val="bg1"/>
                        </a:solidFill>
                        <a:latin typeface="+mn-lt"/>
                        <a:ea typeface="+mn-ea"/>
                        <a:cs typeface="+mn-cs"/>
                      </a:endParaRPr>
                    </a:p>
                    <a:p>
                      <a:pPr marL="0" algn="l" defTabSz="685800" rtl="0" eaLnBrk="1" latinLnBrk="0" hangingPunct="1"/>
                      <a:r>
                        <a:rPr lang="nl-NL" sz="900" kern="1200" dirty="0">
                          <a:solidFill>
                            <a:schemeClr val="bg1"/>
                          </a:solidFill>
                          <a:latin typeface="+mn-lt"/>
                          <a:ea typeface="+mn-ea"/>
                          <a:cs typeface="+mn-cs"/>
                        </a:rPr>
                        <a:t>€107,98 per </a:t>
                      </a:r>
                      <a:r>
                        <a:rPr lang="nl-NL" sz="900" kern="1200" dirty="0" err="1">
                          <a:solidFill>
                            <a:schemeClr val="bg1"/>
                          </a:solidFill>
                          <a:latin typeface="+mn-lt"/>
                          <a:ea typeface="+mn-ea"/>
                          <a:cs typeface="+mn-cs"/>
                        </a:rPr>
                        <a:t>insured</a:t>
                      </a:r>
                      <a:endParaRPr lang="nl-NL" sz="900" kern="1200" dirty="0">
                        <a:solidFill>
                          <a:schemeClr val="bg1"/>
                        </a:solidFill>
                        <a:latin typeface="+mn-lt"/>
                        <a:ea typeface="+mn-ea"/>
                        <a:cs typeface="+mn-cs"/>
                      </a:endParaRPr>
                    </a:p>
                  </a:txBody>
                  <a:tcPr>
                    <a:solidFill>
                      <a:schemeClr val="accent1"/>
                    </a:solidFill>
                  </a:tcPr>
                </a:tc>
                <a:tc>
                  <a:txBody>
                    <a:bodyPr/>
                    <a:lstStyle/>
                    <a:p>
                      <a:pPr marL="0" algn="l" defTabSz="685800" rtl="0" eaLnBrk="1" latinLnBrk="0" hangingPunct="1"/>
                      <a:r>
                        <a:rPr lang="nl-NL" sz="1000" b="1" kern="1200" dirty="0" err="1">
                          <a:solidFill>
                            <a:schemeClr val="bg1"/>
                          </a:solidFill>
                          <a:latin typeface="+mn-lt"/>
                          <a:ea typeface="+mn-ea"/>
                          <a:cs typeface="+mn-cs"/>
                        </a:rPr>
                        <a:t>Other</a:t>
                      </a:r>
                      <a:r>
                        <a:rPr lang="nl-NL" sz="1000" b="1" kern="1200" dirty="0">
                          <a:solidFill>
                            <a:schemeClr val="bg1"/>
                          </a:solidFill>
                          <a:latin typeface="+mn-lt"/>
                          <a:ea typeface="+mn-ea"/>
                          <a:cs typeface="+mn-cs"/>
                        </a:rPr>
                        <a:t> </a:t>
                      </a:r>
                      <a:r>
                        <a:rPr lang="nl-NL" sz="1000" b="1" kern="1200" dirty="0" err="1">
                          <a:solidFill>
                            <a:schemeClr val="bg1"/>
                          </a:solidFill>
                          <a:latin typeface="+mn-lt"/>
                          <a:ea typeface="+mn-ea"/>
                          <a:cs typeface="+mn-cs"/>
                        </a:rPr>
                        <a:t>healthcare</a:t>
                      </a:r>
                      <a:r>
                        <a:rPr lang="nl-NL" sz="1000" b="1" kern="1200" dirty="0">
                          <a:solidFill>
                            <a:schemeClr val="bg1"/>
                          </a:solidFill>
                          <a:latin typeface="+mn-lt"/>
                          <a:ea typeface="+mn-ea"/>
                          <a:cs typeface="+mn-cs"/>
                        </a:rPr>
                        <a:t> </a:t>
                      </a:r>
                      <a:r>
                        <a:rPr lang="nl-NL" sz="1000" b="1" kern="1200" dirty="0" err="1">
                          <a:solidFill>
                            <a:schemeClr val="bg1"/>
                          </a:solidFill>
                          <a:latin typeface="+mn-lt"/>
                          <a:ea typeface="+mn-ea"/>
                          <a:cs typeface="+mn-cs"/>
                        </a:rPr>
                        <a:t>costs</a:t>
                      </a:r>
                      <a:endParaRPr lang="nl-NL" sz="1000" b="1" kern="1200" dirty="0">
                        <a:solidFill>
                          <a:schemeClr val="bg1"/>
                        </a:solidFill>
                        <a:latin typeface="+mn-lt"/>
                        <a:ea typeface="+mn-ea"/>
                        <a:cs typeface="+mn-cs"/>
                      </a:endParaRPr>
                    </a:p>
                    <a:p>
                      <a:pPr marL="0" algn="l" defTabSz="685800" rtl="0" eaLnBrk="1" latinLnBrk="0" hangingPunct="1"/>
                      <a:r>
                        <a:rPr lang="nl-NL" sz="900" kern="1200" dirty="0">
                          <a:solidFill>
                            <a:schemeClr val="bg1"/>
                          </a:solidFill>
                          <a:latin typeface="+mn-lt"/>
                          <a:ea typeface="+mn-ea"/>
                          <a:cs typeface="+mn-cs"/>
                        </a:rPr>
                        <a:t>€0,89 </a:t>
                      </a:r>
                      <a:r>
                        <a:rPr lang="nl-NL" sz="900" kern="1200" dirty="0" err="1">
                          <a:solidFill>
                            <a:schemeClr val="bg1"/>
                          </a:solidFill>
                          <a:latin typeface="+mn-lt"/>
                          <a:ea typeface="+mn-ea"/>
                          <a:cs typeface="+mn-cs"/>
                        </a:rPr>
                        <a:t>billion</a:t>
                      </a:r>
                      <a:endParaRPr lang="nl-NL" sz="900" kern="1200" dirty="0">
                        <a:solidFill>
                          <a:schemeClr val="bg1"/>
                        </a:solidFill>
                        <a:latin typeface="+mn-lt"/>
                        <a:ea typeface="+mn-ea"/>
                        <a:cs typeface="+mn-cs"/>
                      </a:endParaRPr>
                    </a:p>
                    <a:p>
                      <a:pPr marL="0" algn="l" defTabSz="685800" rtl="0" eaLnBrk="1" latinLnBrk="0" hangingPunct="1"/>
                      <a:r>
                        <a:rPr lang="nl-NL" sz="900" kern="1200" dirty="0">
                          <a:solidFill>
                            <a:schemeClr val="bg1"/>
                          </a:solidFill>
                          <a:latin typeface="+mn-lt"/>
                          <a:ea typeface="+mn-ea"/>
                          <a:cs typeface="+mn-cs"/>
                        </a:rPr>
                        <a:t>€50,27 per </a:t>
                      </a:r>
                      <a:r>
                        <a:rPr lang="nl-NL" sz="900" kern="1200" dirty="0" err="1">
                          <a:solidFill>
                            <a:schemeClr val="bg1"/>
                          </a:solidFill>
                          <a:latin typeface="+mn-lt"/>
                          <a:ea typeface="+mn-ea"/>
                          <a:cs typeface="+mn-cs"/>
                        </a:rPr>
                        <a:t>insured</a:t>
                      </a:r>
                      <a:endParaRPr lang="nl-NL" sz="900"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597002547"/>
                  </a:ext>
                </a:extLst>
              </a:tr>
            </a:tbl>
          </a:graphicData>
        </a:graphic>
      </p:graphicFrame>
      <p:sp>
        <p:nvSpPr>
          <p:cNvPr id="3" name="Tekstvak 2"/>
          <p:cNvSpPr txBox="1"/>
          <p:nvPr/>
        </p:nvSpPr>
        <p:spPr>
          <a:xfrm>
            <a:off x="286599" y="4946612"/>
            <a:ext cx="6247552" cy="215444"/>
          </a:xfrm>
          <a:prstGeom prst="rect">
            <a:avLst/>
          </a:prstGeom>
          <a:noFill/>
        </p:spPr>
        <p:txBody>
          <a:bodyPr wrap="square" rtlCol="0">
            <a:spAutoFit/>
          </a:bodyPr>
          <a:lstStyle/>
          <a:p>
            <a:pPr defTabSz="685783"/>
            <a:r>
              <a:rPr lang="nl-NL" sz="800" dirty="0">
                <a:solidFill>
                  <a:prstClr val="black"/>
                </a:solidFill>
                <a:latin typeface="Verdana"/>
              </a:rPr>
              <a:t>Source: zorgcijfersdatabank.nl (Zorginstituut Nederland) </a:t>
            </a:r>
          </a:p>
        </p:txBody>
      </p:sp>
    </p:spTree>
    <p:extLst>
      <p:ext uri="{BB962C8B-B14F-4D97-AF65-F5344CB8AC3E}">
        <p14:creationId xmlns:p14="http://schemas.microsoft.com/office/powerpoint/2010/main" val="1698045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F2667E62-A176-EBD0-5657-D4C4B31B5854}"/>
              </a:ext>
            </a:extLst>
          </p:cNvPr>
          <p:cNvSpPr>
            <a:spLocks noGrp="1"/>
          </p:cNvSpPr>
          <p:nvPr>
            <p:ph type="sldNum" sz="quarter" idx="12"/>
          </p:nvPr>
        </p:nvSpPr>
        <p:spPr/>
        <p:txBody>
          <a:bodyPr/>
          <a:lstStyle/>
          <a:p>
            <a:fld id="{8F18802B-E4C7-4B2D-B37A-6B7CC3C134EA}" type="slidenum">
              <a:rPr lang="nl-NL" smtClean="0"/>
              <a:pPr/>
              <a:t>4</a:t>
            </a:fld>
            <a:endParaRPr lang="nl-NL" dirty="0"/>
          </a:p>
        </p:txBody>
      </p:sp>
      <p:pic>
        <p:nvPicPr>
          <p:cNvPr id="9" name="Afbeelding 8">
            <a:extLst>
              <a:ext uri="{FF2B5EF4-FFF2-40B4-BE49-F238E27FC236}">
                <a16:creationId xmlns:a16="http://schemas.microsoft.com/office/drawing/2014/main" id="{A24225AC-65D7-98B9-24EF-383454BA880A}"/>
              </a:ext>
            </a:extLst>
          </p:cNvPr>
          <p:cNvPicPr>
            <a:picLocks noChangeAspect="1"/>
          </p:cNvPicPr>
          <p:nvPr/>
        </p:nvPicPr>
        <p:blipFill>
          <a:blip r:embed="rId3"/>
          <a:stretch>
            <a:fillRect/>
          </a:stretch>
        </p:blipFill>
        <p:spPr>
          <a:xfrm>
            <a:off x="5589010" y="2148515"/>
            <a:ext cx="3486806" cy="2258748"/>
          </a:xfrm>
          <a:prstGeom prst="rect">
            <a:avLst/>
          </a:prstGeom>
        </p:spPr>
      </p:pic>
      <p:sp>
        <p:nvSpPr>
          <p:cNvPr id="11" name="Titel 1">
            <a:extLst>
              <a:ext uri="{FF2B5EF4-FFF2-40B4-BE49-F238E27FC236}">
                <a16:creationId xmlns:a16="http://schemas.microsoft.com/office/drawing/2014/main" id="{9CB6B1C8-6F8E-B5F8-9934-E0F7B8CBA2E8}"/>
              </a:ext>
            </a:extLst>
          </p:cNvPr>
          <p:cNvSpPr>
            <a:spLocks noGrp="1"/>
          </p:cNvSpPr>
          <p:nvPr>
            <p:ph type="title"/>
          </p:nvPr>
        </p:nvSpPr>
        <p:spPr>
          <a:xfrm>
            <a:off x="3995936" y="-624982"/>
            <a:ext cx="7402512" cy="684213"/>
          </a:xfrm>
        </p:spPr>
        <p:txBody>
          <a:bodyPr/>
          <a:lstStyle/>
          <a:p>
            <a:r>
              <a:rPr lang="nl-NL" altLang="nl-NL" sz="2400" dirty="0" err="1"/>
              <a:t>Challenges</a:t>
            </a:r>
            <a:r>
              <a:rPr lang="nl-NL" altLang="nl-NL" sz="2400" dirty="0"/>
              <a:t> in Dutch Society</a:t>
            </a:r>
          </a:p>
        </p:txBody>
      </p:sp>
      <p:sp>
        <p:nvSpPr>
          <p:cNvPr id="13" name="Titel 1">
            <a:extLst>
              <a:ext uri="{FF2B5EF4-FFF2-40B4-BE49-F238E27FC236}">
                <a16:creationId xmlns:a16="http://schemas.microsoft.com/office/drawing/2014/main" id="{73DBA4CD-76FB-1858-84B7-C9D7438E1D55}"/>
              </a:ext>
            </a:extLst>
          </p:cNvPr>
          <p:cNvSpPr txBox="1">
            <a:spLocks/>
          </p:cNvSpPr>
          <p:nvPr/>
        </p:nvSpPr>
        <p:spPr>
          <a:xfrm>
            <a:off x="7380312" y="59231"/>
            <a:ext cx="1625743" cy="684213"/>
          </a:xfrm>
          <a:prstGeom prst="rect">
            <a:avLst/>
          </a:prstGeom>
        </p:spPr>
        <p:txBody>
          <a:bodyPr vert="horz" lIns="0" tIns="0" rIns="0" bIns="0" rtlCol="0" anchor="t">
            <a:noAutofit/>
          </a:bodyPr>
          <a:lstStyle>
            <a:lvl1pPr algn="l" defTabSz="685800" rtl="0" eaLnBrk="1" latinLnBrk="0" hangingPunct="1">
              <a:lnSpc>
                <a:spcPct val="100000"/>
              </a:lnSpc>
              <a:spcBef>
                <a:spcPct val="0"/>
              </a:spcBef>
              <a:buNone/>
              <a:defRPr sz="3300" b="1" kern="1200">
                <a:solidFill>
                  <a:schemeClr val="accent1"/>
                </a:solidFill>
                <a:latin typeface="+mj-lt"/>
                <a:ea typeface="+mj-ea"/>
                <a:cs typeface="+mj-cs"/>
              </a:defRPr>
            </a:lvl1pPr>
          </a:lstStyle>
          <a:p>
            <a:pPr algn="r"/>
            <a:r>
              <a:rPr lang="nl-NL" altLang="nl-NL" sz="2400" dirty="0" err="1"/>
              <a:t>Challenges</a:t>
            </a:r>
            <a:r>
              <a:rPr lang="nl-NL" altLang="nl-NL" sz="2400" dirty="0"/>
              <a:t> </a:t>
            </a:r>
          </a:p>
          <a:p>
            <a:pPr algn="r"/>
            <a:r>
              <a:rPr lang="nl-NL" altLang="nl-NL" sz="2400" dirty="0"/>
              <a:t>in Dutch </a:t>
            </a:r>
          </a:p>
          <a:p>
            <a:pPr algn="r"/>
            <a:r>
              <a:rPr lang="nl-NL" altLang="nl-NL" sz="2400" dirty="0"/>
              <a:t>Society</a:t>
            </a:r>
          </a:p>
        </p:txBody>
      </p:sp>
      <p:pic>
        <p:nvPicPr>
          <p:cNvPr id="3" name="Afbeelding 2">
            <a:extLst>
              <a:ext uri="{FF2B5EF4-FFF2-40B4-BE49-F238E27FC236}">
                <a16:creationId xmlns:a16="http://schemas.microsoft.com/office/drawing/2014/main" id="{21F1C544-BCC2-E20E-BB17-99137A673396}"/>
              </a:ext>
            </a:extLst>
          </p:cNvPr>
          <p:cNvPicPr>
            <a:picLocks noChangeAspect="1"/>
          </p:cNvPicPr>
          <p:nvPr/>
        </p:nvPicPr>
        <p:blipFill>
          <a:blip r:embed="rId4"/>
          <a:stretch>
            <a:fillRect/>
          </a:stretch>
        </p:blipFill>
        <p:spPr>
          <a:xfrm>
            <a:off x="-36512" y="968533"/>
            <a:ext cx="2421191" cy="2052162"/>
          </a:xfrm>
          <a:prstGeom prst="rect">
            <a:avLst/>
          </a:prstGeom>
        </p:spPr>
      </p:pic>
      <p:pic>
        <p:nvPicPr>
          <p:cNvPr id="8" name="Afbeelding 7">
            <a:extLst>
              <a:ext uri="{FF2B5EF4-FFF2-40B4-BE49-F238E27FC236}">
                <a16:creationId xmlns:a16="http://schemas.microsoft.com/office/drawing/2014/main" id="{0D187EC8-D3B2-1D44-FD47-E1D4D5CEAFFB}"/>
              </a:ext>
            </a:extLst>
          </p:cNvPr>
          <p:cNvPicPr>
            <a:picLocks noChangeAspect="1"/>
          </p:cNvPicPr>
          <p:nvPr/>
        </p:nvPicPr>
        <p:blipFill>
          <a:blip r:embed="rId5"/>
          <a:stretch>
            <a:fillRect/>
          </a:stretch>
        </p:blipFill>
        <p:spPr>
          <a:xfrm>
            <a:off x="0" y="3124849"/>
            <a:ext cx="5532941" cy="2018651"/>
          </a:xfrm>
          <a:prstGeom prst="rect">
            <a:avLst/>
          </a:prstGeom>
        </p:spPr>
      </p:pic>
      <p:sp>
        <p:nvSpPr>
          <p:cNvPr id="15" name="Tekstvak 14">
            <a:extLst>
              <a:ext uri="{FF2B5EF4-FFF2-40B4-BE49-F238E27FC236}">
                <a16:creationId xmlns:a16="http://schemas.microsoft.com/office/drawing/2014/main" id="{4E9A3965-7300-F331-4AFC-85D3BBD065DF}"/>
              </a:ext>
            </a:extLst>
          </p:cNvPr>
          <p:cNvSpPr txBox="1"/>
          <p:nvPr/>
        </p:nvSpPr>
        <p:spPr>
          <a:xfrm>
            <a:off x="53739" y="1370230"/>
            <a:ext cx="1296144" cy="369332"/>
          </a:xfrm>
          <a:prstGeom prst="rect">
            <a:avLst/>
          </a:prstGeom>
          <a:noFill/>
        </p:spPr>
        <p:txBody>
          <a:bodyPr wrap="square" rtlCol="0">
            <a:spAutoFit/>
          </a:bodyPr>
          <a:lstStyle/>
          <a:p>
            <a:r>
              <a:rPr lang="nl-NL" dirty="0" err="1">
                <a:latin typeface="Calibri" panose="020F0502020204030204" pitchFamily="34" charset="0"/>
                <a:ea typeface="Calibri" panose="020F0502020204030204" pitchFamily="34" charset="0"/>
                <a:cs typeface="Calibri" panose="020F0502020204030204" pitchFamily="34" charset="0"/>
              </a:rPr>
              <a:t>Vacancies</a:t>
            </a:r>
            <a:endParaRPr lang="nl-NL" dirty="0">
              <a:latin typeface="Calibri" panose="020F0502020204030204" pitchFamily="34" charset="0"/>
              <a:ea typeface="Calibri" panose="020F0502020204030204" pitchFamily="34" charset="0"/>
              <a:cs typeface="Calibri" panose="020F0502020204030204" pitchFamily="34" charset="0"/>
            </a:endParaRPr>
          </a:p>
        </p:txBody>
      </p:sp>
      <p:sp>
        <p:nvSpPr>
          <p:cNvPr id="16" name="Tekstvak 15">
            <a:extLst>
              <a:ext uri="{FF2B5EF4-FFF2-40B4-BE49-F238E27FC236}">
                <a16:creationId xmlns:a16="http://schemas.microsoft.com/office/drawing/2014/main" id="{A79DB3B0-5D3E-6EB4-BEEC-9664581B7A60}"/>
              </a:ext>
            </a:extLst>
          </p:cNvPr>
          <p:cNvSpPr txBox="1"/>
          <p:nvPr/>
        </p:nvSpPr>
        <p:spPr>
          <a:xfrm>
            <a:off x="4170939" y="4134174"/>
            <a:ext cx="802122" cy="523220"/>
          </a:xfrm>
          <a:prstGeom prst="rect">
            <a:avLst/>
          </a:prstGeom>
          <a:solidFill>
            <a:srgbClr val="C8EAE8"/>
          </a:solidFill>
        </p:spPr>
        <p:txBody>
          <a:bodyPr wrap="square" rtlCol="0">
            <a:spAutoFit/>
          </a:bodyPr>
          <a:lstStyle/>
          <a:p>
            <a:r>
              <a:rPr lang="nl-NL" sz="1400" dirty="0" err="1"/>
              <a:t>Outflow</a:t>
            </a:r>
            <a:endParaRPr lang="nl-NL" sz="1400" dirty="0"/>
          </a:p>
          <a:p>
            <a:r>
              <a:rPr lang="nl-NL" sz="1400" dirty="0" err="1"/>
              <a:t>Inflow</a:t>
            </a:r>
            <a:endParaRPr lang="nl-NL" sz="1400" dirty="0"/>
          </a:p>
        </p:txBody>
      </p:sp>
      <p:pic>
        <p:nvPicPr>
          <p:cNvPr id="18" name="Afbeelding 17">
            <a:extLst>
              <a:ext uri="{FF2B5EF4-FFF2-40B4-BE49-F238E27FC236}">
                <a16:creationId xmlns:a16="http://schemas.microsoft.com/office/drawing/2014/main" id="{194C9B17-1A83-8E9C-C3FA-9A226CCF5992}"/>
              </a:ext>
            </a:extLst>
          </p:cNvPr>
          <p:cNvPicPr>
            <a:picLocks noChangeAspect="1"/>
          </p:cNvPicPr>
          <p:nvPr/>
        </p:nvPicPr>
        <p:blipFill>
          <a:blip r:embed="rId6"/>
          <a:stretch>
            <a:fillRect/>
          </a:stretch>
        </p:blipFill>
        <p:spPr>
          <a:xfrm>
            <a:off x="2834279" y="791622"/>
            <a:ext cx="4709568" cy="1204064"/>
          </a:xfrm>
          <a:prstGeom prst="rect">
            <a:avLst/>
          </a:prstGeom>
        </p:spPr>
      </p:pic>
      <p:sp>
        <p:nvSpPr>
          <p:cNvPr id="19" name="Tekstvak 18">
            <a:extLst>
              <a:ext uri="{FF2B5EF4-FFF2-40B4-BE49-F238E27FC236}">
                <a16:creationId xmlns:a16="http://schemas.microsoft.com/office/drawing/2014/main" id="{4BDD0372-DA55-F579-5951-E7133FCE9685}"/>
              </a:ext>
            </a:extLst>
          </p:cNvPr>
          <p:cNvSpPr txBox="1"/>
          <p:nvPr/>
        </p:nvSpPr>
        <p:spPr>
          <a:xfrm>
            <a:off x="6300192" y="483518"/>
            <a:ext cx="1368152" cy="369332"/>
          </a:xfrm>
          <a:prstGeom prst="rect">
            <a:avLst/>
          </a:prstGeom>
          <a:noFill/>
        </p:spPr>
        <p:txBody>
          <a:bodyPr wrap="square" rtlCol="0">
            <a:spAutoFit/>
          </a:bodyPr>
          <a:lstStyle/>
          <a:p>
            <a:r>
              <a:rPr lang="nl-NL" dirty="0" err="1">
                <a:latin typeface="Calibri" panose="020F0502020204030204" pitchFamily="34" charset="0"/>
                <a:ea typeface="Calibri" panose="020F0502020204030204" pitchFamily="34" charset="0"/>
                <a:cs typeface="Calibri" panose="020F0502020204030204" pitchFamily="34" charset="0"/>
              </a:rPr>
              <a:t>Overloaded</a:t>
            </a:r>
            <a:endParaRPr lang="nl-NL" dirty="0">
              <a:latin typeface="Calibri" panose="020F0502020204030204" pitchFamily="34" charset="0"/>
              <a:ea typeface="Calibri" panose="020F0502020204030204" pitchFamily="34" charset="0"/>
              <a:cs typeface="Calibri" panose="020F0502020204030204" pitchFamily="34" charset="0"/>
            </a:endParaRPr>
          </a:p>
        </p:txBody>
      </p:sp>
      <p:sp>
        <p:nvSpPr>
          <p:cNvPr id="20" name="Tekstvak 19">
            <a:extLst>
              <a:ext uri="{FF2B5EF4-FFF2-40B4-BE49-F238E27FC236}">
                <a16:creationId xmlns:a16="http://schemas.microsoft.com/office/drawing/2014/main" id="{6EEA143A-C516-F11E-B5D6-BAA57B15C2EA}"/>
              </a:ext>
            </a:extLst>
          </p:cNvPr>
          <p:cNvSpPr txBox="1"/>
          <p:nvPr/>
        </p:nvSpPr>
        <p:spPr>
          <a:xfrm>
            <a:off x="4603204" y="489944"/>
            <a:ext cx="1368152" cy="369332"/>
          </a:xfrm>
          <a:prstGeom prst="rect">
            <a:avLst/>
          </a:prstGeom>
          <a:noFill/>
        </p:spPr>
        <p:txBody>
          <a:bodyPr wrap="square" rtlCol="0">
            <a:spAutoFit/>
          </a:bodyPr>
          <a:lstStyle/>
          <a:p>
            <a:r>
              <a:rPr lang="nl-NL" dirty="0">
                <a:latin typeface="Calibri" panose="020F0502020204030204" pitchFamily="34" charset="0"/>
                <a:ea typeface="Calibri" panose="020F0502020204030204" pitchFamily="34" charset="0"/>
                <a:cs typeface="Calibri" panose="020F0502020204030204" pitchFamily="34" charset="0"/>
              </a:rPr>
              <a:t>Every week</a:t>
            </a:r>
          </a:p>
        </p:txBody>
      </p:sp>
      <p:sp>
        <p:nvSpPr>
          <p:cNvPr id="21" name="Tekstvak 20">
            <a:extLst>
              <a:ext uri="{FF2B5EF4-FFF2-40B4-BE49-F238E27FC236}">
                <a16:creationId xmlns:a16="http://schemas.microsoft.com/office/drawing/2014/main" id="{9CD6B466-7B89-FAFE-B043-16B8D20AD544}"/>
              </a:ext>
            </a:extLst>
          </p:cNvPr>
          <p:cNvSpPr txBox="1"/>
          <p:nvPr/>
        </p:nvSpPr>
        <p:spPr>
          <a:xfrm>
            <a:off x="2834279" y="501900"/>
            <a:ext cx="1522202" cy="369332"/>
          </a:xfrm>
          <a:prstGeom prst="rect">
            <a:avLst/>
          </a:prstGeom>
          <a:noFill/>
        </p:spPr>
        <p:txBody>
          <a:bodyPr wrap="square" rtlCol="0">
            <a:spAutoFit/>
          </a:bodyPr>
          <a:lstStyle/>
          <a:p>
            <a:r>
              <a:rPr lang="nl-NL" dirty="0" err="1">
                <a:latin typeface="Calibri" panose="020F0502020204030204" pitchFamily="34" charset="0"/>
                <a:ea typeface="Calibri" panose="020F0502020204030204" pitchFamily="34" charset="0"/>
                <a:cs typeface="Calibri" panose="020F0502020204030204" pitchFamily="34" charset="0"/>
              </a:rPr>
              <a:t>Informal</a:t>
            </a:r>
            <a:r>
              <a:rPr lang="nl-NL" dirty="0">
                <a:latin typeface="Calibri" panose="020F0502020204030204" pitchFamily="34" charset="0"/>
                <a:ea typeface="Calibri" panose="020F0502020204030204" pitchFamily="34" charset="0"/>
                <a:cs typeface="Calibri" panose="020F0502020204030204" pitchFamily="34" charset="0"/>
              </a:rPr>
              <a:t> care</a:t>
            </a:r>
          </a:p>
        </p:txBody>
      </p:sp>
    </p:spTree>
    <p:extLst>
      <p:ext uri="{BB962C8B-B14F-4D97-AF65-F5344CB8AC3E}">
        <p14:creationId xmlns:p14="http://schemas.microsoft.com/office/powerpoint/2010/main" val="541739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49429" y="-17402"/>
            <a:ext cx="7402512" cy="684213"/>
          </a:xfrm>
        </p:spPr>
        <p:txBody>
          <a:bodyPr/>
          <a:lstStyle/>
          <a:p>
            <a:r>
              <a:rPr lang="nl-NL" altLang="nl-NL" sz="2400" dirty="0" err="1"/>
              <a:t>Challenges</a:t>
            </a:r>
            <a:r>
              <a:rPr lang="nl-NL" altLang="nl-NL" sz="2400" dirty="0"/>
              <a:t> in Dutch Society</a:t>
            </a:r>
          </a:p>
        </p:txBody>
      </p:sp>
      <p:sp>
        <p:nvSpPr>
          <p:cNvPr id="3" name="Tijdelijke aanduiding voor datum 2">
            <a:extLst>
              <a:ext uri="{FF2B5EF4-FFF2-40B4-BE49-F238E27FC236}">
                <a16:creationId xmlns:a16="http://schemas.microsoft.com/office/drawing/2014/main" id="{266A3237-9C56-DB02-20E4-C92DCD4D36F4}"/>
              </a:ext>
            </a:extLst>
          </p:cNvPr>
          <p:cNvSpPr>
            <a:spLocks noGrp="1"/>
          </p:cNvSpPr>
          <p:nvPr>
            <p:ph type="dt" sz="quarter" idx="10"/>
          </p:nvPr>
        </p:nvSpPr>
        <p:spPr>
          <a:xfrm>
            <a:off x="768000" y="6480000"/>
            <a:ext cx="1344000" cy="192000"/>
          </a:xfrm>
          <a:prstGeom prst="rect">
            <a:avLst/>
          </a:prstGeom>
        </p:spPr>
        <p:txBody>
          <a:bodyPr vert="horz" lIns="0" tIns="0" rIns="0" bIns="0" rtlCol="0" anchor="t" anchorCtr="0">
            <a:noAutofit/>
          </a:bodyPr>
          <a:lstStyle>
            <a:defPPr lvl="0">
              <a:defRPr lang="nl-NL"/>
            </a:defPPr>
            <a:lvl1pPr marL="0" lvl="1" algn="l" defTabSz="914400" rtl="0" eaLnBrk="1" latinLnBrk="0" hangingPunct="1">
              <a:defRPr sz="933" kern="1200">
                <a:solidFill>
                  <a:schemeClr val="tx1">
                    <a:lumMod val="50000"/>
                    <a:lumOff val="50000"/>
                  </a:schemeClr>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685783">
              <a:defRPr/>
            </a:pPr>
            <a:fld id="{7BC8448B-B934-2A42-BB93-3F7F74972D73}" type="datetime4">
              <a:rPr lang="nl-NL" smtClean="0"/>
              <a:pPr lvl="0" defTabSz="685783">
                <a:defRPr/>
              </a:pPr>
              <a:t>9 december 2024</a:t>
            </a:fld>
            <a:endParaRPr lang="nl-NL" dirty="0">
              <a:solidFill>
                <a:prstClr val="black">
                  <a:lumMod val="50000"/>
                  <a:lumOff val="50000"/>
                </a:prstClr>
              </a:solidFill>
              <a:latin typeface="Verdana"/>
            </a:endParaRPr>
          </a:p>
        </p:txBody>
      </p:sp>
      <p:sp>
        <p:nvSpPr>
          <p:cNvPr id="37892" name="Tijdelijke aanduiding voor dianumm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783"/>
            <a:fld id="{958FCE71-CD54-4D8E-8880-FDDC740C6A90}" type="slidenum">
              <a:rPr lang="nl-NL" altLang="nl-NL">
                <a:solidFill>
                  <a:prstClr val="black">
                    <a:lumMod val="50000"/>
                    <a:lumOff val="50000"/>
                  </a:prstClr>
                </a:solidFill>
                <a:latin typeface="Verdana"/>
              </a:rPr>
              <a:pPr defTabSz="685783"/>
              <a:t>5</a:t>
            </a:fld>
            <a:endParaRPr lang="nl-NL" altLang="nl-NL">
              <a:solidFill>
                <a:prstClr val="black">
                  <a:lumMod val="50000"/>
                  <a:lumOff val="50000"/>
                </a:prstClr>
              </a:solidFill>
              <a:latin typeface="Verdana"/>
            </a:endParaRPr>
          </a:p>
        </p:txBody>
      </p:sp>
      <p:pic>
        <p:nvPicPr>
          <p:cNvPr id="37893" name="Afbeelding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7078" y="1760313"/>
            <a:ext cx="2938462" cy="300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kstvak 7"/>
          <p:cNvSpPr txBox="1">
            <a:spLocks noChangeArrowheads="1"/>
          </p:cNvSpPr>
          <p:nvPr/>
        </p:nvSpPr>
        <p:spPr bwMode="auto">
          <a:xfrm>
            <a:off x="114767" y="1760830"/>
            <a:ext cx="29384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783"/>
            <a:r>
              <a:rPr lang="nl-NL" altLang="nl-NL" b="1" dirty="0">
                <a:solidFill>
                  <a:srgbClr val="39870C"/>
                </a:solidFill>
                <a:latin typeface="Verdana"/>
              </a:rPr>
              <a:t>Human </a:t>
            </a:r>
            <a:r>
              <a:rPr lang="nl-NL" altLang="nl-NL" b="1" dirty="0" err="1">
                <a:solidFill>
                  <a:srgbClr val="39870C"/>
                </a:solidFill>
                <a:latin typeface="Verdana"/>
              </a:rPr>
              <a:t>Oriented</a:t>
            </a:r>
            <a:r>
              <a:rPr lang="nl-NL" altLang="nl-NL" b="1" dirty="0">
                <a:solidFill>
                  <a:srgbClr val="39870C"/>
                </a:solidFill>
                <a:latin typeface="Verdana"/>
              </a:rPr>
              <a:t>?</a:t>
            </a:r>
          </a:p>
        </p:txBody>
      </p:sp>
      <p:pic>
        <p:nvPicPr>
          <p:cNvPr id="37896" name="Afbeelding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2412" y="2206350"/>
            <a:ext cx="2543175" cy="226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kstvak 14">
            <a:extLst>
              <a:ext uri="{FF2B5EF4-FFF2-40B4-BE49-F238E27FC236}">
                <a16:creationId xmlns:a16="http://schemas.microsoft.com/office/drawing/2014/main" id="{DF6B4727-D5F5-5696-1F87-548E8C00F34F}"/>
              </a:ext>
            </a:extLst>
          </p:cNvPr>
          <p:cNvSpPr txBox="1"/>
          <p:nvPr/>
        </p:nvSpPr>
        <p:spPr>
          <a:xfrm>
            <a:off x="373529" y="2265586"/>
            <a:ext cx="2420937" cy="2677656"/>
          </a:xfrm>
          <a:prstGeom prst="rect">
            <a:avLst/>
          </a:prstGeom>
          <a:noFill/>
        </p:spPr>
        <p:txBody>
          <a:bodyPr wrap="square">
            <a:spAutoFit/>
          </a:bodyPr>
          <a:lstStyle/>
          <a:p>
            <a:pPr defTabSz="685783">
              <a:defRPr/>
            </a:pPr>
            <a:r>
              <a:rPr lang="en-US" sz="800" b="1" dirty="0">
                <a:solidFill>
                  <a:prstClr val="white"/>
                </a:solidFill>
                <a:latin typeface="Verdana"/>
              </a:rPr>
              <a:t>Providing care differently</a:t>
            </a:r>
          </a:p>
          <a:p>
            <a:pPr defTabSz="685783">
              <a:defRPr/>
            </a:pPr>
            <a:r>
              <a:rPr lang="en-US" sz="800" dirty="0">
                <a:solidFill>
                  <a:prstClr val="white"/>
                </a:solidFill>
                <a:latin typeface="Verdana"/>
              </a:rPr>
              <a:t>More emphasis on home care, self-care, digital and hybrid care</a:t>
            </a:r>
          </a:p>
          <a:p>
            <a:pPr defTabSz="685783">
              <a:defRPr/>
            </a:pPr>
            <a:endParaRPr lang="en-US" sz="800" dirty="0">
              <a:solidFill>
                <a:prstClr val="white"/>
              </a:solidFill>
              <a:latin typeface="Verdana"/>
            </a:endParaRPr>
          </a:p>
          <a:p>
            <a:pPr defTabSz="685783">
              <a:defRPr/>
            </a:pPr>
            <a:r>
              <a:rPr lang="en-US" sz="800" b="1" dirty="0">
                <a:solidFill>
                  <a:prstClr val="white"/>
                </a:solidFill>
                <a:latin typeface="Verdana"/>
              </a:rPr>
              <a:t>Managing (increasing) </a:t>
            </a:r>
            <a:r>
              <a:rPr lang="en-US" sz="800" b="1" dirty="0" err="1">
                <a:solidFill>
                  <a:prstClr val="white"/>
                </a:solidFill>
                <a:latin typeface="Verdana"/>
              </a:rPr>
              <a:t>multimorbidity</a:t>
            </a:r>
            <a:endParaRPr lang="en-US" sz="800" b="1" dirty="0">
              <a:solidFill>
                <a:prstClr val="white"/>
              </a:solidFill>
              <a:latin typeface="Verdana"/>
            </a:endParaRPr>
          </a:p>
          <a:p>
            <a:pPr defTabSz="685783">
              <a:defRPr/>
            </a:pPr>
            <a:r>
              <a:rPr lang="en-US" sz="800" dirty="0">
                <a:solidFill>
                  <a:prstClr val="white"/>
                </a:solidFill>
                <a:latin typeface="Verdana"/>
              </a:rPr>
              <a:t>From 4.3 </a:t>
            </a:r>
            <a:r>
              <a:rPr lang="en-US" sz="800" dirty="0" err="1">
                <a:solidFill>
                  <a:prstClr val="white"/>
                </a:solidFill>
                <a:latin typeface="Verdana"/>
              </a:rPr>
              <a:t>mln</a:t>
            </a:r>
            <a:r>
              <a:rPr lang="en-US" sz="800" dirty="0">
                <a:solidFill>
                  <a:prstClr val="white"/>
                </a:solidFill>
                <a:latin typeface="Verdana"/>
              </a:rPr>
              <a:t> to 5.5 </a:t>
            </a:r>
            <a:r>
              <a:rPr lang="en-US" sz="800" dirty="0" err="1">
                <a:solidFill>
                  <a:prstClr val="white"/>
                </a:solidFill>
                <a:latin typeface="Verdana"/>
              </a:rPr>
              <a:t>mln</a:t>
            </a:r>
            <a:r>
              <a:rPr lang="en-US" sz="800" dirty="0">
                <a:solidFill>
                  <a:prstClr val="white"/>
                </a:solidFill>
                <a:latin typeface="Verdana"/>
              </a:rPr>
              <a:t> individuals by 2040</a:t>
            </a:r>
          </a:p>
          <a:p>
            <a:pPr defTabSz="685783">
              <a:defRPr/>
            </a:pPr>
            <a:endParaRPr lang="en-US" sz="800" dirty="0">
              <a:solidFill>
                <a:prstClr val="white"/>
              </a:solidFill>
              <a:latin typeface="Verdana"/>
            </a:endParaRPr>
          </a:p>
          <a:p>
            <a:pPr defTabSz="685783">
              <a:defRPr/>
            </a:pPr>
            <a:r>
              <a:rPr lang="en-US" sz="800" b="1" dirty="0">
                <a:solidFill>
                  <a:prstClr val="white"/>
                </a:solidFill>
                <a:latin typeface="Verdana"/>
              </a:rPr>
              <a:t>More focus on meaningful living</a:t>
            </a:r>
          </a:p>
          <a:p>
            <a:pPr defTabSz="685783">
              <a:defRPr/>
            </a:pPr>
            <a:r>
              <a:rPr lang="en-US" sz="800" dirty="0">
                <a:solidFill>
                  <a:prstClr val="white"/>
                </a:solidFill>
                <a:latin typeface="Verdana"/>
              </a:rPr>
              <a:t>Not just longevity, but also quality of life matters to people</a:t>
            </a:r>
          </a:p>
          <a:p>
            <a:pPr defTabSz="685783">
              <a:defRPr/>
            </a:pPr>
            <a:endParaRPr lang="en-US" sz="800" dirty="0">
              <a:solidFill>
                <a:prstClr val="white"/>
              </a:solidFill>
              <a:latin typeface="Verdana"/>
            </a:endParaRPr>
          </a:p>
          <a:p>
            <a:pPr defTabSz="685783">
              <a:defRPr/>
            </a:pPr>
            <a:r>
              <a:rPr lang="en-US" sz="800" b="1" dirty="0">
                <a:solidFill>
                  <a:prstClr val="white"/>
                </a:solidFill>
                <a:latin typeface="Verdana"/>
              </a:rPr>
              <a:t>Large Health disparities</a:t>
            </a:r>
          </a:p>
          <a:p>
            <a:pPr defTabSz="685783">
              <a:defRPr/>
            </a:pPr>
            <a:r>
              <a:rPr lang="en-US" sz="800" dirty="0">
                <a:solidFill>
                  <a:prstClr val="white"/>
                </a:solidFill>
                <a:latin typeface="Verdana"/>
              </a:rPr>
              <a:t>18 years difference in healthy life years</a:t>
            </a:r>
          </a:p>
          <a:p>
            <a:pPr defTabSz="685783">
              <a:defRPr/>
            </a:pPr>
            <a:endParaRPr lang="en-US" sz="800" dirty="0">
              <a:solidFill>
                <a:prstClr val="white"/>
              </a:solidFill>
              <a:latin typeface="Verdana"/>
            </a:endParaRPr>
          </a:p>
          <a:p>
            <a:pPr defTabSz="685783">
              <a:defRPr/>
            </a:pPr>
            <a:r>
              <a:rPr lang="en-US" sz="800" b="1" dirty="0">
                <a:solidFill>
                  <a:prstClr val="white"/>
                </a:solidFill>
                <a:latin typeface="Verdana"/>
              </a:rPr>
              <a:t>Individualization</a:t>
            </a:r>
          </a:p>
          <a:p>
            <a:pPr defTabSz="685783">
              <a:defRPr/>
            </a:pPr>
            <a:r>
              <a:rPr lang="en-US" sz="800" dirty="0">
                <a:solidFill>
                  <a:prstClr val="white"/>
                </a:solidFill>
                <a:latin typeface="Verdana"/>
              </a:rPr>
              <a:t>Solidarity under pressure</a:t>
            </a:r>
          </a:p>
          <a:p>
            <a:pPr defTabSz="685783">
              <a:defRPr/>
            </a:pPr>
            <a:endParaRPr lang="en-US" sz="800" dirty="0">
              <a:solidFill>
                <a:prstClr val="white"/>
              </a:solidFill>
              <a:latin typeface="Verdana"/>
            </a:endParaRPr>
          </a:p>
          <a:p>
            <a:pPr defTabSz="685783">
              <a:defRPr/>
            </a:pPr>
            <a:endParaRPr lang="en-US" sz="800" dirty="0">
              <a:solidFill>
                <a:prstClr val="white"/>
              </a:solidFill>
              <a:latin typeface="Verdana"/>
            </a:endParaRPr>
          </a:p>
          <a:p>
            <a:pPr defTabSz="685783">
              <a:defRPr/>
            </a:pPr>
            <a:endParaRPr lang="en-US" sz="800" dirty="0">
              <a:solidFill>
                <a:prstClr val="white"/>
              </a:solidFill>
              <a:latin typeface="Verdana"/>
            </a:endParaRPr>
          </a:p>
          <a:p>
            <a:pPr defTabSz="685783">
              <a:defRPr/>
            </a:pPr>
            <a:endParaRPr lang="nl-NL" sz="800" dirty="0">
              <a:solidFill>
                <a:prstClr val="white"/>
              </a:solidFill>
              <a:latin typeface="Verdana"/>
            </a:endParaRPr>
          </a:p>
        </p:txBody>
      </p:sp>
      <p:pic>
        <p:nvPicPr>
          <p:cNvPr id="37899" name="Afbeelding 1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14448" y="1761345"/>
            <a:ext cx="2938463" cy="300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Tekstvak 17"/>
          <p:cNvSpPr txBox="1">
            <a:spLocks noChangeArrowheads="1"/>
          </p:cNvSpPr>
          <p:nvPr/>
        </p:nvSpPr>
        <p:spPr bwMode="auto">
          <a:xfrm>
            <a:off x="3114349" y="1760314"/>
            <a:ext cx="29384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783"/>
            <a:r>
              <a:rPr lang="nl-NL" altLang="nl-NL" b="1" dirty="0" err="1">
                <a:solidFill>
                  <a:srgbClr val="39870C"/>
                </a:solidFill>
                <a:latin typeface="Verdana"/>
              </a:rPr>
              <a:t>Sustainable</a:t>
            </a:r>
            <a:r>
              <a:rPr lang="nl-NL" altLang="nl-NL" b="1" dirty="0">
                <a:solidFill>
                  <a:srgbClr val="39870C"/>
                </a:solidFill>
                <a:latin typeface="Verdana"/>
              </a:rPr>
              <a:t>?</a:t>
            </a:r>
          </a:p>
        </p:txBody>
      </p:sp>
      <p:pic>
        <p:nvPicPr>
          <p:cNvPr id="37902" name="Afbeelding 1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11993" y="2206350"/>
            <a:ext cx="2543175" cy="226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Afbeelding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1818" y="1763487"/>
            <a:ext cx="2938462" cy="299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kstvak 7"/>
          <p:cNvSpPr txBox="1">
            <a:spLocks noChangeArrowheads="1"/>
          </p:cNvSpPr>
          <p:nvPr/>
        </p:nvSpPr>
        <p:spPr bwMode="auto">
          <a:xfrm>
            <a:off x="6111816" y="1761346"/>
            <a:ext cx="29384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783"/>
            <a:r>
              <a:rPr lang="nl-NL" altLang="nl-NL" b="1" dirty="0" err="1">
                <a:solidFill>
                  <a:srgbClr val="39870C"/>
                </a:solidFill>
                <a:latin typeface="Verdana"/>
              </a:rPr>
              <a:t>Environmental</a:t>
            </a:r>
            <a:r>
              <a:rPr lang="nl-NL" altLang="nl-NL" b="1" dirty="0">
                <a:solidFill>
                  <a:srgbClr val="39870C"/>
                </a:solidFill>
                <a:latin typeface="Verdana"/>
              </a:rPr>
              <a:t>?</a:t>
            </a:r>
          </a:p>
        </p:txBody>
      </p:sp>
      <p:pic>
        <p:nvPicPr>
          <p:cNvPr id="20" name="Afbeelding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09461" y="2209617"/>
            <a:ext cx="2543175" cy="226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kstvak 22">
            <a:extLst>
              <a:ext uri="{FF2B5EF4-FFF2-40B4-BE49-F238E27FC236}">
                <a16:creationId xmlns:a16="http://schemas.microsoft.com/office/drawing/2014/main" id="{DF6B4727-D5F5-5696-1F87-548E8C00F34F}"/>
              </a:ext>
            </a:extLst>
          </p:cNvPr>
          <p:cNvSpPr txBox="1"/>
          <p:nvPr/>
        </p:nvSpPr>
        <p:spPr>
          <a:xfrm>
            <a:off x="3434231" y="2281558"/>
            <a:ext cx="2420937" cy="1692771"/>
          </a:xfrm>
          <a:prstGeom prst="rect">
            <a:avLst/>
          </a:prstGeom>
          <a:noFill/>
        </p:spPr>
        <p:txBody>
          <a:bodyPr wrap="square">
            <a:spAutoFit/>
          </a:bodyPr>
          <a:lstStyle/>
          <a:p>
            <a:pPr defTabSz="685783">
              <a:defRPr/>
            </a:pPr>
            <a:r>
              <a:rPr lang="en-US" sz="800" b="1" dirty="0">
                <a:solidFill>
                  <a:prstClr val="white"/>
                </a:solidFill>
                <a:latin typeface="Verdana"/>
              </a:rPr>
              <a:t>Rising healthcare costs</a:t>
            </a:r>
          </a:p>
          <a:p>
            <a:pPr defTabSz="685783">
              <a:defRPr/>
            </a:pPr>
            <a:r>
              <a:rPr lang="en-US" sz="800" dirty="0">
                <a:solidFill>
                  <a:prstClr val="white"/>
                </a:solidFill>
                <a:latin typeface="Verdana"/>
              </a:rPr>
              <a:t>From 14% to 20% of GDP by 2040</a:t>
            </a:r>
          </a:p>
          <a:p>
            <a:pPr defTabSz="685783">
              <a:defRPr/>
            </a:pPr>
            <a:endParaRPr lang="en-US" sz="800" dirty="0">
              <a:solidFill>
                <a:prstClr val="white"/>
              </a:solidFill>
              <a:latin typeface="Verdana"/>
            </a:endParaRPr>
          </a:p>
          <a:p>
            <a:pPr defTabSz="685783">
              <a:defRPr/>
            </a:pPr>
            <a:r>
              <a:rPr lang="en-US" sz="800" b="1" dirty="0">
                <a:solidFill>
                  <a:prstClr val="white"/>
                </a:solidFill>
                <a:latin typeface="Verdana"/>
              </a:rPr>
              <a:t>Labor market shortage</a:t>
            </a:r>
          </a:p>
          <a:p>
            <a:pPr defTabSz="685783">
              <a:defRPr/>
            </a:pPr>
            <a:r>
              <a:rPr lang="en-US" sz="800" dirty="0">
                <a:solidFill>
                  <a:prstClr val="white"/>
                </a:solidFill>
                <a:latin typeface="Verdana"/>
              </a:rPr>
              <a:t>From 49,000 to 117,000 workers short by 2030</a:t>
            </a:r>
          </a:p>
          <a:p>
            <a:pPr defTabSz="685783">
              <a:defRPr/>
            </a:pPr>
            <a:endParaRPr lang="en-US" sz="800" dirty="0">
              <a:solidFill>
                <a:prstClr val="white"/>
              </a:solidFill>
              <a:latin typeface="Verdana"/>
            </a:endParaRPr>
          </a:p>
          <a:p>
            <a:pPr defTabSz="685783">
              <a:defRPr/>
            </a:pPr>
            <a:r>
              <a:rPr lang="en-US" sz="800" b="1" dirty="0">
                <a:solidFill>
                  <a:prstClr val="white"/>
                </a:solidFill>
                <a:latin typeface="Verdana"/>
              </a:rPr>
              <a:t>Double aging</a:t>
            </a:r>
          </a:p>
          <a:p>
            <a:pPr defTabSz="685783">
              <a:defRPr/>
            </a:pPr>
            <a:r>
              <a:rPr lang="en-US" sz="800" dirty="0">
                <a:solidFill>
                  <a:prstClr val="white"/>
                </a:solidFill>
                <a:latin typeface="Verdana"/>
              </a:rPr>
              <a:t>From 8% to 12% aged 75+ by 2030</a:t>
            </a:r>
          </a:p>
          <a:p>
            <a:pPr defTabSz="685783">
              <a:defRPr/>
            </a:pPr>
            <a:endParaRPr lang="en-US" sz="800" dirty="0">
              <a:solidFill>
                <a:prstClr val="white"/>
              </a:solidFill>
              <a:latin typeface="Verdana"/>
            </a:endParaRPr>
          </a:p>
          <a:p>
            <a:pPr defTabSz="685783">
              <a:defRPr/>
            </a:pPr>
            <a:r>
              <a:rPr lang="en-US" sz="800" b="1" dirty="0">
                <a:solidFill>
                  <a:prstClr val="white"/>
                </a:solidFill>
                <a:latin typeface="Verdana"/>
              </a:rPr>
              <a:t>Growth in treatment options</a:t>
            </a:r>
          </a:p>
          <a:p>
            <a:pPr defTabSz="685783">
              <a:defRPr/>
            </a:pPr>
            <a:r>
              <a:rPr lang="en-US" sz="800" dirty="0">
                <a:solidFill>
                  <a:prstClr val="white"/>
                </a:solidFill>
                <a:latin typeface="Verdana"/>
              </a:rPr>
              <a:t>More (person-centered) treatments and medications</a:t>
            </a:r>
          </a:p>
        </p:txBody>
      </p:sp>
      <p:sp>
        <p:nvSpPr>
          <p:cNvPr id="24" name="Tekstvak 23">
            <a:extLst>
              <a:ext uri="{FF2B5EF4-FFF2-40B4-BE49-F238E27FC236}">
                <a16:creationId xmlns:a16="http://schemas.microsoft.com/office/drawing/2014/main" id="{DF6B4727-D5F5-5696-1F87-548E8C00F34F}"/>
              </a:ext>
            </a:extLst>
          </p:cNvPr>
          <p:cNvSpPr txBox="1"/>
          <p:nvPr/>
        </p:nvSpPr>
        <p:spPr>
          <a:xfrm>
            <a:off x="6372695" y="2281559"/>
            <a:ext cx="2420937" cy="1200329"/>
          </a:xfrm>
          <a:prstGeom prst="rect">
            <a:avLst/>
          </a:prstGeom>
          <a:noFill/>
        </p:spPr>
        <p:txBody>
          <a:bodyPr wrap="square">
            <a:spAutoFit/>
          </a:bodyPr>
          <a:lstStyle/>
          <a:p>
            <a:pPr defTabSz="685783">
              <a:defRPr/>
            </a:pPr>
            <a:r>
              <a:rPr lang="en-US" sz="800" b="1" dirty="0">
                <a:solidFill>
                  <a:prstClr val="white"/>
                </a:solidFill>
                <a:latin typeface="Verdana"/>
              </a:rPr>
              <a:t>Climate under pressure</a:t>
            </a:r>
          </a:p>
          <a:p>
            <a:pPr defTabSz="685783">
              <a:defRPr/>
            </a:pPr>
            <a:r>
              <a:rPr lang="en-US" sz="800" dirty="0">
                <a:solidFill>
                  <a:prstClr val="white"/>
                </a:solidFill>
                <a:latin typeface="Verdana"/>
              </a:rPr>
              <a:t>Healthcare responsible for 7% of CO2 emissions in The Netherlands</a:t>
            </a:r>
          </a:p>
          <a:p>
            <a:pPr defTabSz="685783">
              <a:defRPr/>
            </a:pPr>
            <a:endParaRPr lang="en-US" sz="800" dirty="0">
              <a:solidFill>
                <a:prstClr val="white"/>
              </a:solidFill>
              <a:latin typeface="Verdana"/>
            </a:endParaRPr>
          </a:p>
          <a:p>
            <a:pPr defTabSz="685783">
              <a:defRPr/>
            </a:pPr>
            <a:r>
              <a:rPr lang="en-US" sz="800" b="1" dirty="0">
                <a:solidFill>
                  <a:prstClr val="white"/>
                </a:solidFill>
                <a:latin typeface="Verdana"/>
              </a:rPr>
              <a:t>Environment under pressure</a:t>
            </a:r>
          </a:p>
          <a:p>
            <a:pPr defTabSz="685783">
              <a:defRPr/>
            </a:pPr>
            <a:r>
              <a:rPr lang="en-US" sz="800" dirty="0">
                <a:solidFill>
                  <a:prstClr val="white"/>
                </a:solidFill>
                <a:latin typeface="Verdana"/>
              </a:rPr>
              <a:t>Healthcare responsible for 13% of resource use in The Netherlands</a:t>
            </a:r>
          </a:p>
          <a:p>
            <a:pPr defTabSz="685783">
              <a:defRPr/>
            </a:pPr>
            <a:endParaRPr lang="en-US" sz="800" dirty="0">
              <a:solidFill>
                <a:prstClr val="white"/>
              </a:solidFill>
              <a:latin typeface="Verdana"/>
            </a:endParaRPr>
          </a:p>
          <a:p>
            <a:pPr defTabSz="685783">
              <a:defRPr/>
            </a:pPr>
            <a:endParaRPr lang="en-US" sz="800" dirty="0">
              <a:solidFill>
                <a:prstClr val="white"/>
              </a:solidFill>
              <a:latin typeface="Verdana"/>
            </a:endParaRPr>
          </a:p>
        </p:txBody>
      </p:sp>
      <p:sp>
        <p:nvSpPr>
          <p:cNvPr id="2" name="Tekstvak 1"/>
          <p:cNvSpPr txBox="1"/>
          <p:nvPr/>
        </p:nvSpPr>
        <p:spPr>
          <a:xfrm>
            <a:off x="4235288" y="256158"/>
            <a:ext cx="4859283" cy="1231106"/>
          </a:xfrm>
          <a:prstGeom prst="rect">
            <a:avLst/>
          </a:prstGeom>
          <a:noFill/>
          <a:ln w="19050">
            <a:solidFill>
              <a:srgbClr val="DB4B40"/>
            </a:solidFill>
            <a:prstDash val="dashDot"/>
          </a:ln>
        </p:spPr>
        <p:txBody>
          <a:bodyPr wrap="square" rtlCol="0">
            <a:spAutoFit/>
          </a:bodyPr>
          <a:lstStyle/>
          <a:p>
            <a:pPr defTabSz="685783"/>
            <a:r>
              <a:rPr lang="nl-NL" sz="1200" b="1" dirty="0" err="1">
                <a:solidFill>
                  <a:srgbClr val="39870C"/>
                </a:solidFill>
                <a:latin typeface="Verdana"/>
              </a:rPr>
              <a:t>Two</a:t>
            </a:r>
            <a:r>
              <a:rPr lang="nl-NL" sz="1200" b="1" dirty="0">
                <a:solidFill>
                  <a:srgbClr val="39870C"/>
                </a:solidFill>
                <a:latin typeface="Verdana"/>
              </a:rPr>
              <a:t> </a:t>
            </a:r>
            <a:r>
              <a:rPr lang="nl-NL" sz="1200" b="1" dirty="0" err="1">
                <a:solidFill>
                  <a:srgbClr val="39870C"/>
                </a:solidFill>
                <a:latin typeface="Verdana"/>
              </a:rPr>
              <a:t>main</a:t>
            </a:r>
            <a:r>
              <a:rPr lang="nl-NL" sz="1200" b="1" dirty="0">
                <a:solidFill>
                  <a:srgbClr val="39870C"/>
                </a:solidFill>
                <a:latin typeface="Verdana"/>
              </a:rPr>
              <a:t> </a:t>
            </a:r>
            <a:r>
              <a:rPr lang="nl-NL" sz="1200" b="1" dirty="0" err="1">
                <a:solidFill>
                  <a:srgbClr val="39870C"/>
                </a:solidFill>
                <a:latin typeface="Verdana"/>
              </a:rPr>
              <a:t>structure</a:t>
            </a:r>
            <a:r>
              <a:rPr lang="nl-NL" sz="1200" b="1" dirty="0">
                <a:solidFill>
                  <a:srgbClr val="39870C"/>
                </a:solidFill>
                <a:latin typeface="Verdana"/>
              </a:rPr>
              <a:t> issues (</a:t>
            </a:r>
            <a:r>
              <a:rPr lang="nl-NL" sz="1200" b="1" dirty="0" err="1">
                <a:solidFill>
                  <a:srgbClr val="39870C"/>
                </a:solidFill>
                <a:latin typeface="Verdana"/>
              </a:rPr>
              <a:t>transition</a:t>
            </a:r>
            <a:r>
              <a:rPr lang="nl-NL" sz="1200" b="1" dirty="0">
                <a:solidFill>
                  <a:srgbClr val="39870C"/>
                </a:solidFill>
                <a:latin typeface="Verdana"/>
              </a:rPr>
              <a:t> </a:t>
            </a:r>
            <a:r>
              <a:rPr lang="nl-NL" sz="1200" b="1" dirty="0" err="1">
                <a:solidFill>
                  <a:srgbClr val="39870C"/>
                </a:solidFill>
                <a:latin typeface="Verdana"/>
              </a:rPr>
              <a:t>needed</a:t>
            </a:r>
            <a:r>
              <a:rPr lang="nl-NL" sz="1200" b="1" dirty="0">
                <a:solidFill>
                  <a:srgbClr val="39870C"/>
                </a:solidFill>
                <a:latin typeface="Verdana"/>
              </a:rPr>
              <a:t>)</a:t>
            </a:r>
          </a:p>
          <a:p>
            <a:pPr marL="171446" indent="-171446" defTabSz="685783">
              <a:buFont typeface="Arial" panose="020B0604020202020204" pitchFamily="34" charset="0"/>
              <a:buChar char="•"/>
            </a:pPr>
            <a:r>
              <a:rPr lang="nl-NL" sz="1000" dirty="0">
                <a:solidFill>
                  <a:prstClr val="black"/>
                </a:solidFill>
                <a:latin typeface="Verdana"/>
              </a:rPr>
              <a:t>Shift </a:t>
            </a:r>
            <a:r>
              <a:rPr lang="nl-NL" sz="1000" dirty="0" err="1">
                <a:solidFill>
                  <a:prstClr val="black"/>
                </a:solidFill>
                <a:latin typeface="Verdana"/>
              </a:rPr>
              <a:t>required</a:t>
            </a:r>
            <a:r>
              <a:rPr lang="nl-NL" sz="1000" dirty="0">
                <a:solidFill>
                  <a:prstClr val="black"/>
                </a:solidFill>
                <a:latin typeface="Verdana"/>
              </a:rPr>
              <a:t> </a:t>
            </a:r>
            <a:r>
              <a:rPr lang="nl-NL" sz="1000" dirty="0" err="1">
                <a:solidFill>
                  <a:prstClr val="black"/>
                </a:solidFill>
                <a:latin typeface="Verdana"/>
              </a:rPr>
              <a:t>to</a:t>
            </a:r>
            <a:r>
              <a:rPr lang="nl-NL" sz="1000" dirty="0">
                <a:solidFill>
                  <a:prstClr val="black"/>
                </a:solidFill>
                <a:latin typeface="Verdana"/>
              </a:rPr>
              <a:t> </a:t>
            </a:r>
            <a:r>
              <a:rPr lang="nl-NL" sz="1000" dirty="0" err="1">
                <a:solidFill>
                  <a:prstClr val="black"/>
                </a:solidFill>
                <a:latin typeface="Verdana"/>
              </a:rPr>
              <a:t>primary</a:t>
            </a:r>
            <a:r>
              <a:rPr lang="nl-NL" sz="1000" dirty="0">
                <a:solidFill>
                  <a:prstClr val="black"/>
                </a:solidFill>
                <a:latin typeface="Verdana"/>
              </a:rPr>
              <a:t> </a:t>
            </a:r>
            <a:r>
              <a:rPr lang="nl-NL" sz="1000" dirty="0" err="1">
                <a:solidFill>
                  <a:prstClr val="black"/>
                </a:solidFill>
                <a:latin typeface="Verdana"/>
              </a:rPr>
              <a:t>healthcare</a:t>
            </a:r>
            <a:r>
              <a:rPr lang="nl-NL" sz="1000" dirty="0">
                <a:solidFill>
                  <a:prstClr val="black"/>
                </a:solidFill>
                <a:latin typeface="Verdana"/>
              </a:rPr>
              <a:t> </a:t>
            </a:r>
            <a:r>
              <a:rPr lang="nl-NL" sz="1000" dirty="0" err="1">
                <a:solidFill>
                  <a:prstClr val="black"/>
                </a:solidFill>
                <a:latin typeface="Verdana"/>
              </a:rPr>
              <a:t>combined</a:t>
            </a:r>
            <a:r>
              <a:rPr lang="nl-NL" sz="1000" dirty="0">
                <a:solidFill>
                  <a:prstClr val="black"/>
                </a:solidFill>
                <a:latin typeface="Verdana"/>
              </a:rPr>
              <a:t> </a:t>
            </a:r>
            <a:r>
              <a:rPr lang="nl-NL" sz="1000" dirty="0" err="1">
                <a:solidFill>
                  <a:prstClr val="black"/>
                </a:solidFill>
                <a:latin typeface="Verdana"/>
              </a:rPr>
              <a:t>with</a:t>
            </a:r>
            <a:r>
              <a:rPr lang="nl-NL" sz="1000" dirty="0">
                <a:solidFill>
                  <a:prstClr val="black"/>
                </a:solidFill>
                <a:latin typeface="Verdana"/>
              </a:rPr>
              <a:t> </a:t>
            </a:r>
            <a:r>
              <a:rPr lang="nl-NL" sz="1000" dirty="0" err="1">
                <a:solidFill>
                  <a:prstClr val="black"/>
                </a:solidFill>
                <a:latin typeface="Verdana"/>
              </a:rPr>
              <a:t>social</a:t>
            </a:r>
            <a:r>
              <a:rPr lang="nl-NL" sz="1000" dirty="0">
                <a:solidFill>
                  <a:prstClr val="black"/>
                </a:solidFill>
                <a:latin typeface="Verdana"/>
              </a:rPr>
              <a:t> domain;</a:t>
            </a:r>
          </a:p>
          <a:p>
            <a:pPr marL="171446" indent="-171446" defTabSz="685783">
              <a:buFont typeface="Arial" panose="020B0604020202020204" pitchFamily="34" charset="0"/>
              <a:buChar char="•"/>
            </a:pPr>
            <a:r>
              <a:rPr lang="nl-NL" sz="1000" dirty="0">
                <a:solidFill>
                  <a:prstClr val="black"/>
                </a:solidFill>
                <a:latin typeface="Verdana"/>
              </a:rPr>
              <a:t>Long-Term Care Act is </a:t>
            </a:r>
            <a:r>
              <a:rPr lang="nl-NL" sz="1000" dirty="0" err="1">
                <a:solidFill>
                  <a:prstClr val="black"/>
                </a:solidFill>
                <a:latin typeface="Verdana"/>
              </a:rPr>
              <a:t>presently</a:t>
            </a:r>
            <a:r>
              <a:rPr lang="nl-NL" sz="1000" dirty="0">
                <a:solidFill>
                  <a:prstClr val="black"/>
                </a:solidFill>
                <a:latin typeface="Verdana"/>
              </a:rPr>
              <a:t> </a:t>
            </a:r>
            <a:r>
              <a:rPr lang="nl-NL" sz="1000" dirty="0" err="1">
                <a:solidFill>
                  <a:prstClr val="black"/>
                </a:solidFill>
                <a:latin typeface="Verdana"/>
              </a:rPr>
              <a:t>our</a:t>
            </a:r>
            <a:r>
              <a:rPr lang="nl-NL" sz="1000" dirty="0">
                <a:solidFill>
                  <a:prstClr val="black"/>
                </a:solidFill>
                <a:latin typeface="Verdana"/>
              </a:rPr>
              <a:t> </a:t>
            </a:r>
            <a:r>
              <a:rPr lang="nl-NL" sz="1000" dirty="0" err="1">
                <a:solidFill>
                  <a:prstClr val="black"/>
                </a:solidFill>
                <a:latin typeface="Verdana"/>
              </a:rPr>
              <a:t>unique</a:t>
            </a:r>
            <a:r>
              <a:rPr lang="nl-NL" sz="1000" dirty="0">
                <a:solidFill>
                  <a:prstClr val="black"/>
                </a:solidFill>
                <a:latin typeface="Verdana"/>
              </a:rPr>
              <a:t> </a:t>
            </a:r>
            <a:r>
              <a:rPr lang="nl-NL" sz="1000" dirty="0" err="1">
                <a:solidFill>
                  <a:prstClr val="black"/>
                </a:solidFill>
                <a:latin typeface="Verdana"/>
              </a:rPr>
              <a:t>insured</a:t>
            </a:r>
            <a:r>
              <a:rPr lang="nl-NL" sz="1000" dirty="0">
                <a:solidFill>
                  <a:prstClr val="black"/>
                </a:solidFill>
                <a:latin typeface="Verdana"/>
              </a:rPr>
              <a:t> right.</a:t>
            </a:r>
          </a:p>
          <a:p>
            <a:pPr defTabSz="685783"/>
            <a:endParaRPr lang="nl-NL" sz="1000" dirty="0">
              <a:solidFill>
                <a:srgbClr val="39870C"/>
              </a:solidFill>
              <a:latin typeface="Verdana"/>
            </a:endParaRPr>
          </a:p>
          <a:p>
            <a:pPr defTabSz="685783"/>
            <a:r>
              <a:rPr lang="nl-NL" sz="1200" b="1" dirty="0" err="1">
                <a:solidFill>
                  <a:srgbClr val="39870C"/>
                </a:solidFill>
                <a:latin typeface="Verdana"/>
              </a:rPr>
              <a:t>Supportive</a:t>
            </a:r>
            <a:r>
              <a:rPr lang="nl-NL" sz="1200" b="1" dirty="0">
                <a:solidFill>
                  <a:srgbClr val="39870C"/>
                </a:solidFill>
                <a:latin typeface="Verdana"/>
              </a:rPr>
              <a:t> care vs. right on care</a:t>
            </a:r>
          </a:p>
          <a:p>
            <a:pPr defTabSz="685783"/>
            <a:r>
              <a:rPr lang="nl-NL" sz="1000" dirty="0">
                <a:solidFill>
                  <a:prstClr val="black"/>
                </a:solidFill>
                <a:latin typeface="Verdana"/>
              </a:rPr>
              <a:t>We have </a:t>
            </a:r>
            <a:r>
              <a:rPr lang="nl-NL" sz="1000" dirty="0" err="1">
                <a:solidFill>
                  <a:prstClr val="black"/>
                </a:solidFill>
                <a:latin typeface="Verdana"/>
              </a:rPr>
              <a:t>professionalized</a:t>
            </a:r>
            <a:r>
              <a:rPr lang="nl-NL" sz="1000" dirty="0">
                <a:solidFill>
                  <a:prstClr val="black"/>
                </a:solidFill>
                <a:latin typeface="Verdana"/>
              </a:rPr>
              <a:t> </a:t>
            </a:r>
            <a:r>
              <a:rPr lang="nl-NL" sz="1000" dirty="0" err="1">
                <a:solidFill>
                  <a:prstClr val="black"/>
                </a:solidFill>
                <a:latin typeface="Verdana"/>
              </a:rPr>
              <a:t>and</a:t>
            </a:r>
            <a:r>
              <a:rPr lang="nl-NL" sz="1000" dirty="0">
                <a:solidFill>
                  <a:prstClr val="black"/>
                </a:solidFill>
                <a:latin typeface="Verdana"/>
              </a:rPr>
              <a:t> </a:t>
            </a:r>
            <a:r>
              <a:rPr lang="nl-NL" sz="1000" dirty="0" err="1">
                <a:solidFill>
                  <a:prstClr val="black"/>
                </a:solidFill>
                <a:latin typeface="Verdana"/>
              </a:rPr>
              <a:t>centralized</a:t>
            </a:r>
            <a:r>
              <a:rPr lang="nl-NL" sz="1000" dirty="0">
                <a:solidFill>
                  <a:prstClr val="black"/>
                </a:solidFill>
                <a:latin typeface="Verdana"/>
              </a:rPr>
              <a:t> care (</a:t>
            </a:r>
            <a:r>
              <a:rPr lang="nl-NL" sz="1000" b="1" dirty="0">
                <a:solidFill>
                  <a:prstClr val="black"/>
                </a:solidFill>
                <a:latin typeface="Verdana"/>
              </a:rPr>
              <a:t>Support </a:t>
            </a:r>
            <a:r>
              <a:rPr lang="nl-NL" sz="1000" b="1" dirty="0">
                <a:solidFill>
                  <a:prstClr val="black"/>
                </a:solidFill>
                <a:latin typeface="Verdana"/>
                <a:sym typeface="Wingdings" panose="05000000000000000000" pitchFamily="2" charset="2"/>
              </a:rPr>
              <a:t> Right)</a:t>
            </a:r>
            <a:r>
              <a:rPr lang="nl-NL" sz="1000" dirty="0">
                <a:solidFill>
                  <a:prstClr val="black"/>
                </a:solidFill>
                <a:latin typeface="Verdana"/>
              </a:rPr>
              <a:t>; </a:t>
            </a:r>
          </a:p>
          <a:p>
            <a:pPr defTabSz="685783"/>
            <a:r>
              <a:rPr lang="nl-NL" sz="1000" dirty="0" err="1">
                <a:solidFill>
                  <a:prstClr val="black"/>
                </a:solidFill>
                <a:latin typeface="Verdana"/>
                <a:sym typeface="Wingdings" panose="05000000000000000000" pitchFamily="2" charset="2"/>
              </a:rPr>
              <a:t>Bring</a:t>
            </a:r>
            <a:r>
              <a:rPr lang="nl-NL" sz="1000" dirty="0">
                <a:solidFill>
                  <a:prstClr val="black"/>
                </a:solidFill>
                <a:latin typeface="Verdana"/>
                <a:sym typeface="Wingdings" panose="05000000000000000000" pitchFamily="2" charset="2"/>
              </a:rPr>
              <a:t> care back </a:t>
            </a:r>
            <a:r>
              <a:rPr lang="nl-NL" sz="1000" dirty="0" err="1">
                <a:solidFill>
                  <a:prstClr val="black"/>
                </a:solidFill>
                <a:latin typeface="Verdana"/>
                <a:sym typeface="Wingdings" panose="05000000000000000000" pitchFamily="2" charset="2"/>
              </a:rPr>
              <a:t>to</a:t>
            </a:r>
            <a:r>
              <a:rPr lang="nl-NL" sz="1000" dirty="0">
                <a:solidFill>
                  <a:prstClr val="black"/>
                </a:solidFill>
                <a:latin typeface="Verdana"/>
                <a:sym typeface="Wingdings" panose="05000000000000000000" pitchFamily="2" charset="2"/>
              </a:rPr>
              <a:t> </a:t>
            </a:r>
            <a:r>
              <a:rPr lang="nl-NL" sz="1000" dirty="0" err="1">
                <a:solidFill>
                  <a:prstClr val="black"/>
                </a:solidFill>
                <a:latin typeface="Verdana"/>
                <a:sym typeface="Wingdings" panose="05000000000000000000" pitchFamily="2" charset="2"/>
              </a:rPr>
              <a:t>the</a:t>
            </a:r>
            <a:r>
              <a:rPr lang="nl-NL" sz="1000" dirty="0">
                <a:solidFill>
                  <a:prstClr val="black"/>
                </a:solidFill>
                <a:latin typeface="Verdana"/>
                <a:sym typeface="Wingdings" panose="05000000000000000000" pitchFamily="2" charset="2"/>
              </a:rPr>
              <a:t> </a:t>
            </a:r>
            <a:r>
              <a:rPr lang="nl-NL" sz="1000" dirty="0" err="1">
                <a:solidFill>
                  <a:prstClr val="black"/>
                </a:solidFill>
                <a:latin typeface="Verdana"/>
                <a:sym typeface="Wingdings" panose="05000000000000000000" pitchFamily="2" charset="2"/>
              </a:rPr>
              <a:t>individual</a:t>
            </a:r>
            <a:r>
              <a:rPr lang="nl-NL" sz="1000" dirty="0">
                <a:solidFill>
                  <a:prstClr val="black"/>
                </a:solidFill>
                <a:latin typeface="Verdana"/>
                <a:sym typeface="Wingdings" panose="05000000000000000000" pitchFamily="2" charset="2"/>
              </a:rPr>
              <a:t> </a:t>
            </a:r>
            <a:r>
              <a:rPr lang="nl-NL" sz="1000" dirty="0" err="1">
                <a:solidFill>
                  <a:prstClr val="black"/>
                </a:solidFill>
                <a:latin typeface="Verdana"/>
                <a:sym typeface="Wingdings" panose="05000000000000000000" pitchFamily="2" charset="2"/>
              </a:rPr>
              <a:t>and</a:t>
            </a:r>
            <a:r>
              <a:rPr lang="nl-NL" sz="1000" dirty="0">
                <a:solidFill>
                  <a:prstClr val="black"/>
                </a:solidFill>
                <a:latin typeface="Verdana"/>
                <a:sym typeface="Wingdings" panose="05000000000000000000" pitchFamily="2" charset="2"/>
              </a:rPr>
              <a:t> </a:t>
            </a:r>
            <a:r>
              <a:rPr lang="nl-NL" sz="1000" dirty="0" err="1">
                <a:solidFill>
                  <a:prstClr val="black"/>
                </a:solidFill>
                <a:latin typeface="Verdana"/>
                <a:sym typeface="Wingdings" panose="05000000000000000000" pitchFamily="2" charset="2"/>
              </a:rPr>
              <a:t>their</a:t>
            </a:r>
            <a:r>
              <a:rPr lang="nl-NL" sz="1000" dirty="0">
                <a:solidFill>
                  <a:prstClr val="black"/>
                </a:solidFill>
                <a:latin typeface="Verdana"/>
                <a:sym typeface="Wingdings" panose="05000000000000000000" pitchFamily="2" charset="2"/>
              </a:rPr>
              <a:t> context </a:t>
            </a:r>
            <a:r>
              <a:rPr lang="nl-NL" sz="1000" b="1" dirty="0">
                <a:solidFill>
                  <a:prstClr val="black"/>
                </a:solidFill>
                <a:latin typeface="Verdana"/>
                <a:sym typeface="Wingdings" panose="05000000000000000000" pitchFamily="2" charset="2"/>
              </a:rPr>
              <a:t>(Right  Support).</a:t>
            </a:r>
            <a:endParaRPr lang="nl-NL" sz="1000" b="1" dirty="0">
              <a:solidFill>
                <a:prstClr val="black"/>
              </a:solidFill>
              <a:latin typeface="Verdana"/>
            </a:endParaRPr>
          </a:p>
        </p:txBody>
      </p:sp>
    </p:spTree>
    <p:extLst>
      <p:ext uri="{BB962C8B-B14F-4D97-AF65-F5344CB8AC3E}">
        <p14:creationId xmlns:p14="http://schemas.microsoft.com/office/powerpoint/2010/main" val="1424753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078A5-C262-CCC1-BB28-E1E6811EA6D3}"/>
            </a:ext>
          </a:extLst>
        </p:cNvPr>
        <p:cNvGrpSpPr/>
        <p:nvPr/>
      </p:nvGrpSpPr>
      <p:grpSpPr>
        <a:xfrm>
          <a:off x="0" y="0"/>
          <a:ext cx="0" cy="0"/>
          <a:chOff x="0" y="0"/>
          <a:chExt cx="0" cy="0"/>
        </a:xfrm>
      </p:grpSpPr>
      <p:sp>
        <p:nvSpPr>
          <p:cNvPr id="3" name="Titel 1">
            <a:extLst>
              <a:ext uri="{FF2B5EF4-FFF2-40B4-BE49-F238E27FC236}">
                <a16:creationId xmlns:a16="http://schemas.microsoft.com/office/drawing/2014/main" id="{CC7876B6-6AA0-A81F-5F4A-D8ACC9B4DF3E}"/>
              </a:ext>
            </a:extLst>
          </p:cNvPr>
          <p:cNvSpPr>
            <a:spLocks noGrp="1"/>
          </p:cNvSpPr>
          <p:nvPr>
            <p:ph type="title"/>
          </p:nvPr>
        </p:nvSpPr>
        <p:spPr>
          <a:xfrm>
            <a:off x="107504" y="117970"/>
            <a:ext cx="8640960" cy="810000"/>
          </a:xfrm>
        </p:spPr>
        <p:txBody>
          <a:bodyPr/>
          <a:lstStyle/>
          <a:p>
            <a:r>
              <a:rPr lang="nl-NL" sz="2400" dirty="0" err="1"/>
              <a:t>Integrated</a:t>
            </a:r>
            <a:r>
              <a:rPr lang="nl-NL" sz="2400" dirty="0"/>
              <a:t> care agreement						</a:t>
            </a:r>
            <a:br>
              <a:rPr lang="nl-NL" sz="2400" dirty="0"/>
            </a:br>
            <a:endParaRPr lang="nl-NL" sz="2400" dirty="0"/>
          </a:p>
        </p:txBody>
      </p:sp>
      <p:sp>
        <p:nvSpPr>
          <p:cNvPr id="2" name="Tijdelijke aanduiding voor tekst 1">
            <a:extLst>
              <a:ext uri="{FF2B5EF4-FFF2-40B4-BE49-F238E27FC236}">
                <a16:creationId xmlns:a16="http://schemas.microsoft.com/office/drawing/2014/main" id="{0604D385-BB72-593D-69FF-4E4E3FF0F2BB}"/>
              </a:ext>
            </a:extLst>
          </p:cNvPr>
          <p:cNvSpPr>
            <a:spLocks noGrp="1"/>
          </p:cNvSpPr>
          <p:nvPr>
            <p:ph type="body" sz="quarter" idx="13"/>
          </p:nvPr>
        </p:nvSpPr>
        <p:spPr>
          <a:xfrm>
            <a:off x="827584" y="987574"/>
            <a:ext cx="6317704" cy="2773636"/>
          </a:xfrm>
        </p:spPr>
        <p:txBody>
          <a:bodyPr/>
          <a:lstStyle/>
          <a:p>
            <a:pPr marL="0" indent="0">
              <a:buNone/>
            </a:pPr>
            <a:r>
              <a:rPr lang="nl-NL" b="1" u="sng" dirty="0" err="1"/>
              <a:t>Strenghtening</a:t>
            </a:r>
            <a:r>
              <a:rPr lang="nl-NL" b="1" u="sng" dirty="0"/>
              <a:t> </a:t>
            </a:r>
            <a:r>
              <a:rPr lang="nl-NL" b="1" u="sng" dirty="0" err="1"/>
              <a:t>organisation</a:t>
            </a:r>
            <a:r>
              <a:rPr lang="nl-NL" b="1" u="sng" dirty="0"/>
              <a:t> </a:t>
            </a:r>
            <a:r>
              <a:rPr lang="nl-NL" b="1" u="sng" dirty="0" err="1"/>
              <a:t>primary</a:t>
            </a:r>
            <a:r>
              <a:rPr lang="nl-NL" b="1" u="sng" dirty="0"/>
              <a:t> care</a:t>
            </a:r>
            <a:r>
              <a:rPr lang="nl-NL" dirty="0"/>
              <a:t> (p. 63): “</a:t>
            </a:r>
            <a:r>
              <a:rPr lang="nl-NL" i="1" dirty="0" err="1"/>
              <a:t>Good</a:t>
            </a:r>
            <a:r>
              <a:rPr lang="nl-NL" i="1" dirty="0"/>
              <a:t> care </a:t>
            </a:r>
            <a:r>
              <a:rPr lang="nl-NL" i="1" dirty="0" err="1"/>
              <a:t>for</a:t>
            </a:r>
            <a:r>
              <a:rPr lang="nl-NL" i="1" dirty="0"/>
              <a:t> (</a:t>
            </a:r>
            <a:r>
              <a:rPr lang="nl-NL" i="1" dirty="0" err="1"/>
              <a:t>vulnerable</a:t>
            </a:r>
            <a:r>
              <a:rPr lang="nl-NL" i="1" dirty="0"/>
              <a:t>) </a:t>
            </a:r>
            <a:r>
              <a:rPr lang="nl-NL" i="1" dirty="0" err="1"/>
              <a:t>people</a:t>
            </a:r>
            <a:r>
              <a:rPr lang="nl-NL" i="1" dirty="0"/>
              <a:t> </a:t>
            </a:r>
            <a:r>
              <a:rPr lang="en-US" i="1" dirty="0"/>
              <a:t>requires that there are </a:t>
            </a:r>
            <a:r>
              <a:rPr lang="en-US" b="1" i="1" dirty="0"/>
              <a:t>sufficient healthcare providers </a:t>
            </a:r>
            <a:r>
              <a:rPr lang="en-US" i="1" dirty="0"/>
              <a:t>who have </a:t>
            </a:r>
            <a:r>
              <a:rPr lang="en-US" b="1" i="1" dirty="0"/>
              <a:t>sufficient time</a:t>
            </a:r>
            <a:r>
              <a:rPr lang="en-US" i="1" dirty="0"/>
              <a:t> for their patients, who </a:t>
            </a:r>
            <a:r>
              <a:rPr lang="en-US" b="1" i="1" dirty="0"/>
              <a:t>know each other in the neighborhood</a:t>
            </a:r>
            <a:r>
              <a:rPr lang="en-US" i="1" dirty="0"/>
              <a:t>, know what they can do and help each other</a:t>
            </a:r>
            <a:r>
              <a:rPr lang="nl-NL" dirty="0"/>
              <a:t>.”</a:t>
            </a:r>
          </a:p>
          <a:p>
            <a:pPr marL="0" indent="0">
              <a:buNone/>
            </a:pPr>
            <a:endParaRPr lang="nl-NL" dirty="0"/>
          </a:p>
          <a:p>
            <a:pPr marL="0" indent="0">
              <a:buNone/>
            </a:pPr>
            <a:r>
              <a:rPr lang="en-US" b="1" dirty="0"/>
              <a:t>Challenges</a:t>
            </a:r>
            <a:r>
              <a:rPr lang="en-US" dirty="0"/>
              <a:t> </a:t>
            </a:r>
          </a:p>
          <a:p>
            <a:r>
              <a:rPr lang="en-US" dirty="0"/>
              <a:t>Labor market </a:t>
            </a:r>
          </a:p>
          <a:p>
            <a:r>
              <a:rPr lang="en-US" dirty="0"/>
              <a:t>Largely small-scale and monodisciplinary organized primary care</a:t>
            </a:r>
          </a:p>
          <a:p>
            <a:r>
              <a:rPr lang="en-US" dirty="0"/>
              <a:t>Connection between social domain and hospital care </a:t>
            </a:r>
          </a:p>
          <a:p>
            <a:r>
              <a:rPr lang="en-US" dirty="0"/>
              <a:t>Data exchange </a:t>
            </a:r>
          </a:p>
          <a:p>
            <a:r>
              <a:rPr lang="en-US" dirty="0"/>
              <a:t>Accountability and responsibility </a:t>
            </a:r>
          </a:p>
          <a:p>
            <a:r>
              <a:rPr lang="en-US" dirty="0"/>
              <a:t>Frameworks, legislation and regulations </a:t>
            </a:r>
          </a:p>
          <a:p>
            <a:r>
              <a:rPr lang="en-US" dirty="0"/>
              <a:t>(Segmented) purchasing </a:t>
            </a:r>
          </a:p>
          <a:p>
            <a:r>
              <a:rPr lang="en-US" dirty="0"/>
              <a:t>Market forces</a:t>
            </a:r>
            <a:endParaRPr lang="nl-NL" dirty="0"/>
          </a:p>
          <a:p>
            <a:endParaRPr lang="nl-NL" dirty="0"/>
          </a:p>
        </p:txBody>
      </p:sp>
      <p:pic>
        <p:nvPicPr>
          <p:cNvPr id="5" name="Afbeelding 4">
            <a:extLst>
              <a:ext uri="{FF2B5EF4-FFF2-40B4-BE49-F238E27FC236}">
                <a16:creationId xmlns:a16="http://schemas.microsoft.com/office/drawing/2014/main" id="{46E9985F-7BDA-D271-F0D2-AD5014BBA770}"/>
              </a:ext>
            </a:extLst>
          </p:cNvPr>
          <p:cNvPicPr>
            <a:picLocks noChangeAspect="1"/>
          </p:cNvPicPr>
          <p:nvPr/>
        </p:nvPicPr>
        <p:blipFill>
          <a:blip r:embed="rId3"/>
          <a:stretch>
            <a:fillRect/>
          </a:stretch>
        </p:blipFill>
        <p:spPr>
          <a:xfrm>
            <a:off x="5004048" y="3213080"/>
            <a:ext cx="3999340" cy="1812450"/>
          </a:xfrm>
          <a:prstGeom prst="rect">
            <a:avLst/>
          </a:prstGeom>
        </p:spPr>
      </p:pic>
    </p:spTree>
    <p:extLst>
      <p:ext uri="{BB962C8B-B14F-4D97-AF65-F5344CB8AC3E}">
        <p14:creationId xmlns:p14="http://schemas.microsoft.com/office/powerpoint/2010/main" val="3375100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cirkel, clipart, Graphics&#10;&#10;Automatisch gegenereerde beschrijving">
            <a:extLst>
              <a:ext uri="{FF2B5EF4-FFF2-40B4-BE49-F238E27FC236}">
                <a16:creationId xmlns:a16="http://schemas.microsoft.com/office/drawing/2014/main" id="{281AFD34-CE57-D771-185B-7AF8DC7B2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28" y="483518"/>
            <a:ext cx="8339345" cy="4690882"/>
          </a:xfrm>
          <a:prstGeom prst="rect">
            <a:avLst/>
          </a:prstGeom>
        </p:spPr>
      </p:pic>
      <p:sp>
        <p:nvSpPr>
          <p:cNvPr id="2" name="Titel 1">
            <a:extLst>
              <a:ext uri="{FF2B5EF4-FFF2-40B4-BE49-F238E27FC236}">
                <a16:creationId xmlns:a16="http://schemas.microsoft.com/office/drawing/2014/main" id="{EB58CCCA-0998-19F4-DCEC-045D7B0B795C}"/>
              </a:ext>
            </a:extLst>
          </p:cNvPr>
          <p:cNvSpPr txBox="1">
            <a:spLocks/>
          </p:cNvSpPr>
          <p:nvPr/>
        </p:nvSpPr>
        <p:spPr>
          <a:xfrm>
            <a:off x="0" y="0"/>
            <a:ext cx="7402512" cy="684213"/>
          </a:xfrm>
          <a:prstGeom prst="rect">
            <a:avLst/>
          </a:prstGeom>
        </p:spPr>
        <p:txBody>
          <a:bodyPr/>
          <a:lstStyle>
            <a:lvl1pPr algn="l" defTabSz="685800" rtl="0" eaLnBrk="1" latinLnBrk="0" hangingPunct="1">
              <a:lnSpc>
                <a:spcPct val="100000"/>
              </a:lnSpc>
              <a:spcBef>
                <a:spcPct val="0"/>
              </a:spcBef>
              <a:buNone/>
              <a:defRPr sz="3300" b="1" kern="1200">
                <a:solidFill>
                  <a:schemeClr val="accent1"/>
                </a:solidFill>
                <a:latin typeface="+mj-lt"/>
                <a:ea typeface="+mj-ea"/>
                <a:cs typeface="+mj-cs"/>
              </a:defRPr>
            </a:lvl1pPr>
          </a:lstStyle>
          <a:p>
            <a:r>
              <a:rPr lang="nl-NL" altLang="nl-NL" sz="2400" dirty="0" err="1"/>
              <a:t>Organisation</a:t>
            </a:r>
            <a:r>
              <a:rPr lang="nl-NL" altLang="nl-NL" sz="2400" dirty="0"/>
              <a:t> of home </a:t>
            </a:r>
            <a:r>
              <a:rPr lang="nl-NL" altLang="nl-NL" sz="2400" dirty="0" err="1"/>
              <a:t>and</a:t>
            </a:r>
            <a:r>
              <a:rPr lang="nl-NL" altLang="nl-NL" sz="2400" dirty="0"/>
              <a:t> community care</a:t>
            </a:r>
          </a:p>
        </p:txBody>
      </p:sp>
    </p:spTree>
    <p:extLst>
      <p:ext uri="{BB962C8B-B14F-4D97-AF65-F5344CB8AC3E}">
        <p14:creationId xmlns:p14="http://schemas.microsoft.com/office/powerpoint/2010/main" val="3188324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Receive IV Medication at Home with Redline Specialty Pharmacy">
            <a:extLst>
              <a:ext uri="{FF2B5EF4-FFF2-40B4-BE49-F238E27FC236}">
                <a16:creationId xmlns:a16="http://schemas.microsoft.com/office/drawing/2014/main" id="{162453CA-A7F5-E100-637A-2456273353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1689906"/>
            <a:ext cx="1763688" cy="176368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65635D7-CFCD-9E11-DEEA-2C088BDEEF0C}"/>
              </a:ext>
            </a:extLst>
          </p:cNvPr>
          <p:cNvSpPr>
            <a:spLocks noGrp="1"/>
          </p:cNvSpPr>
          <p:nvPr>
            <p:ph type="title"/>
          </p:nvPr>
        </p:nvSpPr>
        <p:spPr>
          <a:xfrm>
            <a:off x="-324544" y="75413"/>
            <a:ext cx="7236000" cy="810000"/>
          </a:xfrm>
        </p:spPr>
        <p:txBody>
          <a:bodyPr/>
          <a:lstStyle/>
          <a:p>
            <a:r>
              <a:rPr lang="nl-NL" sz="2400" dirty="0"/>
              <a:t>     </a:t>
            </a:r>
            <a:r>
              <a:rPr lang="nl-NL" sz="2400" dirty="0" err="1"/>
              <a:t>Hospital</a:t>
            </a:r>
            <a:r>
              <a:rPr lang="nl-NL" sz="2400" dirty="0"/>
              <a:t> </a:t>
            </a:r>
            <a:r>
              <a:rPr lang="nl-NL" sz="2400" dirty="0" err="1"/>
              <a:t>care@home</a:t>
            </a:r>
            <a:endParaRPr lang="nl-NL" sz="2400" dirty="0"/>
          </a:p>
        </p:txBody>
      </p:sp>
      <p:sp>
        <p:nvSpPr>
          <p:cNvPr id="5" name="Tijdelijke aanduiding voor dianummer 4">
            <a:extLst>
              <a:ext uri="{FF2B5EF4-FFF2-40B4-BE49-F238E27FC236}">
                <a16:creationId xmlns:a16="http://schemas.microsoft.com/office/drawing/2014/main" id="{1D2C0819-90D8-4E49-8868-A88F9CF40DF0}"/>
              </a:ext>
            </a:extLst>
          </p:cNvPr>
          <p:cNvSpPr>
            <a:spLocks noGrp="1"/>
          </p:cNvSpPr>
          <p:nvPr>
            <p:ph type="sldNum" sz="quarter" idx="12"/>
          </p:nvPr>
        </p:nvSpPr>
        <p:spPr/>
        <p:txBody>
          <a:bodyPr/>
          <a:lstStyle/>
          <a:p>
            <a:fld id="{8F18802B-E4C7-4B2D-B37A-6B7CC3C134EA}" type="slidenum">
              <a:rPr lang="nl-NL" smtClean="0"/>
              <a:pPr/>
              <a:t>8</a:t>
            </a:fld>
            <a:endParaRPr lang="nl-NL" dirty="0"/>
          </a:p>
        </p:txBody>
      </p:sp>
      <p:pic>
        <p:nvPicPr>
          <p:cNvPr id="3" name="Afbeelding 2" descr="Afbeelding met tekst, tekening, tekenfilm, ontwerp&#10;&#10;Automatisch gegenereerde beschrijving">
            <a:extLst>
              <a:ext uri="{FF2B5EF4-FFF2-40B4-BE49-F238E27FC236}">
                <a16:creationId xmlns:a16="http://schemas.microsoft.com/office/drawing/2014/main" id="{6CDE6CC9-B064-4B31-A0DA-4D7FE01E7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186829"/>
            <a:ext cx="2362020" cy="2429506"/>
          </a:xfrm>
          <a:prstGeom prst="rect">
            <a:avLst/>
          </a:prstGeom>
        </p:spPr>
      </p:pic>
      <p:sp>
        <p:nvSpPr>
          <p:cNvPr id="7" name="Tekstvak 6">
            <a:extLst>
              <a:ext uri="{FF2B5EF4-FFF2-40B4-BE49-F238E27FC236}">
                <a16:creationId xmlns:a16="http://schemas.microsoft.com/office/drawing/2014/main" id="{EAEB5B5E-3FB5-CA09-C7C1-F319D5F74F5B}"/>
              </a:ext>
            </a:extLst>
          </p:cNvPr>
          <p:cNvSpPr txBox="1"/>
          <p:nvPr/>
        </p:nvSpPr>
        <p:spPr>
          <a:xfrm>
            <a:off x="119016" y="2211710"/>
            <a:ext cx="5238328" cy="3139321"/>
          </a:xfrm>
          <a:prstGeom prst="rect">
            <a:avLst/>
          </a:prstGeom>
          <a:noFill/>
        </p:spPr>
        <p:txBody>
          <a:bodyPr wrap="square">
            <a:spAutoFit/>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dirty="0"/>
          </a:p>
          <a:p>
            <a:pPr marL="0" indent="0">
              <a:buNone/>
            </a:pPr>
            <a:r>
              <a:rPr lang="en-US" b="1" dirty="0"/>
              <a:t>Dilemmas</a:t>
            </a:r>
            <a:endParaRPr lang="en-US" dirty="0"/>
          </a:p>
          <a:p>
            <a:pPr marL="285750" indent="-285750">
              <a:buFont typeface="Arial" panose="020B0604020202020204" pitchFamily="34" charset="0"/>
              <a:buChar char="•"/>
            </a:pPr>
            <a:r>
              <a:rPr lang="en-US" dirty="0"/>
              <a:t>What does this mean for hospitals? </a:t>
            </a:r>
          </a:p>
          <a:p>
            <a:pPr marL="285750" indent="-285750">
              <a:buFont typeface="Arial" panose="020B0604020202020204" pitchFamily="34" charset="0"/>
              <a:buChar char="•"/>
            </a:pPr>
            <a:r>
              <a:rPr lang="en-US" dirty="0"/>
              <a:t>What do you need in primary care? </a:t>
            </a:r>
          </a:p>
          <a:p>
            <a:pPr marL="285750" indent="-285750">
              <a:buFont typeface="Arial" panose="020B0604020202020204" pitchFamily="34" charset="0"/>
              <a:buChar char="•"/>
            </a:pPr>
            <a:r>
              <a:rPr lang="en-US" dirty="0"/>
              <a:t>Many collaboration issues. </a:t>
            </a:r>
          </a:p>
          <a:p>
            <a:pPr marL="285750" indent="-285750">
              <a:buFont typeface="Arial" panose="020B0604020202020204" pitchFamily="34" charset="0"/>
              <a:buChar char="•"/>
            </a:pPr>
            <a:r>
              <a:rPr lang="en-US" dirty="0"/>
              <a:t>Who exactly does what? </a:t>
            </a:r>
          </a:p>
          <a:p>
            <a:pPr marL="285750" indent="-285750">
              <a:buFont typeface="Arial" panose="020B0604020202020204" pitchFamily="34" charset="0"/>
              <a:buChar char="•"/>
            </a:pPr>
            <a:r>
              <a:rPr lang="en-US" dirty="0"/>
              <a:t>How do you ensure coordination?</a:t>
            </a:r>
            <a:endParaRPr lang="nl-NL" dirty="0"/>
          </a:p>
          <a:p>
            <a:pPr marL="0" indent="0">
              <a:buNone/>
            </a:pPr>
            <a:endParaRPr lang="nl-NL" dirty="0"/>
          </a:p>
        </p:txBody>
      </p:sp>
      <p:pic>
        <p:nvPicPr>
          <p:cNvPr id="10" name="Picture 4" descr="This hospital-on-wheels can travel to critical areas to immediately treat  patients and victims - Yanko Design">
            <a:extLst>
              <a:ext uri="{FF2B5EF4-FFF2-40B4-BE49-F238E27FC236}">
                <a16:creationId xmlns:a16="http://schemas.microsoft.com/office/drawing/2014/main" id="{01DFCABE-B317-AFC8-4F10-12FAEACD1F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147" y="3107852"/>
            <a:ext cx="2807113" cy="18680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llerzorg - Ziekenhuis op wielen: ziekenhuisverplaatste zorg bij u thuis">
            <a:extLst>
              <a:ext uri="{FF2B5EF4-FFF2-40B4-BE49-F238E27FC236}">
                <a16:creationId xmlns:a16="http://schemas.microsoft.com/office/drawing/2014/main" id="{089EF4CF-91BA-B5DF-02FE-A33B420826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7895" y="1177335"/>
            <a:ext cx="2497460" cy="139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576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22893-F60B-A554-EE0C-5CDBEB384ED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F927202-516C-178F-C0DA-95BA5256DBA2}"/>
              </a:ext>
            </a:extLst>
          </p:cNvPr>
          <p:cNvSpPr>
            <a:spLocks noGrp="1"/>
          </p:cNvSpPr>
          <p:nvPr>
            <p:ph type="title"/>
          </p:nvPr>
        </p:nvSpPr>
        <p:spPr>
          <a:xfrm>
            <a:off x="91130" y="51394"/>
            <a:ext cx="7236000" cy="810000"/>
          </a:xfrm>
        </p:spPr>
        <p:txBody>
          <a:bodyPr/>
          <a:lstStyle/>
          <a:p>
            <a:r>
              <a:rPr lang="nl-NL" sz="2400" dirty="0" err="1"/>
              <a:t>Residential</a:t>
            </a:r>
            <a:r>
              <a:rPr lang="nl-NL" sz="2400" dirty="0"/>
              <a:t> </a:t>
            </a:r>
            <a:r>
              <a:rPr lang="nl-NL" sz="2400" dirty="0" err="1"/>
              <a:t>care@home</a:t>
            </a:r>
            <a:endParaRPr lang="nl-NL" sz="2400" dirty="0"/>
          </a:p>
        </p:txBody>
      </p:sp>
      <p:sp>
        <p:nvSpPr>
          <p:cNvPr id="4" name="Tijdelijke aanduiding voor tekst 3">
            <a:extLst>
              <a:ext uri="{FF2B5EF4-FFF2-40B4-BE49-F238E27FC236}">
                <a16:creationId xmlns:a16="http://schemas.microsoft.com/office/drawing/2014/main" id="{BEC78426-1854-A202-BFCA-EB80A24CDE2F}"/>
              </a:ext>
            </a:extLst>
          </p:cNvPr>
          <p:cNvSpPr>
            <a:spLocks noGrp="1"/>
          </p:cNvSpPr>
          <p:nvPr>
            <p:ph type="body" sz="quarter" idx="14"/>
          </p:nvPr>
        </p:nvSpPr>
        <p:spPr>
          <a:xfrm>
            <a:off x="179512" y="3147814"/>
            <a:ext cx="7397143" cy="3051000"/>
          </a:xfrm>
        </p:spPr>
        <p:txBody>
          <a:bodyPr>
            <a:normAutofit/>
          </a:bodyPr>
          <a:lstStyle/>
          <a:p>
            <a:pPr marL="0" indent="0">
              <a:buNone/>
            </a:pPr>
            <a:endParaRPr lang="en-US" dirty="0">
              <a:solidFill>
                <a:srgbClr val="1F1F1F"/>
              </a:solidFill>
              <a:latin typeface="Arial" panose="020B0604020202020204" pitchFamily="34" charset="0"/>
            </a:endParaRPr>
          </a:p>
          <a:p>
            <a:pPr marL="0" indent="0">
              <a:buNone/>
            </a:pPr>
            <a:r>
              <a:rPr lang="en-US" sz="1800" b="1" dirty="0"/>
              <a:t>Dilemmas</a:t>
            </a:r>
            <a:endParaRPr lang="en-US" sz="1800" dirty="0"/>
          </a:p>
          <a:p>
            <a:r>
              <a:rPr lang="en-US" sz="1800" dirty="0"/>
              <a:t>When community nurse and when </a:t>
            </a:r>
            <a:r>
              <a:rPr lang="en-US" sz="1800" dirty="0" err="1"/>
              <a:t>residental</a:t>
            </a:r>
            <a:r>
              <a:rPr lang="en-US" sz="1800" dirty="0"/>
              <a:t> </a:t>
            </a:r>
            <a:r>
              <a:rPr lang="en-US" sz="1800" dirty="0" err="1"/>
              <a:t>care@home</a:t>
            </a:r>
            <a:r>
              <a:rPr lang="en-US" sz="1800" dirty="0"/>
              <a:t>?  </a:t>
            </a:r>
          </a:p>
          <a:p>
            <a:r>
              <a:rPr lang="en-US" sz="1800" dirty="0"/>
              <a:t>Which care is most appropriate? </a:t>
            </a:r>
          </a:p>
          <a:p>
            <a:r>
              <a:rPr lang="en-US" sz="1800" dirty="0"/>
              <a:t>How to make it appropriate, also in terms of financing? </a:t>
            </a:r>
          </a:p>
          <a:p>
            <a:r>
              <a:rPr lang="en-US" sz="1800" dirty="0"/>
              <a:t>What is the optimal skill mix for </a:t>
            </a:r>
            <a:r>
              <a:rPr lang="en-US" sz="1800" dirty="0" err="1"/>
              <a:t>residental</a:t>
            </a:r>
            <a:r>
              <a:rPr lang="en-US" sz="1800" dirty="0"/>
              <a:t> </a:t>
            </a:r>
            <a:r>
              <a:rPr lang="en-US" sz="1800" dirty="0" err="1"/>
              <a:t>care@home</a:t>
            </a:r>
            <a:r>
              <a:rPr lang="en-US" sz="1800" dirty="0"/>
              <a:t>?</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5" name="Tijdelijke aanduiding voor dianummer 4">
            <a:extLst>
              <a:ext uri="{FF2B5EF4-FFF2-40B4-BE49-F238E27FC236}">
                <a16:creationId xmlns:a16="http://schemas.microsoft.com/office/drawing/2014/main" id="{B62D8884-2C82-E7EF-FC46-283269777A43}"/>
              </a:ext>
            </a:extLst>
          </p:cNvPr>
          <p:cNvSpPr>
            <a:spLocks noGrp="1"/>
          </p:cNvSpPr>
          <p:nvPr>
            <p:ph type="sldNum" sz="quarter" idx="12"/>
          </p:nvPr>
        </p:nvSpPr>
        <p:spPr/>
        <p:txBody>
          <a:bodyPr/>
          <a:lstStyle/>
          <a:p>
            <a:fld id="{8F18802B-E4C7-4B2D-B37A-6B7CC3C134EA}" type="slidenum">
              <a:rPr lang="nl-NL" smtClean="0"/>
              <a:pPr/>
              <a:t>9</a:t>
            </a:fld>
            <a:endParaRPr lang="nl-NL" dirty="0"/>
          </a:p>
        </p:txBody>
      </p:sp>
      <p:pic>
        <p:nvPicPr>
          <p:cNvPr id="6" name="Afbeelding 5" descr="Afbeelding met tekst, tekenfilm, Lettertype, ontwerp&#10;&#10;Automatisch gegenereerde beschrijving">
            <a:extLst>
              <a:ext uri="{FF2B5EF4-FFF2-40B4-BE49-F238E27FC236}">
                <a16:creationId xmlns:a16="http://schemas.microsoft.com/office/drawing/2014/main" id="{05C0BD3A-0198-E9AA-EE38-0A70AAC41F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102394"/>
            <a:ext cx="2579135" cy="2734870"/>
          </a:xfrm>
          <a:prstGeom prst="rect">
            <a:avLst/>
          </a:prstGeom>
        </p:spPr>
      </p:pic>
      <p:pic>
        <p:nvPicPr>
          <p:cNvPr id="3" name="Afbeelding 2" descr="Afbeelding met persoon, kleding, overdekt, muur&#10;&#10;Automatisch gegenereerde beschrijving">
            <a:extLst>
              <a:ext uri="{FF2B5EF4-FFF2-40B4-BE49-F238E27FC236}">
                <a16:creationId xmlns:a16="http://schemas.microsoft.com/office/drawing/2014/main" id="{57085ED6-DB5C-00E6-DBEF-593FDE19FF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747" y="1779586"/>
            <a:ext cx="2697914" cy="1368228"/>
          </a:xfrm>
          <a:prstGeom prst="rect">
            <a:avLst/>
          </a:prstGeom>
        </p:spPr>
      </p:pic>
      <p:pic>
        <p:nvPicPr>
          <p:cNvPr id="2050" name="Picture 2" descr="How does dementia feel? A new training builds understanding &amp; empathy -  HopeHealth">
            <a:extLst>
              <a:ext uri="{FF2B5EF4-FFF2-40B4-BE49-F238E27FC236}">
                <a16:creationId xmlns:a16="http://schemas.microsoft.com/office/drawing/2014/main" id="{AA26D083-5994-F229-7B87-A8730BA70A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3896" y="598291"/>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899345"/>
      </p:ext>
    </p:extLst>
  </p:cSld>
  <p:clrMapOvr>
    <a:masterClrMapping/>
  </p:clrMapOvr>
</p:sld>
</file>

<file path=ppt/theme/theme1.xml><?xml version="1.0" encoding="utf-8"?>
<a:theme xmlns:a="http://schemas.openxmlformats.org/drawingml/2006/main" name="Huisstijl">
  <a:themeElements>
    <a:clrScheme name="Kleuren NZa - PP">
      <a:dk1>
        <a:srgbClr val="000000"/>
      </a:dk1>
      <a:lt1>
        <a:srgbClr val="FFFFFF"/>
      </a:lt1>
      <a:dk2>
        <a:srgbClr val="000000"/>
      </a:dk2>
      <a:lt2>
        <a:srgbClr val="FFFFFF"/>
      </a:lt2>
      <a:accent1>
        <a:srgbClr val="003F5F"/>
      </a:accent1>
      <a:accent2>
        <a:srgbClr val="9E145C"/>
      </a:accent2>
      <a:accent3>
        <a:srgbClr val="591F58"/>
      </a:accent3>
      <a:accent4>
        <a:srgbClr val="004A26"/>
      </a:accent4>
      <a:accent5>
        <a:srgbClr val="A36F13"/>
      </a:accent5>
      <a:accent6>
        <a:srgbClr val="7F2110"/>
      </a:accent6>
      <a:hlink>
        <a:srgbClr val="000000"/>
      </a:hlink>
      <a:folHlink>
        <a:srgbClr val="000000"/>
      </a:folHlink>
    </a:clrScheme>
    <a:fontScheme name="Lettertypen NZa">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uw">
      <a:srgbClr val="61ABDF"/>
    </a:custClr>
    <a:custClr name="blauw 1">
      <a:srgbClr val="B7E2FA"/>
    </a:custClr>
    <a:custClr name="blauw 2">
      <a:srgbClr val="90D0F3"/>
    </a:custClr>
    <a:custClr name="blauw 3">
      <a:srgbClr val="3F7C9B"/>
    </a:custClr>
    <a:custClr name="blauw 4">
      <a:srgbClr val="003F5F"/>
    </a:custClr>
    <a:custClr name="roze">
      <a:srgbClr val="F29FC5"/>
    </a:custClr>
    <a:custClr name="roze 1">
      <a:srgbClr val="FAE3EF"/>
    </a:custClr>
    <a:custClr name="roze 2">
      <a:srgbClr val="F6BFD9"/>
    </a:custClr>
    <a:custClr name="roze 3">
      <a:srgbClr val="B15688"/>
    </a:custClr>
    <a:custClr name="roze 4">
      <a:srgbClr val="9E145C"/>
    </a:custClr>
    <a:custClr name="paars">
      <a:srgbClr val="B26BA9"/>
    </a:custClr>
    <a:custClr name="paars 1">
      <a:srgbClr val="EBD6EA"/>
    </a:custClr>
    <a:custClr name="paars 2">
      <a:srgbClr val="C893C2"/>
    </a:custClr>
    <a:custClr name="paars 3">
      <a:srgbClr val="852F81"/>
    </a:custClr>
    <a:custClr name="paars 4">
      <a:srgbClr val="591F58"/>
    </a:custClr>
    <a:custClr name="groen">
      <a:srgbClr val="2BAD70"/>
    </a:custClr>
    <a:custClr name="groen 1">
      <a:srgbClr val="CEE7DC"/>
    </a:custClr>
    <a:custClr name="groen 2">
      <a:srgbClr val="81C5A1"/>
    </a:custClr>
    <a:custClr name="groen 3">
      <a:srgbClr val="0E864A"/>
    </a:custClr>
    <a:custClr name="groen 4">
      <a:srgbClr val="004A26"/>
    </a:custClr>
    <a:custClr name="geel">
      <a:srgbClr val="FFD718"/>
    </a:custClr>
    <a:custClr name="geel 1">
      <a:srgbClr val="FFF5CF"/>
    </a:custClr>
    <a:custClr name="geel 2">
      <a:srgbClr val="FFE98E"/>
    </a:custClr>
    <a:custClr name="geel 3">
      <a:srgbClr val="F8BA34"/>
    </a:custClr>
    <a:custClr name="geel 4">
      <a:srgbClr val="B76F13"/>
    </a:custClr>
    <a:custClr name="oranje">
      <a:srgbClr val="EB5D40"/>
    </a:custClr>
    <a:custClr name="oranje 1">
      <a:srgbClr val="F9DFD1"/>
    </a:custClr>
    <a:custClr name="oranje 2">
      <a:srgbClr val="F08373"/>
    </a:custClr>
    <a:custClr name="oranje 3">
      <a:srgbClr val="BF3418"/>
    </a:custClr>
    <a:custClr name="oranje 4">
      <a:srgbClr val="7F2110"/>
    </a:custClr>
  </a:custClrLst>
  <a:extLst>
    <a:ext uri="{05A4C25C-085E-4340-85A3-A5531E510DB2}">
      <thm15:themeFamily xmlns:thm15="http://schemas.microsoft.com/office/thememl/2012/main" name="Presentatie NZA.potx" id="{3BDE6132-27FF-4175-B242-C07F1E6E0BF4}" vid="{7039E547-F575-4390-BD64-EAB469B96BB2}"/>
    </a:ext>
  </a:extLst>
</a:theme>
</file>

<file path=ppt/theme/theme2.xml><?xml version="1.0" encoding="utf-8"?>
<a:theme xmlns:a="http://schemas.openxmlformats.org/drawingml/2006/main" name="1_Huisstijl">
  <a:themeElements>
    <a:clrScheme name="Kleuren NZa - PP">
      <a:dk1>
        <a:srgbClr val="000000"/>
      </a:dk1>
      <a:lt1>
        <a:srgbClr val="FFFFFF"/>
      </a:lt1>
      <a:dk2>
        <a:srgbClr val="000000"/>
      </a:dk2>
      <a:lt2>
        <a:srgbClr val="FFFFFF"/>
      </a:lt2>
      <a:accent1>
        <a:srgbClr val="003F5F"/>
      </a:accent1>
      <a:accent2>
        <a:srgbClr val="9E145C"/>
      </a:accent2>
      <a:accent3>
        <a:srgbClr val="591F58"/>
      </a:accent3>
      <a:accent4>
        <a:srgbClr val="004A26"/>
      </a:accent4>
      <a:accent5>
        <a:srgbClr val="A36F13"/>
      </a:accent5>
      <a:accent6>
        <a:srgbClr val="7F2110"/>
      </a:accent6>
      <a:hlink>
        <a:srgbClr val="000000"/>
      </a:hlink>
      <a:folHlink>
        <a:srgbClr val="000000"/>
      </a:folHlink>
    </a:clrScheme>
    <a:fontScheme name="Lettertypen NZa">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uw">
      <a:srgbClr val="61ABDF"/>
    </a:custClr>
    <a:custClr name="blauw 1">
      <a:srgbClr val="B7E2FA"/>
    </a:custClr>
    <a:custClr name="blauw 2">
      <a:srgbClr val="90D0F3"/>
    </a:custClr>
    <a:custClr name="blauw 3">
      <a:srgbClr val="3F7C9B"/>
    </a:custClr>
    <a:custClr name="blauw 4">
      <a:srgbClr val="003F5F"/>
    </a:custClr>
    <a:custClr name="roze">
      <a:srgbClr val="F29FC5"/>
    </a:custClr>
    <a:custClr name="roze 1">
      <a:srgbClr val="FAE3EF"/>
    </a:custClr>
    <a:custClr name="roze 2">
      <a:srgbClr val="F6BFD9"/>
    </a:custClr>
    <a:custClr name="roze 3">
      <a:srgbClr val="B15688"/>
    </a:custClr>
    <a:custClr name="roze 4">
      <a:srgbClr val="9E145C"/>
    </a:custClr>
    <a:custClr name="paars">
      <a:srgbClr val="B26BA9"/>
    </a:custClr>
    <a:custClr name="paars 1">
      <a:srgbClr val="EBD6EA"/>
    </a:custClr>
    <a:custClr name="paars 2">
      <a:srgbClr val="C893C2"/>
    </a:custClr>
    <a:custClr name="paars 3">
      <a:srgbClr val="852F81"/>
    </a:custClr>
    <a:custClr name="paars 4">
      <a:srgbClr val="591F58"/>
    </a:custClr>
    <a:custClr name="groen">
      <a:srgbClr val="2BAD70"/>
    </a:custClr>
    <a:custClr name="groen 1">
      <a:srgbClr val="CEE7DC"/>
    </a:custClr>
    <a:custClr name="groen 2">
      <a:srgbClr val="81C5A1"/>
    </a:custClr>
    <a:custClr name="groen 3">
      <a:srgbClr val="0E864A"/>
    </a:custClr>
    <a:custClr name="groen 4">
      <a:srgbClr val="004A26"/>
    </a:custClr>
    <a:custClr name="geel">
      <a:srgbClr val="FFD718"/>
    </a:custClr>
    <a:custClr name="geel 1">
      <a:srgbClr val="FFF5CF"/>
    </a:custClr>
    <a:custClr name="geel 2">
      <a:srgbClr val="FFE98E"/>
    </a:custClr>
    <a:custClr name="geel 3">
      <a:srgbClr val="F8BA34"/>
    </a:custClr>
    <a:custClr name="geel 4">
      <a:srgbClr val="B76F13"/>
    </a:custClr>
    <a:custClr name="oranje">
      <a:srgbClr val="EB5D40"/>
    </a:custClr>
    <a:custClr name="oranje 1">
      <a:srgbClr val="F9DFD1"/>
    </a:custClr>
    <a:custClr name="oranje 2">
      <a:srgbClr val="F08373"/>
    </a:custClr>
    <a:custClr name="oranje 3">
      <a:srgbClr val="BF3418"/>
    </a:custClr>
    <a:custClr name="oranje 4">
      <a:srgbClr val="7F2110"/>
    </a:custClr>
  </a:custClrLst>
  <a:extLst>
    <a:ext uri="{05A4C25C-085E-4340-85A3-A5531E510DB2}">
      <thm15:themeFamily xmlns:thm15="http://schemas.microsoft.com/office/thememl/2012/main" name="Presentatie NZA.potx" id="{1B12936D-B955-45D2-8234-E9C9B0995048}" vid="{8C4842EB-415F-4131-AF54-060C4FFB05F6}"/>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62769a40-37e0-45cc-9869-824e861ba835" ContentTypeId="0x010100C73AF5DAE5222D40AFC51D3137539EA4" PreviousValue="false"/>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7f26298d-0d4d-4af7-92ce-0ab1d43f87ad">
      <Terms xmlns="http://schemas.microsoft.com/office/infopath/2007/PartnerControls"/>
    </TaxKeywordTaxHTField>
    <NZaSitenaam xmlns="7f26298d-0d4d-4af7-92ce-0ab1d43f87ad" xsi:nil="true"/>
    <NZaCode xmlns="7f26298d-0d4d-4af7-92ce-0ab1d43f87ad" xsi:nil="true"/>
    <NZaDocumentTypeTaxHTField0 xmlns="7f26298d-0d4d-4af7-92ce-0ab1d43f87ad">
      <Terms xmlns="http://schemas.microsoft.com/office/infopath/2007/PartnerControls">
        <TermInfo xmlns="http://schemas.microsoft.com/office/infopath/2007/PartnerControls">
          <TermName xmlns="http://schemas.microsoft.com/office/infopath/2007/PartnerControls">Presentatie</TermName>
          <TermId xmlns="http://schemas.microsoft.com/office/infopath/2007/PartnerControls">52c3150d-c7f7-4249-a16f-b511fc20321b</TermId>
        </TermInfo>
      </Terms>
    </NZaDocumentTypeTaxHTField0>
    <NZAKeywordsTaxHTField0 xmlns="7f26298d-0d4d-4af7-92ce-0ab1d43f87ad">
      <Terms xmlns="http://schemas.microsoft.com/office/infopath/2007/PartnerControls">
        <TermInfo xmlns="http://schemas.microsoft.com/office/infopath/2007/PartnerControls">
          <TermName xmlns="http://schemas.microsoft.com/office/infopath/2007/PartnerControls">Communicatie, externe optreden</TermName>
          <TermId xmlns="http://schemas.microsoft.com/office/infopath/2007/PartnerControls">7c8b81b2-92f6-461e-ad06-ab931722be88</TermId>
        </TermInfo>
      </Terms>
    </NZAKeywordsTaxHTField0>
    <TaxCatchAll xmlns="7f26298d-0d4d-4af7-92ce-0ab1d43f87ad">
      <Value>232</Value>
      <Value>3</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NZa Powerpoint" ma:contentTypeID="0x010100C73AF5DAE5222D40AFC51D3137539EA400D17BB3E0C19B714780353640126A6477" ma:contentTypeVersion="54" ma:contentTypeDescription="Nieuw(e) NZa Powerpoint maken" ma:contentTypeScope="" ma:versionID="a9a87945772def1a730f7f36c80a18bf">
  <xsd:schema xmlns:xsd="http://www.w3.org/2001/XMLSchema" xmlns:xs="http://www.w3.org/2001/XMLSchema" xmlns:p="http://schemas.microsoft.com/office/2006/metadata/properties" xmlns:ns2="7f26298d-0d4d-4af7-92ce-0ab1d43f87ad" targetNamespace="http://schemas.microsoft.com/office/2006/metadata/properties" ma:root="true" ma:fieldsID="732f194535899d419742908fbe70226c" ns2:_="">
    <xsd:import namespace="7f26298d-0d4d-4af7-92ce-0ab1d43f87ad"/>
    <xsd:element name="properties">
      <xsd:complexType>
        <xsd:sequence>
          <xsd:element name="documentManagement">
            <xsd:complexType>
              <xsd:all>
                <xsd:element ref="ns2:NZaDocumentTypeTaxHTField0" minOccurs="0"/>
                <xsd:element ref="ns2:TaxCatchAll" minOccurs="0"/>
                <xsd:element ref="ns2:TaxCatchAllLabel" minOccurs="0"/>
                <xsd:element ref="ns2:NZAKeywordsTaxHTField0" minOccurs="0"/>
                <xsd:element ref="ns2:NZaCode" minOccurs="0"/>
                <xsd:element ref="ns2:NZaSitenaam"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26298d-0d4d-4af7-92ce-0ab1d43f87ad" elementFormDefault="qualified">
    <xsd:import namespace="http://schemas.microsoft.com/office/2006/documentManagement/types"/>
    <xsd:import namespace="http://schemas.microsoft.com/office/infopath/2007/PartnerControls"/>
    <xsd:element name="NZaDocumentTypeTaxHTField0" ma:index="8" ma:taxonomy="true" ma:internalName="NZaDocumentTypeTaxHTField0" ma:taxonomyFieldName="NZaDocumentType" ma:displayName="Document type" ma:readOnly="false" ma:default="-1;#Memo|78ba084f-d3d0-4a7b-8705-51a954ccf820" ma:fieldId="{56b81d61-629f-4ad5-8d2c-3484250b19ad}" ma:sspId="62769a40-37e0-45cc-9869-824e861ba835" ma:termSetId="b01610fc-3b6f-48de-a7db-c93324c2be64"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7cdfd01d-2843-4074-adf8-5d46c86ddcd3}" ma:internalName="TaxCatchAll" ma:readOnly="false" ma:showField="CatchAllData" ma:web="55108083-bea9-40ca-9728-06c99c2c14e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7cdfd01d-2843-4074-adf8-5d46c86ddcd3}" ma:internalName="TaxCatchAllLabel" ma:readOnly="true" ma:showField="CatchAllDataLabel" ma:web="55108083-bea9-40ca-9728-06c99c2c14e1">
      <xsd:complexType>
        <xsd:complexContent>
          <xsd:extension base="dms:MultiChoiceLookup">
            <xsd:sequence>
              <xsd:element name="Value" type="dms:Lookup" maxOccurs="unbounded" minOccurs="0" nillable="true"/>
            </xsd:sequence>
          </xsd:extension>
        </xsd:complexContent>
      </xsd:complexType>
    </xsd:element>
    <xsd:element name="NZAKeywordsTaxHTField0" ma:index="12" ma:taxonomy="true" ma:internalName="NZAKeywordsTaxHTField0" ma:taxonomyFieldName="NZAKeywords" ma:displayName="NZa-zoekwoorden" ma:readOnly="false" ma:fieldId="{9868129a-d3c2-495c-9747-497060499561}" ma:taxonomyMulti="true" ma:sspId="62769a40-37e0-45cc-9869-824e861ba835" ma:termSetId="a235d4e6-58b3-49a9-b614-13ca25ac811d" ma:anchorId="00000000-0000-0000-0000-000000000000" ma:open="false" ma:isKeyword="false">
      <xsd:complexType>
        <xsd:sequence>
          <xsd:element ref="pc:Terms" minOccurs="0" maxOccurs="1"/>
        </xsd:sequence>
      </xsd:complexType>
    </xsd:element>
    <xsd:element name="NZaCode" ma:index="14" nillable="true" ma:displayName="Code" ma:internalName="NZaCode" ma:readOnly="false">
      <xsd:simpleType>
        <xsd:restriction base="dms:Text">
          <xsd:maxLength value="255"/>
        </xsd:restriction>
      </xsd:simpleType>
    </xsd:element>
    <xsd:element name="NZaSitenaam" ma:index="15" nillable="true" ma:displayName="Sitenaam" ma:default="Samenwerken EZ" ma:internalName="NZaSitenaam" ma:readOnly="false">
      <xsd:simpleType>
        <xsd:restriction base="dms:Text">
          <xsd:maxLength value="255"/>
        </xsd:restriction>
      </xsd:simpleType>
    </xsd:element>
    <xsd:element name="TaxKeywordTaxHTField" ma:index="16" nillable="true" ma:taxonomy="true" ma:internalName="TaxKeywordTaxHTField" ma:taxonomyFieldName="TaxKeyword" ma:displayName="Extra zoekwoorden" ma:readOnly="false" ma:fieldId="{23f27201-bee3-471e-b2e7-b64fd8b7ca38}" ma:taxonomyMulti="true" ma:sspId="62769a40-37e0-45cc-9869-824e861ba835"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3ED4BA-7A9A-4951-A24A-2F72A971B7B5}">
  <ds:schemaRefs>
    <ds:schemaRef ds:uri="Microsoft.SharePoint.Taxonomy.ContentTypeSync"/>
  </ds:schemaRefs>
</ds:datastoreItem>
</file>

<file path=customXml/itemProps2.xml><?xml version="1.0" encoding="utf-8"?>
<ds:datastoreItem xmlns:ds="http://schemas.openxmlformats.org/officeDocument/2006/customXml" ds:itemID="{F857D0B6-8CB7-4CC2-9CEA-F43056371433}">
  <ds:schemaRefs>
    <ds:schemaRef ds:uri="http://purl.org/dc/terms/"/>
    <ds:schemaRef ds:uri="http://schemas.openxmlformats.org/package/2006/metadata/core-properties"/>
    <ds:schemaRef ds:uri="http://purl.org/dc/elements/1.1/"/>
    <ds:schemaRef ds:uri="7f26298d-0d4d-4af7-92ce-0ab1d43f87ad"/>
    <ds:schemaRef ds:uri="http://schemas.microsoft.com/office/2006/documentManagement/typ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7EF9EA4-1642-4FE1-BA69-778210E519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26298d-0d4d-4af7-92ce-0ab1d43f87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751A025-82BC-4B96-B12E-055189E340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10922</TotalTime>
  <Words>1363</Words>
  <Application>Microsoft Office PowerPoint</Application>
  <PresentationFormat>Diavoorstelling (16:9)</PresentationFormat>
  <Paragraphs>287</Paragraphs>
  <Slides>17</Slides>
  <Notes>16</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17</vt:i4>
      </vt:variant>
    </vt:vector>
  </HeadingPairs>
  <TitlesOfParts>
    <vt:vector size="27" baseType="lpstr">
      <vt:lpstr>Arial</vt:lpstr>
      <vt:lpstr>Calibri</vt:lpstr>
      <vt:lpstr>Candara</vt:lpstr>
      <vt:lpstr>Segoe UI</vt:lpstr>
      <vt:lpstr>Times New Roman</vt:lpstr>
      <vt:lpstr>Trebuchet MS</vt:lpstr>
      <vt:lpstr>Verdana</vt:lpstr>
      <vt:lpstr>Wingdings</vt:lpstr>
      <vt:lpstr>Huisstijl</vt:lpstr>
      <vt:lpstr>1_Huisstijl</vt:lpstr>
      <vt:lpstr>Organisation of home care and community care</vt:lpstr>
      <vt:lpstr>Challenges in Dutch Society</vt:lpstr>
      <vt:lpstr>Healthcare Costs (Health Insurance &amp; Long-term Care) in billions euros for 2023</vt:lpstr>
      <vt:lpstr>Challenges in Dutch Society</vt:lpstr>
      <vt:lpstr>Challenges in Dutch Society</vt:lpstr>
      <vt:lpstr>Integrated care agreement       </vt:lpstr>
      <vt:lpstr>PowerPoint-presentatie</vt:lpstr>
      <vt:lpstr>     Hospital care@home</vt:lpstr>
      <vt:lpstr>Residential care@home</vt:lpstr>
      <vt:lpstr>Informal &amp; formal care </vt:lpstr>
      <vt:lpstr>Investing in prevention</vt:lpstr>
      <vt:lpstr>New role for supervisory organisations in health services and social care  </vt:lpstr>
      <vt:lpstr>What does NZa? </vt:lpstr>
      <vt:lpstr>PowerPoint-presentatie</vt:lpstr>
      <vt:lpstr>What does the Supervision department do?</vt:lpstr>
      <vt:lpstr>PowerPoint-presentatie</vt:lpstr>
      <vt:lpstr>Conclusions from a healthcare perspective</vt:lpstr>
    </vt:vector>
  </TitlesOfParts>
  <Company>Nederlandse Zorgautoriteit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Presentatie</dc:title>
  <dc:creator>Verweij, Lois</dc:creator>
  <cp:keywords/>
  <cp:lastModifiedBy>Anneke van Vught</cp:lastModifiedBy>
  <cp:revision>497</cp:revision>
  <dcterms:created xsi:type="dcterms:W3CDTF">2018-08-20T13:21:36Z</dcterms:created>
  <dcterms:modified xsi:type="dcterms:W3CDTF">2024-12-09T22:09:19Z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0x010100C73AF5DAE5222D40AFC51D3137539EA400D17BB3E0C19B714780353640126A6477</vt:lpwstr>
  </property>
  <property fmtid="{D5CDD505-2E9C-101B-9397-08002B2CF9AE}" pid="3" name="Map">
    <vt:lpwstr>Rapporten huisstijl</vt:lpwstr>
  </property>
  <property fmtid="{D5CDD505-2E9C-101B-9397-08002B2CF9AE}" pid="4" name="TaxKeyword">
    <vt:lpwstr/>
  </property>
  <property fmtid="{D5CDD505-2E9C-101B-9397-08002B2CF9AE}" pid="5" name="NZAKeywords">
    <vt:lpwstr>232;#Communicatie, externe optreden|7c8b81b2-92f6-461e-ad06-ab931722be88</vt:lpwstr>
  </property>
  <property fmtid="{D5CDD505-2E9C-101B-9397-08002B2CF9AE}" pid="6" name="NZaDocumentType">
    <vt:lpwstr>3;#Presentatie|52c3150d-c7f7-4249-a16f-b511fc20321b</vt:lpwstr>
  </property>
  <property fmtid="{D5CDD505-2E9C-101B-9397-08002B2CF9AE}" pid="7" name="SharedWithUsers">
    <vt:lpwstr>696;#Raaijmaakers, Paul</vt:lpwstr>
  </property>
</Properties>
</file>