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9" r:id="rId5"/>
    <p:sldId id="256" r:id="rId6"/>
    <p:sldId id="299" r:id="rId7"/>
    <p:sldId id="295" r:id="rId8"/>
    <p:sldId id="297" r:id="rId9"/>
    <p:sldId id="290" r:id="rId10"/>
    <p:sldId id="300" r:id="rId11"/>
    <p:sldId id="296" r:id="rId12"/>
    <p:sldId id="298" r:id="rId13"/>
    <p:sldId id="27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SM template" id="{37E3D7DC-88B3-E943-A9A3-CA863CEBA963}">
          <p14:sldIdLst>
            <p14:sldId id="289"/>
            <p14:sldId id="256"/>
            <p14:sldId id="299"/>
            <p14:sldId id="295"/>
            <p14:sldId id="297"/>
            <p14:sldId id="290"/>
            <p14:sldId id="300"/>
            <p14:sldId id="296"/>
            <p14:sldId id="29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Zecevic" initials="IZ" lastIdx="17" clrIdx="0">
    <p:extLst>
      <p:ext uri="{19B8F6BF-5375-455C-9EA6-DF929625EA0E}">
        <p15:presenceInfo xmlns:p15="http://schemas.microsoft.com/office/powerpoint/2012/main" userId="S::77572ize@eur.nl::d6a5efe8-07e5-4dbe-b969-2a21b71e36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1A8"/>
    <a:srgbClr val="D9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584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00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56DE-1E70-254E-A83C-450F1D6C15BF}" type="datetimeFigureOut">
              <a:rPr lang="nl-NL" smtClean="0"/>
              <a:t>8-12-2024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5722-C33D-AE49-AD95-AD89AD41D7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99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F508C-512D-E241-8270-7531D0B71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628775"/>
            <a:ext cx="10801349" cy="1393825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4B0945-4B1B-494D-B65A-BC3C5426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129504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CEF2943-5DF6-6742-8C21-26E2B1D55D0A}"/>
              </a:ext>
            </a:extLst>
          </p:cNvPr>
          <p:cNvSpPr/>
          <p:nvPr userDrawn="1"/>
        </p:nvSpPr>
        <p:spPr>
          <a:xfrm>
            <a:off x="0" y="3595183"/>
            <a:ext cx="6120000" cy="65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27F0BF-7D43-BA41-B6D1-B3B055C03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660775"/>
            <a:ext cx="12192000" cy="2467951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0FB18D-8F1C-8F49-9016-48C7A3C1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664" y="158258"/>
            <a:ext cx="1579501" cy="7128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2FD2891-3B60-6646-9A0C-04B9DDA5E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258" t="30537" b="11010"/>
          <a:stretch/>
        </p:blipFill>
        <p:spPr>
          <a:xfrm>
            <a:off x="618344" y="275196"/>
            <a:ext cx="2975212" cy="479021"/>
          </a:xfrm>
          <a:prstGeom prst="rect">
            <a:avLst/>
          </a:prstGeom>
        </p:spPr>
      </p:pic>
      <p:sp>
        <p:nvSpPr>
          <p:cNvPr id="19" name="Rechthoek: afgeronde hoeken 128">
            <a:extLst>
              <a:ext uri="{FF2B5EF4-FFF2-40B4-BE49-F238E27FC236}">
                <a16:creationId xmlns:a16="http://schemas.microsoft.com/office/drawing/2014/main" id="{FDCBEBA0-9605-5E4E-9D04-277FCA6E1FA8}"/>
              </a:ext>
            </a:extLst>
          </p:cNvPr>
          <p:cNvSpPr/>
          <p:nvPr userDrawn="1"/>
        </p:nvSpPr>
        <p:spPr>
          <a:xfrm>
            <a:off x="0" y="-516639"/>
            <a:ext cx="17545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#1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68EA2F7-BD67-A54D-995D-24DB982D3F17}"/>
              </a:ext>
            </a:extLst>
          </p:cNvPr>
          <p:cNvSpPr txBox="1"/>
          <p:nvPr userDrawn="1"/>
        </p:nvSpPr>
        <p:spPr>
          <a:xfrm>
            <a:off x="2584" y="-850657"/>
            <a:ext cx="544554" cy="288147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algn="l"/>
            <a:r>
              <a:rPr lang="nl-NL" sz="1400" b="1" cap="all" spc="0" baseline="0" noProof="0" dirty="0">
                <a:solidFill>
                  <a:schemeClr val="bg1"/>
                </a:solidFill>
                <a:latin typeface="+mj-lt"/>
              </a:rPr>
              <a:t>RSM</a:t>
            </a:r>
          </a:p>
        </p:txBody>
      </p:sp>
      <p:grpSp>
        <p:nvGrpSpPr>
          <p:cNvPr id="25" name="INSTRUCTION">
            <a:extLst>
              <a:ext uri="{FF2B5EF4-FFF2-40B4-BE49-F238E27FC236}">
                <a16:creationId xmlns:a16="http://schemas.microsoft.com/office/drawing/2014/main" id="{25C56754-EB40-3747-9347-8ECC270318DE}"/>
              </a:ext>
            </a:extLst>
          </p:cNvPr>
          <p:cNvGrpSpPr/>
          <p:nvPr userDrawn="1"/>
        </p:nvGrpSpPr>
        <p:grpSpPr>
          <a:xfrm>
            <a:off x="-3786437" y="0"/>
            <a:ext cx="3693386" cy="6669007"/>
            <a:chOff x="-3786437" y="0"/>
            <a:chExt cx="3693386" cy="6669007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05CC4870-0788-7E40-B225-D24D6E12F17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F1F9B50-D7EF-EF48-A8F1-AD9E51EFFC2A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A70B2FD5-5D01-E54E-BC18-172B24431D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D1578E8-0894-9048-A1B9-F272DC13492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EC625D0F-2A96-364F-A156-736F9B9799E9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5EA2737-BF7B-4B47-99A0-F0CA5552ED3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38CCB7EA-0184-C24C-82C8-B99A3DD7AA4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Vrije vorm: vorm 161">
                <a:extLst>
                  <a:ext uri="{FF2B5EF4-FFF2-40B4-BE49-F238E27FC236}">
                    <a16:creationId xmlns:a16="http://schemas.microsoft.com/office/drawing/2014/main" id="{DF70267A-F782-4C4F-95C6-3DED2F1F2E9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hthoek: afgeronde hoeken 162">
                <a:extLst>
                  <a:ext uri="{FF2B5EF4-FFF2-40B4-BE49-F238E27FC236}">
                    <a16:creationId xmlns:a16="http://schemas.microsoft.com/office/drawing/2014/main" id="{507D09ED-8E9A-F646-B64E-011BBF9DD2B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8" name="Rechte verbindingslijn 87">
                <a:extLst>
                  <a:ext uri="{FF2B5EF4-FFF2-40B4-BE49-F238E27FC236}">
                    <a16:creationId xmlns:a16="http://schemas.microsoft.com/office/drawing/2014/main" id="{1CB142E1-0595-4A4B-83DA-F75EA9499F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9" name="Rechte verbindingslijn 88">
                <a:extLst>
                  <a:ext uri="{FF2B5EF4-FFF2-40B4-BE49-F238E27FC236}">
                    <a16:creationId xmlns:a16="http://schemas.microsoft.com/office/drawing/2014/main" id="{5070C5BE-2C96-834A-ADF6-DAEE12421E65}"/>
                  </a:ext>
                </a:extLst>
              </p:cNvPr>
              <p:cNvCxnSpPr>
                <a:cxnSpLocks/>
                <a:stCxn id="8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D8A33DB2-A6B6-514F-BD16-59472E18AF1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D04EB6AD-ED66-D54E-837C-9B8F0B84C5C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26C73D3-588D-4D41-870D-47933D37D39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BE5994B1-188A-8541-B392-C842548464B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EEE4199A-5BE6-1741-AF5F-35C43A7F7B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3" name="Gelijkbenige driehoek 201">
                <a:extLst>
                  <a:ext uri="{FF2B5EF4-FFF2-40B4-BE49-F238E27FC236}">
                    <a16:creationId xmlns:a16="http://schemas.microsoft.com/office/drawing/2014/main" id="{17417B71-FCE3-264E-A187-2DD3E9241F2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6C3EFEAA-9D2D-9D43-93B7-75FFD20B1AE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2B97098-132B-0E45-824C-3B18BC65E902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7318DEFB-A84C-3E48-A1B2-9F8CC78D053F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F5833E9C-E5FF-8C44-B70F-1244555D14C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B7ABF8C5-02E3-2844-B262-6B6304F6D1B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A043FDBC-6A33-E746-BAD1-59608FCD33D7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220216A-2E99-AA41-A321-BE7EC7AB2F3C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C6772C3C-FDAA-974B-97DF-1B7BABD61955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3FFDAAA9-6073-894F-848D-06A74B9FE47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F63BBD9D-96B2-B945-9C73-BC90BAA3A70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3" name="Groep 72">
                    <a:extLst>
                      <a:ext uri="{FF2B5EF4-FFF2-40B4-BE49-F238E27FC236}">
                        <a16:creationId xmlns:a16="http://schemas.microsoft.com/office/drawing/2014/main" id="{E627B733-26C4-7E49-B0A7-52E242638F4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6" name="Rechthoek 75">
                      <a:extLst>
                        <a:ext uri="{FF2B5EF4-FFF2-40B4-BE49-F238E27FC236}">
                          <a16:creationId xmlns:a16="http://schemas.microsoft.com/office/drawing/2014/main" id="{28B59419-A5FB-8F4E-A4BB-6170E72F3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7" name="Rechthoek 76">
                      <a:extLst>
                        <a:ext uri="{FF2B5EF4-FFF2-40B4-BE49-F238E27FC236}">
                          <a16:creationId xmlns:a16="http://schemas.microsoft.com/office/drawing/2014/main" id="{C0CAB8BD-5D6F-444F-817B-AC9848DAD9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8" name="Ovaal 77">
                      <a:extLst>
                        <a:ext uri="{FF2B5EF4-FFF2-40B4-BE49-F238E27FC236}">
                          <a16:creationId xmlns:a16="http://schemas.microsoft.com/office/drawing/2014/main" id="{0BBDA98D-14C5-0343-9759-57CCBAE516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4F80174C-C182-0249-8D3B-ADCB2EFCF20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0212ADB4-4375-FA4B-93FF-62243A22A2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C1377DB0-8557-2D4C-8DF0-9FF2ACCEEB2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6BE8C875-452A-B746-90B4-5FF3870E8E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57E5814-26C8-EA4E-B743-8BB61C8844D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7DF37016-9268-BE49-9DFD-304E1FA76C7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478DEB86-0073-A74C-B592-00593F747A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B779855B-5B59-F148-B10A-3C470AE8A5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E2D216D8-9E2F-544F-A0BB-4F488CDE024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65" name="Gelijkbenige driehoek 104">
                <a:extLst>
                  <a:ext uri="{FF2B5EF4-FFF2-40B4-BE49-F238E27FC236}">
                    <a16:creationId xmlns:a16="http://schemas.microsoft.com/office/drawing/2014/main" id="{D9A71C16-47B3-8845-AB84-6D35423D8B2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22EAF1F2-DD0E-E346-98E2-582B9E6FC1A3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2C25BE66-16D7-224F-BD10-B18EFF7764CB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395CB8C-AB64-FD46-86A9-B93F768C078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5F703B5-16F2-0F4E-B360-3D46CF90455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9696F0-D488-8749-BDB6-2194C7E903E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7" name="Rechthoek: afgeronde hoeken 135">
                  <a:extLst>
                    <a:ext uri="{FF2B5EF4-FFF2-40B4-BE49-F238E27FC236}">
                      <a16:creationId xmlns:a16="http://schemas.microsoft.com/office/drawing/2014/main" id="{D1257874-4719-6B4F-897E-B818DE2F930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A5665455-0B61-CA4F-B71E-4E00AD0EB39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6E156929-F0C4-334B-A084-EDEAA663F10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3D9B83B7-6F6A-3442-B4E7-74F245ABE29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56198D6F-B838-2D49-B397-44668BA6AC6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9BDC1AAA-EBCD-AE41-B2F4-E8F380886CD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43305EA6-E0AD-FF46-A932-3E86C431424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4236A97E-CB66-7743-BD2E-5E5F1F63822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1" name="Rechthoek: afgeronde hoeken 129">
                    <a:extLst>
                      <a:ext uri="{FF2B5EF4-FFF2-40B4-BE49-F238E27FC236}">
                        <a16:creationId xmlns:a16="http://schemas.microsoft.com/office/drawing/2014/main" id="{B94F6E67-2648-6544-9C44-0DF1C5FC69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01BB9CCB-DE6C-A249-8F47-99D7C6AE14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48D7F9DA-EBFA-FF42-B135-8F93828D44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B229066D-EFBF-9C4F-89E5-1F3396D4CE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63E3C3D4-24D3-CC47-8135-90CC67F599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F2D28C93-4665-3449-B917-6454E1AD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0" name="Boog 49">
                  <a:extLst>
                    <a:ext uri="{FF2B5EF4-FFF2-40B4-BE49-F238E27FC236}">
                      <a16:creationId xmlns:a16="http://schemas.microsoft.com/office/drawing/2014/main" id="{79D9D6AD-C978-C647-BC19-A3D82A2A956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31FC9704-D358-4541-AB66-2999AA256BC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93AD7F-B0E5-7A48-A79D-E9B851FAB95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48" name="Vrije vorm: vorm 4">
                <a:extLst>
                  <a:ext uri="{FF2B5EF4-FFF2-40B4-BE49-F238E27FC236}">
                    <a16:creationId xmlns:a16="http://schemas.microsoft.com/office/drawing/2014/main" id="{0D624FD4-DF76-E94C-87D7-3FB1D6CBA08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6AB3F27-E51A-AB40-B439-526E7AA848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6337944"/>
            <a:ext cx="2856599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F384-E8F9-F948-9D53-D3441EEBD969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88966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Image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3360FC1-FFA7-C84A-AB9E-B0702EF5B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1628776"/>
            <a:ext cx="10801349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85F38D5F-FB70-8E42-B5AE-2A1000A9ED79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FC61BD1-9E55-FA48-ADC6-7657F0672D86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1848BCC9-0B07-8C4D-8B13-7C03A7BD117B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A847672F-93C0-B945-A3DD-282CB08CBB53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894E4C03-2899-B049-BEBB-E126209F0DE5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2B294DEF-144E-9F42-B5CA-6099E253326D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6" name="INSTRUCTION">
            <a:extLst>
              <a:ext uri="{FF2B5EF4-FFF2-40B4-BE49-F238E27FC236}">
                <a16:creationId xmlns:a16="http://schemas.microsoft.com/office/drawing/2014/main" id="{41CDBD31-C73C-4E48-B89D-387F0F10AB1C}"/>
              </a:ext>
            </a:extLst>
          </p:cNvPr>
          <p:cNvGrpSpPr/>
          <p:nvPr userDrawn="1"/>
        </p:nvGrpSpPr>
        <p:grpSpPr>
          <a:xfrm>
            <a:off x="-3786437" y="0"/>
            <a:ext cx="3693386" cy="6669007"/>
            <a:chOff x="-3786437" y="0"/>
            <a:chExt cx="3693386" cy="6669007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054BF07D-8A9A-824F-A4A7-01B7D02585A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E863287-725E-5E49-B0BE-022EE630993E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C8DA07C-1EDB-5842-AF75-8D24D7532F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10DD7D0-8B98-1F45-AB6A-DD9354A99ED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8D6B745-8F24-F347-899B-F15B6ABC3158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79015931-B57F-AE47-B50F-6699DCFA870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F341D564-4983-BF44-8E54-E78F4898A50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Vrije vorm: vorm 161">
                <a:extLst>
                  <a:ext uri="{FF2B5EF4-FFF2-40B4-BE49-F238E27FC236}">
                    <a16:creationId xmlns:a16="http://schemas.microsoft.com/office/drawing/2014/main" id="{41F01A67-1BC6-D247-BA31-F7B350BC1C2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hthoek: afgeronde hoeken 162">
                <a:extLst>
                  <a:ext uri="{FF2B5EF4-FFF2-40B4-BE49-F238E27FC236}">
                    <a16:creationId xmlns:a16="http://schemas.microsoft.com/office/drawing/2014/main" id="{0238C757-F8E5-D442-ADC5-A0D5FA41A4F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9C8EEC49-8492-4A43-94C4-D18E839548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491ADC6C-61B1-D549-A659-36D9A256FB43}"/>
                  </a:ext>
                </a:extLst>
              </p:cNvPr>
              <p:cNvCxnSpPr>
                <a:cxnSpLocks/>
                <a:stCxn id="7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CACF2FD-A9A4-BB44-B6C2-62174624055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A2CEFFA-3E82-F245-BEEA-1D8AAB0E419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8B8BAC40-20FE-2045-9274-BBEA4AE7F81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A36E80E3-4298-304C-B9DA-BEF499A4BAD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599F1FD3-D4DC-EE40-B9FB-B35C5077683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4" name="Gelijkbenige driehoek 201">
                <a:extLst>
                  <a:ext uri="{FF2B5EF4-FFF2-40B4-BE49-F238E27FC236}">
                    <a16:creationId xmlns:a16="http://schemas.microsoft.com/office/drawing/2014/main" id="{0AE51D58-F5E7-0B47-AAB3-AE9FB0767D2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EB9D538-7A26-1C4F-91DC-41787A9E6237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D6289A-E027-864B-9CAA-23CC12564951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7" name="ICOON_info">
              <a:extLst>
                <a:ext uri="{FF2B5EF4-FFF2-40B4-BE49-F238E27FC236}">
                  <a16:creationId xmlns:a16="http://schemas.microsoft.com/office/drawing/2014/main" id="{3FE43E4A-5566-C943-883A-933E1233EAC9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D19AED18-D6EE-E048-BD43-0FC68A47951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Graphic 163" descr="Informatie">
                <a:extLst>
                  <a:ext uri="{FF2B5EF4-FFF2-40B4-BE49-F238E27FC236}">
                    <a16:creationId xmlns:a16="http://schemas.microsoft.com/office/drawing/2014/main" id="{FBA0CF8C-1D92-D349-80A0-A95E2C1DC9C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80C3C2A-0A1F-384D-9687-810B2B86A355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C2C9EC0-7FF5-1440-B557-0955ED278953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C7DEC41-BDB3-4F4E-8003-295996C45D72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CE5BA65-7C73-4A4E-9B3B-48340FED07F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50D8CE8-91F9-5B47-A920-B6788667F5F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BE4294AF-E82C-7A4B-8C13-1844B532AEC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5D7DC6E5-0328-DF4F-9823-4BBE2AF900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4737203F-8A5E-1941-8879-2EEAF6C019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Ovaal 68">
                      <a:extLst>
                        <a:ext uri="{FF2B5EF4-FFF2-40B4-BE49-F238E27FC236}">
                          <a16:creationId xmlns:a16="http://schemas.microsoft.com/office/drawing/2014/main" id="{004A12B8-6868-134A-9F96-5A8E0FFC562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CAC163E3-7672-4F47-A274-0524F53358A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3DE0C548-7474-9747-98C6-BD130476FAB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038B3DC2-B96C-D149-874F-E80F2415DA4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8EE93AB0-CE4D-584A-AB17-A35E000EA2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A38FC5E7-EAE3-6846-835A-6DB4BA8CB4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E629CA41-CB0C-1746-A2DE-295833488A1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79A0A43-EAFB-404F-8FCB-4A24323BBB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41825152-B833-D748-A541-13DBD9AC99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2A61532B-805F-C84C-B310-03460857DD2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6" name="Gelijkbenige driehoek 104">
                <a:extLst>
                  <a:ext uri="{FF2B5EF4-FFF2-40B4-BE49-F238E27FC236}">
                    <a16:creationId xmlns:a16="http://schemas.microsoft.com/office/drawing/2014/main" id="{7C35B699-3B2F-484B-818D-DB81BE91C82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F756BDA-094F-6C4F-BCC7-60FC10BCE3D3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F2564C85-B4F5-BB45-9301-1ABB61A299B0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F28E8FAA-1A18-294F-ABC4-8F6D54A67EC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128ECE15-CE0D-AE4E-94CE-79141AD7C6B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B233A8D7-BE13-8940-A35C-4B9EDBDA18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8" name="Rechthoek: afgeronde hoeken 135">
                  <a:extLst>
                    <a:ext uri="{FF2B5EF4-FFF2-40B4-BE49-F238E27FC236}">
                      <a16:creationId xmlns:a16="http://schemas.microsoft.com/office/drawing/2014/main" id="{60F6C845-64F7-B54C-8733-012A224311B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DD8FD1DF-ADD6-A74E-9ADB-E6DF61CEA28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A814FCF1-80EB-CD4F-B123-20D15A96CA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2500E18D-A88B-9847-A168-E53227EF577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0237C054-AA89-5B4C-966B-72DAC4375B2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A0CA143D-18F8-714C-922B-BEEA57F6FA7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6779F0E7-51B3-054E-8FD2-E29D545BD19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67D4EB0D-6705-0445-B075-EC2BCAC5143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2" name="Rechthoek: afgeronde hoeken 129">
                    <a:extLst>
                      <a:ext uri="{FF2B5EF4-FFF2-40B4-BE49-F238E27FC236}">
                        <a16:creationId xmlns:a16="http://schemas.microsoft.com/office/drawing/2014/main" id="{628030CF-C101-8044-BE4A-39DCC3B969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2B52666F-B5BB-F348-ACCC-FECE80297D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17770E9E-D08D-0440-96BB-AA99F8CA6E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B9C9AB3C-0BED-3B44-AA34-4E64CE9272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8FC2B4A6-492B-A749-8B59-2476BAB752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E1AD9108-DB39-2A4C-8673-474738BFFE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" name="Boog 40">
                  <a:extLst>
                    <a:ext uri="{FF2B5EF4-FFF2-40B4-BE49-F238E27FC236}">
                      <a16:creationId xmlns:a16="http://schemas.microsoft.com/office/drawing/2014/main" id="{400F01BF-6CC4-6441-919A-2FB79CD9FDC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CB440869-2596-A84E-B57A-EFC0AFA3216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AC051EF6-0CEE-DD4D-8608-BDF6E0F37B8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39" name="Vrije vorm: vorm 4">
                <a:extLst>
                  <a:ext uri="{FF2B5EF4-FFF2-40B4-BE49-F238E27FC236}">
                    <a16:creationId xmlns:a16="http://schemas.microsoft.com/office/drawing/2014/main" id="{81E33C2B-1AF5-2641-8F21-C19AA3287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2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| BLUE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891269-08DA-9940-B019-BFB73A5D5EB1}"/>
              </a:ext>
            </a:extLst>
          </p:cNvPr>
          <p:cNvSpPr/>
          <p:nvPr userDrawn="1"/>
        </p:nvSpPr>
        <p:spPr>
          <a:xfrm>
            <a:off x="0" y="0"/>
            <a:ext cx="108463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/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19123E2D-EDEB-484B-BE23-FD12F51348A0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8A66101F-BCA0-8744-BA2E-AAAAD3E1D47B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EC31D642-3FF0-8F48-AA53-B251C2AEB644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0BD1C630-6DDD-0948-A23B-DC62A66341A9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97D970BE-FFA8-9B48-B392-E6FE35CE03DF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722F0C42-D6B4-2F45-9327-0C2E81C27CD6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70774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Image | blue </a:t>
            </a:r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blackground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0E46D4E-3D82-4944-A92A-086DF6C2CF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1628776"/>
            <a:ext cx="10801349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pSp>
        <p:nvGrpSpPr>
          <p:cNvPr id="15" name="INSTRUCTION">
            <a:extLst>
              <a:ext uri="{FF2B5EF4-FFF2-40B4-BE49-F238E27FC236}">
                <a16:creationId xmlns:a16="http://schemas.microsoft.com/office/drawing/2014/main" id="{5B992768-2A21-7F4B-B481-653D597305EE}"/>
              </a:ext>
            </a:extLst>
          </p:cNvPr>
          <p:cNvGrpSpPr/>
          <p:nvPr userDrawn="1"/>
        </p:nvGrpSpPr>
        <p:grpSpPr>
          <a:xfrm>
            <a:off x="-3786437" y="0"/>
            <a:ext cx="3693386" cy="6669007"/>
            <a:chOff x="-3786437" y="0"/>
            <a:chExt cx="3693386" cy="6669007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72B27ED-237B-0B40-8865-B1A70962E50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25685C8-5192-6742-8DEA-5A7CA700A9F7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8AFC660-7D7B-144F-B8CC-087566066C2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560AE8F-6BA3-9C46-ADAF-E58799BD14A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9D1F320C-9FD1-4A47-952E-C89270C71F9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ACEA5C82-35A3-EB4A-8306-CFB0680AABA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A7AC664F-7BB4-5C4B-A966-B3784333988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Vrije vorm: vorm 161">
                <a:extLst>
                  <a:ext uri="{FF2B5EF4-FFF2-40B4-BE49-F238E27FC236}">
                    <a16:creationId xmlns:a16="http://schemas.microsoft.com/office/drawing/2014/main" id="{0C4279AA-BB37-C44D-B3A7-8B6EBC19631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hthoek: afgeronde hoeken 162">
                <a:extLst>
                  <a:ext uri="{FF2B5EF4-FFF2-40B4-BE49-F238E27FC236}">
                    <a16:creationId xmlns:a16="http://schemas.microsoft.com/office/drawing/2014/main" id="{EBB20955-8C0F-4F48-93F4-C1B3387AEF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53B06EEA-53A1-4F46-81EE-E4288E37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BA76649-A50C-F14B-8F4F-EB910CC4E46A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C706D73-969E-A54D-9E51-633076F9AF4D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0B98C90-631A-0449-B3AB-CC5EEB19F763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A459A4C6-69C2-214E-BF3C-637E780D3A8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167E4CF1-A056-3D40-862E-F62AA61677A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67F274AD-701E-1345-89B7-5DD09BB9F22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3" name="Gelijkbenige driehoek 201">
                <a:extLst>
                  <a:ext uri="{FF2B5EF4-FFF2-40B4-BE49-F238E27FC236}">
                    <a16:creationId xmlns:a16="http://schemas.microsoft.com/office/drawing/2014/main" id="{7D4060BB-223B-5144-AAA3-296F3EC1E0E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BC8B799-6B22-E54F-839F-A3FDE050938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6B56DF3-31A1-5B45-8E0F-95E649488857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6" name="ICOON_info">
              <a:extLst>
                <a:ext uri="{FF2B5EF4-FFF2-40B4-BE49-F238E27FC236}">
                  <a16:creationId xmlns:a16="http://schemas.microsoft.com/office/drawing/2014/main" id="{E0E4CDE6-E119-024C-8D24-5134F86E5B7E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69" name="Ovaal 68">
                <a:extLst>
                  <a:ext uri="{FF2B5EF4-FFF2-40B4-BE49-F238E27FC236}">
                    <a16:creationId xmlns:a16="http://schemas.microsoft.com/office/drawing/2014/main" id="{DD58ABC7-CD20-7E40-A828-364FAAE9361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Graphic 163" descr="Informatie">
                <a:extLst>
                  <a:ext uri="{FF2B5EF4-FFF2-40B4-BE49-F238E27FC236}">
                    <a16:creationId xmlns:a16="http://schemas.microsoft.com/office/drawing/2014/main" id="{FB5E301E-2529-F64D-909D-DA450F29D99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9AFB05C-1A68-3245-968C-3520194D8F29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9C63863-C19C-5C48-ABD0-8EE485CC2951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CF23CBB4-B96C-B746-825A-82E5C5F03D1B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9F75BCC6-BDDD-7246-B5D8-0BC72A681EE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C15E0C8C-1A3C-AB40-9600-A8E6B964E90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BA7B8B04-8767-9E46-AA15-5F76957584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22497E57-6485-9A45-934E-0762CF9243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0A21E3F7-9DF6-C64A-931B-2BC7E8091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8" name="Ovaal 67">
                      <a:extLst>
                        <a:ext uri="{FF2B5EF4-FFF2-40B4-BE49-F238E27FC236}">
                          <a16:creationId xmlns:a16="http://schemas.microsoft.com/office/drawing/2014/main" id="{45697247-759C-EA4C-A768-E84197551F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B9E4B2EB-D60C-F947-9C63-CF75FA8660B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A54B75DF-123A-5546-ABDB-F30522A912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4CCD3D40-C4B2-3641-B4D7-F599C2CEB5F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3834573E-B4A1-B74A-94CD-B92E0883AC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AA411363-3FB6-304A-85C0-290B6FD237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7B3A7CF4-7EEC-C144-B6D7-201C97C57A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C2B7A460-2A3A-A444-B614-309C2917CD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6B80259-B6D0-C34A-81B0-C6F3B8F9AE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D67931DE-D350-A641-9B2A-791D869B245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5" name="Gelijkbenige driehoek 104">
                <a:extLst>
                  <a:ext uri="{FF2B5EF4-FFF2-40B4-BE49-F238E27FC236}">
                    <a16:creationId xmlns:a16="http://schemas.microsoft.com/office/drawing/2014/main" id="{71178FDB-E2DB-5B47-9FDD-30C56FE8251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BD463BF-B2F1-A548-83A2-99F70B0DA082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3F4C4CD0-F52A-6244-B1A1-65C211D81A52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FC8FB27-1EAD-624C-A309-D9E522D86D0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EAF5E747-90D0-F54E-BD2D-53A4A8DCA26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11F274CC-5493-4C4D-BF3B-260FE28366F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7" name="Rechthoek: afgeronde hoeken 135">
                  <a:extLst>
                    <a:ext uri="{FF2B5EF4-FFF2-40B4-BE49-F238E27FC236}">
                      <a16:creationId xmlns:a16="http://schemas.microsoft.com/office/drawing/2014/main" id="{ED4BBD0B-9557-0E48-B170-9109765AA44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A8BAEC17-21FB-4847-B477-B8F2039DEF5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055ED334-B922-8E48-AEFD-4F54A12F98C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0301DCF9-FFDD-7546-A927-00302242CC1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2552305-BC87-684D-939E-9558C4E4F53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63A23425-07CF-9D4D-AA96-4DBCBF227F9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FBD265DA-18CD-D443-83B8-EB456DF024F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31EB107C-198E-7D40-AB5F-4FD1F66AAF5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1" name="Rechthoek: afgeronde hoeken 129">
                    <a:extLst>
                      <a:ext uri="{FF2B5EF4-FFF2-40B4-BE49-F238E27FC236}">
                        <a16:creationId xmlns:a16="http://schemas.microsoft.com/office/drawing/2014/main" id="{9F240C00-0B72-2347-92A6-47C32B7A7E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F548DBFF-C404-A84F-9669-27D25D6242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6E20F5B8-FDBB-9D44-9A9D-9E47630854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00B86D2E-7981-5D46-84DA-D150C555D7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1E2DA335-75F5-AB47-999B-AF0571C2CC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707DBCE2-16BA-C341-AE67-13847EE209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Boog 39">
                  <a:extLst>
                    <a:ext uri="{FF2B5EF4-FFF2-40B4-BE49-F238E27FC236}">
                      <a16:creationId xmlns:a16="http://schemas.microsoft.com/office/drawing/2014/main" id="{9779057C-C974-204E-9A40-AA04A98DBA0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E3602B74-89B8-D940-B60A-0D673D21F9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EEA615B8-D269-6B46-A23F-25F669B5AC2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38" name="Vrije vorm: vorm 4">
                <a:extLst>
                  <a:ext uri="{FF2B5EF4-FFF2-40B4-BE49-F238E27FC236}">
                    <a16:creationId xmlns:a16="http://schemas.microsoft.com/office/drawing/2014/main" id="{D7835A0B-6BAC-DE49-BAA4-E60C469A067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8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12D049E-AEC8-E948-873F-39A7C53EAB41}"/>
              </a:ext>
            </a:extLst>
          </p:cNvPr>
          <p:cNvSpPr/>
          <p:nvPr userDrawn="1"/>
        </p:nvSpPr>
        <p:spPr>
          <a:xfrm>
            <a:off x="-1" y="0"/>
            <a:ext cx="8963891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A132-3E57-8843-916C-99CC64E25A2B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41346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/ </a:t>
            </a:r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013F2828-2614-8641-82F0-5F3C31F96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3EEBEB14-949C-D744-A429-8E6B6A029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3664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C9A2E1E-C736-E343-B081-D49418E6AE17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6FC2066A-93F2-504A-B9FA-7B0F3CE3B65E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B017F845-D751-2745-A084-DB5F147ECF7D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622E73D2-AA5E-084D-840F-4A2A6A52D5C8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CBD99111-4BEF-CB41-8B3C-4835E355B15F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086E3AAB-80C4-314B-B317-A784970CFF79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8" name="INSTRUCTION">
            <a:extLst>
              <a:ext uri="{FF2B5EF4-FFF2-40B4-BE49-F238E27FC236}">
                <a16:creationId xmlns:a16="http://schemas.microsoft.com/office/drawing/2014/main" id="{28F11EDC-C013-294C-8A8E-7D31E175B45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06DCFF0-98EC-B24A-A59D-C9CEBBF97A3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09071CE-6111-544B-9841-ED10ADBA5A1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6D8D376-4087-C540-806F-5B07118CEF3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88C9364-203A-9848-91D8-E687D81D53A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842DBE1-9A7D-D74D-BCDB-70593C28E98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D4E4E090-9623-9444-83BA-41C6A55AE62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BBC54D83-0AEA-7B40-B335-715A4AAE81E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93C3BB2-BA58-E240-B956-C3F689C1789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42C1B2AC-1B57-A34C-8DDE-80A5A5FF3CD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BAA4C13-222B-4C43-9E68-3865B408E0F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3947AC3-CB18-8049-B21A-41A09653AC34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BC96ED3-C3D7-6448-8D3B-124BBA7727B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F9343EF5-DBD2-5A48-BCF7-54E976E9F40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41BCF16-1A37-7B46-A7D9-9236C72AAF4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C7EFD6A1-A47D-B643-9E2B-8985EBAABFD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32109DAD-8E7E-6C47-87E1-CD0BF82C5E1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B719AEF6-0CF4-534B-AC2D-9CDE27055B5B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C5F8F00-344B-5949-813B-CFB019F2E84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93ABFD08-A877-F840-A3BA-C6ED4CC99FA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FC92DB3-EE9F-EB45-9E31-47AEDD758C9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011459A6-1362-414C-99CE-39545A82BAA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" name="ICOON_info">
              <a:extLst>
                <a:ext uri="{FF2B5EF4-FFF2-40B4-BE49-F238E27FC236}">
                  <a16:creationId xmlns:a16="http://schemas.microsoft.com/office/drawing/2014/main" id="{E9210710-2241-814C-A963-87CED8BA6D2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CEB9748D-CA71-F640-B1A1-0167915AFC6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222BAAD3-AAA6-4941-BCD1-8644325AB67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VOORBEELD">
              <a:extLst>
                <a:ext uri="{FF2B5EF4-FFF2-40B4-BE49-F238E27FC236}">
                  <a16:creationId xmlns:a16="http://schemas.microsoft.com/office/drawing/2014/main" id="{49F0D8B1-4544-7642-BD35-3F0895DDD0B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1ED36C2-6A7D-7B47-A8B5-4BC1CEFE265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F548DC9F-7E61-174C-91D2-C229DF4F1F0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6B9D4760-CE71-2A4D-B844-325CEAAA8E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41A5C81D-EFC8-0A44-824D-23C03AD8A2F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F295A564-F5EA-C846-B40B-C280FAF207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8971CDD-FEB3-514E-BC9D-0A90F275C6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C6BD0BB-3320-8F47-AD8E-793C267C7C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E7AFF7F0-A389-B848-9593-305587D6D3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09A4299F-4282-FD45-A312-FCF534C451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233">
                  <a:extLst>
                    <a:ext uri="{FF2B5EF4-FFF2-40B4-BE49-F238E27FC236}">
                      <a16:creationId xmlns:a16="http://schemas.microsoft.com/office/drawing/2014/main" id="{C0F811D8-693A-F44D-A431-88569325FFF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D0D1006C-B8CE-B046-85B3-04E2E359287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130F5529-114C-D04A-9804-05AB3C2F340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90F67444-42C3-2D41-AA05-DCADDDBAB9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E3036219-8A0A-7643-9681-02D6F68EE8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4A34C1D7-03E0-3542-B6E4-C2B2445459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E340BB63-0C6B-084B-86DC-5434B3987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391B77CA-AE50-044B-A56C-D6C2861C38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242">
                  <a:extLst>
                    <a:ext uri="{FF2B5EF4-FFF2-40B4-BE49-F238E27FC236}">
                      <a16:creationId xmlns:a16="http://schemas.microsoft.com/office/drawing/2014/main" id="{7C62DA35-2FC9-FE41-8650-D6B43E013F3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ADFB3924-1497-9047-AC7C-FC504125E0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2E01E479-0D77-8C40-92F0-651E276964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B28288BF-BC0F-6245-91A9-F9A06D73B4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91FC09D2-AB64-F24D-A15F-B5544B53BF5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1452D1B9-EE91-F54D-B34F-C072709BF82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597022E8-3520-2044-904C-7F6620C7C1F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61E085F6-2BDC-B043-83AD-44B5D5D1BCA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2F43915-DEDA-EA41-9273-9D9E78F5CE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254AC55-3858-7A4C-8E9F-5E684B05AB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DBA582B-640E-0F43-B868-998984D297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052C3DC-75E0-284D-879C-C02ADEDAD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0FF298CF-1060-CA47-9474-BD5FFBF6C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217">
                  <a:extLst>
                    <a:ext uri="{FF2B5EF4-FFF2-40B4-BE49-F238E27FC236}">
                      <a16:creationId xmlns:a16="http://schemas.microsoft.com/office/drawing/2014/main" id="{A38A0488-1A5D-5D46-AC1E-40C611FCDF9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F0BAE8C4-F577-8B46-9DA8-55ECAEDFB84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0AA07976-2F2A-EE45-8CFF-2D94E49DC3E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BEB4ECCA-3CAC-B848-8149-6541F018CD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F54DFDE-7478-8E4E-9BFA-628500BE5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6B906B8-7A93-5C48-84E6-C44A31FAD9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FD6D9BA-C70F-C24C-B6D0-07C8B3F45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ABFA5F5-859F-A94E-8DCC-9E4578D498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68A90EDE-2F26-FD41-B512-E0FD22E4B0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219">
                  <a:extLst>
                    <a:ext uri="{FF2B5EF4-FFF2-40B4-BE49-F238E27FC236}">
                      <a16:creationId xmlns:a16="http://schemas.microsoft.com/office/drawing/2014/main" id="{98959E97-2DBD-E24E-8C3D-7BABD38483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288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B263-1999-CD47-86C6-6082E3E408AC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1817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image | 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BE647A7E-A148-7147-A6B4-BF6304E8D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5443C91-2AFC-3F4C-8377-D4BE628B8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68565" y="728662"/>
            <a:ext cx="3228109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5FC6F8B5-FF8C-CA44-8E91-44B3BA93B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6877914" cy="3411535"/>
          </a:xfrm>
        </p:spPr>
        <p:txBody>
          <a:bodyPr/>
          <a:lstStyle>
            <a:lvl5pPr>
              <a:defRPr>
                <a:solidFill>
                  <a:schemeClr val="accent1"/>
                </a:solidFill>
              </a:defRPr>
            </a:lvl5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039B588-435F-2E4E-AC89-767B0D213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6877914" cy="360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grpSp>
        <p:nvGrpSpPr>
          <p:cNvPr id="17" name="INSTRUCTION">
            <a:extLst>
              <a:ext uri="{FF2B5EF4-FFF2-40B4-BE49-F238E27FC236}">
                <a16:creationId xmlns:a16="http://schemas.microsoft.com/office/drawing/2014/main" id="{98B7CA23-12CB-A043-9490-E302B730DF8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D446635-D6CE-8945-81F3-D57F91B1FA2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CED90CF-B660-4C4F-A5AC-2FE902EF8BB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E78F530-F1D9-A342-9975-2A5913E2D50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9A137B91-9CBF-A84E-B018-2D0314B4912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1E850F5-AA72-9D48-BA6D-9C6A1F2547F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B40A27-0504-E145-91C0-B7D409C6CFA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2B1CC40-45A9-3648-A608-858A15810C5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4215A0C-E6F3-074A-8BB1-E33619762BA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66848CA3-914B-BD4E-B34A-8D3C4EE55FF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8E2E49F-5E26-1840-92D1-4926E1CAB0A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C663E97F-A765-414D-A0ED-A1BE5ABA11D2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E19C5ADF-D9A7-6C47-8E29-E322C5E3B3B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454CBDC5-8811-3E4B-8ED7-DDEEF81C950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E2053201-6451-0B44-AB42-765BD68BAD0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4AACEDC9-B815-7642-87D7-1A665FD4646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40DD1AC-3DFC-F24B-80C4-F380CC81053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E0894FAA-F509-9C4D-95A2-FA63829A401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7D84B08E-42A0-3140-B544-C5E43BE7F5D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40EE0E53-1952-3D47-B93D-1BB30221B66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C0923A79-BC7D-B14F-B658-375A7E4D8BF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074FCB94-4C51-9D4E-8FB5-14784D563F4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9" name="ICOON_info">
              <a:extLst>
                <a:ext uri="{FF2B5EF4-FFF2-40B4-BE49-F238E27FC236}">
                  <a16:creationId xmlns:a16="http://schemas.microsoft.com/office/drawing/2014/main" id="{C1EE0F68-16C3-EF44-A8EA-E37733F4FC1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18C68F93-A1B5-B74E-966B-A4860A18895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8FE5DEF4-5B31-B249-9446-D00EFE5F2EC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VOORBEELD">
              <a:extLst>
                <a:ext uri="{FF2B5EF4-FFF2-40B4-BE49-F238E27FC236}">
                  <a16:creationId xmlns:a16="http://schemas.microsoft.com/office/drawing/2014/main" id="{0AAD61D0-DBF6-A848-AB66-2D5D2660A09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CB8E170-F847-8A45-9E4D-86038820093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83BE331-95DB-664F-894C-92A0849165B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B5F6C9C1-C7FB-9240-AD6C-EE97704105F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388019F0-ED7B-774A-B3C3-C38AE97B3A4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0AB5C074-2E71-6A44-82BC-3981960ACB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E1560471-82A6-A74D-BCEF-E817632FF7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A5AD653-6C35-944C-9D98-41EA22AE0A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71E6ADA5-24B4-1549-A467-A60B899823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E0125884-0CAA-0748-8CE4-16BF0BD385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233">
                  <a:extLst>
                    <a:ext uri="{FF2B5EF4-FFF2-40B4-BE49-F238E27FC236}">
                      <a16:creationId xmlns:a16="http://schemas.microsoft.com/office/drawing/2014/main" id="{F2BB290B-DEBD-9B48-B937-2BE2968A6B4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0BA3C653-CF82-E642-B49B-4288663B245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59DDBD8-4C67-2E45-BD7C-01A9AD01F2B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8445682-6B4B-AB43-9AFC-BB2298382B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2A44903F-6E31-3F46-A2B7-B3E184B757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86E0DE1-E445-A646-94B4-742DF925D7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4742157B-9E87-0444-811B-85E314E279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ADE3A32-6971-FA49-8BCA-990E1B4040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242">
                  <a:extLst>
                    <a:ext uri="{FF2B5EF4-FFF2-40B4-BE49-F238E27FC236}">
                      <a16:creationId xmlns:a16="http://schemas.microsoft.com/office/drawing/2014/main" id="{0235F67E-4458-4544-972A-51E76E6D9FF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EB0FCCD-8C04-1A47-AF02-07A5DF8F447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C381D1FD-9D61-FC4E-A2B9-C40CC48C4C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3545BB8D-3938-5B4F-BCAC-359FAFA9CB7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FEB7174-EDE6-904B-BB28-50A4A8CA080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32D539F4-98BB-A34A-A249-28788081876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E514F427-BAF0-F342-8BDE-C22AEF40486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FB82066A-6D0C-AE4C-B048-7B68C4A365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A51BB1AA-E18D-C645-BC4F-07F007D91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9941532B-58E8-1C4A-9B07-E687BA9689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181994E-D701-F440-AF91-A4155C693B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402F565-7138-154A-A7C5-A4321866BD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769F67B1-FC1F-E049-9D35-E157EEDDB1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217">
                  <a:extLst>
                    <a:ext uri="{FF2B5EF4-FFF2-40B4-BE49-F238E27FC236}">
                      <a16:creationId xmlns:a16="http://schemas.microsoft.com/office/drawing/2014/main" id="{7D7AD094-66FB-DE42-8CAD-A64F8901D9D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9DF6475-F80B-754D-9F78-D0F8050FC1B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D5EDE3F5-2ACC-8446-A222-4A518F85BE5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11FB277E-4BC2-054D-A689-5D2D1651CD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5ACA9D06-9200-A64B-98E1-896EE96AFB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CC2372D8-138D-884C-B20E-372C6B691A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3273B6AB-3AD1-0848-93E4-827C43ED03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3248FAF3-DC9E-1943-BE09-F8BB377718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0F124F2-AFD5-F145-9AD4-106299DD47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219">
                  <a:extLst>
                    <a:ext uri="{FF2B5EF4-FFF2-40B4-BE49-F238E27FC236}">
                      <a16:creationId xmlns:a16="http://schemas.microsoft.com/office/drawing/2014/main" id="{93555B3A-A1EF-6047-AE4D-60EA56BECE8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3" name="INSTRUCTION">
            <a:extLst>
              <a:ext uri="{FF2B5EF4-FFF2-40B4-BE49-F238E27FC236}">
                <a16:creationId xmlns:a16="http://schemas.microsoft.com/office/drawing/2014/main" id="{C9DE3A4A-D5AE-5E4F-94E4-809BF4B7EF36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6793CAB-9C6A-EF4C-A8D0-854F91576A4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21922C8C-60F6-9547-A721-B7876569D7B9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30FF68BA-E8BA-F94A-9D7F-F9905AA55DE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44AC9302-313C-B54C-B28E-CCA3B17314B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35E1A25A-A435-A34F-A1E5-DC74ECAF95FF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D37DC568-6839-E44E-810D-95B7D80BED7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8DBAE8C4-E1BE-7344-A77D-5DFB14831CE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Vrije vorm: vorm 379">
                <a:extLst>
                  <a:ext uri="{FF2B5EF4-FFF2-40B4-BE49-F238E27FC236}">
                    <a16:creationId xmlns:a16="http://schemas.microsoft.com/office/drawing/2014/main" id="{5BC2A86C-D943-404D-9BCA-092E39555F3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Rechthoek: afgeronde hoeken 380">
                <a:extLst>
                  <a:ext uri="{FF2B5EF4-FFF2-40B4-BE49-F238E27FC236}">
                    <a16:creationId xmlns:a16="http://schemas.microsoft.com/office/drawing/2014/main" id="{F7ABE7AB-AA8B-884B-8633-AF8FCA21C22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E554AF98-EA1F-C547-AD2E-CF7B0393B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F22C8D87-AFE9-8A4A-BA9B-510A0B0B59EA}"/>
                  </a:ext>
                </a:extLst>
              </p:cNvPr>
              <p:cNvCxnSpPr>
                <a:cxnSpLocks/>
                <a:stCxn id="14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2D38DD6C-B1F3-254E-8720-443F35863E0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C92C6B15-554F-A243-B9D8-03F49E7BFF7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E0C2649D-6CB0-624D-88D5-53459C8245B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537DA45D-FF99-C04A-A8C4-A76BF50D945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450AE4DB-F7E6-3749-854F-286C6FCEFA0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376">
                <a:extLst>
                  <a:ext uri="{FF2B5EF4-FFF2-40B4-BE49-F238E27FC236}">
                    <a16:creationId xmlns:a16="http://schemas.microsoft.com/office/drawing/2014/main" id="{3429BE38-A740-784D-91C4-FC4A514500F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E88FA982-6BE3-D047-AFC6-6AA81DAFD4B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DF6FA9C-9429-F645-8DB1-315762599A60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4" name="ICOON_info">
              <a:extLst>
                <a:ext uri="{FF2B5EF4-FFF2-40B4-BE49-F238E27FC236}">
                  <a16:creationId xmlns:a16="http://schemas.microsoft.com/office/drawing/2014/main" id="{362812CF-591C-5241-8F8E-6D98A19894BB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23C68F86-F878-F54B-AAC3-754BD1CED6A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Graphic 163" descr="Informatie">
                <a:extLst>
                  <a:ext uri="{FF2B5EF4-FFF2-40B4-BE49-F238E27FC236}">
                    <a16:creationId xmlns:a16="http://schemas.microsoft.com/office/drawing/2014/main" id="{92B21789-1B18-B54F-8C38-4B779D7F6D5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E00EE4E3-688F-C449-B09B-D6F1CAD73FFB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F9906D99-60C3-CB4E-A189-EC578C85A74A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3AE87E73-0032-5D4C-82CB-AEB328691B9D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12D2C81B-9910-E34F-A2BB-6E3E42D14D2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4DB721EF-A2F6-1D4C-8DE9-15182A122E9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1" name="Groep 130">
                    <a:extLst>
                      <a:ext uri="{FF2B5EF4-FFF2-40B4-BE49-F238E27FC236}">
                        <a16:creationId xmlns:a16="http://schemas.microsoft.com/office/drawing/2014/main" id="{BD87098D-11D2-EE4C-957C-FCCB0308CA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4" name="Rechthoek 133">
                      <a:extLst>
                        <a:ext uri="{FF2B5EF4-FFF2-40B4-BE49-F238E27FC236}">
                          <a16:creationId xmlns:a16="http://schemas.microsoft.com/office/drawing/2014/main" id="{70F00168-2FBC-0244-9313-C65FB2A817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Rechthoek 134">
                      <a:extLst>
                        <a:ext uri="{FF2B5EF4-FFF2-40B4-BE49-F238E27FC236}">
                          <a16:creationId xmlns:a16="http://schemas.microsoft.com/office/drawing/2014/main" id="{0894A912-56B0-5B49-96F8-987098F6EC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6" name="Ovaal 135">
                      <a:extLst>
                        <a:ext uri="{FF2B5EF4-FFF2-40B4-BE49-F238E27FC236}">
                          <a16:creationId xmlns:a16="http://schemas.microsoft.com/office/drawing/2014/main" id="{A8FAB25B-05D6-DB4A-8913-29A7E08F02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2" name="Afbeelding 131">
                    <a:extLst>
                      <a:ext uri="{FF2B5EF4-FFF2-40B4-BE49-F238E27FC236}">
                        <a16:creationId xmlns:a16="http://schemas.microsoft.com/office/drawing/2014/main" id="{B49FD27E-7BD3-DA40-96F1-67D246DA320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3" name="Afbeelding 132">
                    <a:extLst>
                      <a:ext uri="{FF2B5EF4-FFF2-40B4-BE49-F238E27FC236}">
                        <a16:creationId xmlns:a16="http://schemas.microsoft.com/office/drawing/2014/main" id="{D5A32373-3F25-D64F-BE52-732068C05D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ADF468-B565-6B4E-917C-FFAB2A78D62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9" name="Rechthoek 128">
                    <a:extLst>
                      <a:ext uri="{FF2B5EF4-FFF2-40B4-BE49-F238E27FC236}">
                        <a16:creationId xmlns:a16="http://schemas.microsoft.com/office/drawing/2014/main" id="{B0CCA84F-BD76-234C-9982-2EFEC7F76F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D112E976-2EC1-4042-819E-1AAB3D85397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5524BADA-E08D-C749-8B3E-233ED7098F5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7" name="Rechthoek 126">
                    <a:extLst>
                      <a:ext uri="{FF2B5EF4-FFF2-40B4-BE49-F238E27FC236}">
                        <a16:creationId xmlns:a16="http://schemas.microsoft.com/office/drawing/2014/main" id="{DF300236-65CC-8041-8167-6E7B239AFD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8" name="Rechthoek 127">
                    <a:extLst>
                      <a:ext uri="{FF2B5EF4-FFF2-40B4-BE49-F238E27FC236}">
                        <a16:creationId xmlns:a16="http://schemas.microsoft.com/office/drawing/2014/main" id="{A9831497-6B8B-9F4B-BBF3-77E0AAE30E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67353229-7A7E-E14A-9C13-8604F718C71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23" name="Gelijkbenige driehoek 358">
                <a:extLst>
                  <a:ext uri="{FF2B5EF4-FFF2-40B4-BE49-F238E27FC236}">
                    <a16:creationId xmlns:a16="http://schemas.microsoft.com/office/drawing/2014/main" id="{0F75190B-15AB-4243-A514-E0FD0B26C3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79398F0A-2445-194D-97F9-FC33638BD856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FC9445B-6ACB-2A4E-AE9E-DDF69311C854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3451B49F-B25A-3A4C-BB00-571B506BD20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9AB41D9A-9035-8B41-B4BF-5A3E7754B94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6E6893F3-BA6D-7F40-A20E-4206B7BD63B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5" name="Rechthoek: afgeronde hoeken 350">
                  <a:extLst>
                    <a:ext uri="{FF2B5EF4-FFF2-40B4-BE49-F238E27FC236}">
                      <a16:creationId xmlns:a16="http://schemas.microsoft.com/office/drawing/2014/main" id="{E5CB72EF-0A96-3A48-939D-67022A7EA84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A5757B11-A1B5-4A46-9500-D19D0A145D6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5FC3ABDE-CADE-FD4D-A384-D99BD48813B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598180B8-68A7-1B44-9746-A1AA7A39A8B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D474A762-AC22-4C45-B4AF-4141A116844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B9DB384F-EF87-364B-9B7A-2F8E4CD819E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8DBBF976-9703-9C40-8F68-4B0E83F1CF8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C3D6EEF9-2BB6-2C43-9F6E-2DED06C9EE5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9" name="Rechthoek: afgeronde hoeken 344">
                    <a:extLst>
                      <a:ext uri="{FF2B5EF4-FFF2-40B4-BE49-F238E27FC236}">
                        <a16:creationId xmlns:a16="http://schemas.microsoft.com/office/drawing/2014/main" id="{13C0E20F-226C-0645-8F1D-A39E721E0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C645FBB9-CE5C-A643-B992-86F5429394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0BFF6F09-F9F9-ED4C-BF5C-B491709655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4D28E684-C5B5-6E42-9B60-3541D9FB12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DD4CA30B-9A5E-D84A-B301-6854E1084E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68CC5D5E-C343-4949-87D7-7940BA3CF3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8" name="Boog 107">
                  <a:extLst>
                    <a:ext uri="{FF2B5EF4-FFF2-40B4-BE49-F238E27FC236}">
                      <a16:creationId xmlns:a16="http://schemas.microsoft.com/office/drawing/2014/main" id="{A7B6961B-02A0-9444-AE94-D1AB001A801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21BA163-A59D-304B-A7E2-5588E24F446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F972B9A5-7923-7442-8D55-731039226CE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6" name="Vrije vorm: vorm 341">
                <a:extLst>
                  <a:ext uri="{FF2B5EF4-FFF2-40B4-BE49-F238E27FC236}">
                    <a16:creationId xmlns:a16="http://schemas.microsoft.com/office/drawing/2014/main" id="{B5B3D574-0814-D647-822C-B9BFB94D1F9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5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S |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90130DF1-3308-FF4E-BCC3-EEC56D4F97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687683C-43F5-B744-A9CC-D1FE18ED7B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68565" y="728662"/>
            <a:ext cx="3228109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2DDFD0F-AAF8-954B-8859-1A3BA984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6877914" cy="3411535"/>
          </a:xfr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6877914" cy="360361"/>
          </a:xfrm>
        </p:spPr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CC21-1FD0-0343-AB2A-AB896FAA135D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072572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image | s | blue</a:t>
            </a:r>
          </a:p>
        </p:txBody>
      </p:sp>
      <p:grpSp>
        <p:nvGrpSpPr>
          <p:cNvPr id="11" name="INSTRUCTION">
            <a:extLst>
              <a:ext uri="{FF2B5EF4-FFF2-40B4-BE49-F238E27FC236}">
                <a16:creationId xmlns:a16="http://schemas.microsoft.com/office/drawing/2014/main" id="{54B4D6D1-EB70-114E-B89B-0FF633A9E45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6633562-5C29-D14A-8AA5-F017A5B9A01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759EA9C-9549-8447-98D8-D8C517DC559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863131E-8A38-7040-90ED-C6CF20C85C5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AD8F11E-B060-DE45-8110-ACACCE3AED8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34F8184-58F4-6B4A-A4D1-176AD021AA1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981D81E-0080-A34C-8D52-F7794734C71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DEA37D2-16B4-4549-AE9B-F192A490196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E15DA98-7531-2747-A5CC-1925B87242E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0C842A7-A0C8-B64C-B5D3-3B28418C923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BE35E2-E719-624D-A04D-D87A120912B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1FDB980-6C1D-6B48-9A8F-49E388AEDFB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7941709-BAE5-AF45-9102-55BA2E99F18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73852764-E075-DA46-BC0C-C850991150D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3153C7B8-C900-F047-88AF-7A2E20051D10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9D44618F-2CA6-CF41-8F49-7A27219F03E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2F3DAFD-1E17-034A-8E66-6EF187642FC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C57E8517-51B4-4F4F-B136-B634CF8875E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0E77B11-5067-EB42-8808-F8000EE30C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7E90F185-BBAE-D145-AA33-3F6BD791856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08E76FE-EBC8-7D43-B663-796134A1127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6F5A263-D7E9-1E41-8BF1-7C2038392283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26D2D22F-9AC2-9140-9DE2-BCB50F74A19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68E746E-3384-4F44-8AB6-C7074EA0C5F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6D002CC6-3F3C-6A49-A4A5-526EAA06299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F41A5488-CD35-9B4F-B352-A67F918D32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4EF9F0E2-C71F-D043-A808-6B707A6ECC3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3B6DA4C9-0193-5447-B595-4FACBB92C94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BA57830E-D751-604B-94B4-F118F2E3ED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0F2BEBEE-C338-4F47-B9E8-6D90A3470F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438CC2DF-7B42-434D-B869-69EF064947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F31D9188-641D-F846-81DF-E2344E060A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B0A56BD-3A2C-9844-8C39-C04F06A47C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913F48CB-19F3-7A47-8600-9838AE358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F72C2F84-9549-0443-B714-9D25A6132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233">
                  <a:extLst>
                    <a:ext uri="{FF2B5EF4-FFF2-40B4-BE49-F238E27FC236}">
                      <a16:creationId xmlns:a16="http://schemas.microsoft.com/office/drawing/2014/main" id="{FF4301B6-39A6-544F-BBD3-7586AD41000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FFEDB351-AA2A-B843-A633-3872A24E124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3A2485A-820F-8E49-BC84-50F0579CE1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4192B25-EE2F-5C44-90C1-706C0539E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FC6680B8-E101-8049-B4A4-91C95668EE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047CD237-12BD-1344-BFDB-127867490F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8DC3BAB2-C05D-5145-B9D6-DC3D32B84C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B3C6FF84-2393-2648-B350-91E1D84618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242">
                  <a:extLst>
                    <a:ext uri="{FF2B5EF4-FFF2-40B4-BE49-F238E27FC236}">
                      <a16:creationId xmlns:a16="http://schemas.microsoft.com/office/drawing/2014/main" id="{6A0F6237-5F3A-DA4C-BF66-C73D65EB172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4F212861-AF9B-F64F-8862-95B9453B98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3ABC83AC-3EB3-784E-A2A3-0057F86ED5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692E4C76-2739-A34F-8DE2-A3E0A2775FE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DAE22DB-5FF7-954E-9850-F1A4286A999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83B821C-6642-5B4D-986B-8EB0FF7E137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433493C-8E2D-D942-9205-BDA100E039D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A88D285-021F-F441-B654-35CEDE8720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D6B53D0F-F076-4F46-9CDA-362FD094B0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2F826F8-2E9F-6F4A-BE18-040D79B70B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80A0AF39-069D-624D-BCD7-C6188A9A33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371570C4-4758-8C4F-AE1C-4004A2C062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9CD13788-A21C-A740-9A88-07EB0EFEF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217">
                  <a:extLst>
                    <a:ext uri="{FF2B5EF4-FFF2-40B4-BE49-F238E27FC236}">
                      <a16:creationId xmlns:a16="http://schemas.microsoft.com/office/drawing/2014/main" id="{C914882C-764F-114A-AF64-74D2AFE91EB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D7B1F125-39BC-5B47-A59B-47292DAFF51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79D34DF4-DCF7-1542-BE47-4D4B5362B69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82C32FC-B64C-AC41-BBE4-A21CF12B28B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32546750-9D9F-4544-AEFA-DD02D95DE6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142052AD-6522-AE49-9216-D1FF959BDF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89D6243D-BFC1-4141-A40D-1438130249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74522E85-4C5E-C24C-AE62-096D59E9C5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1DDB616-978F-0249-A2BA-30085E7BDC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219">
                  <a:extLst>
                    <a:ext uri="{FF2B5EF4-FFF2-40B4-BE49-F238E27FC236}">
                      <a16:creationId xmlns:a16="http://schemas.microsoft.com/office/drawing/2014/main" id="{A3221076-7ECB-7A43-BA65-3F5AC850C6D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ON">
            <a:extLst>
              <a:ext uri="{FF2B5EF4-FFF2-40B4-BE49-F238E27FC236}">
                <a16:creationId xmlns:a16="http://schemas.microsoft.com/office/drawing/2014/main" id="{DCF9A58D-2135-434E-9D91-006F5B478904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78019AFE-6B35-9B42-B1AF-1CF42720B7D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7EBB36FD-EE2F-014A-9891-3E601B908F0D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CC0530D7-7BE0-7E4C-A3E9-2A4BD4B868A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C95091B6-A983-C94A-B950-253AD971FBD1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91F774EF-9801-C247-954D-BC59A8808E1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9A6F9AA-D1E2-C741-A639-9AC3A3F7F1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64A4F711-5EFE-F34F-AA68-0915001CF07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Vrije vorm: vorm 379">
                <a:extLst>
                  <a:ext uri="{FF2B5EF4-FFF2-40B4-BE49-F238E27FC236}">
                    <a16:creationId xmlns:a16="http://schemas.microsoft.com/office/drawing/2014/main" id="{2F012A59-8E93-D246-91B2-343F6C10D66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hthoek: afgeronde hoeken 380">
                <a:extLst>
                  <a:ext uri="{FF2B5EF4-FFF2-40B4-BE49-F238E27FC236}">
                    <a16:creationId xmlns:a16="http://schemas.microsoft.com/office/drawing/2014/main" id="{E8886CAF-D422-0E43-BA5F-320EFF956EA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A23951B4-1121-7E4E-9B25-DF50D9C036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711BEC75-0528-0E40-991E-0995AA355458}"/>
                  </a:ext>
                </a:extLst>
              </p:cNvPr>
              <p:cNvCxnSpPr>
                <a:cxnSpLocks/>
                <a:stCxn id="1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078949-0D45-4440-B60F-D04EB5C9F1A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D9183B8C-7AB4-8A46-9E99-BC632935533A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44630809-E835-9C40-93DA-076054262E9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1307C341-5F9F-614B-8D48-65EE3AAEA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8DF61BEE-8364-1B47-B098-225507172F9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376">
                <a:extLst>
                  <a:ext uri="{FF2B5EF4-FFF2-40B4-BE49-F238E27FC236}">
                    <a16:creationId xmlns:a16="http://schemas.microsoft.com/office/drawing/2014/main" id="{FC065B9D-6330-A747-99BA-71DDE0F2193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743FFAF3-7ECB-2D4B-8DB2-26F31413368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AA8AE1CF-6F82-F24F-9C7F-ACFE1D567D39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8" name="ICOON_info">
              <a:extLst>
                <a:ext uri="{FF2B5EF4-FFF2-40B4-BE49-F238E27FC236}">
                  <a16:creationId xmlns:a16="http://schemas.microsoft.com/office/drawing/2014/main" id="{3F635393-851A-4840-9F58-4BB82E12B99B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1" name="Ovaal 130">
                <a:extLst>
                  <a:ext uri="{FF2B5EF4-FFF2-40B4-BE49-F238E27FC236}">
                    <a16:creationId xmlns:a16="http://schemas.microsoft.com/office/drawing/2014/main" id="{D800E172-3C52-5047-BADC-EE8B4B4F7A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Graphic 163" descr="Informatie">
                <a:extLst>
                  <a:ext uri="{FF2B5EF4-FFF2-40B4-BE49-F238E27FC236}">
                    <a16:creationId xmlns:a16="http://schemas.microsoft.com/office/drawing/2014/main" id="{D99CC240-A19C-7E4E-A25D-CB70A1E6049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61433021-9593-824B-AAA6-5F8246615810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B6031071-16F5-4147-8552-ACD71D8008FD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57D5D5F-ADB8-4244-BB0E-1F305DFEAAA9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F47CF4E3-2BDA-8148-AC2A-B26119BBFCB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A6A8149B-914D-8A43-9FCD-85A5170E61E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4BAEDBB0-4559-6B4E-A422-3EA6B1F8A0A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8B48A68F-3C43-D342-AD05-1AEC5D0AD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F303E231-0640-F849-BDB2-29FF540B87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Ovaal 129">
                      <a:extLst>
                        <a:ext uri="{FF2B5EF4-FFF2-40B4-BE49-F238E27FC236}">
                          <a16:creationId xmlns:a16="http://schemas.microsoft.com/office/drawing/2014/main" id="{947C297F-8B20-D949-B791-F43D36B186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6" name="Afbeelding 125">
                    <a:extLst>
                      <a:ext uri="{FF2B5EF4-FFF2-40B4-BE49-F238E27FC236}">
                        <a16:creationId xmlns:a16="http://schemas.microsoft.com/office/drawing/2014/main" id="{4478ECD1-822B-BD4E-B4D3-C8F1E86F508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7" name="Afbeelding 126">
                    <a:extLst>
                      <a:ext uri="{FF2B5EF4-FFF2-40B4-BE49-F238E27FC236}">
                        <a16:creationId xmlns:a16="http://schemas.microsoft.com/office/drawing/2014/main" id="{63865DC9-F72D-464F-A949-25876259B9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BFB0713F-135D-B945-A587-1E91456F3B8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36FDB3EA-3106-124F-BA41-27018BCF92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AE407AD9-A5F0-D946-8034-D8B33F2B9E9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C9D68E8-56DB-4440-A14B-E6E6D2183D7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65E06EFB-F1A0-6747-9C73-7489FB25CF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54D47B30-1FFC-1447-9743-A72E9E89DF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F66F5961-B12C-BA48-99F6-B94607AB27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7" name="Gelijkbenige driehoek 358">
                <a:extLst>
                  <a:ext uri="{FF2B5EF4-FFF2-40B4-BE49-F238E27FC236}">
                    <a16:creationId xmlns:a16="http://schemas.microsoft.com/office/drawing/2014/main" id="{1A12B77E-11EF-3D4E-915F-AAB13249612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067B706E-F47A-8347-BA4D-236606711608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BEE207FD-4336-9347-A0AC-F899387A7470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EF16E34F-FCFE-AD44-9FE7-A4EE870BFB4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646E613B-4747-3B42-9FB1-C5EB4B876D9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91F73F98-B24B-2845-AEA4-879FE38C2D5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9" name="Rechthoek: afgeronde hoeken 350">
                  <a:extLst>
                    <a:ext uri="{FF2B5EF4-FFF2-40B4-BE49-F238E27FC236}">
                      <a16:creationId xmlns:a16="http://schemas.microsoft.com/office/drawing/2014/main" id="{9446846B-F33B-6A4A-B0EA-9745A5D0C4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FB9F7F4C-97B4-6843-9364-57594FCA037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AFAFCF19-C57C-F848-9374-62FB5A02635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AC47A617-7528-7842-A06E-B2D6D0B0361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0ABB3464-664E-6740-88CE-CFCF738FD12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2B3005EB-C13C-E349-87AE-CDA92507A3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39E187D0-898F-3646-93F8-A713DC44EF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F7A7951-63A1-224D-B09B-2734A933E89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3" name="Rechthoek: afgeronde hoeken 344">
                    <a:extLst>
                      <a:ext uri="{FF2B5EF4-FFF2-40B4-BE49-F238E27FC236}">
                        <a16:creationId xmlns:a16="http://schemas.microsoft.com/office/drawing/2014/main" id="{B0FF8184-6ECF-1249-90F0-87CBA35A8E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48A7AF25-F786-174D-B7B1-A669FC7B23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5457B5DE-E863-EC49-BBEF-C47E246466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3987281-4141-8249-B4E1-FC8B3D98EE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43913A6A-A0E1-534C-8E66-9612F44B0F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F1AB7F46-3C05-6648-B222-D5977D13C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2" name="Boog 101">
                  <a:extLst>
                    <a:ext uri="{FF2B5EF4-FFF2-40B4-BE49-F238E27FC236}">
                      <a16:creationId xmlns:a16="http://schemas.microsoft.com/office/drawing/2014/main" id="{43F1B2EC-DAB4-4B4A-9A32-C8D3565A36C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2DBE9B54-569B-254A-9C5F-9B8ECB3EC9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F70396CB-0696-6B4E-ADC3-CC23D077890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0" name="Vrije vorm: vorm 341">
                <a:extLst>
                  <a:ext uri="{FF2B5EF4-FFF2-40B4-BE49-F238E27FC236}">
                    <a16:creationId xmlns:a16="http://schemas.microsoft.com/office/drawing/2014/main" id="{286D3F84-4D21-8747-9DE6-28BB8A2A258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2" name="Groep 141">
            <a:extLst>
              <a:ext uri="{FF2B5EF4-FFF2-40B4-BE49-F238E27FC236}">
                <a16:creationId xmlns:a16="http://schemas.microsoft.com/office/drawing/2014/main" id="{55D7A58D-EBF4-4948-99BE-5DD2B74FF547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43" name="Vrije vorm 142">
              <a:extLst>
                <a:ext uri="{FF2B5EF4-FFF2-40B4-BE49-F238E27FC236}">
                  <a16:creationId xmlns:a16="http://schemas.microsoft.com/office/drawing/2014/main" id="{5E21D475-C33F-A34B-A519-EB559CDD76CC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 143">
              <a:extLst>
                <a:ext uri="{FF2B5EF4-FFF2-40B4-BE49-F238E27FC236}">
                  <a16:creationId xmlns:a16="http://schemas.microsoft.com/office/drawing/2014/main" id="{DB19ED05-B232-A946-AD4D-BE4A57A9F1BA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 144">
              <a:extLst>
                <a:ext uri="{FF2B5EF4-FFF2-40B4-BE49-F238E27FC236}">
                  <a16:creationId xmlns:a16="http://schemas.microsoft.com/office/drawing/2014/main" id="{E4509DF2-7664-7B44-9E63-7127A461223A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 145">
              <a:extLst>
                <a:ext uri="{FF2B5EF4-FFF2-40B4-BE49-F238E27FC236}">
                  <a16:creationId xmlns:a16="http://schemas.microsoft.com/office/drawing/2014/main" id="{317E8415-7F36-6944-BE9A-B5DCA3DE0299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 146">
              <a:extLst>
                <a:ext uri="{FF2B5EF4-FFF2-40B4-BE49-F238E27FC236}">
                  <a16:creationId xmlns:a16="http://schemas.microsoft.com/office/drawing/2014/main" id="{FB8B0D54-478A-A745-B9E5-515DCFB8BFFA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89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10DAEC98-F00D-7E42-BBA6-CB88660015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85B11AD-1A9C-2D47-BA36-8777AA09BF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3663" y="728662"/>
            <a:ext cx="505301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5053012" cy="360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6CD8-33C4-A74A-8FAC-73D321DE4A37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8710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7B25816-9927-484C-A975-DE6F9FED4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3411535"/>
          </a:xfrm>
        </p:spPr>
        <p:txBody>
          <a:bodyPr/>
          <a:lstStyle>
            <a:lvl5pPr>
              <a:defRPr>
                <a:solidFill>
                  <a:schemeClr val="accent1"/>
                </a:solidFill>
              </a:defRPr>
            </a:lvl5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12" name="INSTRUCTION">
            <a:extLst>
              <a:ext uri="{FF2B5EF4-FFF2-40B4-BE49-F238E27FC236}">
                <a16:creationId xmlns:a16="http://schemas.microsoft.com/office/drawing/2014/main" id="{EAEA4B46-0A9E-4749-88C3-08892F101EDC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3631F94-C29C-DB4B-AB1D-341236370BE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00C43270-6628-5F41-B72B-4C5E2D60173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87487E5-D586-2940-9B27-F4FD87A4BDE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7B7F19D0-DD6D-E443-9DB9-EA8500CFAE7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04A9CC2-DAB5-314B-8606-D0CE408CFB6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DEB5306-66F6-AA49-A042-21CD9BE6D9E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DBA12BF-D95B-7148-A8B5-62899984C4A0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CEB0BE32-C288-3C48-8E37-CF1868954D0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E559FB4-05D4-7F45-8915-5C9808A3B29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1B297FA-DD9E-304A-BA4D-1A5906CF39B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080C76DF-AB8F-AA45-8F16-3A1915BBC25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FC05C1C-6CA8-A648-B90B-F3728F37D50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5649CA2-9A13-A348-A2AC-105C4AEB3E6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004F00C7-0A58-6242-A264-50BE8B6CC7A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9FC4F487-CE74-4C42-AF1F-E14BCC0311A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F013664-143A-3C48-865F-27E1BFEEF50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1996A1F-D893-9A46-925A-064725BD1AF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C3D5C8C3-D660-8A41-85E4-8DB01A511AD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6381774F-885A-AE45-8904-D6741B3411E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223D718-FD39-B74C-920B-149FB600DB4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A7CADCA-D8FF-CE45-8CA1-D3571CFBA3C9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5B5CCDF9-FDC1-4A4A-8726-F9769D050C2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6B3FB0E5-8CC6-9046-AD04-B3248CA77D4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60F7E531-7C92-7840-B781-1A204ED679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FAD6B7E4-5E92-9F4E-BECE-DF9C180EBD5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53F2BCE-70B5-3349-B18D-32C6594583B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5C3DC284-732B-CB46-9550-6DC1EE35DA1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1FEA1DCC-B537-6342-A841-3D11303308A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80E63279-0ED7-3045-9F65-BE50724077F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98979897-F333-DE4C-A382-2F6C2A37A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31B3142-BD87-5042-A1F7-BE6EEC2970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3EADFEF-942F-3C40-90FB-747BDF8654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232F12D0-2C30-6041-B9FF-7845A5EE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ED11C981-B0BD-564C-ACCE-7C42E6236F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233">
                  <a:extLst>
                    <a:ext uri="{FF2B5EF4-FFF2-40B4-BE49-F238E27FC236}">
                      <a16:creationId xmlns:a16="http://schemas.microsoft.com/office/drawing/2014/main" id="{4A80A498-CFA6-6D47-8DA0-A1272B4F22D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B2BC2106-4E48-9343-AF9F-E4468A807AB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48C65304-5C4B-3A47-8AD2-B6DDB37316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93480ECE-F29D-1E4A-AABA-FC0A4A3F36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B3BB73D-3D58-734F-91DA-9224E4643E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0A8D4D83-516F-F147-B0AD-21D718E608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6BA831F4-1239-2C4D-A16E-4623323B5C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79A57A37-E056-9B4C-A12F-35B6F8F544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242">
                  <a:extLst>
                    <a:ext uri="{FF2B5EF4-FFF2-40B4-BE49-F238E27FC236}">
                      <a16:creationId xmlns:a16="http://schemas.microsoft.com/office/drawing/2014/main" id="{B82234E3-3B88-EA44-96D8-1BCA477150C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D8DCC923-26BF-264F-8BEC-F7ADC33B32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78516B04-1E78-C24B-8FBD-8EAAFD92CD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5CEFBC8-1376-4143-AEF0-48E0F8615E1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3E191182-4F30-B241-B7E5-35C54A66FB8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1EC22B03-7BFE-C94A-98EF-2FB9D347280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32A116FA-60A8-3B45-84B4-B0817C066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226CA70B-08A0-9148-8B90-0BA0DFE950E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ADF0900-4272-504F-B5F3-893FB9DA2A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2F33A71-3016-7A44-A6EA-A7A093C256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D9FE8D9B-53DB-0B45-92F4-D6230EC892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F5BD4289-01C3-DA46-B417-96492B6E94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9D4EB55D-77E0-9444-8F67-C1CB9B9D5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217">
                  <a:extLst>
                    <a:ext uri="{FF2B5EF4-FFF2-40B4-BE49-F238E27FC236}">
                      <a16:creationId xmlns:a16="http://schemas.microsoft.com/office/drawing/2014/main" id="{0D384F78-246E-8443-BF69-43FA98185ED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D9AE51AA-CD24-FD4B-A346-D3238E7C829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3EB7707D-6E9B-C641-94BB-AE137350925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6E6FC195-92B1-EE44-B249-746EB4E9128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6CD79594-E132-5C41-B8AC-391D908414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48FDBDAA-5360-F545-8B6D-56604C1639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6739E04B-597A-EA4B-9C2C-7B8041E74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E8CD217A-BB35-BB4A-A702-E28B788914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64E4AF5C-45C0-CC45-98E9-655E7DE13B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219">
                  <a:extLst>
                    <a:ext uri="{FF2B5EF4-FFF2-40B4-BE49-F238E27FC236}">
                      <a16:creationId xmlns:a16="http://schemas.microsoft.com/office/drawing/2014/main" id="{9908FFAC-F747-6E49-8D54-C8C74573335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8" name="INSTRUCTION">
            <a:extLst>
              <a:ext uri="{FF2B5EF4-FFF2-40B4-BE49-F238E27FC236}">
                <a16:creationId xmlns:a16="http://schemas.microsoft.com/office/drawing/2014/main" id="{5495D649-A837-2E47-8973-3C9791D9315A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A311D3F4-D5A4-1D4F-AD42-DAD95A291FF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94E5A457-C594-E54F-AE9B-8AA015FB75B9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16BF15F8-F744-9C40-B37A-BBA8645E502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20E585D-DACA-CD42-B901-5847FD469F8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A5A35990-73AC-C44A-8EEF-4DBA7820D9D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FEA5437C-569A-4B41-942C-0C59211349E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Ovaal 137">
                <a:extLst>
                  <a:ext uri="{FF2B5EF4-FFF2-40B4-BE49-F238E27FC236}">
                    <a16:creationId xmlns:a16="http://schemas.microsoft.com/office/drawing/2014/main" id="{BC95B086-D152-8B4C-B1D1-8AA4942024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Vrije vorm: vorm 379">
                <a:extLst>
                  <a:ext uri="{FF2B5EF4-FFF2-40B4-BE49-F238E27FC236}">
                    <a16:creationId xmlns:a16="http://schemas.microsoft.com/office/drawing/2014/main" id="{C14847FB-EE14-4549-88EA-0997B25D9E7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: afgeronde hoeken 380">
                <a:extLst>
                  <a:ext uri="{FF2B5EF4-FFF2-40B4-BE49-F238E27FC236}">
                    <a16:creationId xmlns:a16="http://schemas.microsoft.com/office/drawing/2014/main" id="{D23A5E69-7443-344C-B0D2-875D1E64C01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20CF6136-5326-4748-ACC1-7CA27ADEC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24595A9F-4183-0A4A-BC03-B81061B3E201}"/>
                  </a:ext>
                </a:extLst>
              </p:cNvPr>
              <p:cNvCxnSpPr>
                <a:cxnSpLocks/>
                <a:stCxn id="14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A131317-B1B9-2141-93D2-DBA0FE4F0416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C3714FEC-A90E-BE43-8343-A8773FDE463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4E5EDFDC-4EE9-B840-AACB-A99D47FC4436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F146CE7D-F56F-7944-B73A-F9B32976545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5" name="Rechte verbindingslijn 134">
                <a:extLst>
                  <a:ext uri="{FF2B5EF4-FFF2-40B4-BE49-F238E27FC236}">
                    <a16:creationId xmlns:a16="http://schemas.microsoft.com/office/drawing/2014/main" id="{1BEE4D90-0F43-2C4A-9809-A9753AD1618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6" name="Gelijkbenige driehoek 376">
                <a:extLst>
                  <a:ext uri="{FF2B5EF4-FFF2-40B4-BE49-F238E27FC236}">
                    <a16:creationId xmlns:a16="http://schemas.microsoft.com/office/drawing/2014/main" id="{CFD4270A-91DD-5B44-9DA7-37ECF626ACD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D2021C6F-6604-C94B-A596-CE734638D97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4B36963-B0AF-D248-AF1E-AD04598E2B9B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769FB3BD-3013-8D48-B201-849277B2E228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2" name="Ovaal 131">
                <a:extLst>
                  <a:ext uri="{FF2B5EF4-FFF2-40B4-BE49-F238E27FC236}">
                    <a16:creationId xmlns:a16="http://schemas.microsoft.com/office/drawing/2014/main" id="{80D9889A-ACC7-8147-95F9-B55F260E54D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Graphic 163" descr="Informatie">
                <a:extLst>
                  <a:ext uri="{FF2B5EF4-FFF2-40B4-BE49-F238E27FC236}">
                    <a16:creationId xmlns:a16="http://schemas.microsoft.com/office/drawing/2014/main" id="{7E2F5385-9EC7-9E47-A93D-9E591D95CC0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319C5BC5-63C6-B64D-B0C8-2018BED65311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C4058FAC-6978-F74B-B07A-17E061D61399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42908AA-119A-0148-B765-82A18A0F6029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041C9FCF-AF3C-C64F-84EF-F00326A6517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04F15787-86D6-6D45-8CE9-5C71C8AB7C8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6BADD97A-9330-AB4E-81FD-DDA6D50BF2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65B27E85-BB60-9D43-AD71-63EE8DECA3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41B155DA-9ABB-4541-907E-B4C7F46CE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Ovaal 130">
                      <a:extLst>
                        <a:ext uri="{FF2B5EF4-FFF2-40B4-BE49-F238E27FC236}">
                          <a16:creationId xmlns:a16="http://schemas.microsoft.com/office/drawing/2014/main" id="{2EC509C6-4D03-1B42-A1E7-C3E46D6281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7" name="Afbeelding 126">
                    <a:extLst>
                      <a:ext uri="{FF2B5EF4-FFF2-40B4-BE49-F238E27FC236}">
                        <a16:creationId xmlns:a16="http://schemas.microsoft.com/office/drawing/2014/main" id="{2668C89E-ECD5-D64C-82B0-E4CFCC0DE7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CD026412-0E7D-034E-82D5-9D2D9C4853E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2F0FF610-7C58-154E-81DB-EEA7317B43E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2F9AC8B4-9B0F-254C-8A25-E1D748A255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3530FD28-04BD-6F4A-A0F9-3F0A468DE21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3D033B1C-37FA-5449-88A1-665FF5DF193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41D45CF7-C408-4E49-A6E2-2C1D2D8286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20B3AC80-99AF-384C-8970-B6EC139797B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FF8E6960-A7E2-5E43-BA01-7953553D5DD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8" name="Gelijkbenige driehoek 358">
                <a:extLst>
                  <a:ext uri="{FF2B5EF4-FFF2-40B4-BE49-F238E27FC236}">
                    <a16:creationId xmlns:a16="http://schemas.microsoft.com/office/drawing/2014/main" id="{709D3710-EAF7-2E43-8698-DF78D7FC668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90EBB5FE-AA5B-1346-AB5A-DAEFE9FA8C2A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0ECAD3E4-EB52-DD43-950E-B46F28E464C1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2DAA4CE3-199A-B64D-8D63-761CD992827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B08E10FA-18EE-224E-9C94-9C23DBB6719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F29EB000-91CF-1349-868C-7AF67463D61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0" name="Rechthoek: afgeronde hoeken 350">
                  <a:extLst>
                    <a:ext uri="{FF2B5EF4-FFF2-40B4-BE49-F238E27FC236}">
                      <a16:creationId xmlns:a16="http://schemas.microsoft.com/office/drawing/2014/main" id="{E731D31C-C4BA-CC43-8CDA-E2A088C51B6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DBF9F56C-35EB-8543-8A98-14227B8CD52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FD728A1B-F5F6-7A40-9C1B-74D13EE551E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25D9AA16-255B-F14C-92C8-9382B584FE9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0BE9590-0ED1-CA4D-87AB-A7E35694F92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A93ABE3A-57AF-F647-89A5-791364E560F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48FCA521-A39A-1D48-8B6E-BF9906B0986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FE3AE6D9-FE71-0147-A0D6-0A9C0A4EF12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4" name="Rechthoek: afgeronde hoeken 344">
                    <a:extLst>
                      <a:ext uri="{FF2B5EF4-FFF2-40B4-BE49-F238E27FC236}">
                        <a16:creationId xmlns:a16="http://schemas.microsoft.com/office/drawing/2014/main" id="{A065188C-1DF9-FC4D-88B6-3CCCFE5188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E1992DF3-5F45-BB40-A975-5B9479C89F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102338F7-6472-9F4D-832F-3E6F98C7F7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684B73D3-915E-F74E-9F0A-D474C14FCA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B456F844-D5C9-4A4D-B31D-C086EAAD71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D2C1EFBE-4223-0B41-8284-B514674C10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3" name="Boog 102">
                  <a:extLst>
                    <a:ext uri="{FF2B5EF4-FFF2-40B4-BE49-F238E27FC236}">
                      <a16:creationId xmlns:a16="http://schemas.microsoft.com/office/drawing/2014/main" id="{F7032DD1-32AC-4F42-A1DE-D59BBA7E723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1AD3B26F-051A-AF48-A915-68544B503C1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2D57FDC9-A8DF-A141-8E59-6C8BE5E4BFC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1" name="Vrije vorm: vorm 341">
                <a:extLst>
                  <a:ext uri="{FF2B5EF4-FFF2-40B4-BE49-F238E27FC236}">
                    <a16:creationId xmlns:a16="http://schemas.microsoft.com/office/drawing/2014/main" id="{B5C16787-2FF3-944B-B805-D4617DBF42C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45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M |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F0156D-E203-5143-8460-F7B0A1B9B007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175165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m | blue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3D680BD4-B984-6C46-9879-4929955074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04DFD5E-2791-6D4A-A788-C1E775F758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3663" y="728662"/>
            <a:ext cx="505301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9F23402-3053-9D4C-994F-BD2E66BBB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3411535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24" name="INSTRUCTION">
            <a:extLst>
              <a:ext uri="{FF2B5EF4-FFF2-40B4-BE49-F238E27FC236}">
                <a16:creationId xmlns:a16="http://schemas.microsoft.com/office/drawing/2014/main" id="{76D875B0-62B5-4D4A-B2E4-529EC2BC052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DE4E5CE-9E26-644A-A1B9-F80022666E3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4D3E063-F504-064A-972C-DEAC00BA859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8C5C83C-4720-A04E-84A2-3D5480066B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E48E834A-9EA2-F84E-B74A-E91CA74063F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9F87FD8-FE47-C84C-9FA0-E221ED821CB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13A60825-BA55-FB4F-B608-8B2CEFCB12C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39A427C9-C722-5249-A8C6-82D69B26372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CA6A562-0F05-FC4B-8E8A-7D2AF7BD2171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4E9D1EF9-24E9-0A44-AE8E-2213CD39D93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AA50CC9E-74BB-DF49-8DA7-5C5C5FD9EA4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924353EA-B413-AB45-B5EF-173CAF03704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E2946D9-3519-A846-972C-F4C651143F7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2D75D5EC-13A5-5D44-8B83-D659C07EA66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32757B8-2096-AA43-9D7D-5D22F427D41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E7217CBA-18CA-584C-A40D-E1670FBE537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F3DCD385-F78B-3340-9417-3858DB2AD1D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34DD24A8-08A6-E340-BC57-06B0ADE42A8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C4F32DE-A200-F04D-A20D-2AFE2FD4544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B300C9B1-74CE-8F41-9955-BDE309EF9772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48D0A47-A541-E846-BD83-7263EC2D3DC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2DA33E13-2BD2-4C4F-A630-446F1302274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ICOON_info">
              <a:extLst>
                <a:ext uri="{FF2B5EF4-FFF2-40B4-BE49-F238E27FC236}">
                  <a16:creationId xmlns:a16="http://schemas.microsoft.com/office/drawing/2014/main" id="{E7B63E8C-B650-5740-BF92-9713E6ED742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A95D5281-D1B9-A54B-835D-70A95911C5A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raphic 163" descr="Informatie">
                <a:extLst>
                  <a:ext uri="{FF2B5EF4-FFF2-40B4-BE49-F238E27FC236}">
                    <a16:creationId xmlns:a16="http://schemas.microsoft.com/office/drawing/2014/main" id="{C506EE11-7FAD-9E4C-A09B-0F669876C14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VOORBEELD">
              <a:extLst>
                <a:ext uri="{FF2B5EF4-FFF2-40B4-BE49-F238E27FC236}">
                  <a16:creationId xmlns:a16="http://schemas.microsoft.com/office/drawing/2014/main" id="{EEFF1F48-73E0-284D-B6DD-FB6AF36099F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9AD51BB-539F-3A4C-9BAF-9AB64A3A44D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C7156F1-755B-E84B-A827-DB956A17DEF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7B61AC8B-BA8D-E745-A144-421B4E3C2C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20FBF50E-F574-E541-A101-5291D4FF964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C57BEBC3-33FB-0346-9BE6-A2AA588F20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C3374DB5-6627-7A4D-BF80-47D4B1CE16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69F78577-4A5C-244F-908E-5B221874AB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08159E7E-AD5B-8C49-976A-974742E11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D3030AFE-CFCE-4B4C-B878-B64BA7CA2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233">
                  <a:extLst>
                    <a:ext uri="{FF2B5EF4-FFF2-40B4-BE49-F238E27FC236}">
                      <a16:creationId xmlns:a16="http://schemas.microsoft.com/office/drawing/2014/main" id="{3EE9B9E0-8671-8A4E-96CC-105B117676D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D334871A-BEB1-554A-B7D1-E3CEFAB6C36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75957A4-5375-6445-9400-4FBD92029C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FC3A55A-D9FF-B54B-B833-DA82B926F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6F92A4BA-09BC-BD46-92AB-52133CBC97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072F2E5D-2D25-F948-9F35-063570E6CF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716CFBAC-EF05-C841-B5EC-57BDFE6776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DA9A5A09-E3FA-0F4E-AF93-E40F68376B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242">
                  <a:extLst>
                    <a:ext uri="{FF2B5EF4-FFF2-40B4-BE49-F238E27FC236}">
                      <a16:creationId xmlns:a16="http://schemas.microsoft.com/office/drawing/2014/main" id="{04E4FA0C-9574-F743-81E2-394B59D3EE3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E6352738-C73E-8345-BF62-E09BB9A5AD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1E2A37D0-8F59-F948-9CB2-8A43848203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BDD005D-EFE6-2A49-9864-2E499A9595E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6641512-68C5-F041-9D60-8EA445763BB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FC6B9E7B-954E-694A-9A7B-F6CA1D68A92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B48E8292-8C64-B24D-84FB-873FD82C4F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2055663-A0B8-3943-BEE6-9F12F4D3D48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11E857C7-B416-3445-9A0D-90682AA104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39419D75-2B21-0E42-BE29-D88143031F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081F7DC-71C9-FD44-9F0E-FB3569C2CB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B02092-8CB2-494A-8DCE-66B14FE946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461F246-6592-F147-818A-2A5618F2A1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217">
                  <a:extLst>
                    <a:ext uri="{FF2B5EF4-FFF2-40B4-BE49-F238E27FC236}">
                      <a16:creationId xmlns:a16="http://schemas.microsoft.com/office/drawing/2014/main" id="{DA67AF8D-D1CB-D540-8328-79A4D9034E8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6EEC41EF-72BD-0C4E-88FA-BB0B8734D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B127F164-EAFF-9547-9522-242030C7F3B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64405EBC-7A2B-754B-AD2A-4FD4667489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B25F2288-8D45-BC42-B99D-363A8C9346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8467CB7-2E3A-6C4C-B3EA-5C7BB10B9C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CA4C5E03-6718-5545-ABCB-9A9C07713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CB74E183-D030-D540-BF18-A7F3E2318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BC3F30D-466A-D647-BF13-C4B816F061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219">
                  <a:extLst>
                    <a:ext uri="{FF2B5EF4-FFF2-40B4-BE49-F238E27FC236}">
                      <a16:creationId xmlns:a16="http://schemas.microsoft.com/office/drawing/2014/main" id="{D8DAAE7D-7D50-024E-8E82-BB0F86CC70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1" name="Titel 90">
            <a:extLst>
              <a:ext uri="{FF2B5EF4-FFF2-40B4-BE49-F238E27FC236}">
                <a16:creationId xmlns:a16="http://schemas.microsoft.com/office/drawing/2014/main" id="{DC1884D1-4F2F-954B-92DD-D93F28AEC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5053012" cy="360361"/>
          </a:xfrm>
        </p:spPr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grpSp>
        <p:nvGrpSpPr>
          <p:cNvPr id="92" name="INSTRUCTION">
            <a:extLst>
              <a:ext uri="{FF2B5EF4-FFF2-40B4-BE49-F238E27FC236}">
                <a16:creationId xmlns:a16="http://schemas.microsoft.com/office/drawing/2014/main" id="{ED7CF539-A550-9D42-AF39-02F2E880A989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AEB526C2-E099-9A48-9F09-55F068C8CA6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EB671B04-4B39-6E46-8DAA-73577479D920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8713B3F8-EACC-8C49-B8DD-A6BAC819CB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C09B6212-EC5F-D54F-A6AA-9691033933E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62B2EC03-6268-D242-A4FF-3E89F56CC276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FB13035B-EF8F-D14B-9C59-1C3450DB8FD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9F00B593-3773-4C41-B58B-A69689AC5A2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Vrije vorm: vorm 379">
                <a:extLst>
                  <a:ext uri="{FF2B5EF4-FFF2-40B4-BE49-F238E27FC236}">
                    <a16:creationId xmlns:a16="http://schemas.microsoft.com/office/drawing/2014/main" id="{4B77BD22-6451-7040-8197-3E0F62D7BBC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hthoek: afgeronde hoeken 380">
                <a:extLst>
                  <a:ext uri="{FF2B5EF4-FFF2-40B4-BE49-F238E27FC236}">
                    <a16:creationId xmlns:a16="http://schemas.microsoft.com/office/drawing/2014/main" id="{80558C8A-D62E-0840-ACF1-B961E7F4E84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B8A5831D-A5C1-6D4F-A2B3-3B20329131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Rechte verbindingslijn 155">
                <a:extLst>
                  <a:ext uri="{FF2B5EF4-FFF2-40B4-BE49-F238E27FC236}">
                    <a16:creationId xmlns:a16="http://schemas.microsoft.com/office/drawing/2014/main" id="{59743E3E-8F8D-CF4C-BA9A-BC1BCD476DB6}"/>
                  </a:ext>
                </a:extLst>
              </p:cNvPr>
              <p:cNvCxnSpPr>
                <a:cxnSpLocks/>
                <a:stCxn id="15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E627CC26-AAB5-9C49-85D7-ADC9A343C1D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151A278-F2BC-454B-A01C-42D68E10156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2BB5FA26-69B4-C943-A2A5-DB1B2C2EAEC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99722AD6-5657-694A-8918-D91A8F9B79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49" name="Rechte verbindingslijn 148">
                <a:extLst>
                  <a:ext uri="{FF2B5EF4-FFF2-40B4-BE49-F238E27FC236}">
                    <a16:creationId xmlns:a16="http://schemas.microsoft.com/office/drawing/2014/main" id="{30372BE6-C6B1-3A4D-AF6A-94CFFB6EAB1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0" name="Gelijkbenige driehoek 376">
                <a:extLst>
                  <a:ext uri="{FF2B5EF4-FFF2-40B4-BE49-F238E27FC236}">
                    <a16:creationId xmlns:a16="http://schemas.microsoft.com/office/drawing/2014/main" id="{BDD1EE02-F1BA-7345-B358-04294FD3A22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3A614E61-23B0-654C-80C7-E87496CFE18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1EE43CB0-55F5-3547-9381-727E899CEB32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A30B15A-F3C5-764C-A7C5-AE75CF5DCB9A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3E82D837-E725-6840-A581-7CE40AB59B0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Graphic 163" descr="Informatie">
                <a:extLst>
                  <a:ext uri="{FF2B5EF4-FFF2-40B4-BE49-F238E27FC236}">
                    <a16:creationId xmlns:a16="http://schemas.microsoft.com/office/drawing/2014/main" id="{67C9904B-8D62-3945-A177-65FE5D230B7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79B71D1-6DD7-1940-8992-C583A25A027A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C8CBE274-7872-FF4C-BA30-1172B5DE8AAF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60458320-A8AF-DD43-9D83-47996CFFDBFE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888856C8-44FB-D445-BC6F-4F6BF7D9737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5D3FED5D-7C26-4940-8065-69C2F6CCFA2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081CB883-7F8A-644C-B33A-9DC9121D8F5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1317425C-0F3E-CC4D-89DD-DFA98AC897F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DD5AC025-CC38-C342-8040-FD501DEF3E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395D5E1D-9FFE-8D45-A3E7-8BD04C9C91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5F4D267A-2685-4544-92D4-DDD312CF388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BB475B59-5D32-C944-BA3E-A40359A3FF7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CECC53F2-B583-6149-8F34-1F2316E0059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BE317E8A-17F5-8645-B379-08F65A3854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BBE638A2-D227-FD40-9422-40A3B3300DC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48300EDA-9F8E-7040-ACAA-31906BEC075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AF048AD7-763C-A244-9696-AB65FAE572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15A254B-5A68-EC40-9C27-10DB9DAAC4E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CE213887-A079-F24F-9409-476D7CEB74C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32" name="Gelijkbenige driehoek 358">
                <a:extLst>
                  <a:ext uri="{FF2B5EF4-FFF2-40B4-BE49-F238E27FC236}">
                    <a16:creationId xmlns:a16="http://schemas.microsoft.com/office/drawing/2014/main" id="{DBFC1D4B-AFE4-D746-AB12-C9FA395A684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46035CB6-0CB5-864A-A59F-CB9DCD1CB79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283B1730-BAE1-D045-AD7C-115CCC0E2EBE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BD6F0224-4FF3-9F41-890F-A65C3408AEA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293550B7-626D-5147-A1FA-6CD8C7E145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1" name="Groep 110">
                <a:extLst>
                  <a:ext uri="{FF2B5EF4-FFF2-40B4-BE49-F238E27FC236}">
                    <a16:creationId xmlns:a16="http://schemas.microsoft.com/office/drawing/2014/main" id="{8D6B9592-3692-B646-BE43-023B06486F5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24" name="Rechthoek: afgeronde hoeken 350">
                  <a:extLst>
                    <a:ext uri="{FF2B5EF4-FFF2-40B4-BE49-F238E27FC236}">
                      <a16:creationId xmlns:a16="http://schemas.microsoft.com/office/drawing/2014/main" id="{1CF0F5D2-6DBE-E74B-B1C2-021C7E4E40F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867384E-0069-E441-9305-88941915193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E22CF724-1FB8-6D4D-94D7-228FE3FD26B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38175C73-F41C-AF40-93B2-77837C0271C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DEF3DB4B-FAD4-4741-A180-3E1A928F71E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1D129CC5-4091-CF4A-AD92-CB364D81D04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847962EA-4280-9147-BE43-7A170DFFB24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6A55387B-561C-5A40-81F8-3FAEE656F43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8" name="Rechthoek: afgeronde hoeken 344">
                    <a:extLst>
                      <a:ext uri="{FF2B5EF4-FFF2-40B4-BE49-F238E27FC236}">
                        <a16:creationId xmlns:a16="http://schemas.microsoft.com/office/drawing/2014/main" id="{180B85E7-B6F8-5D4B-A087-C412C3D352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9FDF26B-0211-D94C-BE7B-0FE98D474E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265CB5E4-1670-2247-A59A-B48C983F59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C36C27E4-FF1A-A241-A065-4A4F6456BC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4DCFB6A6-7CC3-4D4E-A38D-33BBC095F0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D0A71EE3-B5DD-6944-9140-9962CA5C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7" name="Boog 116">
                  <a:extLst>
                    <a:ext uri="{FF2B5EF4-FFF2-40B4-BE49-F238E27FC236}">
                      <a16:creationId xmlns:a16="http://schemas.microsoft.com/office/drawing/2014/main" id="{E8111742-8632-A148-95D4-F1ECEFCF0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6E4745C0-0737-3A42-B176-5CFCF0D4F1D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30C3F6A6-D601-384E-A39F-319062DB17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15" name="Vrije vorm: vorm 341">
                <a:extLst>
                  <a:ext uri="{FF2B5EF4-FFF2-40B4-BE49-F238E27FC236}">
                    <a16:creationId xmlns:a16="http://schemas.microsoft.com/office/drawing/2014/main" id="{344DE9AF-5E66-EC41-A04F-4F2A5EA550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23B29042-9136-494D-B397-283A30927D7B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70" name="Vrije vorm 169">
              <a:extLst>
                <a:ext uri="{FF2B5EF4-FFF2-40B4-BE49-F238E27FC236}">
                  <a16:creationId xmlns:a16="http://schemas.microsoft.com/office/drawing/2014/main" id="{4EBE5C05-F2CF-EE40-B50C-6E9F8657D983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 170">
              <a:extLst>
                <a:ext uri="{FF2B5EF4-FFF2-40B4-BE49-F238E27FC236}">
                  <a16:creationId xmlns:a16="http://schemas.microsoft.com/office/drawing/2014/main" id="{07A4781F-1611-5A4F-BE85-AD4094F1B93F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2" name="Vrije vorm 171">
              <a:extLst>
                <a:ext uri="{FF2B5EF4-FFF2-40B4-BE49-F238E27FC236}">
                  <a16:creationId xmlns:a16="http://schemas.microsoft.com/office/drawing/2014/main" id="{42E066F1-79AF-8E4A-BA66-00582EFFB3B6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 172">
              <a:extLst>
                <a:ext uri="{FF2B5EF4-FFF2-40B4-BE49-F238E27FC236}">
                  <a16:creationId xmlns:a16="http://schemas.microsoft.com/office/drawing/2014/main" id="{746607CC-D08B-2743-9C52-EDF4A01456F6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 173">
              <a:extLst>
                <a:ext uri="{FF2B5EF4-FFF2-40B4-BE49-F238E27FC236}">
                  <a16:creationId xmlns:a16="http://schemas.microsoft.com/office/drawing/2014/main" id="{28131A78-1A6B-0A4B-A77E-3F6EAADF6A22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445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0D0D00EA-5681-2449-A4F1-571D470A4A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68B3DC9-A4D6-EC4F-8050-C26D45F7ED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3013" y="728662"/>
            <a:ext cx="644366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62B38584-52ED-2D41-9A36-C0B6BD9AF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3662362" cy="3411535"/>
          </a:xfrm>
        </p:spPr>
        <p:txBody>
          <a:bodyPr/>
          <a:lstStyle>
            <a:lvl5pPr>
              <a:defRPr>
                <a:solidFill>
                  <a:schemeClr val="accent1"/>
                </a:solidFill>
              </a:defRPr>
            </a:lvl5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3662362" cy="3603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E1BE-2E3C-6B4C-BEA7-66021C668699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09794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l</a:t>
            </a:r>
          </a:p>
        </p:txBody>
      </p:sp>
      <p:grpSp>
        <p:nvGrpSpPr>
          <p:cNvPr id="11" name="INSTRUCTION">
            <a:extLst>
              <a:ext uri="{FF2B5EF4-FFF2-40B4-BE49-F238E27FC236}">
                <a16:creationId xmlns:a16="http://schemas.microsoft.com/office/drawing/2014/main" id="{79553858-D7AD-1A42-AF13-5C69EBE743E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93201BF-1C70-904E-9177-100E7ED99EA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635253F-E036-8645-A84B-75DAB5DBC82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B5FCC80-B488-154D-87F5-068A75DA5BC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410E1E7-3288-5342-9F63-2E733B24666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40B0B58-5761-8940-93C8-5B39F24325F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A9CA33E-C20D-3C49-A41C-D3AF0D2DB2C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C02D3E3-C303-4542-96A5-CADF2C0BB31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A847658-722D-164F-86E9-DE0FB9434CF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C28128E-7C88-254F-9B23-5E6104A5B6A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4291E9C-028F-7148-9749-BD36EDDC3CB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D4BAA56-8EEC-FC44-BD3C-8AC5B23D2FF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DB7DEB1-AF4E-034D-B315-39FF40636C2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B261D0A-145C-7B46-86DD-ECC02715AE5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C2B11C1-02A5-E043-8B13-96C3770A0FA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687BDA47-E1E6-5344-9C4C-0875B12E1152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549706-118E-6746-A36A-4B283DF4F2C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83A6194-B9AB-504F-974F-21F785EE797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C5DD2BAA-6FC1-5C48-9B5A-9DFED828B57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59E9F5E-C371-AB4D-B13F-BFAE7981DE7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5F0567E-40E0-C645-A078-F8600C1B396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61A3D57D-9D22-8448-8F8A-9C1FFA34723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5CB0402-2D8D-DD47-95C2-BCC87C2F8D7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A1F7550B-F3C1-2A41-BEDE-08EF36B75E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98AF8A3F-A037-C54B-94C3-E36C3109DF0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8B85ED78-C7C0-7B45-8B53-99248CCAE7F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A49FBA1-6379-E141-AC06-68FD0EB47DE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C387924F-F45B-AB40-B07D-55B569D2BA4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B5334793-DC27-AD40-80D2-DE6D32541F6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4AD03B2D-FEBD-4C48-A644-324DEF0B5AA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D1BEAD0-8100-8141-A25C-589DB4EED4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97F3F94-8F27-E04D-AC84-373073116F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F1160339-15D8-5D4A-83BD-41002697D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BADA0C1D-C8FF-7142-9490-10DFB661CC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FE5BB5D8-8E6C-3841-AEF7-C2C907AB06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233">
                  <a:extLst>
                    <a:ext uri="{FF2B5EF4-FFF2-40B4-BE49-F238E27FC236}">
                      <a16:creationId xmlns:a16="http://schemas.microsoft.com/office/drawing/2014/main" id="{29EB303D-516D-BE41-84BC-B39E11B538A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866DDAA-0BB8-1A48-BA63-98B09A2721A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E0916DE0-6CC0-E44B-9D8D-BFB486ED0F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51AC9DB-A051-F744-A362-864B4CF1CD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BFBCDEE-5F3C-1C49-B741-587C243DE1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6B23E32F-7E0F-AB4A-BFC3-A06D5CA067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8309E2-907C-2F4D-AD2F-75915693C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EAE6E4EA-505D-2A4C-9566-C4C8F03922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242">
                  <a:extLst>
                    <a:ext uri="{FF2B5EF4-FFF2-40B4-BE49-F238E27FC236}">
                      <a16:creationId xmlns:a16="http://schemas.microsoft.com/office/drawing/2014/main" id="{B9D56199-6CF2-D144-8108-B7A4F62E99F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1B1B60A7-ED4E-AB41-A160-06AA539B9A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22E01680-9AF5-614B-B7EC-FBECD8B0D7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DA5E9B6-08A5-AD48-AD8F-ACCE115101A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29FA181-5943-2E49-8BF9-F6F45A2459F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AB96DCD6-D296-0D42-9271-A3C22C1EA7E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3E08300A-85F3-D142-898D-6206655D89A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298E5AD0-4B41-2148-94B9-345C40C07D0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B4E01F02-1CBF-6040-ABC9-5DB48CECE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6032C17B-16C6-384A-AF4C-B573507AB9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4F066B3C-75E6-ED4A-A7FB-2162A0D8F4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3BC4314-7810-2D46-9968-7C35955622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9FA4EA89-A361-4C4C-B8CF-9AE4224599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217">
                  <a:extLst>
                    <a:ext uri="{FF2B5EF4-FFF2-40B4-BE49-F238E27FC236}">
                      <a16:creationId xmlns:a16="http://schemas.microsoft.com/office/drawing/2014/main" id="{66DEC461-869E-4040-9BAA-608297C7DBE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2B731E3D-1E4F-6843-AAA5-36DFA2C4D50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955F2A4-183F-4147-A7FF-400D1DC028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6358253C-F061-9A4F-870F-3E9B0951E12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40934ADC-2A07-2543-956E-06B8395197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941CA426-E334-E841-9838-38BAF7F24E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5F8D0619-C188-C045-8E1C-F94482BCFF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5EDAB7B5-4DAD-834F-BBC2-B6D3955E2D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109D1916-3BCF-4D4F-B154-ABC1C91A6A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219">
                  <a:extLst>
                    <a:ext uri="{FF2B5EF4-FFF2-40B4-BE49-F238E27FC236}">
                      <a16:creationId xmlns:a16="http://schemas.microsoft.com/office/drawing/2014/main" id="{3884D70F-9BA1-6A4C-AF8E-81DFB26F8AD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ON">
            <a:extLst>
              <a:ext uri="{FF2B5EF4-FFF2-40B4-BE49-F238E27FC236}">
                <a16:creationId xmlns:a16="http://schemas.microsoft.com/office/drawing/2014/main" id="{D416F56E-B005-FC40-893F-6B03D5EDD910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BA646D4E-071B-BA44-A56B-33FB7C39579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39C9261-17F3-5F4A-A05F-7852E5E88CC0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26645147-5036-A448-9B4E-802131085F9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DA7E42B0-4C77-F742-8498-5D42342F0E7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3E53596E-1381-8A4D-9284-77010F776CF3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7504AA6-B00E-BC4F-95DC-B518994BB6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F39D4921-A71A-7149-A75F-1EB3CAA518A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Vrije vorm: vorm 379">
                <a:extLst>
                  <a:ext uri="{FF2B5EF4-FFF2-40B4-BE49-F238E27FC236}">
                    <a16:creationId xmlns:a16="http://schemas.microsoft.com/office/drawing/2014/main" id="{895EEE7D-0DC8-904A-975A-C7C79780A9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hthoek: afgeronde hoeken 380">
                <a:extLst>
                  <a:ext uri="{FF2B5EF4-FFF2-40B4-BE49-F238E27FC236}">
                    <a16:creationId xmlns:a16="http://schemas.microsoft.com/office/drawing/2014/main" id="{D1430736-0B86-4648-B92F-38DE451D7A7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13EC4033-A37B-AC45-B3F3-1AAD8EBC8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ED6D43F8-68E6-A949-9661-231C50A711E5}"/>
                  </a:ext>
                </a:extLst>
              </p:cNvPr>
              <p:cNvCxnSpPr>
                <a:cxnSpLocks/>
                <a:stCxn id="1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E354D64F-9016-454D-B06A-FB3718E0C8F6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79EF32F6-9857-5B45-9CDA-72C2BFF1730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3AFC3A8F-5EF4-174C-B96C-F5F00C16E4C0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8A07FE90-DDE2-2B42-86E4-958B00E5720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E37A02F6-35B5-BC49-BC02-8D251FC01CD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376">
                <a:extLst>
                  <a:ext uri="{FF2B5EF4-FFF2-40B4-BE49-F238E27FC236}">
                    <a16:creationId xmlns:a16="http://schemas.microsoft.com/office/drawing/2014/main" id="{2039FD4D-EB1C-9848-BA00-51BD1C0618B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EF10A966-704E-CF4F-9208-D417D51D633F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3E4DA98-B558-FD49-A5E7-F52D37AAD27B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8" name="ICOON_info">
              <a:extLst>
                <a:ext uri="{FF2B5EF4-FFF2-40B4-BE49-F238E27FC236}">
                  <a16:creationId xmlns:a16="http://schemas.microsoft.com/office/drawing/2014/main" id="{ABA5FDDE-7505-9E41-BB7F-646FBBEF8A16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1" name="Ovaal 130">
                <a:extLst>
                  <a:ext uri="{FF2B5EF4-FFF2-40B4-BE49-F238E27FC236}">
                    <a16:creationId xmlns:a16="http://schemas.microsoft.com/office/drawing/2014/main" id="{EB63DA10-2C93-8645-AF03-DF94C18C227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Graphic 163" descr="Informatie">
                <a:extLst>
                  <a:ext uri="{FF2B5EF4-FFF2-40B4-BE49-F238E27FC236}">
                    <a16:creationId xmlns:a16="http://schemas.microsoft.com/office/drawing/2014/main" id="{BD05E608-81F8-3049-8C2E-8814D966DD0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45DE7B30-7285-4442-AF39-FE6C9E609507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7D16127F-23E9-394F-85D8-0C75C8B8CA7B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7F61D2A4-3F18-6945-AB15-9AC7044FFD29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0397E102-655F-6E4C-A4A1-13FFBE16613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A2E74731-669A-F14F-B876-9CF45760384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795ECDFE-74D3-EE43-821A-2ECD404096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6BA01FC1-1FAB-FD40-A332-A6C522CC07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05D418BE-F509-BC43-8FD5-12D6D9C760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Ovaal 129">
                      <a:extLst>
                        <a:ext uri="{FF2B5EF4-FFF2-40B4-BE49-F238E27FC236}">
                          <a16:creationId xmlns:a16="http://schemas.microsoft.com/office/drawing/2014/main" id="{2B01C3FE-2E9E-9644-A56B-7D051A937A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6" name="Afbeelding 125">
                    <a:extLst>
                      <a:ext uri="{FF2B5EF4-FFF2-40B4-BE49-F238E27FC236}">
                        <a16:creationId xmlns:a16="http://schemas.microsoft.com/office/drawing/2014/main" id="{AAF6EBD3-0681-DD4D-9009-80E70145F4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7" name="Afbeelding 126">
                    <a:extLst>
                      <a:ext uri="{FF2B5EF4-FFF2-40B4-BE49-F238E27FC236}">
                        <a16:creationId xmlns:a16="http://schemas.microsoft.com/office/drawing/2014/main" id="{879AF549-418E-C64C-8BC9-1B5CB7B39F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6DD4266E-5552-CC4B-89D8-A852366AB07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1E1E403E-1427-4642-823C-C4950F2C0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8BF416FF-F21E-7442-BDA8-ED9D495736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14F5274D-8924-B849-98E7-BDF6C28BDDF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0188E604-0492-A144-B9C0-58668CEA65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6B043F56-C9D6-B341-A35E-780334126CA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58839E04-822E-B64C-AC14-0C20C9298FB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7" name="Gelijkbenige driehoek 358">
                <a:extLst>
                  <a:ext uri="{FF2B5EF4-FFF2-40B4-BE49-F238E27FC236}">
                    <a16:creationId xmlns:a16="http://schemas.microsoft.com/office/drawing/2014/main" id="{4058C80C-C96B-1A46-A501-25FF6182B78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54E4ECAB-A7FA-3749-866C-AC3163DA7A31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636375A7-621B-C842-9FCB-1E39AEE86682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354BC7B7-6B71-3146-AB1B-9AF1779E03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25B9B994-66A4-F649-99BB-64D775FFDC7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937042FF-82AC-7C4F-969C-E3E67439AF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9" name="Rechthoek: afgeronde hoeken 350">
                  <a:extLst>
                    <a:ext uri="{FF2B5EF4-FFF2-40B4-BE49-F238E27FC236}">
                      <a16:creationId xmlns:a16="http://schemas.microsoft.com/office/drawing/2014/main" id="{C086FDBE-1B47-5545-97FF-4EDF0207E66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108EB385-38EF-A344-AF66-1B345439D1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73220F26-69E8-AE4A-A904-321B7845161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59E8ED2D-B66C-D248-AC52-F1DB2409CE6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D646987A-14F4-0E42-9A91-D281FA5F24F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AF1950E6-D911-AE4E-BEFA-5BF43B0F6AA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325B43CD-0F6D-724C-ADBB-1C98CFACDAF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13BF497C-D299-884E-96BA-30389B1D84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3" name="Rechthoek: afgeronde hoeken 344">
                    <a:extLst>
                      <a:ext uri="{FF2B5EF4-FFF2-40B4-BE49-F238E27FC236}">
                        <a16:creationId xmlns:a16="http://schemas.microsoft.com/office/drawing/2014/main" id="{F9D529EC-B275-C24E-8EA1-228FD707B5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81BCE38D-DCC1-BB4B-AFB5-D743E97E90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E90384C3-76C4-4346-BBDC-0C8B74B5E1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66838636-331F-A142-B1FD-DAC4EBC69B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693DCCCF-86EF-9F49-BFF0-D554173A63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445FB6A3-F4B5-6549-A825-A1230BB300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2" name="Boog 101">
                  <a:extLst>
                    <a:ext uri="{FF2B5EF4-FFF2-40B4-BE49-F238E27FC236}">
                      <a16:creationId xmlns:a16="http://schemas.microsoft.com/office/drawing/2014/main" id="{E9366C08-4B03-1541-9C34-C248332E700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E7BBFB52-ADBE-D745-A492-A2C1A935480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90605CC8-7385-8445-A400-9B5A1246386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0" name="Vrije vorm: vorm 341">
                <a:extLst>
                  <a:ext uri="{FF2B5EF4-FFF2-40B4-BE49-F238E27FC236}">
                    <a16:creationId xmlns:a16="http://schemas.microsoft.com/office/drawing/2014/main" id="{6F5A4F4E-756F-EF4A-B9C8-8FE9E9E4A6D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32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| L |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688F3E21-0458-7D49-ABF9-7E442BD88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8963891" cy="5768976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D21217F-66F5-8048-8DD8-0626E7ABBB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3013" y="728662"/>
            <a:ext cx="644366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8663"/>
            <a:ext cx="3662362" cy="360361"/>
          </a:xfrm>
        </p:spPr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C10106-F55D-F549-8EE3-3F4CBAD9925B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98601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| image | l | blue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53B7E07-EFF0-974A-9428-DC23ECFEB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3662362" cy="3411535"/>
          </a:xfrm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10" name="INSTRUCTION">
            <a:extLst>
              <a:ext uri="{FF2B5EF4-FFF2-40B4-BE49-F238E27FC236}">
                <a16:creationId xmlns:a16="http://schemas.microsoft.com/office/drawing/2014/main" id="{8D1E1660-99EE-A24E-BF8A-E64FFCD13FA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5DD52AE-3375-C14B-9DF3-90DE74423B5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D9616C72-F75D-7349-861C-95A8B527F4A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0588D50-72A4-D248-8296-51EF12C6F44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082C06B-6CA4-C742-AA84-A795DA5C266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2C89968-23AB-974A-ACC2-6330FAD45D9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932A5E2-6BC0-8D44-B3AD-2D2703638DB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51C4326-18B5-2647-8793-5C092A16A5F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B65470E-340C-8749-AD89-7014A670A57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3842B37-EB97-E449-BC75-BB72F6F617F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DF90470-C901-3945-80F6-E0C17C92CE7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3B0AC56-BF4A-FB4F-B86B-BE0135F834B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25F3971-D43A-9940-9880-AB5F7EF9E357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6B18EE5A-AAA3-B14E-B08B-04F10854129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44E094F-5EEA-C142-B997-CD3D2F404E3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5A9858-7E7A-8648-A4D5-DFBCB0C3DA7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ADB0F2F-C7C1-9344-8EBA-04BF9D53432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DFCDDDAA-2483-2A4C-A335-291B88236B4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CA9EAE4A-D5D0-884C-9BC0-93596FB26EE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C93E1FD-AB43-6A48-B62B-958F1270296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F0BA7AB-EDD6-C34F-AAF9-42DDAEF9F69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A6CD8EE-582E-254F-966E-2345E32F96B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86DF9BF5-1EBD-6B4D-9049-09DE577EBFB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F29335F8-9797-DF44-9191-5A48314BCA3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raphic 163" descr="Informatie">
                <a:extLst>
                  <a:ext uri="{FF2B5EF4-FFF2-40B4-BE49-F238E27FC236}">
                    <a16:creationId xmlns:a16="http://schemas.microsoft.com/office/drawing/2014/main" id="{DE3A6A62-B75B-7B48-A2D0-815189738CD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290E551B-D064-CF41-A94F-72BB1D8C62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1432D039-2B39-264B-A7BF-2D22CF8F986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360816FF-B07B-834E-8891-50E1B8CA101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14388869-9320-3546-9324-23DDA2856A0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24C89CF8-6B00-204F-9C63-D3682C54AD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11628F9A-1254-D843-AB44-E60469649F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049FBD2-0B77-FB44-B745-BBDF05A295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B0D52AF-0F50-5B4B-9FAC-8609A170DF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32741DC4-71A9-8B44-BBB3-E4FD59F3ED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60990A45-69F1-F341-8CCE-1085282DF6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233">
                  <a:extLst>
                    <a:ext uri="{FF2B5EF4-FFF2-40B4-BE49-F238E27FC236}">
                      <a16:creationId xmlns:a16="http://schemas.microsoft.com/office/drawing/2014/main" id="{89AD013C-4114-3248-A44F-9CD4B4FE94A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75DE5DA6-CF4D-0049-8326-70B32D7DE0D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75D78E3-0A0F-AB4A-824D-DD9DAB7ABB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DD8905F4-43FD-7546-B044-B67AF0B48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00E1245-DD2B-5349-95FA-4E0636789C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EDFE0E2-7D0B-BF43-A05F-08A1250E30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38B93D8B-1851-4140-8DFD-4C089FA691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813A48C1-E178-3A4E-AC03-1AE0BCE90C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242">
                  <a:extLst>
                    <a:ext uri="{FF2B5EF4-FFF2-40B4-BE49-F238E27FC236}">
                      <a16:creationId xmlns:a16="http://schemas.microsoft.com/office/drawing/2014/main" id="{0C384315-4226-774F-9BB7-02BF8B9DBE7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3D4787B9-CB0E-B24F-A1F1-42AE258042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FA0073DF-4ED9-1848-B2AF-ADDAE229AD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B38B71F0-1030-2D47-A26E-EA72F5C7132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0035B24-0368-7C40-BEFB-45BE24556D2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4A192BA-D86F-DD45-8A7B-B4FF1872130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D049E83A-99E6-7C40-8BBE-3496132FAB6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235994FE-1B04-5B4D-81F3-AB0B0A027AF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D52D9DC5-2386-5A4C-B40D-62649DB70B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EDB0ACBD-E477-864B-8B7E-78D840D700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1E523A37-5D83-364F-B9F0-D6EE948AF5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0040181-A724-AE47-8B4A-17673BBB5E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D363D22C-33FD-C943-98EC-D255E9D497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217">
                  <a:extLst>
                    <a:ext uri="{FF2B5EF4-FFF2-40B4-BE49-F238E27FC236}">
                      <a16:creationId xmlns:a16="http://schemas.microsoft.com/office/drawing/2014/main" id="{A7EB514B-A086-F54A-BE52-3457382B9BE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AF5C1FE9-844C-654F-B3A2-AD021261A3E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79607B8-FED7-AB4C-BB60-08A727EC964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C0935BC-1315-7240-A01A-EB5BD02600E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91D83819-644D-6B4A-BE68-20D6F8F46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5983184E-E8F3-404D-8094-0FA7A69C6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DE7845FB-7C35-9B49-AE95-11CF6BDBAF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932930F9-56D5-E94F-9C54-0FF4A7E4F8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6E0DD7EE-70D7-A848-8923-71910A84A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" name="Pijl: rechts 219">
                  <a:extLst>
                    <a:ext uri="{FF2B5EF4-FFF2-40B4-BE49-F238E27FC236}">
                      <a16:creationId xmlns:a16="http://schemas.microsoft.com/office/drawing/2014/main" id="{D142B12E-11B1-454F-9E80-E892E1A6878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ON">
            <a:extLst>
              <a:ext uri="{FF2B5EF4-FFF2-40B4-BE49-F238E27FC236}">
                <a16:creationId xmlns:a16="http://schemas.microsoft.com/office/drawing/2014/main" id="{71470E17-DDD0-1F4F-B749-DFCC31EBD473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B7763FF8-9342-B34B-A31A-60DAF0A8AB2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C562017A-DDA8-0040-81FC-494373CA1E15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73E4F09-6CAF-E045-B363-256925B555E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3582DD9D-1C38-8D4F-8EEC-92BE0A252C5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17F7031E-8DB9-9146-B7F3-C30E16D1BED6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D46F02C-8BFA-1A40-AFBC-0E4057A0CD8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1B1AEC8C-98AE-C944-8BC9-6C2A5C9E6B8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Vrije vorm: vorm 379">
                <a:extLst>
                  <a:ext uri="{FF2B5EF4-FFF2-40B4-BE49-F238E27FC236}">
                    <a16:creationId xmlns:a16="http://schemas.microsoft.com/office/drawing/2014/main" id="{21E7478D-ED69-6B49-8B6E-403F7AD92CA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hthoek: afgeronde hoeken 380">
                <a:extLst>
                  <a:ext uri="{FF2B5EF4-FFF2-40B4-BE49-F238E27FC236}">
                    <a16:creationId xmlns:a16="http://schemas.microsoft.com/office/drawing/2014/main" id="{6CF9C484-8FE6-B04B-991F-67E293DF863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6772A854-CE35-DB41-A35D-9D9B57CA9B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237589E5-0EA0-7A47-803E-26D63E0E7445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0A8CEFFD-62DD-E64A-872A-04E32C2E180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6B1ED439-3158-B243-A1D1-002AE599A1E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84124654-5A02-0946-9EAA-560A31A0B036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4B8758B1-745F-A34F-8BBA-6EA21C4E70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3" name="Rechte verbindingslijn 132">
                <a:extLst>
                  <a:ext uri="{FF2B5EF4-FFF2-40B4-BE49-F238E27FC236}">
                    <a16:creationId xmlns:a16="http://schemas.microsoft.com/office/drawing/2014/main" id="{04E17ECB-94FB-214A-AD1B-ECBE5F882DB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4" name="Gelijkbenige driehoek 376">
                <a:extLst>
                  <a:ext uri="{FF2B5EF4-FFF2-40B4-BE49-F238E27FC236}">
                    <a16:creationId xmlns:a16="http://schemas.microsoft.com/office/drawing/2014/main" id="{85730FEC-0880-0A43-BD98-15CBDA5CC53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D8D4828A-FCB7-244E-B7ED-0466AB9DE9FF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637307D3-95A7-8742-8B36-AFF13E7B7D8E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ICOON_info">
              <a:extLst>
                <a:ext uri="{FF2B5EF4-FFF2-40B4-BE49-F238E27FC236}">
                  <a16:creationId xmlns:a16="http://schemas.microsoft.com/office/drawing/2014/main" id="{A5094937-5121-824B-96A0-0B626E783069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56D031C6-1935-A34C-AFA4-99184F62BC4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Graphic 163" descr="Informatie">
                <a:extLst>
                  <a:ext uri="{FF2B5EF4-FFF2-40B4-BE49-F238E27FC236}">
                    <a16:creationId xmlns:a16="http://schemas.microsoft.com/office/drawing/2014/main" id="{9DE4CFBD-35BA-3B44-AAC0-3EADCC75DC8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C497AC06-CD7A-EE4A-97C8-A687F09FD899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884A91A6-7F5E-DD4A-84F2-97814CD84C63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7341F87-91EC-6E4B-945B-512049642CE3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D4444D2E-E0B3-3B48-9555-796C0037A75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29B3031B-4508-1744-A150-3AD82D15841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2B9A15D8-68FD-C147-8100-E789FF5AFBC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647CC162-E833-1E46-AE8E-660506F93F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B679A257-2FCD-4E42-A051-9345652C3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Ovaal 128">
                      <a:extLst>
                        <a:ext uri="{FF2B5EF4-FFF2-40B4-BE49-F238E27FC236}">
                          <a16:creationId xmlns:a16="http://schemas.microsoft.com/office/drawing/2014/main" id="{907999AA-94CF-D542-8B71-DB857805FB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68116C91-362F-7F49-A3BB-764080C8D0B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6" name="Afbeelding 125">
                    <a:extLst>
                      <a:ext uri="{FF2B5EF4-FFF2-40B4-BE49-F238E27FC236}">
                        <a16:creationId xmlns:a16="http://schemas.microsoft.com/office/drawing/2014/main" id="{0F2FCC9A-C89D-134F-BC9B-A0AE6E31E07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D25CC98E-7E3E-8346-97D2-C4DC1B3BF52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E1CA26CA-6884-3246-AC2E-D724536D29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2690F949-65DA-C94D-BDD3-E4AF6BDFF7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D5FAAA1A-058F-3148-9EAE-4D87A36567C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EB47F758-E461-224D-B003-7C65257260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ABFE0505-C1B0-3F48-AA6C-43377287657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0EEDE445-61E8-9648-B295-915F9DB3BCE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6" name="Gelijkbenige driehoek 358">
                <a:extLst>
                  <a:ext uri="{FF2B5EF4-FFF2-40B4-BE49-F238E27FC236}">
                    <a16:creationId xmlns:a16="http://schemas.microsoft.com/office/drawing/2014/main" id="{CF30BF85-E1D8-8F4E-985F-524E0AB5E9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30CA5D05-A5F1-164B-8C24-86CF0694BB71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9C4944DD-0B2A-3246-AB9E-BCD130198A87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BD3F1672-A3DB-EA43-94C9-5519DF3DBF4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9C51C662-9472-B74D-9508-5252159564B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91B66BC9-1779-E146-8993-C0A4E02B395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8" name="Rechthoek: afgeronde hoeken 350">
                  <a:extLst>
                    <a:ext uri="{FF2B5EF4-FFF2-40B4-BE49-F238E27FC236}">
                      <a16:creationId xmlns:a16="http://schemas.microsoft.com/office/drawing/2014/main" id="{3245A161-66C3-F143-AD0D-A882C702DC2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FD8248C8-AF0C-E943-BEB2-754884FAA53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6A8E6EB4-1BC3-1140-AC1A-D49AC9928AB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6B1A4040-09DA-204A-825D-1FB47400F9F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89CAECA6-8E4E-6349-B01E-B80EF1A3A25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6089120D-861D-4E44-80D0-F89182FEB50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F1FE9292-528C-854C-B987-31553EA18CC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AD56A398-2D99-5744-8336-09C82203707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2" name="Rechthoek: afgeronde hoeken 344">
                    <a:extLst>
                      <a:ext uri="{FF2B5EF4-FFF2-40B4-BE49-F238E27FC236}">
                        <a16:creationId xmlns:a16="http://schemas.microsoft.com/office/drawing/2014/main" id="{0A3DEE04-29E3-084F-B67B-BB19E9ECCE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FE7F508-E831-024D-9A33-F6734DF75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D9B957B-040E-DE4F-88CC-E881EE4032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05432DEF-9AF7-E047-9C29-5201E1F048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77974536-D49A-7248-AD09-37BA44324C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8303BA4-EB3E-5240-83F9-8835AC95E9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1" name="Boog 100">
                  <a:extLst>
                    <a:ext uri="{FF2B5EF4-FFF2-40B4-BE49-F238E27FC236}">
                      <a16:creationId xmlns:a16="http://schemas.microsoft.com/office/drawing/2014/main" id="{8BA97A27-3316-8D43-8D68-2D2AB869C43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C786D190-4F32-6C4F-A0B2-5E1BD2A2EF7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8845797B-0123-8945-A2A9-56D5E6D2B45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99" name="Vrije vorm: vorm 341">
                <a:extLst>
                  <a:ext uri="{FF2B5EF4-FFF2-40B4-BE49-F238E27FC236}">
                    <a16:creationId xmlns:a16="http://schemas.microsoft.com/office/drawing/2014/main" id="{9D91BB16-7A68-DF45-92E9-C897364AF35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1" name="Groep 140">
            <a:extLst>
              <a:ext uri="{FF2B5EF4-FFF2-40B4-BE49-F238E27FC236}">
                <a16:creationId xmlns:a16="http://schemas.microsoft.com/office/drawing/2014/main" id="{15562AD5-A527-0747-B2CC-AC039F38A72D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42" name="Vrije vorm 141">
              <a:extLst>
                <a:ext uri="{FF2B5EF4-FFF2-40B4-BE49-F238E27FC236}">
                  <a16:creationId xmlns:a16="http://schemas.microsoft.com/office/drawing/2014/main" id="{DFD85203-6AA3-7E4D-9479-1475E2BFC58C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 142">
              <a:extLst>
                <a:ext uri="{FF2B5EF4-FFF2-40B4-BE49-F238E27FC236}">
                  <a16:creationId xmlns:a16="http://schemas.microsoft.com/office/drawing/2014/main" id="{42272C25-DC48-314E-A683-03D7BA08914C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 143">
              <a:extLst>
                <a:ext uri="{FF2B5EF4-FFF2-40B4-BE49-F238E27FC236}">
                  <a16:creationId xmlns:a16="http://schemas.microsoft.com/office/drawing/2014/main" id="{A291BA21-E921-844F-AF73-DD104CD91875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 144">
              <a:extLst>
                <a:ext uri="{FF2B5EF4-FFF2-40B4-BE49-F238E27FC236}">
                  <a16:creationId xmlns:a16="http://schemas.microsoft.com/office/drawing/2014/main" id="{4FECD180-3F83-5B4E-B583-2E3C00C7B5D4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 145">
              <a:extLst>
                <a:ext uri="{FF2B5EF4-FFF2-40B4-BE49-F238E27FC236}">
                  <a16:creationId xmlns:a16="http://schemas.microsoft.com/office/drawing/2014/main" id="{CDB6C755-F38B-6C4C-A8F1-CFC70EFEF404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018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B843EFA-B312-DB4E-A0B5-16EFC1428A78}"/>
              </a:ext>
            </a:extLst>
          </p:cNvPr>
          <p:cNvSpPr/>
          <p:nvPr userDrawn="1"/>
        </p:nvSpPr>
        <p:spPr>
          <a:xfrm>
            <a:off x="0" y="0"/>
            <a:ext cx="4357687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2C96-2CCD-9E41-88FA-D541CA9B0BCE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71322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chart</a:t>
            </a:r>
            <a:endParaRPr lang="nl-NL" sz="2400" b="1" kern="1200" cap="none" baseline="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9D944A3-B042-CB47-B19A-BD57F5923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E6BD265-F96F-6B43-BEEE-E7C34ED0E981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4AA97C08-FEBC-C04F-B542-CC284F275129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61FBAFB1-E18E-C84B-9844-E5BEA10FF8C6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B3A9A9F3-8303-1E45-BF6B-87C491C16DD8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9D23F2A0-4DD4-134C-B72B-E826F68CBAA0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3C84CD62-303B-7A40-9F00-A86DB59B1AE1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5" name="Chart Placeholder 8">
            <a:extLst>
              <a:ext uri="{FF2B5EF4-FFF2-40B4-BE49-F238E27FC236}">
                <a16:creationId xmlns:a16="http://schemas.microsoft.com/office/drawing/2014/main" id="{8EF9DEF0-2B1F-3247-B91C-349FBBADF0D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43663" y="1628776"/>
            <a:ext cx="5053012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tIns="0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  <p:grpSp>
        <p:nvGrpSpPr>
          <p:cNvPr id="17" name="INSTRUCTION">
            <a:extLst>
              <a:ext uri="{FF2B5EF4-FFF2-40B4-BE49-F238E27FC236}">
                <a16:creationId xmlns:a16="http://schemas.microsoft.com/office/drawing/2014/main" id="{6D359B91-BA36-D54F-8F96-D5A51D3E5AE4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2EFB218-4852-C64A-84E1-E7AD09725ED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00258BF-43F4-DF45-A58A-1BF6435D4C3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D388E56-3E7E-A548-AD8B-B1D73A2E1C4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199A359C-ACAB-3D4D-8AF1-BF6CDCBC070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8F6CB37-5553-3D48-85DB-958716B27E5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6296118-B640-3142-B883-9B47B6C4353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9D2508C-EF97-994A-A151-5578D72E6BF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3912532-6E57-114B-862A-4BD7A6F29D1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8ACB0082-76C7-2B4F-A7D7-1ABB2667F13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096F45B-6E6F-954A-A2A5-FBEB2F72C581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C00D1B5-29EE-4C4B-A1A1-85BA421AD6A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CF19EEE-9BCA-754C-A5EA-C98831F5A16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47F17D0-29DD-874B-A710-8D5A08CEE96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4990831-F99F-EC4E-ACF5-8A3CC1E59A3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A0EF2D46-DFBE-1F42-A525-0E6FB159E74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0175FB2-4FF6-D54E-8BF1-EBE142F0F3A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C17D7904-F981-754F-8340-40236CE30B1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35C1687-952F-B34D-901F-A2D3A1784AE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2B8F52B6-761A-2249-845D-EB8CD4647C8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C3AA81EF-6E61-7640-87EC-8E0EE6AD673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BFAB436E-BB5A-AE43-ADF8-EC0DF0FC3B32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9" name="ICOON_info">
              <a:extLst>
                <a:ext uri="{FF2B5EF4-FFF2-40B4-BE49-F238E27FC236}">
                  <a16:creationId xmlns:a16="http://schemas.microsoft.com/office/drawing/2014/main" id="{2B9166DF-B53E-324C-A893-D79D6C02FD2F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C6DB95CE-C709-B347-B10C-74E2DED0683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CEB13459-E620-B84A-8598-D974E64CFE8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VOORBEELD">
              <a:extLst>
                <a:ext uri="{FF2B5EF4-FFF2-40B4-BE49-F238E27FC236}">
                  <a16:creationId xmlns:a16="http://schemas.microsoft.com/office/drawing/2014/main" id="{FDF4D186-B363-AA4D-8DCD-B232C10443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8B92C31A-B530-D14B-BFD3-AA947D7B114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645F608-3538-474F-AA98-D97E84E86CA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2C5179F-DF72-084D-9185-65DFA4F591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2E12C28A-239A-CC41-8105-9525360803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7E10A82-4887-0C4A-8A61-9010B67087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7E2BAD4-2C23-0E4A-A889-0529A9D38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6E496C0-43BA-204E-AB67-4AA1F490E6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F9FE0D30-8702-9C4F-B0DC-D9C8731BB2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7686D4B-0BC3-FC41-B0D3-578C72855D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233">
                  <a:extLst>
                    <a:ext uri="{FF2B5EF4-FFF2-40B4-BE49-F238E27FC236}">
                      <a16:creationId xmlns:a16="http://schemas.microsoft.com/office/drawing/2014/main" id="{5EF6B07E-9F0F-1846-B8E2-F653A22EB0A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E8897CF-12A4-8E4B-95AD-E995D938E72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98DFE150-DEA9-A54B-A110-FE030283158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3E23A61-9133-E047-A0FA-18D059E70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8EFD7D38-DFBC-F84C-873B-223D60CA0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9B1C7C-93E8-A548-B9B5-6B27C5D1F7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EDB29C72-2BC5-9E46-917E-EEEBBAF683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7060A44-1A38-574D-A94D-26E06EE075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242">
                  <a:extLst>
                    <a:ext uri="{FF2B5EF4-FFF2-40B4-BE49-F238E27FC236}">
                      <a16:creationId xmlns:a16="http://schemas.microsoft.com/office/drawing/2014/main" id="{0F113FD1-26B9-804F-A9D6-DE1EF24F76F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06D81149-4867-094C-A739-BA872F7EBB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E3C98306-D5D2-8C4D-A7BC-758993D3C9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8BF97B85-E2FE-C243-A270-226EAE0E44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05F93E0-FEE5-6243-9F72-6F0934AD813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1E0324C6-E01C-7D48-990F-3177DF0965B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57DDEEFC-D19D-DF40-9080-26F3C1B085B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36F835F-6448-5441-8478-5B4A92C3176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598F2999-7CAB-A74D-99B0-ACC80F898E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3B22AAF-F2B4-7F45-84BC-870F9F2BB1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95CAC2EA-5496-6241-9E97-47ADF76CA0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F85A6CBE-F0EF-6748-9E02-1979954091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7A64B942-FE1F-3841-B06F-D426CF75C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217">
                  <a:extLst>
                    <a:ext uri="{FF2B5EF4-FFF2-40B4-BE49-F238E27FC236}">
                      <a16:creationId xmlns:a16="http://schemas.microsoft.com/office/drawing/2014/main" id="{8B1F4E82-0ECA-5047-BE1D-15F5C5F43F7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5159810-382C-3C4C-8795-6CA65A188DB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F95D6844-33B2-5A47-B63C-CF2A0C2F25E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122A83D5-FBD2-1347-80F8-138C934986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359170A-6567-5246-A41B-F780CD826D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A415088E-1FEA-244F-944A-2B569787F1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7D06C07C-784E-7149-8290-4385DBEF01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73A642A4-304B-344B-93D1-51850FF8CC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975AE3CF-A757-1042-A0A8-3F3F7C5A0B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219">
                  <a:extLst>
                    <a:ext uri="{FF2B5EF4-FFF2-40B4-BE49-F238E27FC236}">
                      <a16:creationId xmlns:a16="http://schemas.microsoft.com/office/drawing/2014/main" id="{B1EFCC80-CC74-DD4C-ADEF-DC19DD85304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3" name="INSTRUCTION">
            <a:extLst>
              <a:ext uri="{FF2B5EF4-FFF2-40B4-BE49-F238E27FC236}">
                <a16:creationId xmlns:a16="http://schemas.microsoft.com/office/drawing/2014/main" id="{5626835C-5EA8-4249-ABA1-9357139692B3}"/>
              </a:ext>
            </a:extLst>
          </p:cNvPr>
          <p:cNvGrpSpPr/>
          <p:nvPr userDrawn="1"/>
        </p:nvGrpSpPr>
        <p:grpSpPr>
          <a:xfrm>
            <a:off x="12377867" y="1"/>
            <a:ext cx="3693386" cy="6233352"/>
            <a:chOff x="-3786437" y="1"/>
            <a:chExt cx="3693386" cy="6233352"/>
          </a:xfrm>
        </p:grpSpPr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4ED4AF75-AEE9-8D49-B292-79EAC018797E}"/>
                </a:ext>
              </a:extLst>
            </p:cNvPr>
            <p:cNvGrpSpPr/>
            <p:nvPr userDrawn="1"/>
          </p:nvGrpSpPr>
          <p:grpSpPr>
            <a:xfrm>
              <a:off x="-3786437" y="3752148"/>
              <a:ext cx="3693386" cy="2481205"/>
              <a:chOff x="-3786437" y="3752148"/>
              <a:chExt cx="3693386" cy="2481205"/>
            </a:xfrm>
          </p:grpSpPr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F6CBBC17-99F5-D741-ADDA-7A52023AE145}"/>
                  </a:ext>
                </a:extLst>
              </p:cNvPr>
              <p:cNvSpPr/>
              <p:nvPr userDrawn="1"/>
            </p:nvSpPr>
            <p:spPr>
              <a:xfrm>
                <a:off x="-3786165" y="3752148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CHART DATA</a:t>
                </a:r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06E35F94-7386-0F41-BD41-10B130F0891C}"/>
                  </a:ext>
                </a:extLst>
              </p:cNvPr>
              <p:cNvSpPr/>
              <p:nvPr userDrawn="1"/>
            </p:nvSpPr>
            <p:spPr>
              <a:xfrm>
                <a:off x="-3603587" y="421674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390F36FE-DFDE-D547-9CAD-5362E936290C}"/>
                  </a:ext>
                </a:extLst>
              </p:cNvPr>
              <p:cNvSpPr/>
              <p:nvPr userDrawn="1"/>
            </p:nvSpPr>
            <p:spPr>
              <a:xfrm>
                <a:off x="-3319415" y="4216747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Click with the right mouse button on the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‘Edit data’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586D58A-9907-0C4E-B7C8-07AEBFC8509E}"/>
                  </a:ext>
                </a:extLst>
              </p:cNvPr>
              <p:cNvGrpSpPr/>
              <p:nvPr userDrawn="1"/>
            </p:nvGrpSpPr>
            <p:grpSpPr>
              <a:xfrm>
                <a:off x="-3314821" y="4656539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F2818ADB-B247-644A-A45D-9224EB01B34D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D692678C-4109-654F-9559-22DBFBC4DD3F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Tekstvak 113">
                  <a:extLst>
                    <a:ext uri="{FF2B5EF4-FFF2-40B4-BE49-F238E27FC236}">
                      <a16:creationId xmlns:a16="http://schemas.microsoft.com/office/drawing/2014/main" id="{7480910B-7695-0F4A-A3AD-E05CAB2108EA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Change chart type</a:t>
                  </a:r>
                </a:p>
              </p:txBody>
            </p:sp>
            <p:sp>
              <p:nvSpPr>
                <p:cNvPr id="115" name="Tekstvak 114">
                  <a:extLst>
                    <a:ext uri="{FF2B5EF4-FFF2-40B4-BE49-F238E27FC236}">
                      <a16:creationId xmlns:a16="http://schemas.microsoft.com/office/drawing/2014/main" id="{659C4FA2-9501-DA4E-99F8-5EC50A5CAA5A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Edit data</a:t>
                  </a:r>
                </a:p>
              </p:txBody>
            </p:sp>
            <p:sp>
              <p:nvSpPr>
                <p:cNvPr id="116" name="Vrije vorm: vorm 456">
                  <a:extLst>
                    <a:ext uri="{FF2B5EF4-FFF2-40B4-BE49-F238E27FC236}">
                      <a16:creationId xmlns:a16="http://schemas.microsoft.com/office/drawing/2014/main" id="{5B2B1285-1E99-6B40-BED9-62D6B186D082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530B4404-6CDC-C744-92CC-77520F62CB9F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20A0D2FF-E9DB-7D41-9683-62811736C3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5D451D1E-1384-4846-85D3-8A9277BCD4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5AE1D404-8076-EC48-8F03-82ADEB930A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561F95F9-6ABF-8648-B80A-5576B7237D27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02FA05D3-C5A0-6140-A465-82DE114FE9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20" name="Groep 119">
                    <a:extLst>
                      <a:ext uri="{FF2B5EF4-FFF2-40B4-BE49-F238E27FC236}">
                        <a16:creationId xmlns:a16="http://schemas.microsoft.com/office/drawing/2014/main" id="{F3FBE871-6E40-8248-BFA0-CADDBA017C3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C051726C-4381-FF49-8F33-478E7A790D9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FA8D7B77-EDB0-2548-B028-667FD16DFE3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2" name="Groep 131">
                      <a:extLst>
                        <a:ext uri="{FF2B5EF4-FFF2-40B4-BE49-F238E27FC236}">
                          <a16:creationId xmlns:a16="http://schemas.microsoft.com/office/drawing/2014/main" id="{C70DFAF3-8A80-D449-90EF-A0E6A1767EC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9AC83449-DF1D-9D45-937F-64ECD45E0B6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D7B3FDE9-7B6F-8742-8BEA-66787DCE17C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7F132A37-56B8-8844-911B-960D9061BC0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D934DC11-6E1A-C742-B976-9D61745D73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BB3ADF04-7535-864F-A823-C035A6E8758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E817AAFC-EB6F-AE4D-8594-7475B408CDD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E1D12721-79C0-8442-9F35-807A9432B0D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2C432AC7-73DE-3E46-BB70-FF9B14CEAEA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B546A261-C4E7-E141-8E55-ED1F19DFD1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7D107A49-4A25-9A4C-8789-14EB7640FA3D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DC2D7251-6631-7C47-BE6D-16618306A5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: afgeronde bovenhoeken 468">
                      <a:extLst>
                        <a:ext uri="{FF2B5EF4-FFF2-40B4-BE49-F238E27FC236}">
                          <a16:creationId xmlns:a16="http://schemas.microsoft.com/office/drawing/2014/main" id="{E48B8210-2428-EF47-A38B-19C98A69D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Gelijkbenige driehoek 469">
                      <a:extLst>
                        <a:ext uri="{FF2B5EF4-FFF2-40B4-BE49-F238E27FC236}">
                          <a16:creationId xmlns:a16="http://schemas.microsoft.com/office/drawing/2014/main" id="{1AF65CC6-68BE-5A45-A2ED-85AC3973DE9B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525761CC-909D-314B-876D-BE8984E6FC03}"/>
                  </a:ext>
                </a:extLst>
              </p:cNvPr>
              <p:cNvSpPr/>
              <p:nvPr userDrawn="1"/>
            </p:nvSpPr>
            <p:spPr>
              <a:xfrm>
                <a:off x="-3786437" y="5405353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Visit the RSM Brand Toolbox for additional PowerPoint instructions </a:t>
                </a:r>
                <a:r>
                  <a:rPr lang="en-GB" sz="1200" b="1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rsm.nl/</a:t>
                </a:r>
                <a:r>
                  <a:rPr lang="en-GB" sz="1200" b="1" cap="none" baseline="0" noProof="0" dirty="0" err="1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brandtoolbox</a:t>
                </a:r>
                <a:endParaRPr lang="en-GB" sz="1200" b="1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9" name="ICOON_info">
                <a:extLst>
                  <a:ext uri="{FF2B5EF4-FFF2-40B4-BE49-F238E27FC236}">
                    <a16:creationId xmlns:a16="http://schemas.microsoft.com/office/drawing/2014/main" id="{CD00ED9E-BF20-9049-B33E-4F38C10F0FE2}"/>
                  </a:ext>
                </a:extLst>
              </p:cNvPr>
              <p:cNvGrpSpPr/>
              <p:nvPr userDrawn="1"/>
            </p:nvGrpSpPr>
            <p:grpSpPr>
              <a:xfrm>
                <a:off x="-376736" y="5269335"/>
                <a:ext cx="283685" cy="283685"/>
                <a:chOff x="-510741" y="5913713"/>
                <a:chExt cx="267555" cy="267555"/>
              </a:xfrm>
            </p:grpSpPr>
            <p:sp>
              <p:nvSpPr>
                <p:cNvPr id="110" name="Ovaal 109">
                  <a:extLst>
                    <a:ext uri="{FF2B5EF4-FFF2-40B4-BE49-F238E27FC236}">
                      <a16:creationId xmlns:a16="http://schemas.microsoft.com/office/drawing/2014/main" id="{100DC04B-9C04-F84D-9C04-B151215766F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Graphic 163" descr="Informatie">
                  <a:extLst>
                    <a:ext uri="{FF2B5EF4-FFF2-40B4-BE49-F238E27FC236}">
                      <a16:creationId xmlns:a16="http://schemas.microsoft.com/office/drawing/2014/main" id="{818C2DD0-9806-E34D-8CA2-344E5C61E7A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5" name="INSTRUCTIE">
              <a:extLst>
                <a:ext uri="{FF2B5EF4-FFF2-40B4-BE49-F238E27FC236}">
                  <a16:creationId xmlns:a16="http://schemas.microsoft.com/office/drawing/2014/main" id="{8137C43C-2001-3449-8DD4-CE405AA0E5D5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570215"/>
              <a:chOff x="-3786165" y="1"/>
              <a:chExt cx="3593091" cy="3570215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A2E8A18B-9043-AB4B-80EF-5EC1231E0A45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570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Insert/FORMAT A Chart</a:t>
                </a:r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7C24784D-94DF-E149-923C-27DED4570EF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103C57E5-B7CE-BA46-9714-C5EF1AC6F824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necessary, delete the existing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by using the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key’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Click on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the pictogram to insert a new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(see example below)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AABC0836-2D6E-D342-ACA4-6014533C8239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7EC787A0-6D4E-9F4F-BD3A-A28CC72D7205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click on 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‘Insert’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04543A72-4D78-6546-AB70-D0202A521BC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8438F11A-B500-8D46-9673-F4C6CAB15E0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2000" tIns="0" rIns="288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Insert</a:t>
                  </a:r>
                </a:p>
              </p:txBody>
            </p:sp>
            <p:cxnSp>
              <p:nvCxnSpPr>
                <p:cNvPr id="102" name="Rechte verbindingslijn 101">
                  <a:extLst>
                    <a:ext uri="{FF2B5EF4-FFF2-40B4-BE49-F238E27FC236}">
                      <a16:creationId xmlns:a16="http://schemas.microsoft.com/office/drawing/2014/main" id="{386E1393-114B-2A4C-9422-4595D11C14E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3" name="Gelijkbenige driehoek 443">
                  <a:extLst>
                    <a:ext uri="{FF2B5EF4-FFF2-40B4-BE49-F238E27FC236}">
                      <a16:creationId xmlns:a16="http://schemas.microsoft.com/office/drawing/2014/main" id="{43B5305F-0D81-A841-85E5-661D230D25A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C6E2E06E-DD09-344F-8767-709E4A20FA44}"/>
                  </a:ext>
                </a:extLst>
              </p:cNvPr>
              <p:cNvGrpSpPr/>
              <p:nvPr userDrawn="1"/>
            </p:nvGrpSpPr>
            <p:grpSpPr>
              <a:xfrm>
                <a:off x="-3316599" y="1232480"/>
                <a:ext cx="289372" cy="314992"/>
                <a:chOff x="7322769" y="-310267"/>
                <a:chExt cx="289372" cy="314992"/>
              </a:xfrm>
            </p:grpSpPr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D29873A4-6D3D-6A41-B841-F8CDFAD7B491}"/>
                    </a:ext>
                  </a:extLst>
                </p:cNvPr>
                <p:cNvSpPr/>
                <p:nvPr userDrawn="1"/>
              </p:nvSpPr>
              <p:spPr>
                <a:xfrm>
                  <a:off x="7322769" y="-211712"/>
                  <a:ext cx="79156" cy="21643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179154FD-C411-5C46-B512-F663FAFBEB3F}"/>
                    </a:ext>
                  </a:extLst>
                </p:cNvPr>
                <p:cNvSpPr/>
                <p:nvPr userDrawn="1"/>
              </p:nvSpPr>
              <p:spPr>
                <a:xfrm>
                  <a:off x="7427035" y="-310267"/>
                  <a:ext cx="79156" cy="314992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4A231DEF-E861-CA4E-8F58-0D5F566A3EC1}"/>
                    </a:ext>
                  </a:extLst>
                </p:cNvPr>
                <p:cNvSpPr/>
                <p:nvPr userDrawn="1"/>
              </p:nvSpPr>
              <p:spPr>
                <a:xfrm>
                  <a:off x="7532985" y="-240134"/>
                  <a:ext cx="79156" cy="24485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9523B3E9-E4BF-7C42-B0DA-2942F6BB344E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5E5FBAF6-2D7C-A945-B11D-019B68F722F4}"/>
                  </a:ext>
                </a:extLst>
              </p:cNvPr>
              <p:cNvSpPr/>
              <p:nvPr userDrawn="1"/>
            </p:nvSpPr>
            <p:spPr>
              <a:xfrm>
                <a:off x="-3319415" y="2555610"/>
                <a:ext cx="2944682" cy="47686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chart, select the preferred part of the chart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B48CAC70-D449-7F42-97B6-40621968ADD7}"/>
                  </a:ext>
                </a:extLst>
              </p:cNvPr>
              <p:cNvGrpSpPr/>
              <p:nvPr userDrawn="1"/>
            </p:nvGrpSpPr>
            <p:grpSpPr>
              <a:xfrm>
                <a:off x="-3312582" y="3144513"/>
                <a:ext cx="576000" cy="246597"/>
                <a:chOff x="-3312582" y="1060763"/>
                <a:chExt cx="576000" cy="246597"/>
              </a:xfrm>
            </p:grpSpPr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6412DEDF-3B2C-6342-A22F-83A8AD5AA4C2}"/>
                    </a:ext>
                  </a:extLst>
                </p:cNvPr>
                <p:cNvSpPr/>
                <p:nvPr userDrawn="1"/>
              </p:nvSpPr>
              <p:spPr>
                <a:xfrm>
                  <a:off x="-3312582" y="1060763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DA9896F3-33E2-FB47-8E76-79930E3E8736}"/>
                    </a:ext>
                  </a:extLst>
                </p:cNvPr>
                <p:cNvSpPr/>
                <p:nvPr userDrawn="1"/>
              </p:nvSpPr>
              <p:spPr>
                <a:xfrm>
                  <a:off x="-3312582" y="1280189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3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27F0BF-7D43-BA41-B6D1-B3B055C03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89025"/>
            <a:ext cx="12192000" cy="5768975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DF508C-512D-E241-8270-7531D0B71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902038"/>
            <a:ext cx="10801349" cy="1393825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4B0945-4B1B-494D-B65A-BC3C54269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402767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CEF2943-5DF6-6742-8C21-26E2B1D55D0A}"/>
              </a:ext>
            </a:extLst>
          </p:cNvPr>
          <p:cNvSpPr/>
          <p:nvPr userDrawn="1"/>
        </p:nvSpPr>
        <p:spPr>
          <a:xfrm>
            <a:off x="0" y="1023433"/>
            <a:ext cx="6120000" cy="65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0FB18D-8F1C-8F49-9016-48C7A3C1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664" y="158258"/>
            <a:ext cx="1579501" cy="7128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2FD2891-3B60-6646-9A0C-04B9DDA5E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258" t="30537" b="11010"/>
          <a:stretch/>
        </p:blipFill>
        <p:spPr>
          <a:xfrm>
            <a:off x="618344" y="275196"/>
            <a:ext cx="2975212" cy="479021"/>
          </a:xfrm>
          <a:prstGeom prst="rect">
            <a:avLst/>
          </a:prstGeom>
        </p:spPr>
      </p:pic>
      <p:sp>
        <p:nvSpPr>
          <p:cNvPr id="19" name="Rechthoek: afgeronde hoeken 128">
            <a:extLst>
              <a:ext uri="{FF2B5EF4-FFF2-40B4-BE49-F238E27FC236}">
                <a16:creationId xmlns:a16="http://schemas.microsoft.com/office/drawing/2014/main" id="{FDCBEBA0-9605-5E4E-9D04-277FCA6E1FA8}"/>
              </a:ext>
            </a:extLst>
          </p:cNvPr>
          <p:cNvSpPr/>
          <p:nvPr userDrawn="1"/>
        </p:nvSpPr>
        <p:spPr>
          <a:xfrm>
            <a:off x="0" y="-516639"/>
            <a:ext cx="17545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1D4A59B-E550-AA46-966B-5DC94DBD464E}"/>
              </a:ext>
            </a:extLst>
          </p:cNvPr>
          <p:cNvSpPr txBox="1"/>
          <p:nvPr userDrawn="1"/>
        </p:nvSpPr>
        <p:spPr>
          <a:xfrm>
            <a:off x="2584" y="-850657"/>
            <a:ext cx="544554" cy="288147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algn="l"/>
            <a:r>
              <a:rPr lang="nl-NL" sz="1400" b="1" cap="all" spc="0" baseline="0" noProof="0" dirty="0">
                <a:solidFill>
                  <a:schemeClr val="bg1"/>
                </a:solidFill>
                <a:latin typeface="+mj-lt"/>
              </a:rPr>
              <a:t>RSM</a:t>
            </a:r>
          </a:p>
        </p:txBody>
      </p:sp>
      <p:grpSp>
        <p:nvGrpSpPr>
          <p:cNvPr id="17" name="INSTRUCTION">
            <a:extLst>
              <a:ext uri="{FF2B5EF4-FFF2-40B4-BE49-F238E27FC236}">
                <a16:creationId xmlns:a16="http://schemas.microsoft.com/office/drawing/2014/main" id="{1FB912F3-B410-3F47-A18B-29CCB7969EBE}"/>
              </a:ext>
            </a:extLst>
          </p:cNvPr>
          <p:cNvGrpSpPr/>
          <p:nvPr userDrawn="1"/>
        </p:nvGrpSpPr>
        <p:grpSpPr>
          <a:xfrm>
            <a:off x="-3786437" y="0"/>
            <a:ext cx="3693386" cy="6669007"/>
            <a:chOff x="-3786437" y="0"/>
            <a:chExt cx="3693386" cy="6669007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6E5B58D-FE85-9B4A-A443-68A7BA079E2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5111D93-BBA7-1C4B-A016-E46DD4F662A8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FCB3C6E-6128-6D4F-88D1-181F5029C54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929B94F-055D-BF4B-A3CF-BBE603021728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C9E97A0-A4B9-614D-B7F7-E7ECCD8C2A9C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0ECFF4A1-DA01-024B-BEEF-BA1BDD3E15F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79643324-223E-814A-9762-127A10ADB18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Vrije vorm: vorm 161">
                <a:extLst>
                  <a:ext uri="{FF2B5EF4-FFF2-40B4-BE49-F238E27FC236}">
                    <a16:creationId xmlns:a16="http://schemas.microsoft.com/office/drawing/2014/main" id="{EC32AAF2-BC72-3146-A45D-CE3BEA59D45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hthoek: afgeronde hoeken 162">
                <a:extLst>
                  <a:ext uri="{FF2B5EF4-FFF2-40B4-BE49-F238E27FC236}">
                    <a16:creationId xmlns:a16="http://schemas.microsoft.com/office/drawing/2014/main" id="{FA90CF65-D357-6E42-A333-0C560F40345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AC53B4E5-D4CB-944D-BDBB-BEA63DDA2F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914C66D9-4F58-8745-9D99-16F09A21F45E}"/>
                  </a:ext>
                </a:extLst>
              </p:cNvPr>
              <p:cNvCxnSpPr>
                <a:cxnSpLocks/>
                <a:stCxn id="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154B079-4AFD-9A43-A955-B5BCF1B9AF58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CEF760E-D9EA-F046-84E0-276E14C1FC53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5B84695-28B0-5246-9D45-F8D1DA38C8D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C210735C-9DF9-444C-99A4-5FB881B3133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75" name="Rechte verbindingslijn 74">
                <a:extLst>
                  <a:ext uri="{FF2B5EF4-FFF2-40B4-BE49-F238E27FC236}">
                    <a16:creationId xmlns:a16="http://schemas.microsoft.com/office/drawing/2014/main" id="{59B897C1-8FE9-6243-9AF0-D6E7C36109C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6" name="Gelijkbenige driehoek 201">
                <a:extLst>
                  <a:ext uri="{FF2B5EF4-FFF2-40B4-BE49-F238E27FC236}">
                    <a16:creationId xmlns:a16="http://schemas.microsoft.com/office/drawing/2014/main" id="{125E28ED-0893-FB4F-9772-83EECA65F87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25486C7-DCAC-274D-AA91-06057ECB65F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BE05CD8-4431-2A4A-91CA-26E10DC470B9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9" name="ICOON_info">
              <a:extLst>
                <a:ext uri="{FF2B5EF4-FFF2-40B4-BE49-F238E27FC236}">
                  <a16:creationId xmlns:a16="http://schemas.microsoft.com/office/drawing/2014/main" id="{CD43DD54-87FA-5441-A562-7E620161C67C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10D67283-4701-0546-BD93-60C38055010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Graphic 163" descr="Informatie">
                <a:extLst>
                  <a:ext uri="{FF2B5EF4-FFF2-40B4-BE49-F238E27FC236}">
                    <a16:creationId xmlns:a16="http://schemas.microsoft.com/office/drawing/2014/main" id="{9C9D3E87-0BDE-ED43-8C5A-FD5B575098B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2488530E-4435-704F-9705-0192A35E61B3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F57CEDCC-C23B-A54B-9020-7BB95C762AAE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7CE8061E-55C5-3941-B066-1D28FDC7DFD2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219D9F1F-3AF9-B249-AE9C-F62BF7BC284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FFCA9511-CBE4-F34D-96FC-3BB030D32B9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6" name="Groep 65">
                    <a:extLst>
                      <a:ext uri="{FF2B5EF4-FFF2-40B4-BE49-F238E27FC236}">
                        <a16:creationId xmlns:a16="http://schemas.microsoft.com/office/drawing/2014/main" id="{B2D5F4A7-4D0A-7B4C-BA12-040AF426D9D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4E8D9F4E-2D14-304F-AC45-0C419237F1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DA4DC49D-F58A-8440-8868-74631A9227F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Ovaal 70">
                      <a:extLst>
                        <a:ext uri="{FF2B5EF4-FFF2-40B4-BE49-F238E27FC236}">
                          <a16:creationId xmlns:a16="http://schemas.microsoft.com/office/drawing/2014/main" id="{70F85FAA-676C-3244-91D3-CB32FA2E2B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F4E746BF-162F-664E-A2F9-71805D1D0D8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C19711BF-FAE2-7545-854D-4B464FCA02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11BB3D52-62BD-8B48-A01B-DB7B8A72354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251090E9-AB6E-5A4B-9E9C-982C0085B4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A4E39C10-1A55-9941-B09D-CD27EF65D96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BAE7C91-8981-5442-9A97-1B93FDF6328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79C4C4A2-5C62-FB41-BB70-87055D1E97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F4887ECE-32C7-B54D-9353-F49FBFB0CA4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BEF0E78C-F9B5-FF41-B2B9-AE4CF37A4AE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8" name="Gelijkbenige driehoek 104">
                <a:extLst>
                  <a:ext uri="{FF2B5EF4-FFF2-40B4-BE49-F238E27FC236}">
                    <a16:creationId xmlns:a16="http://schemas.microsoft.com/office/drawing/2014/main" id="{F699EB97-3DED-7A41-AAE5-3B33556B123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AF99DA7-831D-3548-BAFA-E90A5FB3DC0F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D695A06B-BEE9-DC4E-8E93-CD44E652E49D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1AFAC977-B632-2B44-93DD-27A38A29B12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C754855-2B4A-8F4E-B3D6-96FC66DE64A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BF73B627-9C68-6B42-9A68-04F20430DE4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0" name="Rechthoek: afgeronde hoeken 135">
                  <a:extLst>
                    <a:ext uri="{FF2B5EF4-FFF2-40B4-BE49-F238E27FC236}">
                      <a16:creationId xmlns:a16="http://schemas.microsoft.com/office/drawing/2014/main" id="{91D11523-1348-4144-BB1C-250C6EE6FFE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DAE6A7E2-D37C-BE44-BD55-258E34B7562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018A0FBD-1D8A-F14C-A3A4-B1A0E09D003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96871AE4-41E3-0949-92EC-0A3EC3EE786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EFA5128-F950-5C4A-9E2B-214CB7BE83F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60D0CB29-9525-8845-B84B-86C509875CE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D429D507-9240-DC4F-AEEA-A7816094551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307A1B06-1566-E547-98E4-4B5B7FF2E05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4" name="Rechthoek: afgeronde hoeken 129">
                    <a:extLst>
                      <a:ext uri="{FF2B5EF4-FFF2-40B4-BE49-F238E27FC236}">
                        <a16:creationId xmlns:a16="http://schemas.microsoft.com/office/drawing/2014/main" id="{D56689D0-44A3-394A-8A5C-61A886B403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92C1C6EA-9383-CE49-A742-712DBA2A58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6A9AA0B0-A4B2-4041-9252-B70C90EB9A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26FAD39A-E514-894A-99FD-8DA01EC2E5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939521F1-5BC0-264F-BB3A-8E330F5845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162F481-2923-BF4C-8F31-F70BDC9897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3" name="Boog 42">
                  <a:extLst>
                    <a:ext uri="{FF2B5EF4-FFF2-40B4-BE49-F238E27FC236}">
                      <a16:creationId xmlns:a16="http://schemas.microsoft.com/office/drawing/2014/main" id="{6C87B4A9-2109-8A40-A590-D8903A14740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912225FA-AEB3-BE4D-973F-A7F1C72BBC4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9CF37707-6460-B941-BC1C-0D719CFD57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41" name="Vrije vorm: vorm 4">
                <a:extLst>
                  <a:ext uri="{FF2B5EF4-FFF2-40B4-BE49-F238E27FC236}">
                    <a16:creationId xmlns:a16="http://schemas.microsoft.com/office/drawing/2014/main" id="{3BCA466E-04B4-FF4E-BCF1-0024E6DB2B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3CD5E3D7-A020-1242-94CE-6555D35AE7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124" y="6338005"/>
            <a:ext cx="2854800" cy="1656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1252" b="-1252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8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8B65-0E4E-934F-BBF4-5D26285224C6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80470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Chart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7848BA9E-AF92-894C-AC1F-3C339A40AB0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95325" y="1628776"/>
            <a:ext cx="10801350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tIns="0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  <p:grpSp>
        <p:nvGrpSpPr>
          <p:cNvPr id="8" name="INSTRUCTION">
            <a:extLst>
              <a:ext uri="{FF2B5EF4-FFF2-40B4-BE49-F238E27FC236}">
                <a16:creationId xmlns:a16="http://schemas.microsoft.com/office/drawing/2014/main" id="{523EB032-C8D5-594E-8825-4B4C66AEBFB2}"/>
              </a:ext>
            </a:extLst>
          </p:cNvPr>
          <p:cNvGrpSpPr/>
          <p:nvPr userDrawn="1"/>
        </p:nvGrpSpPr>
        <p:grpSpPr>
          <a:xfrm>
            <a:off x="12377867" y="1"/>
            <a:ext cx="3693386" cy="6233352"/>
            <a:chOff x="-3786437" y="1"/>
            <a:chExt cx="3693386" cy="6233352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13D3246-E978-EE43-B248-849B153403FE}"/>
                </a:ext>
              </a:extLst>
            </p:cNvPr>
            <p:cNvGrpSpPr/>
            <p:nvPr userDrawn="1"/>
          </p:nvGrpSpPr>
          <p:grpSpPr>
            <a:xfrm>
              <a:off x="-3786437" y="3752148"/>
              <a:ext cx="3693386" cy="2481205"/>
              <a:chOff x="-3786437" y="3752148"/>
              <a:chExt cx="3693386" cy="2481205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4D12DB5E-0442-CC49-B4A2-6066BDCF49F4}"/>
                  </a:ext>
                </a:extLst>
              </p:cNvPr>
              <p:cNvSpPr/>
              <p:nvPr userDrawn="1"/>
            </p:nvSpPr>
            <p:spPr>
              <a:xfrm>
                <a:off x="-3786165" y="3752148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CHART DATA</a:t>
                </a:r>
              </a:p>
            </p:txBody>
          </p:sp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B3D405F8-8E9C-7E43-9FBB-3C7511056F9C}"/>
                  </a:ext>
                </a:extLst>
              </p:cNvPr>
              <p:cNvSpPr/>
              <p:nvPr userDrawn="1"/>
            </p:nvSpPr>
            <p:spPr>
              <a:xfrm>
                <a:off x="-3603587" y="421674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41B7EFCE-AACF-3348-B858-DD6F57D3AC93}"/>
                  </a:ext>
                </a:extLst>
              </p:cNvPr>
              <p:cNvSpPr/>
              <p:nvPr userDrawn="1"/>
            </p:nvSpPr>
            <p:spPr>
              <a:xfrm>
                <a:off x="-3319415" y="4216747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Click with the right mouse button on the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choose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‘Edit data’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DD8C977E-CACC-D249-BB92-1F1CE1F76597}"/>
                  </a:ext>
                </a:extLst>
              </p:cNvPr>
              <p:cNvGrpSpPr/>
              <p:nvPr userDrawn="1"/>
            </p:nvGrpSpPr>
            <p:grpSpPr>
              <a:xfrm>
                <a:off x="-3314821" y="4656539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4F02257E-3D6E-1649-92BC-BEC2E2615E4B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8045B939-A961-9444-9E0D-C120487964D9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Tekstvak 38">
                  <a:extLst>
                    <a:ext uri="{FF2B5EF4-FFF2-40B4-BE49-F238E27FC236}">
                      <a16:creationId xmlns:a16="http://schemas.microsoft.com/office/drawing/2014/main" id="{18F1E684-A6C7-084D-BE37-7A67C7DFCDE3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Change chart type</a:t>
                  </a:r>
                </a:p>
              </p:txBody>
            </p: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23DC799A-E74A-FD4B-AC26-FC032139398F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Edit data</a:t>
                  </a:r>
                </a:p>
              </p:txBody>
            </p:sp>
            <p:sp>
              <p:nvSpPr>
                <p:cNvPr id="41" name="Vrije vorm: vorm 456">
                  <a:extLst>
                    <a:ext uri="{FF2B5EF4-FFF2-40B4-BE49-F238E27FC236}">
                      <a16:creationId xmlns:a16="http://schemas.microsoft.com/office/drawing/2014/main" id="{92974780-35CA-9545-81E2-8F5C6AF0771E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04182EC4-04CE-EA4C-874F-2C60E0F437D8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56052C08-972B-DF48-BC7C-36DAD5797F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A45193F3-0432-D542-AE02-1FEF43689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A9FC016-4F7A-3544-8007-AED444E545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91BE6142-7491-1542-896D-10899F33A4B5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6A527127-E1AE-AC4B-8A00-5179D8152A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93F985B9-8910-A54E-B79A-095551763EE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EE15F1AD-2D71-624F-AEF7-EBC53C25C2C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C100FF23-5867-2D45-A658-5E2C67C2065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7" name="Groep 56">
                      <a:extLst>
                        <a:ext uri="{FF2B5EF4-FFF2-40B4-BE49-F238E27FC236}">
                          <a16:creationId xmlns:a16="http://schemas.microsoft.com/office/drawing/2014/main" id="{FAE12F60-8A60-9946-AD67-B7870B1F863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58" name="Rechte verbindingslijn 57">
                        <a:extLst>
                          <a:ext uri="{FF2B5EF4-FFF2-40B4-BE49-F238E27FC236}">
                            <a16:creationId xmlns:a16="http://schemas.microsoft.com/office/drawing/2014/main" id="{F05EB14D-23B3-D44A-9483-12B4DA876C7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Rechte verbindingslijn 58">
                        <a:extLst>
                          <a:ext uri="{FF2B5EF4-FFF2-40B4-BE49-F238E27FC236}">
                            <a16:creationId xmlns:a16="http://schemas.microsoft.com/office/drawing/2014/main" id="{DBFC8311-2FAF-8E4F-A1F4-09896AF5015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Rechte verbindingslijn 59">
                        <a:extLst>
                          <a:ext uri="{FF2B5EF4-FFF2-40B4-BE49-F238E27FC236}">
                            <a16:creationId xmlns:a16="http://schemas.microsoft.com/office/drawing/2014/main" id="{7C57951A-6B3F-F641-B407-AD00A83FFC3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Rechte verbindingslijn 60">
                        <a:extLst>
                          <a:ext uri="{FF2B5EF4-FFF2-40B4-BE49-F238E27FC236}">
                            <a16:creationId xmlns:a16="http://schemas.microsoft.com/office/drawing/2014/main" id="{671D9BDE-B5F3-044D-9D7C-388AD0909CB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62009289-A937-3A4C-A8A3-C32C810F1FF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5D5EA90C-F919-3E40-98EA-7DE93997B52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05C7DE30-B730-2D41-8BB0-9B2EF5F89DA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C24F1F92-2E16-694B-B648-6E25874FB55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3E0F06E-35D5-7B4A-AC97-D23263365F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DB5D7D21-0A0E-3446-8AA7-3AD691A21BA5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FF58344-0B69-8E42-AF5E-4FA152FC6C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Rechthoek: afgeronde bovenhoeken 468">
                      <a:extLst>
                        <a:ext uri="{FF2B5EF4-FFF2-40B4-BE49-F238E27FC236}">
                          <a16:creationId xmlns:a16="http://schemas.microsoft.com/office/drawing/2014/main" id="{C69B42D4-380D-0946-8767-6042980F99A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4" name="Gelijkbenige driehoek 469">
                      <a:extLst>
                        <a:ext uri="{FF2B5EF4-FFF2-40B4-BE49-F238E27FC236}">
                          <a16:creationId xmlns:a16="http://schemas.microsoft.com/office/drawing/2014/main" id="{E0151F31-653F-A74C-BCF8-CED2BB9F7657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02C0B8D-00B4-894B-9825-E6B9F130CD94}"/>
                  </a:ext>
                </a:extLst>
              </p:cNvPr>
              <p:cNvSpPr/>
              <p:nvPr userDrawn="1"/>
            </p:nvSpPr>
            <p:spPr>
              <a:xfrm>
                <a:off x="-3786437" y="5405353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Visit the RSM Brand Toolbox for additional PowerPoint instructions </a:t>
                </a:r>
                <a:r>
                  <a:rPr lang="en-GB" sz="1200" b="1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rsm.nl/</a:t>
                </a:r>
                <a:r>
                  <a:rPr lang="en-GB" sz="1200" b="1" cap="none" baseline="0" noProof="0" dirty="0" err="1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brandtoolbox</a:t>
                </a:r>
                <a:endParaRPr lang="en-GB" sz="1200" b="1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" name="ICOON_info">
                <a:extLst>
                  <a:ext uri="{FF2B5EF4-FFF2-40B4-BE49-F238E27FC236}">
                    <a16:creationId xmlns:a16="http://schemas.microsoft.com/office/drawing/2014/main" id="{C78BB059-324B-A84B-9150-F47A8E01A5F9}"/>
                  </a:ext>
                </a:extLst>
              </p:cNvPr>
              <p:cNvGrpSpPr/>
              <p:nvPr userDrawn="1"/>
            </p:nvGrpSpPr>
            <p:grpSpPr>
              <a:xfrm>
                <a:off x="-376736" y="5269335"/>
                <a:ext cx="283685" cy="283685"/>
                <a:chOff x="-510741" y="5913713"/>
                <a:chExt cx="267555" cy="267555"/>
              </a:xfrm>
            </p:grpSpPr>
            <p:sp>
              <p:nvSpPr>
                <p:cNvPr id="35" name="Ovaal 34">
                  <a:extLst>
                    <a:ext uri="{FF2B5EF4-FFF2-40B4-BE49-F238E27FC236}">
                      <a16:creationId xmlns:a16="http://schemas.microsoft.com/office/drawing/2014/main" id="{070E47ED-3471-0B46-B8DB-A26939D0D26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Graphic 163" descr="Informatie">
                  <a:extLst>
                    <a:ext uri="{FF2B5EF4-FFF2-40B4-BE49-F238E27FC236}">
                      <a16:creationId xmlns:a16="http://schemas.microsoft.com/office/drawing/2014/main" id="{D202FA14-74CE-AC45-B4E5-9A67A7B1714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INSTRUCTIE">
              <a:extLst>
                <a:ext uri="{FF2B5EF4-FFF2-40B4-BE49-F238E27FC236}">
                  <a16:creationId xmlns:a16="http://schemas.microsoft.com/office/drawing/2014/main" id="{1FD43C7C-E438-6343-8029-EAB3C41E186E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570215"/>
              <a:chOff x="-3786165" y="1"/>
              <a:chExt cx="3593091" cy="3570215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8C1A63E4-3467-204B-9B1E-1589B66A6302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570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Insert/FORMAT A Chart</a:t>
                </a:r>
              </a:p>
            </p:txBody>
          </p:sp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B3A8DC7D-14FC-A443-B56B-714E2B9F6DD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8E06853B-EA45-A241-98B6-5A53A879944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necessary, delete the existing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by using the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key’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Click on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the pictogram to insert a new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(see example below)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44EAD992-D287-A345-8EC5-C1457A8C7016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047C8898-0D69-C24E-8928-AB13E97B0794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chart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click on 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‘Insert’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F5CE415E-E775-EE40-A562-406B9BB0077A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39DE2622-DF93-AB44-9752-7136F9CEA0EA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2000" tIns="0" rIns="288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Insert</a:t>
                  </a:r>
                </a:p>
              </p:txBody>
            </p: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D91CF177-5B4A-034C-8E6E-CF3C82A489E0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8" name="Gelijkbenige driehoek 443">
                  <a:extLst>
                    <a:ext uri="{FF2B5EF4-FFF2-40B4-BE49-F238E27FC236}">
                      <a16:creationId xmlns:a16="http://schemas.microsoft.com/office/drawing/2014/main" id="{BE8ADF11-4131-604C-9759-D036F7C0B196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DEF71127-EE09-5944-B4D3-288DFAC543F7}"/>
                  </a:ext>
                </a:extLst>
              </p:cNvPr>
              <p:cNvGrpSpPr/>
              <p:nvPr userDrawn="1"/>
            </p:nvGrpSpPr>
            <p:grpSpPr>
              <a:xfrm>
                <a:off x="-3316599" y="1232480"/>
                <a:ext cx="289372" cy="314992"/>
                <a:chOff x="7322769" y="-310267"/>
                <a:chExt cx="289372" cy="314992"/>
              </a:xfrm>
            </p:grpSpPr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67C7F823-850E-754F-BAF4-CB6378EF863C}"/>
                    </a:ext>
                  </a:extLst>
                </p:cNvPr>
                <p:cNvSpPr/>
                <p:nvPr userDrawn="1"/>
              </p:nvSpPr>
              <p:spPr>
                <a:xfrm>
                  <a:off x="7322769" y="-211712"/>
                  <a:ext cx="79156" cy="21643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50C3F032-E1C9-8944-B431-9A7B0280DB9E}"/>
                    </a:ext>
                  </a:extLst>
                </p:cNvPr>
                <p:cNvSpPr/>
                <p:nvPr userDrawn="1"/>
              </p:nvSpPr>
              <p:spPr>
                <a:xfrm>
                  <a:off x="7427035" y="-310267"/>
                  <a:ext cx="79156" cy="314992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277FDE89-EEF2-7644-BE17-03E95A6E371C}"/>
                    </a:ext>
                  </a:extLst>
                </p:cNvPr>
                <p:cNvSpPr/>
                <p:nvPr userDrawn="1"/>
              </p:nvSpPr>
              <p:spPr>
                <a:xfrm>
                  <a:off x="7532985" y="-240134"/>
                  <a:ext cx="79156" cy="24485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027C078B-0082-1E4D-ADC6-D8EFFA9E7591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1660B57D-29E8-304C-90AA-CF7EA633F8F4}"/>
                  </a:ext>
                </a:extLst>
              </p:cNvPr>
              <p:cNvSpPr/>
              <p:nvPr userDrawn="1"/>
            </p:nvSpPr>
            <p:spPr>
              <a:xfrm>
                <a:off x="-3319415" y="2555610"/>
                <a:ext cx="2944682" cy="47686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When you want to change the lay-out of the chart, select the preferred part of the chart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‘Format’.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F1796375-407B-EC40-957E-C9D18A0E0C7B}"/>
                  </a:ext>
                </a:extLst>
              </p:cNvPr>
              <p:cNvGrpSpPr/>
              <p:nvPr userDrawn="1"/>
            </p:nvGrpSpPr>
            <p:grpSpPr>
              <a:xfrm>
                <a:off x="-3312582" y="3144513"/>
                <a:ext cx="576000" cy="246597"/>
                <a:chOff x="-3312582" y="1060763"/>
                <a:chExt cx="576000" cy="246597"/>
              </a:xfrm>
            </p:grpSpPr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E48012F3-89E0-D041-99B3-09DDE1B3EA22}"/>
                    </a:ext>
                  </a:extLst>
                </p:cNvPr>
                <p:cNvSpPr/>
                <p:nvPr userDrawn="1"/>
              </p:nvSpPr>
              <p:spPr>
                <a:xfrm>
                  <a:off x="-3312582" y="1060763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Format</a:t>
                  </a: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43FAECA5-0579-B94E-9DD8-C6BEE7565F5B}"/>
                    </a:ext>
                  </a:extLst>
                </p:cNvPr>
                <p:cNvSpPr/>
                <p:nvPr userDrawn="1"/>
              </p:nvSpPr>
              <p:spPr>
                <a:xfrm>
                  <a:off x="-3312582" y="1280189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11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59B09E8-5F10-3748-B71C-19F26441EB40}"/>
              </a:ext>
            </a:extLst>
          </p:cNvPr>
          <p:cNvSpPr/>
          <p:nvPr userDrawn="1"/>
        </p:nvSpPr>
        <p:spPr>
          <a:xfrm>
            <a:off x="0" y="0"/>
            <a:ext cx="4357687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618F52B-0D8E-0D44-9AF6-FF7177B1A3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628775"/>
            <a:ext cx="5053012" cy="4140200"/>
          </a:xfrm>
        </p:spPr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560-8704-124E-BB4B-EDF9883EC29C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67796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table</a:t>
            </a:r>
            <a:endParaRPr lang="nl-NL" sz="2400" b="1" kern="1200" cap="none" baseline="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1422726-5F38-D04C-9A32-387CD49E70D7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E227353E-23D8-EC4E-AD39-78CC72953B64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0301CA80-3713-DC42-8F9F-21D759BDC27B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231F288-06BF-B54E-9E9A-0432CBF88B7E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FD6051FD-C41D-234B-848A-3B2B7E1DCFFF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CD4E1A86-40D2-EA4D-9A08-CC3F5D8A7598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6" name="Tijdelijke aanduiding voor tabel 3">
            <a:extLst>
              <a:ext uri="{FF2B5EF4-FFF2-40B4-BE49-F238E27FC236}">
                <a16:creationId xmlns:a16="http://schemas.microsoft.com/office/drawing/2014/main" id="{A1F4A4A4-1382-9E44-82D7-7E263AF8ED35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443663" y="1628776"/>
            <a:ext cx="5053012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bIns="108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table</a:t>
            </a:r>
            <a:endParaRPr lang="nl-NL" dirty="0"/>
          </a:p>
        </p:txBody>
      </p:sp>
      <p:grpSp>
        <p:nvGrpSpPr>
          <p:cNvPr id="18" name="INSTRUCTION">
            <a:extLst>
              <a:ext uri="{FF2B5EF4-FFF2-40B4-BE49-F238E27FC236}">
                <a16:creationId xmlns:a16="http://schemas.microsoft.com/office/drawing/2014/main" id="{4D749BB5-E282-C74A-BE51-3571B5907C0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C6802FA-EA8C-F345-80F7-69CF6DD7670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D684F7B-7EE6-4443-B598-E0D544054D5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CB2FFE8-A226-9844-9529-96141F14C8E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B4F1E74-3E2C-4647-AB20-7EB851E82C8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FFD7E71-AC45-BA4B-933A-A020B5F892E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4174E67-61D7-6549-ABDB-FB8C691AFDC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1F292C4C-5944-8749-A9EC-709A26D1915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70C5FBB-7D44-7148-968A-C6F08D2FB543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EFE86EDD-6367-AE46-80AE-2E138E4393C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0EBFFBAE-3D6B-1E49-AB93-5B81DACA0C6C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192940E4-6083-C744-A27B-1E9D76F15D6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5C3902A-BD51-264D-AB75-945E22ED54F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5D10D49-16BA-6743-B12C-ACA8B30983B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A7878F3-C8F6-A548-8891-FE5CF6730F8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C27C56E7-2865-0E4A-9B10-51C6B8D91609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10D0B1B-2551-9846-A4A8-0177300EE48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A39AFFD-289F-864F-B5AC-393DD9747D12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31FD011D-C32D-E442-9F73-C6EB12B9867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2D42C1F0-29F9-4C49-92C5-1A3ED525A3D7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06118F8F-B120-9D42-9190-764F9D3F33A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FE5564EB-D570-7E48-A71A-5352FE3EA00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" name="ICOON_info">
              <a:extLst>
                <a:ext uri="{FF2B5EF4-FFF2-40B4-BE49-F238E27FC236}">
                  <a16:creationId xmlns:a16="http://schemas.microsoft.com/office/drawing/2014/main" id="{95F7FF34-1F7F-C540-A6C8-DA5540DCF80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3F2D8730-7019-3241-92A3-7AD8B633371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B3C319DC-14F8-B44C-BAE4-F9865F3FBD3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VOORBEELD">
              <a:extLst>
                <a:ext uri="{FF2B5EF4-FFF2-40B4-BE49-F238E27FC236}">
                  <a16:creationId xmlns:a16="http://schemas.microsoft.com/office/drawing/2014/main" id="{58B1A976-F8BF-9F4E-820D-A7009F5EF8F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8E2DFA75-4521-1548-9AA5-00F5596F39A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1A726A0A-A3B3-C748-9FE4-194C9339CF0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D8FDB1A5-4337-0A49-A9A0-156147E9982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5B843FAA-ECA7-584C-870D-306E45921E0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0DD9575A-6377-A24D-A9B3-C219799056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6000C62-D794-D445-8DAE-3EC85C9367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6AE3D3-60AF-7240-A9DB-398B25EECD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7FC3D971-5586-7E46-94A5-9EF17C208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DB95D1AB-EA40-3B4B-8594-3B8C948896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233">
                  <a:extLst>
                    <a:ext uri="{FF2B5EF4-FFF2-40B4-BE49-F238E27FC236}">
                      <a16:creationId xmlns:a16="http://schemas.microsoft.com/office/drawing/2014/main" id="{CA8524CF-985C-7044-97AB-D29A98AB897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793D71D3-56C3-CB46-ABCB-E057F5FE6ED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EF0B147-77A3-D04B-8EEF-C380293128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C8EBEDF-8554-6B48-A698-B7AE0902C0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1E28AAA8-09FE-4140-91F9-B52D102DAB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7FF5BCD-DCA1-7940-B899-4BAD80321E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3161ED39-5A7E-D64E-99A1-A3D297DD07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FC0B0097-2623-A943-9E3C-024CC3F9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242">
                  <a:extLst>
                    <a:ext uri="{FF2B5EF4-FFF2-40B4-BE49-F238E27FC236}">
                      <a16:creationId xmlns:a16="http://schemas.microsoft.com/office/drawing/2014/main" id="{F8821FD3-CF67-2E44-AA7E-FCF969A814C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1C0DEBD7-782A-7C41-A21B-4CC8475427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4A29583C-E15A-D14A-BD0C-B617ED67B4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8B1AF0F-FDC7-EE43-867A-E8F2E6FFD25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6A0B166-DBF4-CD4F-951E-3AB07DA1B27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A4F46582-6C1E-4C41-977C-7FDDA83005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8A3F538A-A85F-7344-A605-C2EF445484D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79C2B0A-B926-F44B-85E6-476FDBA2908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B8A4A20-4360-924F-A69D-F2DF4AF008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EEEBFC17-06B0-994E-BF80-78C51ADD26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6BFCA917-1B0E-DD44-9EEA-179A47D6AA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34FBE146-2CBA-1643-A587-BA90DD5A2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DC90913-3EBF-F84D-BDCE-54A343A1D1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217">
                  <a:extLst>
                    <a:ext uri="{FF2B5EF4-FFF2-40B4-BE49-F238E27FC236}">
                      <a16:creationId xmlns:a16="http://schemas.microsoft.com/office/drawing/2014/main" id="{504130B4-FA93-9340-9948-A33E324A06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82F19E64-0C84-D64C-A125-78E76059D7F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D9E16250-4202-F043-BBB1-7C24CA06FFC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AD697744-2DDA-FC4B-B9DF-84FA2B23556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43402F2-57D3-7E4D-9AFE-DC91179334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1D6D707-AF55-A84E-8663-84777BD8DA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D13FBBF-DE22-8440-82E1-C3E88C338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029DDA6-D4BA-6A46-B454-9EFEE618D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64B7EDF-BB5F-514E-BF4B-B13045DAA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219">
                  <a:extLst>
                    <a:ext uri="{FF2B5EF4-FFF2-40B4-BE49-F238E27FC236}">
                      <a16:creationId xmlns:a16="http://schemas.microsoft.com/office/drawing/2014/main" id="{BE275127-5682-3244-A8CB-8A21F63955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4" name="INSTRUCTION">
            <a:extLst>
              <a:ext uri="{FF2B5EF4-FFF2-40B4-BE49-F238E27FC236}">
                <a16:creationId xmlns:a16="http://schemas.microsoft.com/office/drawing/2014/main" id="{9048F383-85C4-0A4E-AC00-14C33D5BA5B2}"/>
              </a:ext>
            </a:extLst>
          </p:cNvPr>
          <p:cNvGrpSpPr/>
          <p:nvPr userDrawn="1"/>
        </p:nvGrpSpPr>
        <p:grpSpPr>
          <a:xfrm>
            <a:off x="12377595" y="3"/>
            <a:ext cx="3693386" cy="6693352"/>
            <a:chOff x="-3786437" y="3"/>
            <a:chExt cx="3693386" cy="6693352"/>
          </a:xfrm>
        </p:grpSpPr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5A5B23D2-E97D-5841-B7AA-FC854730CE84}"/>
                </a:ext>
              </a:extLst>
            </p:cNvPr>
            <p:cNvGrpSpPr/>
            <p:nvPr userDrawn="1"/>
          </p:nvGrpSpPr>
          <p:grpSpPr>
            <a:xfrm>
              <a:off x="-3786164" y="3"/>
              <a:ext cx="3592800" cy="3209594"/>
              <a:chOff x="-3786164" y="3"/>
              <a:chExt cx="3592800" cy="3209594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861CE7CF-11D5-FD42-8CDC-39AD511527C3}"/>
                  </a:ext>
                </a:extLst>
              </p:cNvPr>
              <p:cNvSpPr/>
              <p:nvPr userDrawn="1"/>
            </p:nvSpPr>
            <p:spPr>
              <a:xfrm>
                <a:off x="-3786164" y="3"/>
                <a:ext cx="3592800" cy="320959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INSERT/FORMAT TABLE</a:t>
                </a:r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14A2D467-6E97-B14C-8CBC-44597449256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C33EFD5E-90D8-5545-911D-3333E6B7915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necessary, delete the existing table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by using the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key’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Click on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the pictogram to insert a new table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(see example below)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54" name="Ovaal 153">
                <a:extLst>
                  <a:ext uri="{FF2B5EF4-FFF2-40B4-BE49-F238E27FC236}">
                    <a16:creationId xmlns:a16="http://schemas.microsoft.com/office/drawing/2014/main" id="{656D7A11-3464-954B-BEF2-D0C166C123E6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6131EB3D-55F7-CD45-9B6E-CDDFDAF0B150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number of rows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columns and click 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B8EEBC0C-AA77-1D4E-8F6A-B26E38A57D29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9F79708E-FF45-774D-B38F-2ED06C6988B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69" name="Rechte verbindingslijn 168">
                  <a:extLst>
                    <a:ext uri="{FF2B5EF4-FFF2-40B4-BE49-F238E27FC236}">
                      <a16:creationId xmlns:a16="http://schemas.microsoft.com/office/drawing/2014/main" id="{DB3DA400-5636-1E46-AF3B-D5923DDE482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70" name="Gelijkbenige driehoek 619">
                  <a:extLst>
                    <a:ext uri="{FF2B5EF4-FFF2-40B4-BE49-F238E27FC236}">
                      <a16:creationId xmlns:a16="http://schemas.microsoft.com/office/drawing/2014/main" id="{E67176C8-9F17-0A45-BBCA-8C66E6A70677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7" name="Ovaal 156">
                <a:extLst>
                  <a:ext uri="{FF2B5EF4-FFF2-40B4-BE49-F238E27FC236}">
                    <a16:creationId xmlns:a16="http://schemas.microsoft.com/office/drawing/2014/main" id="{838394FB-366C-FA43-8409-23E05CED1682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9DB3C302-E06D-8F42-95A2-150ED9DD66C4}"/>
                  </a:ext>
                </a:extLst>
              </p:cNvPr>
              <p:cNvSpPr/>
              <p:nvPr userDrawn="1"/>
            </p:nvSpPr>
            <p:spPr>
              <a:xfrm>
                <a:off x="-3319415" y="2555610"/>
                <a:ext cx="2944682" cy="4883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Change the format of the table by selecting various parts of the table and using the various options under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‘Table Format’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  <p:grpSp>
            <p:nvGrpSpPr>
              <p:cNvPr id="159" name="Tabel icoon">
                <a:extLst>
                  <a:ext uri="{FF2B5EF4-FFF2-40B4-BE49-F238E27FC236}">
                    <a16:creationId xmlns:a16="http://schemas.microsoft.com/office/drawing/2014/main" id="{7A0EC9EC-CD76-1445-A61B-D60D12012CD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id="{FDBF532E-434F-7947-8085-5E9598AD0A64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3B845E6C-DE37-9344-B24E-90279691A6E0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62" name="Rechte verbindingslijn 161">
                  <a:extLst>
                    <a:ext uri="{FF2B5EF4-FFF2-40B4-BE49-F238E27FC236}">
                      <a16:creationId xmlns:a16="http://schemas.microsoft.com/office/drawing/2014/main" id="{DC2C43A2-98B9-5B45-9096-5B4EA2B48A0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Rechte verbindingslijn 162">
                  <a:extLst>
                    <a:ext uri="{FF2B5EF4-FFF2-40B4-BE49-F238E27FC236}">
                      <a16:creationId xmlns:a16="http://schemas.microsoft.com/office/drawing/2014/main" id="{5DB48FCE-880A-954F-848F-B1C172287F6A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Rechte verbindingslijn 163">
                  <a:extLst>
                    <a:ext uri="{FF2B5EF4-FFF2-40B4-BE49-F238E27FC236}">
                      <a16:creationId xmlns:a16="http://schemas.microsoft.com/office/drawing/2014/main" id="{70D54E2F-DBF8-C148-9CB4-02C858214D66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Rechte verbindingslijn 164">
                  <a:extLst>
                    <a:ext uri="{FF2B5EF4-FFF2-40B4-BE49-F238E27FC236}">
                      <a16:creationId xmlns:a16="http://schemas.microsoft.com/office/drawing/2014/main" id="{719DE3E2-8D20-3449-9BF0-B94874356E82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Rechte verbindingslijn 165">
                  <a:extLst>
                    <a:ext uri="{FF2B5EF4-FFF2-40B4-BE49-F238E27FC236}">
                      <a16:creationId xmlns:a16="http://schemas.microsoft.com/office/drawing/2014/main" id="{DAFB4E29-E7F4-634D-A798-64124C532F0E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ED6D97C0-10C0-A446-9050-F4C206A76AD6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27EDE6A0-59AE-994F-B82B-3FB933704AEF}"/>
                </a:ext>
              </a:extLst>
            </p:cNvPr>
            <p:cNvGrpSpPr/>
            <p:nvPr userDrawn="1"/>
          </p:nvGrpSpPr>
          <p:grpSpPr>
            <a:xfrm>
              <a:off x="-3786437" y="3410167"/>
              <a:ext cx="3693386" cy="3283188"/>
              <a:chOff x="-3786437" y="3410167"/>
              <a:chExt cx="3693386" cy="3283188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524626BE-74CB-C644-9691-3D8F70A1EC6D}"/>
                  </a:ext>
                </a:extLst>
              </p:cNvPr>
              <p:cNvSpPr/>
              <p:nvPr userDrawn="1"/>
            </p:nvSpPr>
            <p:spPr>
              <a:xfrm>
                <a:off x="-3786165" y="3410167"/>
                <a:ext cx="3593091" cy="26413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table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86848F-DF61-3247-AD09-88276103F701}"/>
                  </a:ext>
                </a:extLst>
              </p:cNvPr>
              <p:cNvSpPr/>
              <p:nvPr userDrawn="1"/>
            </p:nvSpPr>
            <p:spPr>
              <a:xfrm>
                <a:off x="-3603587" y="387476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C8603BBF-CD2A-4F46-BBC4-434516EDB823}"/>
                  </a:ext>
                </a:extLst>
              </p:cNvPr>
              <p:cNvSpPr/>
              <p:nvPr userDrawn="1"/>
            </p:nvSpPr>
            <p:spPr>
              <a:xfrm>
                <a:off x="-3319415" y="3874767"/>
                <a:ext cx="3054604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number of rows and/or columns of the table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‘Layout’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31C6E2E1-4B21-314C-A904-AFA7EC98DDCD}"/>
                  </a:ext>
                </a:extLst>
              </p:cNvPr>
              <p:cNvSpPr/>
              <p:nvPr userDrawn="1"/>
            </p:nvSpPr>
            <p:spPr>
              <a:xfrm>
                <a:off x="-3786437" y="5865355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Visit the RSM Brand Toolbox for additional PowerPoint instructions </a:t>
                </a:r>
                <a:r>
                  <a:rPr lang="en-GB" sz="1200" b="1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rsm.nl/</a:t>
                </a:r>
                <a:r>
                  <a:rPr lang="en-GB" sz="1200" b="1" cap="none" baseline="0" noProof="0" dirty="0" err="1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brandtoolbox</a:t>
                </a:r>
                <a:endParaRPr lang="en-GB" sz="1200" b="1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" name="ICOON_info">
                <a:extLst>
                  <a:ext uri="{FF2B5EF4-FFF2-40B4-BE49-F238E27FC236}">
                    <a16:creationId xmlns:a16="http://schemas.microsoft.com/office/drawing/2014/main" id="{5F3A2743-1C7B-164A-81EB-08F5F83D14F2}"/>
                  </a:ext>
                </a:extLst>
              </p:cNvPr>
              <p:cNvGrpSpPr/>
              <p:nvPr userDrawn="1"/>
            </p:nvGrpSpPr>
            <p:grpSpPr>
              <a:xfrm>
                <a:off x="-376736" y="57293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49" name="Ovaal 148">
                  <a:extLst>
                    <a:ext uri="{FF2B5EF4-FFF2-40B4-BE49-F238E27FC236}">
                      <a16:creationId xmlns:a16="http://schemas.microsoft.com/office/drawing/2014/main" id="{BAC3A0E0-5543-E348-898D-15AADEC3898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Graphic 163" descr="Informatie">
                  <a:extLst>
                    <a:ext uri="{FF2B5EF4-FFF2-40B4-BE49-F238E27FC236}">
                      <a16:creationId xmlns:a16="http://schemas.microsoft.com/office/drawing/2014/main" id="{0B95C3ED-4D4C-2449-AD0E-62E7C5F07DD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707792A5-7A63-8C4F-B93E-1427A40065E5}"/>
                  </a:ext>
                </a:extLst>
              </p:cNvPr>
              <p:cNvSpPr/>
              <p:nvPr userDrawn="1"/>
            </p:nvSpPr>
            <p:spPr>
              <a:xfrm>
                <a:off x="-3603587" y="439612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29A2EA6B-1760-6942-86E8-53133A65A888}"/>
                  </a:ext>
                </a:extLst>
              </p:cNvPr>
              <p:cNvSpPr/>
              <p:nvPr userDrawn="1"/>
            </p:nvSpPr>
            <p:spPr>
              <a:xfrm>
                <a:off x="-3319415" y="4396123"/>
                <a:ext cx="2944682" cy="495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At the section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‘Rows and columns’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you can delete or add rows and columns. Choose from the variety of options: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25328DF5-93CF-124D-9487-2B439D17C519}"/>
                  </a:ext>
                </a:extLst>
              </p:cNvPr>
              <p:cNvGrpSpPr/>
              <p:nvPr userDrawn="1"/>
            </p:nvGrpSpPr>
            <p:grpSpPr>
              <a:xfrm>
                <a:off x="-3415313" y="4996916"/>
                <a:ext cx="3013682" cy="673634"/>
                <a:chOff x="-3415313" y="4996916"/>
                <a:chExt cx="3013682" cy="673634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703A8951-E4F1-9B48-B2F3-60042423DFB6}"/>
                    </a:ext>
                  </a:extLst>
                </p:cNvPr>
                <p:cNvGrpSpPr/>
                <p:nvPr userDrawn="1"/>
              </p:nvGrpSpPr>
              <p:grpSpPr>
                <a:xfrm>
                  <a:off x="-3415313" y="5041534"/>
                  <a:ext cx="761481" cy="529523"/>
                  <a:chOff x="-3492543" y="5041534"/>
                  <a:chExt cx="761481" cy="529523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35E028AB-54BC-1E40-87EC-AAB9AD2FCE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07743" y="5041534"/>
                    <a:ext cx="485596" cy="437045"/>
                    <a:chOff x="-3307743" y="4999319"/>
                    <a:chExt cx="644991" cy="580504"/>
                  </a:xfrm>
                </p:grpSpPr>
                <p:grpSp>
                  <p:nvGrpSpPr>
                    <p:cNvPr id="142" name="Groep 141">
                      <a:extLst>
                        <a:ext uri="{FF2B5EF4-FFF2-40B4-BE49-F238E27FC236}">
                          <a16:creationId xmlns:a16="http://schemas.microsoft.com/office/drawing/2014/main" id="{6FA222CA-032F-D547-832E-45FCD11EA9A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3307743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144" name="Rechte verbindingslijn 143">
                        <a:extLst>
                          <a:ext uri="{FF2B5EF4-FFF2-40B4-BE49-F238E27FC236}">
                            <a16:creationId xmlns:a16="http://schemas.microsoft.com/office/drawing/2014/main" id="{BC84837B-2D2D-5C4F-9457-7ED918B2702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Rechte verbindingslijn 144">
                        <a:extLst>
                          <a:ext uri="{FF2B5EF4-FFF2-40B4-BE49-F238E27FC236}">
                            <a16:creationId xmlns:a16="http://schemas.microsoft.com/office/drawing/2014/main" id="{DEF533FB-0124-EF48-AB67-1F2C5829E50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Rechte verbindingslijn 145">
                        <a:extLst>
                          <a:ext uri="{FF2B5EF4-FFF2-40B4-BE49-F238E27FC236}">
                            <a16:creationId xmlns:a16="http://schemas.microsoft.com/office/drawing/2014/main" id="{1502CDDB-BCB9-FB42-9733-2152C3F7620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2969743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Rechte verbindingslijn 146">
                        <a:extLst>
                          <a:ext uri="{FF2B5EF4-FFF2-40B4-BE49-F238E27FC236}">
                            <a16:creationId xmlns:a16="http://schemas.microsoft.com/office/drawing/2014/main" id="{904B5FAB-C3CE-3E4F-88ED-9692D470F7D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3142021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8" name="Rechthoek 147">
                        <a:extLst>
                          <a:ext uri="{FF2B5EF4-FFF2-40B4-BE49-F238E27FC236}">
                            <a16:creationId xmlns:a16="http://schemas.microsoft.com/office/drawing/2014/main" id="{94FA5FF2-A45B-B741-ADB0-DFBFB34EAC3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43" name="Vrije vorm: vorm 592">
                      <a:extLst>
                        <a:ext uri="{FF2B5EF4-FFF2-40B4-BE49-F238E27FC236}">
                          <a16:creationId xmlns:a16="http://schemas.microsoft.com/office/drawing/2014/main" id="{4E4D195C-2D72-5343-A780-498A9CE63C01}"/>
                        </a:ext>
                      </a:extLst>
                    </p:cNvPr>
                    <p:cNvSpPr/>
                    <p:nvPr userDrawn="1"/>
                  </p:nvSpPr>
                  <p:spPr>
                    <a:xfrm rot="2700000">
                      <a:off x="-3022752" y="5219823"/>
                      <a:ext cx="360000" cy="360000"/>
                    </a:xfrm>
                    <a:custGeom>
                      <a:avLst/>
                      <a:gdLst>
                        <a:gd name="connsiteX0" fmla="*/ 7908 w 360000"/>
                        <a:gd name="connsiteY0" fmla="*/ 160908 h 360000"/>
                        <a:gd name="connsiteX1" fmla="*/ 27000 w 360000"/>
                        <a:gd name="connsiteY1" fmla="*/ 153000 h 360000"/>
                        <a:gd name="connsiteX2" fmla="*/ 153000 w 360000"/>
                        <a:gd name="connsiteY2" fmla="*/ 153000 h 360000"/>
                        <a:gd name="connsiteX3" fmla="*/ 153000 w 360000"/>
                        <a:gd name="connsiteY3" fmla="*/ 27000 h 360000"/>
                        <a:gd name="connsiteX4" fmla="*/ 180000 w 360000"/>
                        <a:gd name="connsiteY4" fmla="*/ 0 h 360000"/>
                        <a:gd name="connsiteX5" fmla="*/ 207000 w 360000"/>
                        <a:gd name="connsiteY5" fmla="*/ 27000 h 360000"/>
                        <a:gd name="connsiteX6" fmla="*/ 207000 w 360000"/>
                        <a:gd name="connsiteY6" fmla="*/ 153000 h 360000"/>
                        <a:gd name="connsiteX7" fmla="*/ 333000 w 360000"/>
                        <a:gd name="connsiteY7" fmla="*/ 153000 h 360000"/>
                        <a:gd name="connsiteX8" fmla="*/ 360000 w 360000"/>
                        <a:gd name="connsiteY8" fmla="*/ 180000 h 360000"/>
                        <a:gd name="connsiteX9" fmla="*/ 333000 w 360000"/>
                        <a:gd name="connsiteY9" fmla="*/ 207000 h 360000"/>
                        <a:gd name="connsiteX10" fmla="*/ 207000 w 360000"/>
                        <a:gd name="connsiteY10" fmla="*/ 207000 h 360000"/>
                        <a:gd name="connsiteX11" fmla="*/ 207000 w 360000"/>
                        <a:gd name="connsiteY11" fmla="*/ 333000 h 360000"/>
                        <a:gd name="connsiteX12" fmla="*/ 180000 w 360000"/>
                        <a:gd name="connsiteY12" fmla="*/ 360000 h 360000"/>
                        <a:gd name="connsiteX13" fmla="*/ 153000 w 360000"/>
                        <a:gd name="connsiteY13" fmla="*/ 333000 h 360000"/>
                        <a:gd name="connsiteX14" fmla="*/ 153000 w 360000"/>
                        <a:gd name="connsiteY14" fmla="*/ 207000 h 360000"/>
                        <a:gd name="connsiteX15" fmla="*/ 27000 w 360000"/>
                        <a:gd name="connsiteY15" fmla="*/ 207000 h 360000"/>
                        <a:gd name="connsiteX16" fmla="*/ 0 w 360000"/>
                        <a:gd name="connsiteY16" fmla="*/ 180000 h 360000"/>
                        <a:gd name="connsiteX17" fmla="*/ 7908 w 360000"/>
                        <a:gd name="connsiteY17" fmla="*/ 160908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dirty="0"/>
                    </a:p>
                  </p:txBody>
                </p:sp>
              </p:grpSp>
              <p:sp>
                <p:nvSpPr>
                  <p:cNvPr id="141" name="Tekstvak 140">
                    <a:extLst>
                      <a:ext uri="{FF2B5EF4-FFF2-40B4-BE49-F238E27FC236}">
                        <a16:creationId xmlns:a16="http://schemas.microsoft.com/office/drawing/2014/main" id="{A62C8AE9-C4CA-154A-800E-B4BFF542B940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3492543" y="5440654"/>
                    <a:ext cx="761481" cy="13040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Delete</a:t>
                    </a:r>
                  </a:p>
                </p:txBody>
              </p:sp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78EDB3B2-0C08-A44A-AF47-44AB16B65435}"/>
                    </a:ext>
                  </a:extLst>
                </p:cNvPr>
                <p:cNvGrpSpPr/>
                <p:nvPr userDrawn="1"/>
              </p:nvGrpSpPr>
              <p:grpSpPr>
                <a:xfrm>
                  <a:off x="-2582156" y="4996916"/>
                  <a:ext cx="572112" cy="673634"/>
                  <a:chOff x="-2709168" y="4996916"/>
                  <a:chExt cx="572112" cy="673634"/>
                </a:xfrm>
              </p:grpSpPr>
              <p:grpSp>
                <p:nvGrpSpPr>
                  <p:cNvPr id="130" name="Groep 129">
                    <a:extLst>
                      <a:ext uri="{FF2B5EF4-FFF2-40B4-BE49-F238E27FC236}">
                        <a16:creationId xmlns:a16="http://schemas.microsoft.com/office/drawing/2014/main" id="{9B2640FE-9229-5749-AAA2-D226295CAD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609993" y="4996916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62A7D885-223F-7245-805F-3DA18CE672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5038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33" name="Groep 132">
                      <a:extLst>
                        <a:ext uri="{FF2B5EF4-FFF2-40B4-BE49-F238E27FC236}">
                          <a16:creationId xmlns:a16="http://schemas.microsoft.com/office/drawing/2014/main" id="{1C28EFE9-5710-0547-9E79-404751CD9F1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BAE39E62-6841-0D44-932E-7FE4C92D657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A66D1ECF-6E97-D342-B03E-5E7F3BA2F9B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Rechte verbindingslijn 136">
                        <a:extLst>
                          <a:ext uri="{FF2B5EF4-FFF2-40B4-BE49-F238E27FC236}">
                            <a16:creationId xmlns:a16="http://schemas.microsoft.com/office/drawing/2014/main" id="{5C996D56-CB7C-7247-83CE-A64B577A7E6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Rechte verbindingslijn 137">
                        <a:extLst>
                          <a:ext uri="{FF2B5EF4-FFF2-40B4-BE49-F238E27FC236}">
                            <a16:creationId xmlns:a16="http://schemas.microsoft.com/office/drawing/2014/main" id="{3AB8431D-B25E-A34B-B1D5-622399CF372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9" name="Rechthoek 138">
                        <a:extLst>
                          <a:ext uri="{FF2B5EF4-FFF2-40B4-BE49-F238E27FC236}">
                            <a16:creationId xmlns:a16="http://schemas.microsoft.com/office/drawing/2014/main" id="{3A71FD67-179E-A540-9090-6AED3046DFF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34" name="Pijl: rechts 583">
                      <a:extLst>
                        <a:ext uri="{FF2B5EF4-FFF2-40B4-BE49-F238E27FC236}">
                          <a16:creationId xmlns:a16="http://schemas.microsoft.com/office/drawing/2014/main" id="{31DD972E-2BCB-B640-906A-2975698B4012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31" name="Tekstvak 130">
                    <a:extLst>
                      <a:ext uri="{FF2B5EF4-FFF2-40B4-BE49-F238E27FC236}">
                        <a16:creationId xmlns:a16="http://schemas.microsoft.com/office/drawing/2014/main" id="{22109130-46F2-7D47-BE70-5BF1912F8D0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7091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Above</a:t>
                    </a: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04C0EBA1-8356-364D-BE1D-6155BAB899F5}"/>
                    </a:ext>
                  </a:extLst>
                </p:cNvPr>
                <p:cNvGrpSpPr/>
                <p:nvPr userDrawn="1"/>
              </p:nvGrpSpPr>
              <p:grpSpPr>
                <a:xfrm>
                  <a:off x="-2036147" y="5039725"/>
                  <a:ext cx="572112" cy="630825"/>
                  <a:chOff x="-2099568" y="5039725"/>
                  <a:chExt cx="572112" cy="630825"/>
                </a:xfrm>
              </p:grpSpPr>
              <p:grpSp>
                <p:nvGrpSpPr>
                  <p:cNvPr id="120" name="Groep 119">
                    <a:extLst>
                      <a:ext uri="{FF2B5EF4-FFF2-40B4-BE49-F238E27FC236}">
                        <a16:creationId xmlns:a16="http://schemas.microsoft.com/office/drawing/2014/main" id="{CA23E416-BD61-574F-AA09-498ADA16736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2004261" y="5039725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C74BE34A-92E5-4B44-8A36-7420B1859D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3557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6B4B9E71-DE7B-B94E-9899-32C88BFA412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8FBBD8DA-F5F4-5845-B5C1-CE9DA5FA421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:a16="http://schemas.microsoft.com/office/drawing/2014/main" id="{CC186827-4F51-E842-8FD8-6A912F83484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:a16="http://schemas.microsoft.com/office/drawing/2014/main" id="{151EBCBA-BA67-B14E-9DF4-62B929EEBC0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:a16="http://schemas.microsoft.com/office/drawing/2014/main" id="{A130AE4E-6D1A-3A4F-9517-41B2E850AD2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Rechthoek 128">
                        <a:extLst>
                          <a:ext uri="{FF2B5EF4-FFF2-40B4-BE49-F238E27FC236}">
                            <a16:creationId xmlns:a16="http://schemas.microsoft.com/office/drawing/2014/main" id="{98A9C0E0-958F-8D4D-A699-E494438B817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24" name="Pijl: rechts 573">
                      <a:extLst>
                        <a:ext uri="{FF2B5EF4-FFF2-40B4-BE49-F238E27FC236}">
                          <a16:creationId xmlns:a16="http://schemas.microsoft.com/office/drawing/2014/main" id="{C931BA9F-7D4A-804B-AF8B-78B791E4D808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1" name="Tekstvak 120">
                    <a:extLst>
                      <a:ext uri="{FF2B5EF4-FFF2-40B4-BE49-F238E27FC236}">
                        <a16:creationId xmlns:a16="http://schemas.microsoft.com/office/drawing/2014/main" id="{DAF2653C-70F1-5D46-8C85-D2A53DABFCC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0995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Below</a:t>
                    </a:r>
                  </a:p>
                </p:txBody>
              </p:sp>
            </p:grp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AC71F9D8-FCDF-0E43-9752-D801DC313B53}"/>
                    </a:ext>
                  </a:extLst>
                </p:cNvPr>
                <p:cNvGrpSpPr/>
                <p:nvPr userDrawn="1"/>
              </p:nvGrpSpPr>
              <p:grpSpPr>
                <a:xfrm>
                  <a:off x="-1497156" y="5039725"/>
                  <a:ext cx="572112" cy="630825"/>
                  <a:chOff x="-1501387" y="5039725"/>
                  <a:chExt cx="572112" cy="63082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2CFF7D09-67B4-0346-B691-829820CF4119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1453772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428F9FA-1026-3045-9262-EEAB2F8A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13" name="Groep 112">
                      <a:extLst>
                        <a:ext uri="{FF2B5EF4-FFF2-40B4-BE49-F238E27FC236}">
                          <a16:creationId xmlns:a16="http://schemas.microsoft.com/office/drawing/2014/main" id="{4DF4A79C-5F38-2448-8042-E79FE76B860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115" name="Rechte verbindingslijn 114">
                        <a:extLst>
                          <a:ext uri="{FF2B5EF4-FFF2-40B4-BE49-F238E27FC236}">
                            <a16:creationId xmlns:a16="http://schemas.microsoft.com/office/drawing/2014/main" id="{373C6B83-63ED-854E-80BC-B21BE68BD7D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Rechte verbindingslijn 115">
                        <a:extLst>
                          <a:ext uri="{FF2B5EF4-FFF2-40B4-BE49-F238E27FC236}">
                            <a16:creationId xmlns:a16="http://schemas.microsoft.com/office/drawing/2014/main" id="{BAB277F7-0780-2C4F-AB41-F1080FE0374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Rechte verbindingslijn 116">
                        <a:extLst>
                          <a:ext uri="{FF2B5EF4-FFF2-40B4-BE49-F238E27FC236}">
                            <a16:creationId xmlns:a16="http://schemas.microsoft.com/office/drawing/2014/main" id="{D5DCEFF1-5A10-6647-8FE7-7F12649D6E5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Rechte verbindingslijn 117">
                        <a:extLst>
                          <a:ext uri="{FF2B5EF4-FFF2-40B4-BE49-F238E27FC236}">
                            <a16:creationId xmlns:a16="http://schemas.microsoft.com/office/drawing/2014/main" id="{4412DACE-4865-B14C-8269-3E2D4B388CA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9" name="Rechthoek 118">
                        <a:extLst>
                          <a:ext uri="{FF2B5EF4-FFF2-40B4-BE49-F238E27FC236}">
                            <a16:creationId xmlns:a16="http://schemas.microsoft.com/office/drawing/2014/main" id="{A8BBE497-DBC6-864A-A701-FD2504169D0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14" name="Pijl: rechts 563">
                      <a:extLst>
                        <a:ext uri="{FF2B5EF4-FFF2-40B4-BE49-F238E27FC236}">
                          <a16:creationId xmlns:a16="http://schemas.microsoft.com/office/drawing/2014/main" id="{234DCFA9-8D9A-5149-A58A-41EA42DA67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11" name="Tekstvak 110">
                    <a:extLst>
                      <a:ext uri="{FF2B5EF4-FFF2-40B4-BE49-F238E27FC236}">
                        <a16:creationId xmlns:a16="http://schemas.microsoft.com/office/drawing/2014/main" id="{20666649-FD70-8340-8946-05BFE98C62D5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1501387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Left</a:t>
                    </a:r>
                  </a:p>
                </p:txBody>
              </p:sp>
            </p:grp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52F77B9E-B545-D243-BE8F-466B1F3F2BBB}"/>
                    </a:ext>
                  </a:extLst>
                </p:cNvPr>
                <p:cNvGrpSpPr/>
                <p:nvPr userDrawn="1"/>
              </p:nvGrpSpPr>
              <p:grpSpPr>
                <a:xfrm>
                  <a:off x="-973743" y="5039725"/>
                  <a:ext cx="572112" cy="630825"/>
                  <a:chOff x="-961551" y="5039725"/>
                  <a:chExt cx="572112" cy="630825"/>
                </a:xfrm>
              </p:grpSpPr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09D69C33-392F-5941-B652-03B819A4B573}"/>
                      </a:ext>
                    </a:extLst>
                  </p:cNvPr>
                  <p:cNvGrpSpPr/>
                  <p:nvPr userDrawn="1"/>
                </p:nvGrpSpPr>
                <p:grpSpPr>
                  <a:xfrm rot="10800000" flipH="1">
                    <a:off x="-868825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102" name="Rechthoek 101">
                      <a:extLst>
                        <a:ext uri="{FF2B5EF4-FFF2-40B4-BE49-F238E27FC236}">
                          <a16:creationId xmlns:a16="http://schemas.microsoft.com/office/drawing/2014/main" id="{E24009CF-E827-DF43-AE44-4BD9FA6759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03" name="Groep 102">
                      <a:extLst>
                        <a:ext uri="{FF2B5EF4-FFF2-40B4-BE49-F238E27FC236}">
                          <a16:creationId xmlns:a16="http://schemas.microsoft.com/office/drawing/2014/main" id="{7624780D-ADB5-C947-8D69-F5D6769A435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105" name="Rechte verbindingslijn 104">
                        <a:extLst>
                          <a:ext uri="{FF2B5EF4-FFF2-40B4-BE49-F238E27FC236}">
                            <a16:creationId xmlns:a16="http://schemas.microsoft.com/office/drawing/2014/main" id="{B09E1821-C667-8F48-8DBD-36A2C03F708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Rechte verbindingslijn 105">
                        <a:extLst>
                          <a:ext uri="{FF2B5EF4-FFF2-40B4-BE49-F238E27FC236}">
                            <a16:creationId xmlns:a16="http://schemas.microsoft.com/office/drawing/2014/main" id="{8A4BFB6D-0B9F-284A-93E5-4A9F5E96D59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Rechte verbindingslijn 106">
                        <a:extLst>
                          <a:ext uri="{FF2B5EF4-FFF2-40B4-BE49-F238E27FC236}">
                            <a16:creationId xmlns:a16="http://schemas.microsoft.com/office/drawing/2014/main" id="{C18ED028-6C8A-F04C-BA1F-7446A88F5A6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Rechte verbindingslijn 107">
                        <a:extLst>
                          <a:ext uri="{FF2B5EF4-FFF2-40B4-BE49-F238E27FC236}">
                            <a16:creationId xmlns:a16="http://schemas.microsoft.com/office/drawing/2014/main" id="{E4C47AA3-2DFD-1B47-8575-E251A02F84D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9" name="Rechthoek 108">
                        <a:extLst>
                          <a:ext uri="{FF2B5EF4-FFF2-40B4-BE49-F238E27FC236}">
                            <a16:creationId xmlns:a16="http://schemas.microsoft.com/office/drawing/2014/main" id="{30F2ABFC-A20A-B442-9810-F14B619B20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04" name="Pijl: rechts 553">
                      <a:extLst>
                        <a:ext uri="{FF2B5EF4-FFF2-40B4-BE49-F238E27FC236}">
                          <a16:creationId xmlns:a16="http://schemas.microsoft.com/office/drawing/2014/main" id="{9C6335AE-D57E-C641-AE17-66B006B40C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1" name="Tekstvak 100">
                    <a:extLst>
                      <a:ext uri="{FF2B5EF4-FFF2-40B4-BE49-F238E27FC236}">
                        <a16:creationId xmlns:a16="http://schemas.microsoft.com/office/drawing/2014/main" id="{F43AA299-B1DE-C146-9CCF-3C4778D7E1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961551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Right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58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13E-C3F5-7A4D-898E-D4AA1688C80E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780278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Table</a:t>
            </a:r>
            <a:endParaRPr lang="nl-NL" sz="2400" b="1" kern="1200" cap="none" baseline="0" noProof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tabel 3">
            <a:extLst>
              <a:ext uri="{FF2B5EF4-FFF2-40B4-BE49-F238E27FC236}">
                <a16:creationId xmlns:a16="http://schemas.microsoft.com/office/drawing/2014/main" id="{419E6AE7-272F-764F-8C9E-8EF12E88CBA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628776"/>
            <a:ext cx="10801350" cy="4140200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bIns="108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table</a:t>
            </a:r>
            <a:endParaRPr lang="nl-NL" dirty="0"/>
          </a:p>
        </p:txBody>
      </p:sp>
      <p:grpSp>
        <p:nvGrpSpPr>
          <p:cNvPr id="8" name="INSTRUCTION">
            <a:extLst>
              <a:ext uri="{FF2B5EF4-FFF2-40B4-BE49-F238E27FC236}">
                <a16:creationId xmlns:a16="http://schemas.microsoft.com/office/drawing/2014/main" id="{6005A73B-D8B4-6148-A9A6-EDD83CB4B07D}"/>
              </a:ext>
            </a:extLst>
          </p:cNvPr>
          <p:cNvGrpSpPr/>
          <p:nvPr userDrawn="1"/>
        </p:nvGrpSpPr>
        <p:grpSpPr>
          <a:xfrm>
            <a:off x="12377595" y="3"/>
            <a:ext cx="3693386" cy="6693352"/>
            <a:chOff x="-3786437" y="3"/>
            <a:chExt cx="3693386" cy="6693352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C77456AF-50FD-A043-A57F-CBC4B4D36341}"/>
                </a:ext>
              </a:extLst>
            </p:cNvPr>
            <p:cNvGrpSpPr/>
            <p:nvPr userDrawn="1"/>
          </p:nvGrpSpPr>
          <p:grpSpPr>
            <a:xfrm>
              <a:off x="-3786164" y="3"/>
              <a:ext cx="3592800" cy="3209594"/>
              <a:chOff x="-3786164" y="3"/>
              <a:chExt cx="3592800" cy="3209594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99A82C72-791E-8D4F-89FB-246604BAA69B}"/>
                  </a:ext>
                </a:extLst>
              </p:cNvPr>
              <p:cNvSpPr/>
              <p:nvPr userDrawn="1"/>
            </p:nvSpPr>
            <p:spPr>
              <a:xfrm>
                <a:off x="-3786164" y="3"/>
                <a:ext cx="3592800" cy="320959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INSERT/FORMAT TABLE</a:t>
                </a:r>
              </a:p>
            </p:txBody>
          </p:sp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01D328F9-3DD9-2F48-86EC-E6272B79CF7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A66106CA-5C56-3F49-A213-6925E1381FE8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necessary, delete the existing table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by using the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key’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Click on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the pictogram to insert a new table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(see example below)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A5081B3F-A9E9-3847-B904-A94E45F8993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702F93CC-8507-954F-8DA8-35A40480492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number of rows</a:t>
                </a:r>
                <a:b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 columns and click 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0" name="Groep 79">
                <a:extLst>
                  <a:ext uri="{FF2B5EF4-FFF2-40B4-BE49-F238E27FC236}">
                    <a16:creationId xmlns:a16="http://schemas.microsoft.com/office/drawing/2014/main" id="{7FB894E2-BF3D-F14B-962E-1BB03E8F440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6A0DCBA0-F7AB-1E44-B9E2-C3484CEA3130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GB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63F07275-8C5A-224C-B407-1A74F29AA1C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94" name="Gelijkbenige driehoek 619">
                  <a:extLst>
                    <a:ext uri="{FF2B5EF4-FFF2-40B4-BE49-F238E27FC236}">
                      <a16:creationId xmlns:a16="http://schemas.microsoft.com/office/drawing/2014/main" id="{30284AFF-E06B-2C43-B9BB-B68551C75934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364B7BC7-268A-5E45-804C-D2ADF36A7089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E2A7DA55-BD22-384B-98B3-F230897F85E7}"/>
                  </a:ext>
                </a:extLst>
              </p:cNvPr>
              <p:cNvSpPr/>
              <p:nvPr userDrawn="1"/>
            </p:nvSpPr>
            <p:spPr>
              <a:xfrm>
                <a:off x="-3319415" y="2555610"/>
                <a:ext cx="2944682" cy="4883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Change the format of the table by selecting various parts of the table and using the various options under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‘Table Format’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  <p:grpSp>
            <p:nvGrpSpPr>
              <p:cNvPr id="83" name="Tabel icoon">
                <a:extLst>
                  <a:ext uri="{FF2B5EF4-FFF2-40B4-BE49-F238E27FC236}">
                    <a16:creationId xmlns:a16="http://schemas.microsoft.com/office/drawing/2014/main" id="{EC16098C-0D86-D04B-8079-E53962C4C5C0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E7BA81E7-16EB-CA47-BA2B-5BAAB1B8A05B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DE5931BC-2A8D-784F-BF53-E459F7D0F5F7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6" name="Rechte verbindingslijn 85">
                  <a:extLst>
                    <a:ext uri="{FF2B5EF4-FFF2-40B4-BE49-F238E27FC236}">
                      <a16:creationId xmlns:a16="http://schemas.microsoft.com/office/drawing/2014/main" id="{EA488C4E-E94B-E84C-BF5E-1F794F5ED743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echte verbindingslijn 86">
                  <a:extLst>
                    <a:ext uri="{FF2B5EF4-FFF2-40B4-BE49-F238E27FC236}">
                      <a16:creationId xmlns:a16="http://schemas.microsoft.com/office/drawing/2014/main" id="{D880F3C1-E703-F641-B4FF-8E3FECDD275D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Rechte verbindingslijn 87">
                  <a:extLst>
                    <a:ext uri="{FF2B5EF4-FFF2-40B4-BE49-F238E27FC236}">
                      <a16:creationId xmlns:a16="http://schemas.microsoft.com/office/drawing/2014/main" id="{C78CA484-6A0C-594E-9CE0-6755AAADCD58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Rechte verbindingslijn 88">
                  <a:extLst>
                    <a:ext uri="{FF2B5EF4-FFF2-40B4-BE49-F238E27FC236}">
                      <a16:creationId xmlns:a16="http://schemas.microsoft.com/office/drawing/2014/main" id="{0C403DD0-3D75-344E-A9E2-BBBC45A3BE2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Rechte verbindingslijn 89">
                  <a:extLst>
                    <a:ext uri="{FF2B5EF4-FFF2-40B4-BE49-F238E27FC236}">
                      <a16:creationId xmlns:a16="http://schemas.microsoft.com/office/drawing/2014/main" id="{044B9D4D-D2F8-524E-987A-587F270B027B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169174D1-C41C-514E-BA4E-CA741886F54B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0FD4E382-283B-E041-B30F-14871FD1ECA0}"/>
                </a:ext>
              </a:extLst>
            </p:cNvPr>
            <p:cNvGrpSpPr/>
            <p:nvPr userDrawn="1"/>
          </p:nvGrpSpPr>
          <p:grpSpPr>
            <a:xfrm>
              <a:off x="-3786437" y="3410167"/>
              <a:ext cx="3693386" cy="3283188"/>
              <a:chOff x="-3786437" y="3410167"/>
              <a:chExt cx="3693386" cy="3283188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CDC7062E-DD1E-B94D-9C0D-E692E291A8EA}"/>
                  </a:ext>
                </a:extLst>
              </p:cNvPr>
              <p:cNvSpPr/>
              <p:nvPr userDrawn="1"/>
            </p:nvSpPr>
            <p:spPr>
              <a:xfrm>
                <a:off x="-3786165" y="3410167"/>
                <a:ext cx="3593091" cy="26413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Edit table</a:t>
                </a:r>
              </a:p>
            </p:txBody>
          </p:sp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660A8BEA-9F7E-3148-A70A-A5472633207F}"/>
                  </a:ext>
                </a:extLst>
              </p:cNvPr>
              <p:cNvSpPr/>
              <p:nvPr userDrawn="1"/>
            </p:nvSpPr>
            <p:spPr>
              <a:xfrm>
                <a:off x="-3603587" y="387476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02BE7EAC-FC4A-EB47-B746-F5A7D2260FFA}"/>
                  </a:ext>
                </a:extLst>
              </p:cNvPr>
              <p:cNvSpPr/>
              <p:nvPr userDrawn="1"/>
            </p:nvSpPr>
            <p:spPr>
              <a:xfrm>
                <a:off x="-3319415" y="3874767"/>
                <a:ext cx="3054604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 the preferred number of rows and/or columns of the table and go to the tab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‘Layout’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50224708-D31B-8C45-87CC-D85A88375714}"/>
                  </a:ext>
                </a:extLst>
              </p:cNvPr>
              <p:cNvSpPr/>
              <p:nvPr userDrawn="1"/>
            </p:nvSpPr>
            <p:spPr>
              <a:xfrm>
                <a:off x="-3786437" y="5865355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Visit the RSM Brand Toolbox for additional PowerPoint instructions </a:t>
                </a:r>
                <a:r>
                  <a:rPr lang="en-GB" sz="1200" b="1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rsm.nl/</a:t>
                </a:r>
                <a:r>
                  <a:rPr lang="en-GB" sz="1200" b="1" cap="none" baseline="0" noProof="0" dirty="0" err="1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brandtoolbox</a:t>
                </a:r>
                <a:endParaRPr lang="en-GB" sz="1200" b="1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ICOON_info">
                <a:extLst>
                  <a:ext uri="{FF2B5EF4-FFF2-40B4-BE49-F238E27FC236}">
                    <a16:creationId xmlns:a16="http://schemas.microsoft.com/office/drawing/2014/main" id="{EE2342FD-365C-164B-84EE-A8B9D3C9AB19}"/>
                  </a:ext>
                </a:extLst>
              </p:cNvPr>
              <p:cNvGrpSpPr/>
              <p:nvPr userDrawn="1"/>
            </p:nvGrpSpPr>
            <p:grpSpPr>
              <a:xfrm>
                <a:off x="-376736" y="5729337"/>
                <a:ext cx="283685" cy="283685"/>
                <a:chOff x="-510741" y="5913713"/>
                <a:chExt cx="267555" cy="267555"/>
              </a:xfrm>
            </p:grpSpPr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4353FB3F-66BA-3443-911F-C95AFB189A2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Graphic 163" descr="Informatie">
                  <a:extLst>
                    <a:ext uri="{FF2B5EF4-FFF2-40B4-BE49-F238E27FC236}">
                      <a16:creationId xmlns:a16="http://schemas.microsoft.com/office/drawing/2014/main" id="{6C675466-DBE7-5746-8AE0-6507387CCF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96B451E5-BA3D-614C-9AB8-DB1611A3C8AE}"/>
                  </a:ext>
                </a:extLst>
              </p:cNvPr>
              <p:cNvSpPr/>
              <p:nvPr userDrawn="1"/>
            </p:nvSpPr>
            <p:spPr>
              <a:xfrm>
                <a:off x="-3603587" y="439612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30B90838-81C6-0741-A4CC-67F87BD04DB1}"/>
                  </a:ext>
                </a:extLst>
              </p:cNvPr>
              <p:cNvSpPr/>
              <p:nvPr userDrawn="1"/>
            </p:nvSpPr>
            <p:spPr>
              <a:xfrm>
                <a:off x="-3319415" y="4396123"/>
                <a:ext cx="2944682" cy="495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At the section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‘Rows and columns’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you can delete or add rows and columns. Choose from the variety of options: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0B206B41-93C5-BB44-8AE0-1BF60511BF2C}"/>
                  </a:ext>
                </a:extLst>
              </p:cNvPr>
              <p:cNvGrpSpPr/>
              <p:nvPr userDrawn="1"/>
            </p:nvGrpSpPr>
            <p:grpSpPr>
              <a:xfrm>
                <a:off x="-3415313" y="4996916"/>
                <a:ext cx="3013682" cy="673634"/>
                <a:chOff x="-3415313" y="4996916"/>
                <a:chExt cx="3013682" cy="673634"/>
              </a:xfrm>
            </p:grpSpPr>
            <p:grpSp>
              <p:nvGrpSpPr>
                <p:cNvPr id="19" name="Groep 18">
                  <a:extLst>
                    <a:ext uri="{FF2B5EF4-FFF2-40B4-BE49-F238E27FC236}">
                      <a16:creationId xmlns:a16="http://schemas.microsoft.com/office/drawing/2014/main" id="{C55C1E21-8210-D545-81F0-C43B469512AE}"/>
                    </a:ext>
                  </a:extLst>
                </p:cNvPr>
                <p:cNvGrpSpPr/>
                <p:nvPr userDrawn="1"/>
              </p:nvGrpSpPr>
              <p:grpSpPr>
                <a:xfrm>
                  <a:off x="-3415313" y="5041534"/>
                  <a:ext cx="761481" cy="529523"/>
                  <a:chOff x="-3492543" y="5041534"/>
                  <a:chExt cx="761481" cy="529523"/>
                </a:xfrm>
              </p:grpSpPr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5BBBE5A4-BAFA-374C-9F16-EFC4BBBFFB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07743" y="5041534"/>
                    <a:ext cx="485596" cy="437045"/>
                    <a:chOff x="-3307743" y="4999319"/>
                    <a:chExt cx="644991" cy="580504"/>
                  </a:xfrm>
                </p:grpSpPr>
                <p:grpSp>
                  <p:nvGrpSpPr>
                    <p:cNvPr id="66" name="Groep 65">
                      <a:extLst>
                        <a:ext uri="{FF2B5EF4-FFF2-40B4-BE49-F238E27FC236}">
                          <a16:creationId xmlns:a16="http://schemas.microsoft.com/office/drawing/2014/main" id="{CAE81B93-4193-5C45-AD1D-51D1392D7C8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3307743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68" name="Rechte verbindingslijn 67">
                        <a:extLst>
                          <a:ext uri="{FF2B5EF4-FFF2-40B4-BE49-F238E27FC236}">
                            <a16:creationId xmlns:a16="http://schemas.microsoft.com/office/drawing/2014/main" id="{3532F72A-CD72-B242-8791-EFE1EDAC9D2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Rechte verbindingslijn 68">
                        <a:extLst>
                          <a:ext uri="{FF2B5EF4-FFF2-40B4-BE49-F238E27FC236}">
                            <a16:creationId xmlns:a16="http://schemas.microsoft.com/office/drawing/2014/main" id="{DEAE7E86-7698-2B45-A5CD-F0F3BCA0D5F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Rechte verbindingslijn 69">
                        <a:extLst>
                          <a:ext uri="{FF2B5EF4-FFF2-40B4-BE49-F238E27FC236}">
                            <a16:creationId xmlns:a16="http://schemas.microsoft.com/office/drawing/2014/main" id="{9C5D2726-5FE1-0441-B6FA-97044F39EBE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2969743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Rechte verbindingslijn 70">
                        <a:extLst>
                          <a:ext uri="{FF2B5EF4-FFF2-40B4-BE49-F238E27FC236}">
                            <a16:creationId xmlns:a16="http://schemas.microsoft.com/office/drawing/2014/main" id="{4A69C00C-F986-FC46-A91C-1DFA18321F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3142021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" name="Rechthoek 71">
                        <a:extLst>
                          <a:ext uri="{FF2B5EF4-FFF2-40B4-BE49-F238E27FC236}">
                            <a16:creationId xmlns:a16="http://schemas.microsoft.com/office/drawing/2014/main" id="{6A804872-A9AB-E649-94B0-3B24A26B229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7" name="Vrije vorm: vorm 592">
                      <a:extLst>
                        <a:ext uri="{FF2B5EF4-FFF2-40B4-BE49-F238E27FC236}">
                          <a16:creationId xmlns:a16="http://schemas.microsoft.com/office/drawing/2014/main" id="{3B9724E4-F5FA-9244-8F8F-20809253CDC6}"/>
                        </a:ext>
                      </a:extLst>
                    </p:cNvPr>
                    <p:cNvSpPr/>
                    <p:nvPr userDrawn="1"/>
                  </p:nvSpPr>
                  <p:spPr>
                    <a:xfrm rot="2700000">
                      <a:off x="-3022752" y="5219823"/>
                      <a:ext cx="360000" cy="360000"/>
                    </a:xfrm>
                    <a:custGeom>
                      <a:avLst/>
                      <a:gdLst>
                        <a:gd name="connsiteX0" fmla="*/ 7908 w 360000"/>
                        <a:gd name="connsiteY0" fmla="*/ 160908 h 360000"/>
                        <a:gd name="connsiteX1" fmla="*/ 27000 w 360000"/>
                        <a:gd name="connsiteY1" fmla="*/ 153000 h 360000"/>
                        <a:gd name="connsiteX2" fmla="*/ 153000 w 360000"/>
                        <a:gd name="connsiteY2" fmla="*/ 153000 h 360000"/>
                        <a:gd name="connsiteX3" fmla="*/ 153000 w 360000"/>
                        <a:gd name="connsiteY3" fmla="*/ 27000 h 360000"/>
                        <a:gd name="connsiteX4" fmla="*/ 180000 w 360000"/>
                        <a:gd name="connsiteY4" fmla="*/ 0 h 360000"/>
                        <a:gd name="connsiteX5" fmla="*/ 207000 w 360000"/>
                        <a:gd name="connsiteY5" fmla="*/ 27000 h 360000"/>
                        <a:gd name="connsiteX6" fmla="*/ 207000 w 360000"/>
                        <a:gd name="connsiteY6" fmla="*/ 153000 h 360000"/>
                        <a:gd name="connsiteX7" fmla="*/ 333000 w 360000"/>
                        <a:gd name="connsiteY7" fmla="*/ 153000 h 360000"/>
                        <a:gd name="connsiteX8" fmla="*/ 360000 w 360000"/>
                        <a:gd name="connsiteY8" fmla="*/ 180000 h 360000"/>
                        <a:gd name="connsiteX9" fmla="*/ 333000 w 360000"/>
                        <a:gd name="connsiteY9" fmla="*/ 207000 h 360000"/>
                        <a:gd name="connsiteX10" fmla="*/ 207000 w 360000"/>
                        <a:gd name="connsiteY10" fmla="*/ 207000 h 360000"/>
                        <a:gd name="connsiteX11" fmla="*/ 207000 w 360000"/>
                        <a:gd name="connsiteY11" fmla="*/ 333000 h 360000"/>
                        <a:gd name="connsiteX12" fmla="*/ 180000 w 360000"/>
                        <a:gd name="connsiteY12" fmla="*/ 360000 h 360000"/>
                        <a:gd name="connsiteX13" fmla="*/ 153000 w 360000"/>
                        <a:gd name="connsiteY13" fmla="*/ 333000 h 360000"/>
                        <a:gd name="connsiteX14" fmla="*/ 153000 w 360000"/>
                        <a:gd name="connsiteY14" fmla="*/ 207000 h 360000"/>
                        <a:gd name="connsiteX15" fmla="*/ 27000 w 360000"/>
                        <a:gd name="connsiteY15" fmla="*/ 207000 h 360000"/>
                        <a:gd name="connsiteX16" fmla="*/ 0 w 360000"/>
                        <a:gd name="connsiteY16" fmla="*/ 180000 h 360000"/>
                        <a:gd name="connsiteX17" fmla="*/ 7908 w 360000"/>
                        <a:gd name="connsiteY17" fmla="*/ 160908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dirty="0"/>
                    </a:p>
                  </p:txBody>
                </p:sp>
              </p:grpSp>
              <p:sp>
                <p:nvSpPr>
                  <p:cNvPr id="65" name="Tekstvak 64">
                    <a:extLst>
                      <a:ext uri="{FF2B5EF4-FFF2-40B4-BE49-F238E27FC236}">
                        <a16:creationId xmlns:a16="http://schemas.microsoft.com/office/drawing/2014/main" id="{7DE84EB7-959A-0E4D-9CC7-E52E9134688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3492543" y="5440654"/>
                    <a:ext cx="761481" cy="13040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Delete</a:t>
                    </a:r>
                  </a:p>
                </p:txBody>
              </p:sp>
            </p:grpSp>
            <p:grpSp>
              <p:nvGrpSpPr>
                <p:cNvPr id="20" name="Groep 19">
                  <a:extLst>
                    <a:ext uri="{FF2B5EF4-FFF2-40B4-BE49-F238E27FC236}">
                      <a16:creationId xmlns:a16="http://schemas.microsoft.com/office/drawing/2014/main" id="{621FBB16-F13A-B74D-A339-7BCFC498E195}"/>
                    </a:ext>
                  </a:extLst>
                </p:cNvPr>
                <p:cNvGrpSpPr/>
                <p:nvPr userDrawn="1"/>
              </p:nvGrpSpPr>
              <p:grpSpPr>
                <a:xfrm>
                  <a:off x="-2582156" y="4996916"/>
                  <a:ext cx="572112" cy="673634"/>
                  <a:chOff x="-2709168" y="4996916"/>
                  <a:chExt cx="572112" cy="673634"/>
                </a:xfrm>
              </p:grpSpPr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E76E713C-ECB1-4341-BF57-AC096318C2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609993" y="4996916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8AC68DA6-6D45-7E4B-A8CD-46558675E9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5038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57" name="Groep 56">
                      <a:extLst>
                        <a:ext uri="{FF2B5EF4-FFF2-40B4-BE49-F238E27FC236}">
                          <a16:creationId xmlns:a16="http://schemas.microsoft.com/office/drawing/2014/main" id="{0A449C8C-B7EA-954C-A884-FC32B3A9588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59" name="Rechte verbindingslijn 58">
                        <a:extLst>
                          <a:ext uri="{FF2B5EF4-FFF2-40B4-BE49-F238E27FC236}">
                            <a16:creationId xmlns:a16="http://schemas.microsoft.com/office/drawing/2014/main" id="{0D959416-A2D3-9042-8716-5B86D453A87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Rechte verbindingslijn 59">
                        <a:extLst>
                          <a:ext uri="{FF2B5EF4-FFF2-40B4-BE49-F238E27FC236}">
                            <a16:creationId xmlns:a16="http://schemas.microsoft.com/office/drawing/2014/main" id="{F8A6528B-27D7-304F-A14B-80AA59552B8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Rechte verbindingslijn 60">
                        <a:extLst>
                          <a:ext uri="{FF2B5EF4-FFF2-40B4-BE49-F238E27FC236}">
                            <a16:creationId xmlns:a16="http://schemas.microsoft.com/office/drawing/2014/main" id="{BD903D22-F768-6741-B145-B8227C2319A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Rechte verbindingslijn 61">
                        <a:extLst>
                          <a:ext uri="{FF2B5EF4-FFF2-40B4-BE49-F238E27FC236}">
                            <a16:creationId xmlns:a16="http://schemas.microsoft.com/office/drawing/2014/main" id="{573F774F-45CB-9147-BDDE-8E1EA4E32C5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" name="Rechthoek 62">
                        <a:extLst>
                          <a:ext uri="{FF2B5EF4-FFF2-40B4-BE49-F238E27FC236}">
                            <a16:creationId xmlns:a16="http://schemas.microsoft.com/office/drawing/2014/main" id="{D3D51318-3535-564D-BB28-57475F0ACDF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8" name="Pijl: rechts 583">
                      <a:extLst>
                        <a:ext uri="{FF2B5EF4-FFF2-40B4-BE49-F238E27FC236}">
                          <a16:creationId xmlns:a16="http://schemas.microsoft.com/office/drawing/2014/main" id="{11071C01-19E0-604D-BE96-1E4E51101DCF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55" name="Tekstvak 54">
                    <a:extLst>
                      <a:ext uri="{FF2B5EF4-FFF2-40B4-BE49-F238E27FC236}">
                        <a16:creationId xmlns:a16="http://schemas.microsoft.com/office/drawing/2014/main" id="{E3DAD328-4220-AC4C-AF7B-8E9153D66C9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7091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Above</a:t>
                    </a:r>
                  </a:p>
                </p:txBody>
              </p:sp>
            </p:grpSp>
            <p:grpSp>
              <p:nvGrpSpPr>
                <p:cNvPr id="21" name="Groep 20">
                  <a:extLst>
                    <a:ext uri="{FF2B5EF4-FFF2-40B4-BE49-F238E27FC236}">
                      <a16:creationId xmlns:a16="http://schemas.microsoft.com/office/drawing/2014/main" id="{468026A7-AD4D-B84E-9656-8388C09412AA}"/>
                    </a:ext>
                  </a:extLst>
                </p:cNvPr>
                <p:cNvGrpSpPr/>
                <p:nvPr userDrawn="1"/>
              </p:nvGrpSpPr>
              <p:grpSpPr>
                <a:xfrm>
                  <a:off x="-2036147" y="5039725"/>
                  <a:ext cx="572112" cy="630825"/>
                  <a:chOff x="-2099568" y="5039725"/>
                  <a:chExt cx="572112" cy="630825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9C3293EE-4C79-7449-8618-5D0AC9C885C9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2004261" y="5039725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5D06F37E-217B-8244-980D-2407D46614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3557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47" name="Groep 46">
                      <a:extLst>
                        <a:ext uri="{FF2B5EF4-FFF2-40B4-BE49-F238E27FC236}">
                          <a16:creationId xmlns:a16="http://schemas.microsoft.com/office/drawing/2014/main" id="{FB9D86B7-14C9-F643-A33E-00DCFDFA753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49" name="Rechte verbindingslijn 48">
                        <a:extLst>
                          <a:ext uri="{FF2B5EF4-FFF2-40B4-BE49-F238E27FC236}">
                            <a16:creationId xmlns:a16="http://schemas.microsoft.com/office/drawing/2014/main" id="{F17F1474-06F2-FE46-A4E7-1486E63A7C8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Rechte verbindingslijn 49">
                        <a:extLst>
                          <a:ext uri="{FF2B5EF4-FFF2-40B4-BE49-F238E27FC236}">
                            <a16:creationId xmlns:a16="http://schemas.microsoft.com/office/drawing/2014/main" id="{425D5909-3503-7B42-B3BC-176671E744C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Rechte verbindingslijn 50">
                        <a:extLst>
                          <a:ext uri="{FF2B5EF4-FFF2-40B4-BE49-F238E27FC236}">
                            <a16:creationId xmlns:a16="http://schemas.microsoft.com/office/drawing/2014/main" id="{4F90333E-6431-3A4C-942F-6ABF850138A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Rechte verbindingslijn 51">
                        <a:extLst>
                          <a:ext uri="{FF2B5EF4-FFF2-40B4-BE49-F238E27FC236}">
                            <a16:creationId xmlns:a16="http://schemas.microsoft.com/office/drawing/2014/main" id="{099ECA38-4BE6-2841-AB0E-C7E85FE02D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Rechthoek 52">
                        <a:extLst>
                          <a:ext uri="{FF2B5EF4-FFF2-40B4-BE49-F238E27FC236}">
                            <a16:creationId xmlns:a16="http://schemas.microsoft.com/office/drawing/2014/main" id="{82E08ED7-E390-9E48-BB6A-337F4F483BF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8" name="Pijl: rechts 573">
                      <a:extLst>
                        <a:ext uri="{FF2B5EF4-FFF2-40B4-BE49-F238E27FC236}">
                          <a16:creationId xmlns:a16="http://schemas.microsoft.com/office/drawing/2014/main" id="{02DA51BF-9175-CC4B-91ED-60FD8C4213DB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5" name="Tekstvak 44">
                    <a:extLst>
                      <a:ext uri="{FF2B5EF4-FFF2-40B4-BE49-F238E27FC236}">
                        <a16:creationId xmlns:a16="http://schemas.microsoft.com/office/drawing/2014/main" id="{49075B8D-523A-6647-9EE4-61E11A9984B0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0995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 Below</a:t>
                    </a:r>
                  </a:p>
                </p:txBody>
              </p:sp>
            </p:grpSp>
            <p:grpSp>
              <p:nvGrpSpPr>
                <p:cNvPr id="22" name="Groep 21">
                  <a:extLst>
                    <a:ext uri="{FF2B5EF4-FFF2-40B4-BE49-F238E27FC236}">
                      <a16:creationId xmlns:a16="http://schemas.microsoft.com/office/drawing/2014/main" id="{68D2387A-37D9-9447-B9CC-53D3CBB4EC20}"/>
                    </a:ext>
                  </a:extLst>
                </p:cNvPr>
                <p:cNvGrpSpPr/>
                <p:nvPr userDrawn="1"/>
              </p:nvGrpSpPr>
              <p:grpSpPr>
                <a:xfrm>
                  <a:off x="-1497156" y="5039725"/>
                  <a:ext cx="572112" cy="630825"/>
                  <a:chOff x="-1501387" y="5039725"/>
                  <a:chExt cx="572112" cy="630825"/>
                </a:xfrm>
              </p:grpSpPr>
              <p:grpSp>
                <p:nvGrpSpPr>
                  <p:cNvPr id="34" name="Groep 33">
                    <a:extLst>
                      <a:ext uri="{FF2B5EF4-FFF2-40B4-BE49-F238E27FC236}">
                        <a16:creationId xmlns:a16="http://schemas.microsoft.com/office/drawing/2014/main" id="{B538123A-6320-1C4F-8829-4E9CD4039854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1453772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36" name="Rechthoek 35">
                      <a:extLst>
                        <a:ext uri="{FF2B5EF4-FFF2-40B4-BE49-F238E27FC236}">
                          <a16:creationId xmlns:a16="http://schemas.microsoft.com/office/drawing/2014/main" id="{B737611D-1115-AF4C-A6A2-7A7E86BA16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37" name="Groep 36">
                      <a:extLst>
                        <a:ext uri="{FF2B5EF4-FFF2-40B4-BE49-F238E27FC236}">
                          <a16:creationId xmlns:a16="http://schemas.microsoft.com/office/drawing/2014/main" id="{544D2C22-A886-684A-B9EB-AE083109470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39" name="Rechte verbindingslijn 38">
                        <a:extLst>
                          <a:ext uri="{FF2B5EF4-FFF2-40B4-BE49-F238E27FC236}">
                            <a16:creationId xmlns:a16="http://schemas.microsoft.com/office/drawing/2014/main" id="{3DC37EBD-C96E-7549-886F-0DA4AB789F5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Rechte verbindingslijn 39">
                        <a:extLst>
                          <a:ext uri="{FF2B5EF4-FFF2-40B4-BE49-F238E27FC236}">
                            <a16:creationId xmlns:a16="http://schemas.microsoft.com/office/drawing/2014/main" id="{F908827F-4D38-CD4B-A5CB-65CFBD08D2D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Rechte verbindingslijn 40">
                        <a:extLst>
                          <a:ext uri="{FF2B5EF4-FFF2-40B4-BE49-F238E27FC236}">
                            <a16:creationId xmlns:a16="http://schemas.microsoft.com/office/drawing/2014/main" id="{432CA3BF-1E51-3D4D-BC40-1CA5372855B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Rechte verbindingslijn 41">
                        <a:extLst>
                          <a:ext uri="{FF2B5EF4-FFF2-40B4-BE49-F238E27FC236}">
                            <a16:creationId xmlns:a16="http://schemas.microsoft.com/office/drawing/2014/main" id="{90EACA67-9BB0-B443-BE9E-50A623FEA46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" name="Rechthoek 42">
                        <a:extLst>
                          <a:ext uri="{FF2B5EF4-FFF2-40B4-BE49-F238E27FC236}">
                            <a16:creationId xmlns:a16="http://schemas.microsoft.com/office/drawing/2014/main" id="{2A55CA1E-D548-4E4C-9BCC-A0C82289678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8" name="Pijl: rechts 563">
                      <a:extLst>
                        <a:ext uri="{FF2B5EF4-FFF2-40B4-BE49-F238E27FC236}">
                          <a16:creationId xmlns:a16="http://schemas.microsoft.com/office/drawing/2014/main" id="{AC0C215E-ECC8-274F-982A-337CDFCDD1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5" name="Tekstvak 34">
                    <a:extLst>
                      <a:ext uri="{FF2B5EF4-FFF2-40B4-BE49-F238E27FC236}">
                        <a16:creationId xmlns:a16="http://schemas.microsoft.com/office/drawing/2014/main" id="{EC982750-2AAB-EA4D-82D9-A5E9A1EBE3F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1501387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Left</a:t>
                    </a:r>
                  </a:p>
                </p:txBody>
              </p:sp>
            </p:grpSp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5939545C-60D3-224D-BDD3-3546C52779A0}"/>
                    </a:ext>
                  </a:extLst>
                </p:cNvPr>
                <p:cNvGrpSpPr/>
                <p:nvPr userDrawn="1"/>
              </p:nvGrpSpPr>
              <p:grpSpPr>
                <a:xfrm>
                  <a:off x="-973743" y="5039725"/>
                  <a:ext cx="572112" cy="630825"/>
                  <a:chOff x="-961551" y="5039725"/>
                  <a:chExt cx="572112" cy="630825"/>
                </a:xfrm>
              </p:grpSpPr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948D7D13-EAFE-D74E-8117-B6FF1D8C9DDD}"/>
                      </a:ext>
                    </a:extLst>
                  </p:cNvPr>
                  <p:cNvGrpSpPr/>
                  <p:nvPr userDrawn="1"/>
                </p:nvGrpSpPr>
                <p:grpSpPr>
                  <a:xfrm rot="10800000" flipH="1">
                    <a:off x="-868825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26" name="Rechthoek 25">
                      <a:extLst>
                        <a:ext uri="{FF2B5EF4-FFF2-40B4-BE49-F238E27FC236}">
                          <a16:creationId xmlns:a16="http://schemas.microsoft.com/office/drawing/2014/main" id="{86FEE6E8-6B14-3146-AB26-C7CCF86F9EF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27" name="Groep 26">
                      <a:extLst>
                        <a:ext uri="{FF2B5EF4-FFF2-40B4-BE49-F238E27FC236}">
                          <a16:creationId xmlns:a16="http://schemas.microsoft.com/office/drawing/2014/main" id="{8785F160-9333-2540-AE9B-C59D0601A36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29" name="Rechte verbindingslijn 28">
                        <a:extLst>
                          <a:ext uri="{FF2B5EF4-FFF2-40B4-BE49-F238E27FC236}">
                            <a16:creationId xmlns:a16="http://schemas.microsoft.com/office/drawing/2014/main" id="{7E9D5D1F-A099-1D45-A891-9D418FBE53D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Rechte verbindingslijn 29">
                        <a:extLst>
                          <a:ext uri="{FF2B5EF4-FFF2-40B4-BE49-F238E27FC236}">
                            <a16:creationId xmlns:a16="http://schemas.microsoft.com/office/drawing/2014/main" id="{810A9431-3788-9D47-9477-C420B92F9F7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Rechte verbindingslijn 30">
                        <a:extLst>
                          <a:ext uri="{FF2B5EF4-FFF2-40B4-BE49-F238E27FC236}">
                            <a16:creationId xmlns:a16="http://schemas.microsoft.com/office/drawing/2014/main" id="{E9892ED6-049F-E445-B362-49467EB6142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Rechte verbindingslijn 31">
                        <a:extLst>
                          <a:ext uri="{FF2B5EF4-FFF2-40B4-BE49-F238E27FC236}">
                            <a16:creationId xmlns:a16="http://schemas.microsoft.com/office/drawing/2014/main" id="{D1B982F3-70AC-4A48-A2AE-D3BC474BA40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Rechthoek 32">
                        <a:extLst>
                          <a:ext uri="{FF2B5EF4-FFF2-40B4-BE49-F238E27FC236}">
                            <a16:creationId xmlns:a16="http://schemas.microsoft.com/office/drawing/2014/main" id="{78072672-A2FB-1840-B1F0-27C34B8DC4B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en-GB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8" name="Pijl: rechts 553">
                      <a:extLst>
                        <a:ext uri="{FF2B5EF4-FFF2-40B4-BE49-F238E27FC236}">
                          <a16:creationId xmlns:a16="http://schemas.microsoft.com/office/drawing/2014/main" id="{28E917CC-0444-C444-9124-6F53BD2AE1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" name="Tekstvak 24">
                    <a:extLst>
                      <a:ext uri="{FF2B5EF4-FFF2-40B4-BE49-F238E27FC236}">
                        <a16:creationId xmlns:a16="http://schemas.microsoft.com/office/drawing/2014/main" id="{C19C13DD-6E68-7548-B84D-EDF5F9960C3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961551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Insert</a:t>
                    </a:r>
                    <a:b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en-GB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Right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615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4">
            <a:extLst>
              <a:ext uri="{FF2B5EF4-FFF2-40B4-BE49-F238E27FC236}">
                <a16:creationId xmlns:a16="http://schemas.microsoft.com/office/drawing/2014/main" id="{E9C4D3DE-CB51-8B4F-AB8C-28ED0C7F940C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1" y="1"/>
            <a:ext cx="12198802" cy="6858000"/>
          </a:xfr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bIns="1080000" anchor="ctr" anchorCtr="0"/>
          <a:lstStyle>
            <a:lvl1pPr algn="ctr">
              <a:buNone/>
              <a:defRPr sz="12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video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6102-BEC5-4C4E-B50C-099CD008E826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83119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Video</a:t>
            </a: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6E92B801-8745-0745-90D2-462B8043FE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675" y="6182853"/>
            <a:ext cx="1095997" cy="36658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71" b="17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2E8EFCC7-52BB-604E-AB07-B3E830E8A9B1}"/>
              </a:ext>
            </a:extLst>
          </p:cNvPr>
          <p:cNvGrpSpPr/>
          <p:nvPr userDrawn="1"/>
        </p:nvGrpSpPr>
        <p:grpSpPr>
          <a:xfrm>
            <a:off x="-3786437" y="0"/>
            <a:ext cx="3693386" cy="6669007"/>
            <a:chOff x="-3786437" y="0"/>
            <a:chExt cx="3693386" cy="666900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FDA86F1-F9F1-F54D-AC42-8911000CD13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video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3A62866-07FE-1343-B4E8-F1EEB1CEEDC1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96BA64AF-4297-E541-ADB1-762A267D5FB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F3A4E4F-64E3-F445-9905-E56D4DA53A6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0A2C595-823C-2249-A176-9804E6BA00F6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8C8C941-2A30-5445-AEFD-9FC70E608F0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video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28EC9DC0-DA04-134C-A04C-D4DB76CCA5A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143A94B1-1FB6-0443-8A51-C28E9B3C779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00C8456F-4984-F84F-84A6-ED952A55588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0" name="Gelijkbenige driehoek 243">
                <a:extLst>
                  <a:ext uri="{FF2B5EF4-FFF2-40B4-BE49-F238E27FC236}">
                    <a16:creationId xmlns:a16="http://schemas.microsoft.com/office/drawing/2014/main" id="{B54735B0-75C2-1240-A8FA-C410D1D5874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F72E734-6122-6A4E-B245-348686CE9B1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E59B071-C17D-194C-82AB-B7FD8A61A518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159B5375-E6E7-C64A-9913-3890C948E6FF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1C1D8CC2-4290-EC45-9A32-07BF5394EC4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Graphic 163" descr="Informatie">
                <a:extLst>
                  <a:ext uri="{FF2B5EF4-FFF2-40B4-BE49-F238E27FC236}">
                    <a16:creationId xmlns:a16="http://schemas.microsoft.com/office/drawing/2014/main" id="{5E9C7209-BE16-DF4B-B14A-B5A5C1003D0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B31AC04-692A-534B-A5E2-DB600059B465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1660F18-6E0F-D643-A216-967C6B144F23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video, go to the tab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‘Video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video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video frame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brackets.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D84AD7FA-8939-684A-9377-C3E7B0E77F77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8AE98C3F-49A1-9C42-BC38-FE6AB1653B1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A95FC113-D165-4449-9511-78E081072D6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E0BBC8FA-041C-2946-BBE6-0EDDC33219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C1360F90-0074-1B44-90C5-F07881355B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CEA7D1BE-9BE6-E940-A2A4-5E07672B3D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C2F0F654-226A-D44F-9F28-A629ADD19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3460E55B-8D87-6A4D-B7C8-A5C2078A57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A5076321-CFE8-6042-A5E6-2E15E8FFBCB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B45CCF5-3CB4-F147-95C9-E622036668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3DA5DB37-B9C0-904C-9A02-13F47983A3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1E87179E-B171-7148-A138-8861C4B3E2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551B0B27-B74F-BE42-8D96-1D4CEBFAD28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8D67CB6-AEED-FC40-B137-975FA6B2B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F2828C37-FB34-7C4A-91FA-B71913F8751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D3AD8B99-1A40-824B-A877-EB79DD6C845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2" name="Gelijkbenige driehoek 225">
                <a:extLst>
                  <a:ext uri="{FF2B5EF4-FFF2-40B4-BE49-F238E27FC236}">
                    <a16:creationId xmlns:a16="http://schemas.microsoft.com/office/drawing/2014/main" id="{5B7A6F09-DE2B-9B4C-B007-2BF8FF4E384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C57438-5E05-E744-A9D7-B51660A37416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6538290-C74F-2A43-B0E3-D0A55ADE3227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4C946BF-8C2B-C547-9189-C8045CCC084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59A7B2-F7FF-1243-9251-4BDE05A5D6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C18C0911-2EA9-CF4A-B780-D51AD2AB361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4" name="Rechthoek: afgeronde hoeken 217">
                  <a:extLst>
                    <a:ext uri="{FF2B5EF4-FFF2-40B4-BE49-F238E27FC236}">
                      <a16:creationId xmlns:a16="http://schemas.microsoft.com/office/drawing/2014/main" id="{4B718E2F-2097-2E45-A2AE-18B168F3980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A528D7A5-D17F-4846-AD5E-13AF0EB3B18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A025154D-151F-2B42-A8A3-E647D99F233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4F2ECE98-C32B-9F47-AFA8-0D4BEE6AD0E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22E94A88-62C7-A44C-B025-0B2C772D181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4B58A5D0-E557-9046-B602-DFAFB8E81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661DAD32-CCFE-384D-8FFD-C8A71D98E0C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F99755A-D891-2A49-A9B0-059D7797F8F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8" name="Rechthoek: afgeronde hoeken 211">
                    <a:extLst>
                      <a:ext uri="{FF2B5EF4-FFF2-40B4-BE49-F238E27FC236}">
                        <a16:creationId xmlns:a16="http://schemas.microsoft.com/office/drawing/2014/main" id="{ED70D7DC-5EEB-D44D-B8F0-0B681EE1CA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E909F276-36E0-8243-9F41-BC10FA90F2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FDA8947-C671-344A-A90F-4A31767A77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C192263-37B2-664B-9BFE-A6DEB901FD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A05CEC32-42DA-A247-AF69-AB70728D01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2475D8FC-FFDF-AB47-B1BA-C41106AF9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7" name="Boog 36">
                  <a:extLst>
                    <a:ext uri="{FF2B5EF4-FFF2-40B4-BE49-F238E27FC236}">
                      <a16:creationId xmlns:a16="http://schemas.microsoft.com/office/drawing/2014/main" id="{9E57E921-3EE1-6148-8D6C-3F35B5F06EF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254E1900-4AE5-1D46-ABE7-9DFDD4D1DC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53342219-1705-6446-A576-E1543992F07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35" name="Vrije vorm: vorm 208">
                <a:extLst>
                  <a:ext uri="{FF2B5EF4-FFF2-40B4-BE49-F238E27FC236}">
                    <a16:creationId xmlns:a16="http://schemas.microsoft.com/office/drawing/2014/main" id="{DA94B7F8-94A2-B743-837F-2BAC815C412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205DF126-37F9-4F4D-A83A-72F633FED3B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E6D7DFEA-25ED-E940-BACB-DB62E7325D5F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Vrije vorm 112">
                <a:extLst>
                  <a:ext uri="{FF2B5EF4-FFF2-40B4-BE49-F238E27FC236}">
                    <a16:creationId xmlns:a16="http://schemas.microsoft.com/office/drawing/2014/main" id="{D25AF166-69EE-5A46-A3AC-159837BF574A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3">
                <a:extLst>
                  <a:ext uri="{FF2B5EF4-FFF2-40B4-BE49-F238E27FC236}">
                    <a16:creationId xmlns:a16="http://schemas.microsoft.com/office/drawing/2014/main" id="{07BA808D-B269-814B-ABFC-6A0E311D4C2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39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8D8608B2-31D7-4F40-A0E8-C813B35E97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628775"/>
            <a:ext cx="10801348" cy="1388826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49587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Closure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/ contact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B5C08D52-DB71-F946-8EB2-90E1F9352BE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325" y="4180114"/>
            <a:ext cx="5534513" cy="1588861"/>
          </a:xfr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 err="1"/>
              <a:t>www.rsm.nl</a:t>
            </a:r>
            <a:endParaRPr lang="en-GB" noProof="0" dirty="0"/>
          </a:p>
          <a:p>
            <a:pPr lvl="0"/>
            <a:endParaRPr lang="en-GB" noProof="0" dirty="0"/>
          </a:p>
          <a:p>
            <a:pPr lvl="0"/>
            <a:r>
              <a:rPr lang="en-GB" noProof="0" dirty="0" err="1"/>
              <a:t>Burgemeester</a:t>
            </a:r>
            <a:r>
              <a:rPr lang="en-GB" noProof="0" dirty="0"/>
              <a:t> </a:t>
            </a:r>
            <a:r>
              <a:rPr lang="en-GB" noProof="0" dirty="0" err="1"/>
              <a:t>Oudlaan</a:t>
            </a:r>
            <a:r>
              <a:rPr lang="en-GB" noProof="0" dirty="0"/>
              <a:t> 50</a:t>
            </a:r>
          </a:p>
          <a:p>
            <a:pPr lvl="0"/>
            <a:r>
              <a:rPr lang="en-GB" noProof="0" dirty="0"/>
              <a:t>3062 PA Rotterdam</a:t>
            </a:r>
          </a:p>
          <a:p>
            <a:pPr lvl="0"/>
            <a:r>
              <a:rPr lang="en-GB" noProof="0" dirty="0"/>
              <a:t>The Netherlands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+31 10 408 2222</a:t>
            </a:r>
          </a:p>
          <a:p>
            <a:pPr lvl="0"/>
            <a:r>
              <a:rPr lang="en-GB" noProof="0" dirty="0" err="1"/>
              <a:t>info@rsm.nl</a:t>
            </a:r>
            <a:endParaRPr lang="en-GB" noProof="0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EAF98240-E9BD-B144-81C5-3427814318B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695324" y="3129504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E5B57146-CA76-4C42-BA82-30BEE0BCBAAF}"/>
              </a:ext>
            </a:extLst>
          </p:cNvPr>
          <p:cNvGrpSpPr/>
          <p:nvPr userDrawn="1"/>
        </p:nvGrpSpPr>
        <p:grpSpPr>
          <a:xfrm>
            <a:off x="702788" y="737740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655D44FD-4E8A-CE4C-BECD-062EE1721EB8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6070141F-5876-3E4B-8105-3E3FA7FF2CC3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B7964EF8-47AC-3F43-904F-D99B8D63AD6E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52F810B3-3A13-F240-8A07-41FDF9FB8FD0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9DC3A8D1-F537-5E4A-833B-9C14C28A0B58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94643517-7131-AF40-973A-0360C0469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6337944"/>
            <a:ext cx="2856599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>
        <p:tmplLst>
          <p:tmpl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CLOSURE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8D8608B2-31D7-4F40-A0E8-C813B35E973B}"/>
              </a:ext>
            </a:extLst>
          </p:cNvPr>
          <p:cNvSpPr/>
          <p:nvPr userDrawn="1"/>
        </p:nvSpPr>
        <p:spPr>
          <a:xfrm>
            <a:off x="0" y="1"/>
            <a:ext cx="12192000" cy="484109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2232"/>
            <a:ext cx="10801348" cy="1388826"/>
          </a:xfrm>
        </p:spPr>
        <p:txBody>
          <a:bodyPr anchor="b" anchorCtr="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02486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Alt. </a:t>
            </a:r>
            <a:r>
              <a:rPr lang="nl-NL" sz="2400" b="1" kern="1200" cap="none" baseline="0" noProof="0" dirty="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closure</a:t>
            </a:r>
            <a:r>
              <a:rPr lang="nl-NL" sz="2400" b="1" kern="1200" cap="none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/ contact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B5C08D52-DB71-F946-8EB2-90E1F9352BE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325" y="2582357"/>
            <a:ext cx="5053013" cy="1588861"/>
          </a:xfr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 err="1"/>
              <a:t>www.rsm.nl</a:t>
            </a:r>
            <a:endParaRPr lang="en-GB" noProof="0" dirty="0"/>
          </a:p>
          <a:p>
            <a:pPr lvl="0"/>
            <a:endParaRPr lang="en-GB" noProof="0" dirty="0"/>
          </a:p>
          <a:p>
            <a:pPr lvl="0"/>
            <a:r>
              <a:rPr lang="en-GB" noProof="0" dirty="0" err="1"/>
              <a:t>Burgemeester</a:t>
            </a:r>
            <a:r>
              <a:rPr lang="en-GB" noProof="0" dirty="0"/>
              <a:t> </a:t>
            </a:r>
            <a:r>
              <a:rPr lang="en-GB" noProof="0" dirty="0" err="1"/>
              <a:t>Oudlaan</a:t>
            </a:r>
            <a:r>
              <a:rPr lang="en-GB" noProof="0" dirty="0"/>
              <a:t> 50</a:t>
            </a:r>
          </a:p>
          <a:p>
            <a:pPr lvl="0"/>
            <a:r>
              <a:rPr lang="en-GB" noProof="0" dirty="0"/>
              <a:t>3062 PA Rotterdam</a:t>
            </a:r>
          </a:p>
          <a:p>
            <a:pPr lvl="0"/>
            <a:r>
              <a:rPr lang="en-GB" noProof="0" dirty="0"/>
              <a:t>The Netherlands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+31 10 408 2222</a:t>
            </a:r>
          </a:p>
          <a:p>
            <a:pPr lvl="0"/>
            <a:r>
              <a:rPr lang="en-GB" noProof="0" dirty="0" err="1"/>
              <a:t>info@rsm.nl</a:t>
            </a:r>
            <a:endParaRPr lang="en-GB" noProof="0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EAF98240-E9BD-B144-81C5-3427814318B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695324" y="1542961"/>
            <a:ext cx="10801350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D99F4EF-6D34-7F45-A396-3C34F51D36C6}"/>
              </a:ext>
            </a:extLst>
          </p:cNvPr>
          <p:cNvSpPr/>
          <p:nvPr userDrawn="1"/>
        </p:nvSpPr>
        <p:spPr>
          <a:xfrm>
            <a:off x="0" y="4841090"/>
            <a:ext cx="12192000" cy="201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F1C8A6-5604-674E-B3FD-1FFD4CA032DE}"/>
              </a:ext>
            </a:extLst>
          </p:cNvPr>
          <p:cNvSpPr txBox="1"/>
          <p:nvPr userDrawn="1"/>
        </p:nvSpPr>
        <p:spPr>
          <a:xfrm>
            <a:off x="6234193" y="5292513"/>
            <a:ext cx="28585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err="1">
                <a:solidFill>
                  <a:schemeClr val="bg2"/>
                </a:solidFill>
              </a:rPr>
              <a:t>Accredited</a:t>
            </a:r>
            <a:r>
              <a:rPr lang="nl-NL" b="1" dirty="0">
                <a:solidFill>
                  <a:schemeClr val="bg2"/>
                </a:solidFill>
              </a:rPr>
              <a:t> </a:t>
            </a:r>
            <a:r>
              <a:rPr lang="nl-NL" b="1" dirty="0" err="1">
                <a:solidFill>
                  <a:schemeClr val="bg2"/>
                </a:solidFill>
              </a:rPr>
              <a:t>by</a:t>
            </a:r>
            <a:endParaRPr lang="nl-NL" b="1" dirty="0">
              <a:solidFill>
                <a:schemeClr val="bg2"/>
              </a:solidFill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921AF198-FC55-6342-B8D5-4CCCD221052E}"/>
              </a:ext>
            </a:extLst>
          </p:cNvPr>
          <p:cNvGrpSpPr/>
          <p:nvPr userDrawn="1"/>
        </p:nvGrpSpPr>
        <p:grpSpPr>
          <a:xfrm>
            <a:off x="904494" y="5513953"/>
            <a:ext cx="2295906" cy="767930"/>
            <a:chOff x="2935002" y="7898764"/>
            <a:chExt cx="4644643" cy="1553528"/>
          </a:xfrm>
        </p:grpSpPr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6AEE763A-BAD1-CE41-892E-BB54C996D38B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67BC9B55-EAC2-864C-8904-9E32B3AB6C10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9AA77E41-28B3-BE46-A21D-C9EC7AD793CD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9DE66D49-E31A-C34B-8F4F-51ACE276266C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B597F4E9-EF51-BA4A-A6C2-68805AF6C5F0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B5E62F99-88D6-444B-A7B1-CA1D75B88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573" y="5619205"/>
            <a:ext cx="917202" cy="9172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4AF179-4C9E-E941-A48F-86597F34DE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9583" y="5842082"/>
            <a:ext cx="846692" cy="43028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534A302-BB9C-6E46-97C9-5598348601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58812" y="5653021"/>
            <a:ext cx="768392" cy="53809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673A5C7-50C9-7647-821C-450142DAA5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64324" y="5549024"/>
            <a:ext cx="1016402" cy="10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>
        <p:tmplLst>
          <p:tmpl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10B76-85A9-4DCB-82B6-3BD41F305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058B4A-D01A-4D44-961C-8C98C7EDD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B977E-CE3A-47A1-B388-23C7049A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2C62-A3FE-41A4-9939-EEEA41A075DD}" type="datetimeFigureOut">
              <a:rPr lang="nl-NL" smtClean="0"/>
              <a:t>8-12-2024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B5E2AF-9A8C-4B83-B27F-09378054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66200E-0FAE-4257-848D-0B1EEBAC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147A-FA7C-40C8-A2E6-9B75F02FA1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08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E97C-D476-624E-9935-D86DCC4893AB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112851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Agenda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6C047C3-EFF6-2B4C-97D7-C27DC2F9D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12" name="Tijdelijke aanduiding voor tekst 79">
            <a:extLst>
              <a:ext uri="{FF2B5EF4-FFF2-40B4-BE49-F238E27FC236}">
                <a16:creationId xmlns:a16="http://schemas.microsoft.com/office/drawing/2014/main" id="{D1F0E396-1F1B-DB48-B584-FCB95EE65F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15463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3" name="Tijdelijke aanduiding voor tekst 79">
            <a:extLst>
              <a:ext uri="{FF2B5EF4-FFF2-40B4-BE49-F238E27FC236}">
                <a16:creationId xmlns:a16="http://schemas.microsoft.com/office/drawing/2014/main" id="{5BB211B6-28B9-D245-B8FA-468DECC6C8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0087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4" name="Tijdelijke aanduiding voor tekst 79">
            <a:extLst>
              <a:ext uri="{FF2B5EF4-FFF2-40B4-BE49-F238E27FC236}">
                <a16:creationId xmlns:a16="http://schemas.microsoft.com/office/drawing/2014/main" id="{C64A9C20-8E3F-3D4F-A4A6-1D9F49882B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24711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5" name="Tijdelijke aanduiding voor tekst 79">
            <a:extLst>
              <a:ext uri="{FF2B5EF4-FFF2-40B4-BE49-F238E27FC236}">
                <a16:creationId xmlns:a16="http://schemas.microsoft.com/office/drawing/2014/main" id="{F97E94DA-EA02-FF4B-9297-CA758E1FFD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9336" y="1808163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6" name="Tijdelijke aanduiding voor tekst 79">
            <a:extLst>
              <a:ext uri="{FF2B5EF4-FFF2-40B4-BE49-F238E27FC236}">
                <a16:creationId xmlns:a16="http://schemas.microsoft.com/office/drawing/2014/main" id="{D46B0058-17F4-5045-8772-52D6EA6DEA2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15463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7" name="Tijdelijke aanduiding voor tekst 79">
            <a:extLst>
              <a:ext uri="{FF2B5EF4-FFF2-40B4-BE49-F238E27FC236}">
                <a16:creationId xmlns:a16="http://schemas.microsoft.com/office/drawing/2014/main" id="{B29A9CCA-9E9B-2B4A-B054-C05C8B4C1F9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070087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8" name="Tijdelijke aanduiding voor tekst 79">
            <a:extLst>
              <a:ext uri="{FF2B5EF4-FFF2-40B4-BE49-F238E27FC236}">
                <a16:creationId xmlns:a16="http://schemas.microsoft.com/office/drawing/2014/main" id="{D2FF6284-4290-074A-8FE4-1A3EE16D0E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4711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19" name="Tijdelijke aanduiding voor tekst 79">
            <a:extLst>
              <a:ext uri="{FF2B5EF4-FFF2-40B4-BE49-F238E27FC236}">
                <a16:creationId xmlns:a16="http://schemas.microsoft.com/office/drawing/2014/main" id="{6F598EFC-11BB-9C4D-99E1-9A5789E91A0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79336" y="3816816"/>
            <a:ext cx="1897200" cy="1764000"/>
          </a:xfrm>
          <a:solidFill>
            <a:srgbClr val="D9E7F2"/>
          </a:solid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0" name="Tijdelijke aanduiding voor tekst 42">
            <a:extLst>
              <a:ext uri="{FF2B5EF4-FFF2-40B4-BE49-F238E27FC236}">
                <a16:creationId xmlns:a16="http://schemas.microsoft.com/office/drawing/2014/main" id="{C06C68D9-C8B5-5447-A6D7-7C1EA5C1DC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1866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1" name="Tijdelijke aanduiding voor tekst 42">
            <a:extLst>
              <a:ext uri="{FF2B5EF4-FFF2-40B4-BE49-F238E27FC236}">
                <a16:creationId xmlns:a16="http://schemas.microsoft.com/office/drawing/2014/main" id="{A4A5678D-53DA-404E-A220-9066C884E1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1866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22" name="Tijdelijke aanduiding voor tekst 37">
            <a:extLst>
              <a:ext uri="{FF2B5EF4-FFF2-40B4-BE49-F238E27FC236}">
                <a16:creationId xmlns:a16="http://schemas.microsoft.com/office/drawing/2014/main" id="{4D1055EF-2A44-9E4D-8FA9-65B093DA31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2835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3" name="Tijdelijke aanduiding voor tekst 42">
            <a:extLst>
              <a:ext uri="{FF2B5EF4-FFF2-40B4-BE49-F238E27FC236}">
                <a16:creationId xmlns:a16="http://schemas.microsoft.com/office/drawing/2014/main" id="{641E9614-681E-6E44-B1FE-20492B6A1D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6325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2</a:t>
            </a:r>
          </a:p>
        </p:txBody>
      </p:sp>
      <p:sp>
        <p:nvSpPr>
          <p:cNvPr id="24" name="Tijdelijke aanduiding voor tekst 42">
            <a:extLst>
              <a:ext uri="{FF2B5EF4-FFF2-40B4-BE49-F238E27FC236}">
                <a16:creationId xmlns:a16="http://schemas.microsoft.com/office/drawing/2014/main" id="{653C98B7-6614-6D41-94F9-91AA427138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6325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25" name="Tijdelijke aanduiding voor tekst 37">
            <a:extLst>
              <a:ext uri="{FF2B5EF4-FFF2-40B4-BE49-F238E27FC236}">
                <a16:creationId xmlns:a16="http://schemas.microsoft.com/office/drawing/2014/main" id="{91EDCB87-11CE-8743-A350-0410B13C8C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7294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6" name="Tijdelijke aanduiding voor tekst 42">
            <a:extLst>
              <a:ext uri="{FF2B5EF4-FFF2-40B4-BE49-F238E27FC236}">
                <a16:creationId xmlns:a16="http://schemas.microsoft.com/office/drawing/2014/main" id="{0991D8B1-22DA-0C4D-B172-AC5C794A4C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784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3</a:t>
            </a:r>
          </a:p>
        </p:txBody>
      </p:sp>
      <p:sp>
        <p:nvSpPr>
          <p:cNvPr id="27" name="Tijdelijke aanduiding voor tekst 42">
            <a:extLst>
              <a:ext uri="{FF2B5EF4-FFF2-40B4-BE49-F238E27FC236}">
                <a16:creationId xmlns:a16="http://schemas.microsoft.com/office/drawing/2014/main" id="{B24FE71B-BAAB-F44C-BBAD-79CBCC2160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0784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28" name="Tijdelijke aanduiding voor tekst 37">
            <a:extLst>
              <a:ext uri="{FF2B5EF4-FFF2-40B4-BE49-F238E27FC236}">
                <a16:creationId xmlns:a16="http://schemas.microsoft.com/office/drawing/2014/main" id="{7F668514-F97B-DE49-9D30-3C1898B90B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1753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29" name="Tijdelijke aanduiding voor tekst 42">
            <a:extLst>
              <a:ext uri="{FF2B5EF4-FFF2-40B4-BE49-F238E27FC236}">
                <a16:creationId xmlns:a16="http://schemas.microsoft.com/office/drawing/2014/main" id="{EB3D1D22-E32E-CC4F-910B-3706C391F3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5243" y="2227602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4</a:t>
            </a:r>
          </a:p>
        </p:txBody>
      </p:sp>
      <p:sp>
        <p:nvSpPr>
          <p:cNvPr id="30" name="Tijdelijke aanduiding voor tekst 42">
            <a:extLst>
              <a:ext uri="{FF2B5EF4-FFF2-40B4-BE49-F238E27FC236}">
                <a16:creationId xmlns:a16="http://schemas.microsoft.com/office/drawing/2014/main" id="{8AD4B045-2D77-B34B-97FC-B09E17E1A3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25243" y="2891613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1" name="Tijdelijke aanduiding voor tekst 37">
            <a:extLst>
              <a:ext uri="{FF2B5EF4-FFF2-40B4-BE49-F238E27FC236}">
                <a16:creationId xmlns:a16="http://schemas.microsoft.com/office/drawing/2014/main" id="{B95A757E-1C18-B64A-B418-627C142D24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6212" y="2672662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32" name="Tijdelijke aanduiding voor tekst 42">
            <a:extLst>
              <a:ext uri="{FF2B5EF4-FFF2-40B4-BE49-F238E27FC236}">
                <a16:creationId xmlns:a16="http://schemas.microsoft.com/office/drawing/2014/main" id="{219066CA-8A5D-8F4A-BF97-D3CE0D850B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1866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5</a:t>
            </a:r>
          </a:p>
        </p:txBody>
      </p:sp>
      <p:sp>
        <p:nvSpPr>
          <p:cNvPr id="33" name="Tijdelijke aanduiding voor tekst 42">
            <a:extLst>
              <a:ext uri="{FF2B5EF4-FFF2-40B4-BE49-F238E27FC236}">
                <a16:creationId xmlns:a16="http://schemas.microsoft.com/office/drawing/2014/main" id="{0E5B254A-ACB4-F74C-8D89-F7B269359B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61866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4" name="Tijdelijke aanduiding voor tekst 37">
            <a:extLst>
              <a:ext uri="{FF2B5EF4-FFF2-40B4-BE49-F238E27FC236}">
                <a16:creationId xmlns:a16="http://schemas.microsoft.com/office/drawing/2014/main" id="{3917A395-21C3-6E41-A8D7-314B83DB0C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2835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35" name="Tijdelijke aanduiding voor tekst 42">
            <a:extLst>
              <a:ext uri="{FF2B5EF4-FFF2-40B4-BE49-F238E27FC236}">
                <a16:creationId xmlns:a16="http://schemas.microsoft.com/office/drawing/2014/main" id="{35D432A9-CFB1-D346-A01C-B382D6F7D9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16325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6</a:t>
            </a:r>
          </a:p>
        </p:txBody>
      </p:sp>
      <p:sp>
        <p:nvSpPr>
          <p:cNvPr id="36" name="Tijdelijke aanduiding voor tekst 42">
            <a:extLst>
              <a:ext uri="{FF2B5EF4-FFF2-40B4-BE49-F238E27FC236}">
                <a16:creationId xmlns:a16="http://schemas.microsoft.com/office/drawing/2014/main" id="{E4FF53F4-4ABE-8F46-AD50-50EE3C6732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16325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7" name="Tijdelijke aanduiding voor tekst 37">
            <a:extLst>
              <a:ext uri="{FF2B5EF4-FFF2-40B4-BE49-F238E27FC236}">
                <a16:creationId xmlns:a16="http://schemas.microsoft.com/office/drawing/2014/main" id="{383A9CB3-8EC3-774D-BE5E-0C8CBEEF90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17294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38" name="Tijdelijke aanduiding voor tekst 42">
            <a:extLst>
              <a:ext uri="{FF2B5EF4-FFF2-40B4-BE49-F238E27FC236}">
                <a16:creationId xmlns:a16="http://schemas.microsoft.com/office/drawing/2014/main" id="{7B997D22-0AF6-B746-8218-4F8F59CA8F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0784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7</a:t>
            </a:r>
          </a:p>
        </p:txBody>
      </p:sp>
      <p:sp>
        <p:nvSpPr>
          <p:cNvPr id="39" name="Tijdelijke aanduiding voor tekst 42">
            <a:extLst>
              <a:ext uri="{FF2B5EF4-FFF2-40B4-BE49-F238E27FC236}">
                <a16:creationId xmlns:a16="http://schemas.microsoft.com/office/drawing/2014/main" id="{0682B7CD-B6B7-DA41-B59C-5B88912E06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0784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40" name="Tijdelijke aanduiding voor tekst 37">
            <a:extLst>
              <a:ext uri="{FF2B5EF4-FFF2-40B4-BE49-F238E27FC236}">
                <a16:creationId xmlns:a16="http://schemas.microsoft.com/office/drawing/2014/main" id="{CDB0F275-2DE7-9742-90DE-C4F7D546A6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1753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  <p:sp>
        <p:nvSpPr>
          <p:cNvPr id="41" name="Tijdelijke aanduiding voor tekst 42">
            <a:extLst>
              <a:ext uri="{FF2B5EF4-FFF2-40B4-BE49-F238E27FC236}">
                <a16:creationId xmlns:a16="http://schemas.microsoft.com/office/drawing/2014/main" id="{3B6E6593-30CD-2545-962C-282935B41A2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25243" y="4245260"/>
            <a:ext cx="836909" cy="44319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8</a:t>
            </a:r>
          </a:p>
        </p:txBody>
      </p:sp>
      <p:sp>
        <p:nvSpPr>
          <p:cNvPr id="42" name="Tijdelijke aanduiding voor tekst 42">
            <a:extLst>
              <a:ext uri="{FF2B5EF4-FFF2-40B4-BE49-F238E27FC236}">
                <a16:creationId xmlns:a16="http://schemas.microsoft.com/office/drawing/2014/main" id="{E6CF008D-8F1E-074C-97F7-152353A9B99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25243" y="4909271"/>
            <a:ext cx="1604889" cy="3323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Name</a:t>
            </a:r>
            <a:br>
              <a:rPr lang="nl-NL" dirty="0"/>
            </a:b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43" name="Tijdelijke aanduiding voor tekst 37">
            <a:extLst>
              <a:ext uri="{FF2B5EF4-FFF2-40B4-BE49-F238E27FC236}">
                <a16:creationId xmlns:a16="http://schemas.microsoft.com/office/drawing/2014/main" id="{03C262AC-3144-CC45-B048-BC5C510D6D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6212" y="4690320"/>
            <a:ext cx="270000" cy="36000"/>
          </a:xfrm>
          <a:solidFill>
            <a:schemeClr val="tx2"/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434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10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10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10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ccel="100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250" fill="hold"/>
                        <p:tgtEl>
                          <p:spTgt spid="12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50"/>
                  </p:stCondLst>
                  <p:childTnLst>
                    <p:animScale>
                      <p:cBhvr>
                        <p:cTn dur="250" fill="hold"/>
                        <p:tgtEl>
                          <p:spTgt spid="13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300"/>
                  </p:stCondLst>
                  <p:childTnLst>
                    <p:animScale>
                      <p:cBhvr>
                        <p:cTn dur="250" fill="hold"/>
                        <p:tgtEl>
                          <p:spTgt spid="14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450"/>
                  </p:stCondLst>
                  <p:childTnLst>
                    <p:animScale>
                      <p:cBhvr>
                        <p:cTn dur="250" fill="hold"/>
                        <p:tgtEl>
                          <p:spTgt spid="15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600"/>
                  </p:stCondLst>
                  <p:childTnLst>
                    <p:animScale>
                      <p:cBhvr>
                        <p:cTn dur="250" fill="hold"/>
                        <p:tgtEl>
                          <p:spTgt spid="16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750"/>
                  </p:stCondLst>
                  <p:childTnLst>
                    <p:animScale>
                      <p:cBhvr>
                        <p:cTn dur="250" fill="hold"/>
                        <p:tgtEl>
                          <p:spTgt spid="17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900"/>
                  </p:stCondLst>
                  <p:childTnLst>
                    <p:animScale>
                      <p:cBhvr>
                        <p:cTn dur="250" fill="hold"/>
                        <p:tgtEl>
                          <p:spTgt spid="18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050"/>
                  </p:stCondLst>
                  <p:childTnLst>
                    <p:animScale>
                      <p:cBhvr>
                        <p:cTn dur="250" fill="hold"/>
                        <p:tgtEl>
                          <p:spTgt spid="19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#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628775"/>
            <a:ext cx="5053010" cy="1393825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50ECD-9222-114D-98FC-CD084BC2F12D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9229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Chapterslide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#1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B9AF8BDA-8BC7-9F41-8834-B19AF5F6B5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129504"/>
            <a:ext cx="5053012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AAB4BCE8-6121-804B-A6B1-FCC59DFE1A4C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2C7CC986-59D9-5548-8B26-3606F08333B8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58A46D49-7516-404B-A8DA-AC5514F779C3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05E96F4C-4ED1-474A-BD39-9AF41E66E91F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AA5EE13B-4844-864E-87E0-4FBF48C5D406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8DC57D4C-0B5D-4446-87FE-74F5B3F572EB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BCF4CBFF-B03D-AC45-AEC2-C832D6960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4361957"/>
            <a:ext cx="5053010" cy="140701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6085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D3AF4D3-CCD0-3445-AEEB-E277F994AFDC}"/>
              </a:ext>
            </a:extLst>
          </p:cNvPr>
          <p:cNvSpPr/>
          <p:nvPr userDrawn="1"/>
        </p:nvSpPr>
        <p:spPr>
          <a:xfrm>
            <a:off x="-1" y="0"/>
            <a:ext cx="8965325" cy="68580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9E7F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628775"/>
            <a:ext cx="5053010" cy="1393825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7FD0-641D-CB4F-A210-32EC5FF8E185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229229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Chapterslide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#2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37FE2E3A-C359-8B45-B5AD-C3CE9A618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3129504"/>
            <a:ext cx="5053012" cy="3683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0CAC603-6604-D246-8414-7E0D97F1E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3663" y="728662"/>
            <a:ext cx="5053012" cy="5040313"/>
          </a:xfrm>
          <a:prstGeom prst="rect">
            <a:avLst/>
          </a:prstGeom>
          <a:pattFill prst="smGrid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bIns="108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582A1266-7E6F-DC48-B947-CB251CE670E6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97C52C25-0383-5548-A0BB-D5E545295FE0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C5E13FC1-40AF-C54D-B624-93B11B2B5F8A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E1A85241-FCBF-6D47-BD54-3FA7DB0B997B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9544AA04-DB9D-574E-A46F-F9405D5BCE90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3FB3CF8-4D88-4540-9880-B3038D750611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8" name="INSTRUCTION">
            <a:extLst>
              <a:ext uri="{FF2B5EF4-FFF2-40B4-BE49-F238E27FC236}">
                <a16:creationId xmlns:a16="http://schemas.microsoft.com/office/drawing/2014/main" id="{52792AE1-07B8-DD48-888D-C3E0F428F424}"/>
              </a:ext>
            </a:extLst>
          </p:cNvPr>
          <p:cNvGrpSpPr/>
          <p:nvPr userDrawn="1"/>
        </p:nvGrpSpPr>
        <p:grpSpPr>
          <a:xfrm>
            <a:off x="12377595" y="0"/>
            <a:ext cx="3693386" cy="6669007"/>
            <a:chOff x="-3786437" y="0"/>
            <a:chExt cx="3693386" cy="6669007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879D845-E839-854C-8988-EE1215393AD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9367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BA456A-BFA6-EB4D-8C13-F9AC080C9146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A9C8E0D7-7784-B342-916B-B48A49CF08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250B97-2AD3-B04F-AFB4-DA34D91E5B1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90C4EE50-0C48-F142-AE8F-866A0F9EAACA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F2A95C0D-34D3-2E44-96A3-28E1466A0B4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DEBB4458-6A83-AA47-B404-80762B4EE90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Vrije vorm: vorm 379">
                <a:extLst>
                  <a:ext uri="{FF2B5EF4-FFF2-40B4-BE49-F238E27FC236}">
                    <a16:creationId xmlns:a16="http://schemas.microsoft.com/office/drawing/2014/main" id="{5ECBCC23-689C-6349-B2F6-E5545F40289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hthoek: afgeronde hoeken 380">
                <a:extLst>
                  <a:ext uri="{FF2B5EF4-FFF2-40B4-BE49-F238E27FC236}">
                    <a16:creationId xmlns:a16="http://schemas.microsoft.com/office/drawing/2014/main" id="{7298A9EA-6115-6B45-B87A-129FF7FEE54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C0C5BA6F-ECE1-F641-9390-83C1395EEF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94FC417C-FBDB-FC4B-AC6B-A10FA6164F5E}"/>
                  </a:ext>
                </a:extLst>
              </p:cNvPr>
              <p:cNvCxnSpPr>
                <a:cxnSpLocks/>
                <a:stCxn id="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472C2EC-B919-8D44-8036-D09E2EAE1C5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50E6638-5F32-E44D-A911-D393028C741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70C748B-9D67-CF45-9FFF-25C4AD6312F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829332B7-9972-0948-8227-FF4FCE1FF4E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75" name="Rechte verbindingslijn 74">
                <a:extLst>
                  <a:ext uri="{FF2B5EF4-FFF2-40B4-BE49-F238E27FC236}">
                    <a16:creationId xmlns:a16="http://schemas.microsoft.com/office/drawing/2014/main" id="{FA22DF6B-B910-BF4A-920C-25AA7A7CCCC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6" name="Gelijkbenige driehoek 376">
                <a:extLst>
                  <a:ext uri="{FF2B5EF4-FFF2-40B4-BE49-F238E27FC236}">
                    <a16:creationId xmlns:a16="http://schemas.microsoft.com/office/drawing/2014/main" id="{34C85046-309D-E942-8FCC-CE96BEBDA70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4CF749AD-8A7F-D24B-9472-CCEFE282CC2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E800ACA-482B-194A-8FA0-70EDA52B1AE2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9" name="ICOON_info">
              <a:extLst>
                <a:ext uri="{FF2B5EF4-FFF2-40B4-BE49-F238E27FC236}">
                  <a16:creationId xmlns:a16="http://schemas.microsoft.com/office/drawing/2014/main" id="{C20F4D04-ED2E-3B4B-85E5-5215E7A6BFFC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1631E012-8EB4-4049-903E-DB317250E53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Graphic 163" descr="Informatie">
                <a:extLst>
                  <a:ext uri="{FF2B5EF4-FFF2-40B4-BE49-F238E27FC236}">
                    <a16:creationId xmlns:a16="http://schemas.microsoft.com/office/drawing/2014/main" id="{01E0DBB4-A412-B84D-B502-B1358829C99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7A6B2B-64B2-8A45-B7BE-B98231D36139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C7CE21E-88AD-4347-B2A7-FBFE6946B200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7947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C85872DE-F6C7-DD41-92A6-3574F3926D37}"/>
                </a:ext>
              </a:extLst>
            </p:cNvPr>
            <p:cNvGrpSpPr/>
            <p:nvPr userDrawn="1"/>
          </p:nvGrpSpPr>
          <p:grpSpPr>
            <a:xfrm>
              <a:off x="-3449237" y="5047414"/>
              <a:ext cx="622283" cy="612919"/>
              <a:chOff x="12617641" y="3403239"/>
              <a:chExt cx="752963" cy="741634"/>
            </a:xfrm>
          </p:grpSpPr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6F358548-0F7D-564B-AE8C-B5F473BFB96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EF1EE0A8-628A-5449-9580-56BA3D062C7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6" name="Groep 65">
                    <a:extLst>
                      <a:ext uri="{FF2B5EF4-FFF2-40B4-BE49-F238E27FC236}">
                        <a16:creationId xmlns:a16="http://schemas.microsoft.com/office/drawing/2014/main" id="{A0912898-C203-EC45-B738-6B256613B3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E3DE2C40-4219-C542-928A-072F6E114A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9B0AB0BA-1C0F-F14B-B685-26F98C89DF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Ovaal 70">
                      <a:extLst>
                        <a:ext uri="{FF2B5EF4-FFF2-40B4-BE49-F238E27FC236}">
                          <a16:creationId xmlns:a16="http://schemas.microsoft.com/office/drawing/2014/main" id="{146FC2D3-6BE8-6C4B-9196-52A3BACEF7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62D5074E-A075-1B4A-A742-0E75569CD49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C8BAA185-F5FA-0C42-A70F-2E0E9B13EF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55E476-11B5-4E47-B6D6-F4949BD26DE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FBA045EC-FA8B-2B44-BB0E-19176875F2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749AE6D5-EC88-E347-8D3A-BDABBAE8B16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8D2EFCC8-4C88-DF42-8D88-D44378B65E5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C0F66C8B-457F-BA48-A103-C465854B0C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9F7C7EE8-BCDF-DE42-B1EB-950B7FA7791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0EB2459-F5A9-CC46-AA84-35AC25F63C7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8" name="Gelijkbenige driehoek 358">
                <a:extLst>
                  <a:ext uri="{FF2B5EF4-FFF2-40B4-BE49-F238E27FC236}">
                    <a16:creationId xmlns:a16="http://schemas.microsoft.com/office/drawing/2014/main" id="{57E2B55E-3371-BC43-9CA7-F551CBE747F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A79DB2D-D8B6-0642-A49C-F4CF9C1BB1C5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0BA2D26B-38B8-E846-93A6-062AE8BF2D5E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D20060DC-59F1-DE46-9610-BD45DF4A685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2FBED47-07D4-5A44-B3BE-4A833D7096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1A9236B3-071C-4640-AC22-17738BE1231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0" name="Rechthoek: afgeronde hoeken 350">
                  <a:extLst>
                    <a:ext uri="{FF2B5EF4-FFF2-40B4-BE49-F238E27FC236}">
                      <a16:creationId xmlns:a16="http://schemas.microsoft.com/office/drawing/2014/main" id="{D000A42C-0954-2942-A0F6-74BD7EE8EBE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D9FC9C22-B41A-BE46-9625-AB042E600A3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88914818-A721-9148-9163-210014FFFBA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40CF964E-2BEB-6D4E-B075-3560811470A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A7B2356D-2C1E-9F47-972E-386E8E804E9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2D5247E-6A7B-8648-ACAA-2D8D8873F60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FEDC60-8FB1-B443-A5E3-319AE22F73C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9FEC36F7-66FE-4D4E-89B6-DBA0345FF75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4" name="Rechthoek: afgeronde hoeken 344">
                    <a:extLst>
                      <a:ext uri="{FF2B5EF4-FFF2-40B4-BE49-F238E27FC236}">
                        <a16:creationId xmlns:a16="http://schemas.microsoft.com/office/drawing/2014/main" id="{12FC9E40-E25B-E14B-AB89-4A57FC7E7B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315C7C03-32BA-A140-B05B-4CA889CD43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0099A69-B879-D447-92A2-081EDA995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67F2AF07-0FCC-F448-9792-CCEA96F383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4C34576-3A1F-D24D-A6AD-784797A6A5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CF05E98-C79A-5345-BF69-C5CEB8FB36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3" name="Boog 42">
                  <a:extLst>
                    <a:ext uri="{FF2B5EF4-FFF2-40B4-BE49-F238E27FC236}">
                      <a16:creationId xmlns:a16="http://schemas.microsoft.com/office/drawing/2014/main" id="{2B9559A1-5BE2-3A4B-ABF4-BE70E2B966F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B77BF9F9-E330-354C-84C9-7A3133F6F90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5F845651-B015-4D45-8EB3-987E94CA10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41" name="Vrije vorm: vorm 341">
                <a:extLst>
                  <a:ext uri="{FF2B5EF4-FFF2-40B4-BE49-F238E27FC236}">
                    <a16:creationId xmlns:a16="http://schemas.microsoft.com/office/drawing/2014/main" id="{81BCC301-2809-CE41-AFEF-9845C35D75A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3" name="Tijdelijke aanduiding voor tekst 7">
            <a:extLst>
              <a:ext uri="{FF2B5EF4-FFF2-40B4-BE49-F238E27FC236}">
                <a16:creationId xmlns:a16="http://schemas.microsoft.com/office/drawing/2014/main" id="{51E786A2-BDB7-8342-AC74-C3FC04B1D7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4361957"/>
            <a:ext cx="5053010" cy="14070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34345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7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83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23F0-0DF8-6A4C-B02D-9A88A8D84502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61036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C950F05-B7D7-5747-A4D4-83A7D0656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735133CD-1C02-1E4E-8185-2149C0BF208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3D1E3B-13AF-6A4B-B4BA-19AAA1A737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7930F85-08D0-B242-A60E-03E40F6673E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E1A5FE8-0D8D-3942-B8A5-0739EF92536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33CB681-0254-EC46-A20C-42EDF57E56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D86EC8D-EE14-6947-8448-CA7CB03FDC7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2728D7C-6BEF-AA44-8668-382D9B3D3E9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E5349A19-CA0E-444C-89C7-656191DA72C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BDD567B-B569-CA49-91EB-3A49799C95C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66F68DF-69B8-3041-B0D0-755A38B7B9D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57D9135-5B73-6249-8CCE-48774B34C55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6025B9C-C289-0040-8F88-8841171E0D2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E60E821-C764-D04B-8A24-EA748B1BC5B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5005AB5-C9E9-1049-903B-56477EECE9D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5896F50-6FBE-BB4C-8CAE-E057E2A3203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6F0D1DC-B802-174B-8EEF-50CC2565902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D587019-34FC-364D-AD49-10B68629CA8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1C705CD-D135-5B42-BC8B-D92FB15C0CA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E436561-46BC-B741-B1E5-87FCDF7D40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D253B2B-9060-5842-A3A7-A1CD5038578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B7C92B4-CE66-EF42-A859-E6AB541AD57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CED4C29-6854-204A-B872-AE58FA40FAB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D6D01FDC-08CF-F446-B251-55B76EB6498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F3E1F946-3D01-9F4B-BEE5-FDE800F3E4A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0251D027-18FF-9244-B8AD-B883AD4861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967FE7E1-EA68-8F4C-A3E9-F82FBBFCCCD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C6ED34D-A4CC-1540-9A63-E599DF5D27D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DBFBB538-0147-1D4A-B833-C6FA81EC2D1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676D2C49-0D39-CE4F-A0A5-E4D44E22CAB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7EDE0198-312C-874C-9737-6C655387B2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BB986F4-B11E-CC49-93C1-6450DE6F4E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FEE249F-79A0-4343-811F-D23736AF39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5ED80018-E179-074C-9201-F43BF13254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6D62584-1DB6-7348-B2A9-35A4EB413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69E6443B-6664-204B-8DF2-325E00962C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233">
                  <a:extLst>
                    <a:ext uri="{FF2B5EF4-FFF2-40B4-BE49-F238E27FC236}">
                      <a16:creationId xmlns:a16="http://schemas.microsoft.com/office/drawing/2014/main" id="{157E6BD4-4124-CE46-97F8-BBEBBA4FC1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5D71711-507D-9943-AA8D-AB49AA1A919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4D5F024F-0B56-7449-8A05-68AF8BDFDE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5471D9D3-F170-C042-8F2B-E718707228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4DCDB16-232D-F446-AF79-CC9BBEAF00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2A6F013-A656-1B44-A863-DC84D5DB84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174F96F-E7CC-0842-971C-6D18AB805E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462E0A93-C2DD-4B4D-A955-6B170B4B8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242">
                  <a:extLst>
                    <a:ext uri="{FF2B5EF4-FFF2-40B4-BE49-F238E27FC236}">
                      <a16:creationId xmlns:a16="http://schemas.microsoft.com/office/drawing/2014/main" id="{5F36AC11-F825-9E4E-931D-FC63382A068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9B516AE-452C-CB4B-B00D-2A971336E9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B35F54C-56B1-AF4E-A6CA-00E1CE0B70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1D113C9-22BF-1845-86E3-579EF86ED35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B8B79533-3310-7D45-A342-5C24C99560E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6E201846-D502-864B-A7DB-09798B003C8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7528277-9F6E-4744-BFBD-976B4868EE3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95E819F4-CC4B-BB46-AD5B-7D5B864F43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BB8E88F4-4AB4-9042-BB9B-48A53C9317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5CAF708-CEBA-8D41-8F9C-A8E28BA5C0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193FD177-5E14-CE46-9DCF-B818F5BA6C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5A070ED-CDAF-E044-B427-870AAABAC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BD5DB4B-FE52-3B40-A5F5-8D478C17FD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217">
                  <a:extLst>
                    <a:ext uri="{FF2B5EF4-FFF2-40B4-BE49-F238E27FC236}">
                      <a16:creationId xmlns:a16="http://schemas.microsoft.com/office/drawing/2014/main" id="{AAD724B8-177A-B143-9EED-AC91C239AE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D35F3DF7-C512-F84D-8FAE-5B55CAAD516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ED725875-744E-8246-A722-6B52096EF8D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F92B5CB9-785A-4A40-B9F0-8E258DCF80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36753C42-7744-F644-9D67-71862B017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A52DDE1-E446-654D-8637-407FF6B986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72069AA1-BF66-1A4D-9C92-FF87483BFF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45163FA-76E4-C247-A94C-7F177BC534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E0477C93-6F81-9D4B-9EC4-F8B2F06EB0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219">
                  <a:extLst>
                    <a:ext uri="{FF2B5EF4-FFF2-40B4-BE49-F238E27FC236}">
                      <a16:creationId xmlns:a16="http://schemas.microsoft.com/office/drawing/2014/main" id="{DEBE2F82-B7C9-AF44-8565-34B8D0E0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118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7CCE68A-20B4-E049-A8ED-57BAE37218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066560-3FD6-AA42-8565-A81FC3BE6CC9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34347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Text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blue background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1A4AFA99-81B8-5642-BDDC-CB835BE98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628775"/>
            <a:ext cx="10801349" cy="4140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9F15947A-B75D-6247-873A-7461E48A2FC5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81195BB9-6CFC-104A-8584-33B460318B0C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AD78090F-DAA2-534D-930A-DA14D80C20E2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67D400A8-6885-F448-87F7-849D03B8429C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59F7755D-17BB-1544-8736-28A6CD8B2512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19A57D29-29E1-8A40-A02E-B571C9517959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5" name="INSTRUCTION">
            <a:extLst>
              <a:ext uri="{FF2B5EF4-FFF2-40B4-BE49-F238E27FC236}">
                <a16:creationId xmlns:a16="http://schemas.microsoft.com/office/drawing/2014/main" id="{A420EB73-2FE4-5C40-B255-45DED34A89B4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647F253-739E-174F-81C4-1A8D3BDCF12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3BA2FE7-0795-5E44-BE1A-30B235B9D7B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CE64096-E370-CE4C-98EE-3FFEA1AC150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418253A1-4B19-5B49-98D9-CBB6775A1FD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421CA47-033F-174E-9260-D2E47AC4A66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203AF14-CAB0-B041-94EE-3D307FF29B1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EF5AE32-203D-AE48-8395-6AC93195A25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3904F53-DDDB-CD44-A86E-683BA0E71F3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CAD6991C-A2EB-AE43-A3BD-9D98A24E708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6A20F46-8AA7-BB41-B60C-37D4D4C575E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9839053-6823-BB4C-BD88-CFDEE22457B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E7F0322-E13C-CD4D-B516-C6AFB0F0A71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3EB0DB9-1EE5-2943-914A-FE6FF3F877F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F71384-7922-4F42-B9C9-9341865CE74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5FEBD6A-0DA4-8042-B25B-451DCB397FE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E54C3C5-079C-E847-99B2-86E07092C3E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5D87EBDD-0093-C247-B608-10B1C957634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0152B15-B14E-F54E-A731-968BF672547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A73ED022-4CBB-454D-B9ED-028047BE76A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C1876B3-DE2F-F842-A5D9-CA175BEBB3E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DD3DCB1-BF51-2642-997A-B9C81F1C7FE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7" name="ICOON_info">
              <a:extLst>
                <a:ext uri="{FF2B5EF4-FFF2-40B4-BE49-F238E27FC236}">
                  <a16:creationId xmlns:a16="http://schemas.microsoft.com/office/drawing/2014/main" id="{A8F3F315-5E96-6B43-8E80-BAEAEC11345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CACA8139-1229-E14B-B0F3-40B189F3A7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7BF280C2-97A6-F04F-8B51-AF8D30328E7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VOORBEELD">
              <a:extLst>
                <a:ext uri="{FF2B5EF4-FFF2-40B4-BE49-F238E27FC236}">
                  <a16:creationId xmlns:a16="http://schemas.microsoft.com/office/drawing/2014/main" id="{D3D41EAE-573C-144F-AD59-97D1642FC75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B04F7E22-6185-1F49-B00E-B759DD22574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EE13D7D1-5031-A741-ABF7-5049BE4B931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0EABB850-1B46-6B4A-A1C0-B7C04B52AF2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6766E16E-4672-B44F-8B50-29A64EDD0B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7B2647C8-B8C2-AA46-996F-067413418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DD8DEA04-6DE4-5646-98B0-6767960B90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BFCA4377-ABEF-EF42-8DAB-393DAAFF6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8597D4D-61E2-3D4A-90FB-048D2677D5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6C64635-9D27-0A46-857A-2B22A602A3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233">
                  <a:extLst>
                    <a:ext uri="{FF2B5EF4-FFF2-40B4-BE49-F238E27FC236}">
                      <a16:creationId xmlns:a16="http://schemas.microsoft.com/office/drawing/2014/main" id="{A6E2000F-C343-254C-8F87-E4A4A1DD33B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6BE20EC2-FD0B-E74A-A6C6-2C83C3581A2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88054638-2F45-CA45-9880-00AD7FBD51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37436B32-E4F6-2F47-B99E-3009C308A6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C75A0FA4-3B64-E64B-B6C6-97911EC6A0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0A6A30B-471D-8541-9616-9A00113325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931ED609-0271-9642-8277-0A0272133E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04EFDCE2-4FCD-1241-A64D-9A2F798A2E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242">
                  <a:extLst>
                    <a:ext uri="{FF2B5EF4-FFF2-40B4-BE49-F238E27FC236}">
                      <a16:creationId xmlns:a16="http://schemas.microsoft.com/office/drawing/2014/main" id="{22872F8C-1A2A-5F4A-A76B-FD2885B38EF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019EA0FE-BAB5-0C42-9DCA-00EC5C075D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3006F547-C71C-0247-8B6C-D70445B42B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F6EB09CB-87C9-5049-846D-C5DCC403459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0402B8B5-FAC2-284B-86F7-22DAD6490B1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59C7DD2D-A381-D849-B1C8-8AD0BC370B6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121DFA81-5B29-DA45-A07D-1D46C6BE1E5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3B9D2FC5-A192-6344-9F1B-E7A8612952B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4211D3B1-DA33-414B-B31D-B3CB9A8F9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B982A505-466A-5442-9094-C4A90E2418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C6170D5-D976-4F42-B315-886987E75E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6DCB6B81-B410-954E-B774-E386CBD98C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EDE65F3-9266-314F-B171-1A1CA4C4EB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217">
                  <a:extLst>
                    <a:ext uri="{FF2B5EF4-FFF2-40B4-BE49-F238E27FC236}">
                      <a16:creationId xmlns:a16="http://schemas.microsoft.com/office/drawing/2014/main" id="{CD4F4E9C-5079-C545-A9F8-B90E6381D43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3D73366B-F0DF-6741-8595-0DDA27C7E8E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C38A1CEB-EC9A-E249-BEE0-EFAC9801562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424693B3-8D76-C84A-AF60-5794424DDF1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6B5C99B9-4669-6A4A-BE54-F4544057E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634A4C11-27B0-F64F-A72B-1DBBAC9BAC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84AF9AC-CDA3-5140-AD2C-A408C67DE5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A7A33FDD-71A9-3F4F-B7A4-D241CF7107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AAD7B1E-72D8-074F-A2B5-2DE3589A3D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219">
                  <a:extLst>
                    <a:ext uri="{FF2B5EF4-FFF2-40B4-BE49-F238E27FC236}">
                      <a16:creationId xmlns:a16="http://schemas.microsoft.com/office/drawing/2014/main" id="{9E5A3A45-10EE-7B49-8F58-310495C960C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49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626005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C8EFB6-C1A3-4549-94DF-C5555C23D85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FF7503-3E6D-A24F-82F3-A01748ABD23C}" type="datetime1">
              <a:rPr lang="nl-NL" smtClean="0"/>
              <a:t>8-12-2024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4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LUE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5E6E77B-809D-D14F-A3BA-9E9B46207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2"/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2ACBD3A-FC99-064D-8EA9-8E2236C3672A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  <a:solidFill>
            <a:schemeClr val="bg1"/>
          </a:solidFill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475F430E-A33A-EA4F-A79C-F1BB0141CFC3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53182F12-C8D0-364B-A457-EB6D7D5E899D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ABFC0841-94CF-D741-9BF4-C20CBA655C3B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5045606C-F91C-3442-91C1-CAF5F57B975B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3CF3F9CD-0190-4549-B4E9-01E04AAE2CDF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grp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09B71B-D182-BB40-B71B-7074B0FC5A41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344408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Title</a:t>
            </a:r>
            <a:r>
              <a:rPr lang="nl-NL" sz="2400" b="1" cap="none" baseline="0" noProof="0" dirty="0">
                <a:solidFill>
                  <a:schemeClr val="bg2"/>
                </a:solidFill>
                <a:latin typeface="+mj-lt"/>
              </a:rPr>
              <a:t> | blue </a:t>
            </a:r>
            <a:r>
              <a:rPr lang="nl-NL" sz="2400" b="1" cap="none" baseline="0" noProof="0" dirty="0" err="1">
                <a:solidFill>
                  <a:schemeClr val="bg2"/>
                </a:solidFill>
                <a:latin typeface="+mj-lt"/>
              </a:rPr>
              <a:t>blackground</a:t>
            </a:r>
            <a:endParaRPr lang="nl-NL" sz="2400" b="1" cap="none" baseline="0" noProof="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9ED11A-FC85-284C-B19A-A6845848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8663"/>
            <a:ext cx="10801348" cy="36036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1B301-552C-CE4C-8E8B-513A54CF8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 err="1"/>
              <a:t>Text</a:t>
            </a:r>
            <a:endParaRPr lang="nl-NL" dirty="0"/>
          </a:p>
          <a:p>
            <a:pPr lvl="4"/>
            <a:r>
              <a:rPr lang="nl-NL" dirty="0" err="1"/>
              <a:t>Heading</a:t>
            </a:r>
            <a:r>
              <a:rPr lang="nl-NL" dirty="0"/>
              <a:t> #1</a:t>
            </a:r>
          </a:p>
          <a:p>
            <a:pPr lvl="5"/>
            <a:r>
              <a:rPr lang="nl-NL" dirty="0" err="1"/>
              <a:t>Heading</a:t>
            </a:r>
            <a:r>
              <a:rPr lang="nl-NL" dirty="0"/>
              <a:t> #2</a:t>
            </a:r>
          </a:p>
          <a:p>
            <a:pPr lvl="6"/>
            <a:r>
              <a:rPr lang="nl-NL" dirty="0" err="1"/>
              <a:t>Nummeric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 err="1"/>
              <a:t>Alphabetic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Quote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91DD3F-2292-1547-9700-1F005A3AF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7462" y="6308724"/>
            <a:ext cx="528991" cy="1809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>
                <a:solidFill>
                  <a:schemeClr val="bg2"/>
                </a:solidFill>
              </a:defRPr>
            </a:lvl1pPr>
          </a:lstStyle>
          <a:p>
            <a:fld id="{2ADCA741-4927-7149-95D5-7C0846AF7464}" type="datetime1">
              <a:rPr lang="nl-NL" smtClean="0"/>
              <a:t>8-12-2024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77FD79-7C20-1845-9305-929AE2A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9718" y="6308726"/>
            <a:ext cx="4086282" cy="1841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Rotterdam School of Management, Erasmus University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2F6E94-ED04-634C-A4FF-505F2CB7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9974" y="6308726"/>
            <a:ext cx="266699" cy="1809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 b="1">
                <a:solidFill>
                  <a:schemeClr val="tx2"/>
                </a:solidFill>
              </a:defRPr>
            </a:lvl1pPr>
          </a:lstStyle>
          <a:p>
            <a:fld id="{178A85B7-8D61-3547-B415-D41275AC9D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1BD0A8-F33E-C34A-8CFD-495603D3AE5F}"/>
              </a:ext>
            </a:extLst>
          </p:cNvPr>
          <p:cNvSpPr txBox="1"/>
          <p:nvPr userDrawn="1"/>
        </p:nvSpPr>
        <p:spPr>
          <a:xfrm>
            <a:off x="2584" y="-850657"/>
            <a:ext cx="544554" cy="288147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36000" rIns="72000" bIns="36000" rtlCol="0" anchor="b">
            <a:spAutoFit/>
          </a:bodyPr>
          <a:lstStyle/>
          <a:p>
            <a:pPr algn="l"/>
            <a:r>
              <a:rPr lang="nl-NL" sz="1400" b="1" cap="all" spc="0" baseline="0" noProof="0" dirty="0">
                <a:solidFill>
                  <a:schemeClr val="bg1"/>
                </a:solidFill>
                <a:latin typeface="+mj-lt"/>
              </a:rPr>
              <a:t>RSM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156726D1-303C-7247-9A23-4FA8224A7D22}"/>
              </a:ext>
            </a:extLst>
          </p:cNvPr>
          <p:cNvGrpSpPr/>
          <p:nvPr userDrawn="1"/>
        </p:nvGrpSpPr>
        <p:grpSpPr>
          <a:xfrm>
            <a:off x="702788" y="6189203"/>
            <a:ext cx="1095997" cy="366587"/>
            <a:chOff x="2935002" y="7898764"/>
            <a:chExt cx="4644643" cy="1553528"/>
          </a:xfrm>
        </p:grpSpPr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A3A0D499-4C33-CE42-9D1E-974E90E01B95}"/>
                </a:ext>
              </a:extLst>
            </p:cNvPr>
            <p:cNvSpPr/>
            <p:nvPr/>
          </p:nvSpPr>
          <p:spPr>
            <a:xfrm>
              <a:off x="5659529" y="8398664"/>
              <a:ext cx="836778" cy="682152"/>
            </a:xfrm>
            <a:custGeom>
              <a:avLst/>
              <a:gdLst>
                <a:gd name="connsiteX0" fmla="*/ 654001 w 836778"/>
                <a:gd name="connsiteY0" fmla="*/ 71600 h 682152"/>
                <a:gd name="connsiteX1" fmla="*/ 325572 w 836778"/>
                <a:gd name="connsiteY1" fmla="*/ 413548 h 682152"/>
                <a:gd name="connsiteX2" fmla="*/ 204673 w 836778"/>
                <a:gd name="connsiteY2" fmla="*/ 252575 h 682152"/>
                <a:gd name="connsiteX3" fmla="*/ 0 w 836778"/>
                <a:gd name="connsiteY3" fmla="*/ 421168 h 682152"/>
                <a:gd name="connsiteX4" fmla="*/ 91389 w 836778"/>
                <a:gd name="connsiteY4" fmla="*/ 500225 h 682152"/>
                <a:gd name="connsiteX5" fmla="*/ 198961 w 836778"/>
                <a:gd name="connsiteY5" fmla="*/ 401165 h 682152"/>
                <a:gd name="connsiteX6" fmla="*/ 324620 w 836778"/>
                <a:gd name="connsiteY6" fmla="*/ 476413 h 682152"/>
                <a:gd name="connsiteX7" fmla="*/ 440760 w 836778"/>
                <a:gd name="connsiteY7" fmla="*/ 423073 h 682152"/>
                <a:gd name="connsiteX8" fmla="*/ 458848 w 836778"/>
                <a:gd name="connsiteY8" fmla="*/ 451648 h 682152"/>
                <a:gd name="connsiteX9" fmla="*/ 414105 w 836778"/>
                <a:gd name="connsiteY9" fmla="*/ 645958 h 682152"/>
                <a:gd name="connsiteX10" fmla="*/ 454088 w 836778"/>
                <a:gd name="connsiteY10" fmla="*/ 682153 h 682152"/>
                <a:gd name="connsiteX11" fmla="*/ 488359 w 836778"/>
                <a:gd name="connsiteY11" fmla="*/ 661198 h 682152"/>
                <a:gd name="connsiteX12" fmla="*/ 520725 w 836778"/>
                <a:gd name="connsiteY12" fmla="*/ 546898 h 682152"/>
                <a:gd name="connsiteX13" fmla="*/ 836778 w 836778"/>
                <a:gd name="connsiteY13" fmla="*/ 57313 h 682152"/>
                <a:gd name="connsiteX14" fmla="*/ 760621 w 836778"/>
                <a:gd name="connsiteY14" fmla="*/ 163 h 682152"/>
                <a:gd name="connsiteX15" fmla="*/ 654001 w 836778"/>
                <a:gd name="connsiteY15" fmla="*/ 71600 h 682152"/>
                <a:gd name="connsiteX16" fmla="*/ 83773 w 836778"/>
                <a:gd name="connsiteY16" fmla="*/ 411643 h 682152"/>
                <a:gd name="connsiteX17" fmla="*/ 70445 w 836778"/>
                <a:gd name="connsiteY17" fmla="*/ 399260 h 682152"/>
                <a:gd name="connsiteX18" fmla="*/ 147555 w 836778"/>
                <a:gd name="connsiteY18" fmla="*/ 326870 h 682152"/>
                <a:gd name="connsiteX19" fmla="*/ 162786 w 836778"/>
                <a:gd name="connsiteY19" fmla="*/ 338300 h 682152"/>
                <a:gd name="connsiteX20" fmla="*/ 83773 w 836778"/>
                <a:gd name="connsiteY20" fmla="*/ 411643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778" h="682152">
                  <a:moveTo>
                    <a:pt x="654001" y="71600"/>
                  </a:moveTo>
                  <a:cubicBezTo>
                    <a:pt x="579748" y="278293"/>
                    <a:pt x="370315" y="413548"/>
                    <a:pt x="325572" y="413548"/>
                  </a:cubicBezTo>
                  <a:cubicBezTo>
                    <a:pt x="243703" y="413548"/>
                    <a:pt x="318909" y="252575"/>
                    <a:pt x="204673" y="252575"/>
                  </a:cubicBezTo>
                  <a:cubicBezTo>
                    <a:pt x="127563" y="252575"/>
                    <a:pt x="0" y="334490"/>
                    <a:pt x="0" y="421168"/>
                  </a:cubicBezTo>
                  <a:cubicBezTo>
                    <a:pt x="0" y="460220"/>
                    <a:pt x="29511" y="500225"/>
                    <a:pt x="91389" y="500225"/>
                  </a:cubicBezTo>
                  <a:cubicBezTo>
                    <a:pt x="168498" y="500225"/>
                    <a:pt x="152315" y="401165"/>
                    <a:pt x="198961" y="401165"/>
                  </a:cubicBezTo>
                  <a:cubicBezTo>
                    <a:pt x="239895" y="401165"/>
                    <a:pt x="226568" y="476413"/>
                    <a:pt x="324620" y="476413"/>
                  </a:cubicBezTo>
                  <a:cubicBezTo>
                    <a:pt x="378883" y="476413"/>
                    <a:pt x="412201" y="423073"/>
                    <a:pt x="440760" y="423073"/>
                  </a:cubicBezTo>
                  <a:cubicBezTo>
                    <a:pt x="448376" y="423073"/>
                    <a:pt x="458848" y="427835"/>
                    <a:pt x="458848" y="451648"/>
                  </a:cubicBezTo>
                  <a:cubicBezTo>
                    <a:pt x="458848" y="490700"/>
                    <a:pt x="414105" y="613573"/>
                    <a:pt x="414105" y="645958"/>
                  </a:cubicBezTo>
                  <a:cubicBezTo>
                    <a:pt x="414105" y="666913"/>
                    <a:pt x="436953" y="682153"/>
                    <a:pt x="454088" y="682153"/>
                  </a:cubicBezTo>
                  <a:cubicBezTo>
                    <a:pt x="471223" y="682153"/>
                    <a:pt x="484551" y="674533"/>
                    <a:pt x="488359" y="661198"/>
                  </a:cubicBezTo>
                  <a:cubicBezTo>
                    <a:pt x="499782" y="620240"/>
                    <a:pt x="510254" y="582140"/>
                    <a:pt x="520725" y="546898"/>
                  </a:cubicBezTo>
                  <a:cubicBezTo>
                    <a:pt x="687320" y="7783"/>
                    <a:pt x="836778" y="174470"/>
                    <a:pt x="836778" y="57313"/>
                  </a:cubicBezTo>
                  <a:cubicBezTo>
                    <a:pt x="836778" y="15403"/>
                    <a:pt x="802508" y="163"/>
                    <a:pt x="760621" y="163"/>
                  </a:cubicBezTo>
                  <a:cubicBezTo>
                    <a:pt x="713975" y="-2695"/>
                    <a:pt x="669232" y="32548"/>
                    <a:pt x="654001" y="71600"/>
                  </a:cubicBezTo>
                  <a:close/>
                  <a:moveTo>
                    <a:pt x="83773" y="411643"/>
                  </a:moveTo>
                  <a:cubicBezTo>
                    <a:pt x="72349" y="411643"/>
                    <a:pt x="70445" y="407833"/>
                    <a:pt x="70445" y="399260"/>
                  </a:cubicBezTo>
                  <a:cubicBezTo>
                    <a:pt x="70445" y="368780"/>
                    <a:pt x="121852" y="326870"/>
                    <a:pt x="147555" y="326870"/>
                  </a:cubicBezTo>
                  <a:cubicBezTo>
                    <a:pt x="156122" y="326870"/>
                    <a:pt x="162786" y="330680"/>
                    <a:pt x="162786" y="338300"/>
                  </a:cubicBezTo>
                  <a:cubicBezTo>
                    <a:pt x="162786" y="349730"/>
                    <a:pt x="107572" y="411643"/>
                    <a:pt x="83773" y="411643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BD5722A5-B1D3-3648-9953-C0071E95F67A}"/>
                </a:ext>
              </a:extLst>
            </p:cNvPr>
            <p:cNvSpPr/>
            <p:nvPr/>
          </p:nvSpPr>
          <p:spPr>
            <a:xfrm>
              <a:off x="5276839" y="8586470"/>
              <a:ext cx="315100" cy="374332"/>
            </a:xfrm>
            <a:custGeom>
              <a:avLst/>
              <a:gdLst>
                <a:gd name="connsiteX0" fmla="*/ 23799 w 315100"/>
                <a:gd name="connsiteY0" fmla="*/ 58102 h 374332"/>
                <a:gd name="connsiteX1" fmla="*/ 56166 w 315100"/>
                <a:gd name="connsiteY1" fmla="*/ 111442 h 374332"/>
                <a:gd name="connsiteX2" fmla="*/ 178018 w 315100"/>
                <a:gd name="connsiteY2" fmla="*/ 63817 h 374332"/>
                <a:gd name="connsiteX3" fmla="*/ 203721 w 315100"/>
                <a:gd name="connsiteY3" fmla="*/ 81915 h 374332"/>
                <a:gd name="connsiteX4" fmla="*/ 0 w 315100"/>
                <a:gd name="connsiteY4" fmla="*/ 318135 h 374332"/>
                <a:gd name="connsiteX5" fmla="*/ 87581 w 315100"/>
                <a:gd name="connsiteY5" fmla="*/ 374333 h 374332"/>
                <a:gd name="connsiteX6" fmla="*/ 315101 w 315100"/>
                <a:gd name="connsiteY6" fmla="*/ 284797 h 374332"/>
                <a:gd name="connsiteX7" fmla="*/ 297014 w 315100"/>
                <a:gd name="connsiteY7" fmla="*/ 269558 h 374332"/>
                <a:gd name="connsiteX8" fmla="*/ 121852 w 315100"/>
                <a:gd name="connsiteY8" fmla="*/ 312420 h 374332"/>
                <a:gd name="connsiteX9" fmla="*/ 89485 w 315100"/>
                <a:gd name="connsiteY9" fmla="*/ 292417 h 374332"/>
                <a:gd name="connsiteX10" fmla="*/ 284638 w 315100"/>
                <a:gd name="connsiteY10" fmla="*/ 78105 h 374332"/>
                <a:gd name="connsiteX11" fmla="*/ 196105 w 315100"/>
                <a:gd name="connsiteY11" fmla="*/ 0 h 374332"/>
                <a:gd name="connsiteX12" fmla="*/ 23799 w 315100"/>
                <a:gd name="connsiteY12" fmla="*/ 58102 h 3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100" h="374332">
                  <a:moveTo>
                    <a:pt x="23799" y="58102"/>
                  </a:moveTo>
                  <a:cubicBezTo>
                    <a:pt x="8568" y="69533"/>
                    <a:pt x="37127" y="120967"/>
                    <a:pt x="56166" y="111442"/>
                  </a:cubicBezTo>
                  <a:cubicBezTo>
                    <a:pt x="74253" y="102870"/>
                    <a:pt x="141843" y="63817"/>
                    <a:pt x="178018" y="63817"/>
                  </a:cubicBezTo>
                  <a:cubicBezTo>
                    <a:pt x="195153" y="63817"/>
                    <a:pt x="203721" y="72390"/>
                    <a:pt x="203721" y="81915"/>
                  </a:cubicBezTo>
                  <a:cubicBezTo>
                    <a:pt x="203721" y="120015"/>
                    <a:pt x="0" y="223838"/>
                    <a:pt x="0" y="318135"/>
                  </a:cubicBezTo>
                  <a:cubicBezTo>
                    <a:pt x="0" y="340995"/>
                    <a:pt x="20943" y="374333"/>
                    <a:pt x="87581" y="374333"/>
                  </a:cubicBezTo>
                  <a:cubicBezTo>
                    <a:pt x="191345" y="374333"/>
                    <a:pt x="315101" y="325755"/>
                    <a:pt x="315101" y="284797"/>
                  </a:cubicBezTo>
                  <a:cubicBezTo>
                    <a:pt x="315101" y="278130"/>
                    <a:pt x="306533" y="269558"/>
                    <a:pt x="297014" y="269558"/>
                  </a:cubicBezTo>
                  <a:cubicBezTo>
                    <a:pt x="280830" y="269558"/>
                    <a:pt x="177066" y="312420"/>
                    <a:pt x="121852" y="312420"/>
                  </a:cubicBezTo>
                  <a:cubicBezTo>
                    <a:pt x="103764" y="312420"/>
                    <a:pt x="89485" y="304800"/>
                    <a:pt x="89485" y="292417"/>
                  </a:cubicBezTo>
                  <a:cubicBezTo>
                    <a:pt x="89485" y="235267"/>
                    <a:pt x="284638" y="145733"/>
                    <a:pt x="284638" y="78105"/>
                  </a:cubicBezTo>
                  <a:cubicBezTo>
                    <a:pt x="284638" y="18097"/>
                    <a:pt x="229424" y="0"/>
                    <a:pt x="196105" y="0"/>
                  </a:cubicBezTo>
                  <a:cubicBezTo>
                    <a:pt x="117092" y="1905"/>
                    <a:pt x="39031" y="47625"/>
                    <a:pt x="23799" y="58102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2258EF02-1E50-6848-A084-BCD8CC65969D}"/>
                </a:ext>
              </a:extLst>
            </p:cNvPr>
            <p:cNvSpPr/>
            <p:nvPr/>
          </p:nvSpPr>
          <p:spPr>
            <a:xfrm>
              <a:off x="6343993" y="8600715"/>
              <a:ext cx="1235652" cy="483911"/>
            </a:xfrm>
            <a:custGeom>
              <a:avLst/>
              <a:gdLst>
                <a:gd name="connsiteX0" fmla="*/ 992901 w 1235652"/>
                <a:gd name="connsiteY0" fmla="*/ 117199 h 483911"/>
                <a:gd name="connsiteX1" fmla="*/ 797748 w 1235652"/>
                <a:gd name="connsiteY1" fmla="*/ 196257 h 483911"/>
                <a:gd name="connsiteX2" fmla="*/ 721590 w 1235652"/>
                <a:gd name="connsiteY2" fmla="*/ 114342 h 483911"/>
                <a:gd name="connsiteX3" fmla="*/ 649241 w 1235652"/>
                <a:gd name="connsiteY3" fmla="*/ 38142 h 483911"/>
                <a:gd name="connsiteX4" fmla="*/ 571180 w 1235652"/>
                <a:gd name="connsiteY4" fmla="*/ 87672 h 483911"/>
                <a:gd name="connsiteX5" fmla="*/ 450280 w 1235652"/>
                <a:gd name="connsiteY5" fmla="*/ 193399 h 483911"/>
                <a:gd name="connsiteX6" fmla="*/ 411249 w 1235652"/>
                <a:gd name="connsiteY6" fmla="*/ 142917 h 483911"/>
                <a:gd name="connsiteX7" fmla="*/ 429337 w 1235652"/>
                <a:gd name="connsiteY7" fmla="*/ 83862 h 483911"/>
                <a:gd name="connsiteX8" fmla="*/ 393162 w 1235652"/>
                <a:gd name="connsiteY8" fmla="*/ 30522 h 483911"/>
                <a:gd name="connsiteX9" fmla="*/ 277974 w 1235652"/>
                <a:gd name="connsiteY9" fmla="*/ 111484 h 483911"/>
                <a:gd name="connsiteX10" fmla="*/ 152315 w 1235652"/>
                <a:gd name="connsiteY10" fmla="*/ 210544 h 483911"/>
                <a:gd name="connsiteX11" fmla="*/ 61878 w 1235652"/>
                <a:gd name="connsiteY11" fmla="*/ 100054 h 483911"/>
                <a:gd name="connsiteX12" fmla="*/ 0 w 1235652"/>
                <a:gd name="connsiteY12" fmla="*/ 160062 h 483911"/>
                <a:gd name="connsiteX13" fmla="*/ 45694 w 1235652"/>
                <a:gd name="connsiteY13" fmla="*/ 237214 h 483911"/>
                <a:gd name="connsiteX14" fmla="*/ 129467 w 1235652"/>
                <a:gd name="connsiteY14" fmla="*/ 291507 h 483911"/>
                <a:gd name="connsiteX15" fmla="*/ 319861 w 1235652"/>
                <a:gd name="connsiteY15" fmla="*/ 171492 h 483911"/>
                <a:gd name="connsiteX16" fmla="*/ 349372 w 1235652"/>
                <a:gd name="connsiteY16" fmla="*/ 204829 h 483911"/>
                <a:gd name="connsiteX17" fmla="*/ 449328 w 1235652"/>
                <a:gd name="connsiteY17" fmla="*/ 264837 h 483911"/>
                <a:gd name="connsiteX18" fmla="*/ 607354 w 1235652"/>
                <a:gd name="connsiteY18" fmla="*/ 180064 h 483911"/>
                <a:gd name="connsiteX19" fmla="*/ 763477 w 1235652"/>
                <a:gd name="connsiteY19" fmla="*/ 276267 h 483911"/>
                <a:gd name="connsiteX20" fmla="*/ 859626 w 1235652"/>
                <a:gd name="connsiteY20" fmla="*/ 262932 h 483911"/>
                <a:gd name="connsiteX21" fmla="*/ 1010988 w 1235652"/>
                <a:gd name="connsiteY21" fmla="*/ 232452 h 483911"/>
                <a:gd name="connsiteX22" fmla="*/ 1113800 w 1235652"/>
                <a:gd name="connsiteY22" fmla="*/ 71479 h 483911"/>
                <a:gd name="connsiteX23" fmla="*/ 1156639 w 1235652"/>
                <a:gd name="connsiteY23" fmla="*/ 127677 h 483911"/>
                <a:gd name="connsiteX24" fmla="*/ 894848 w 1235652"/>
                <a:gd name="connsiteY24" fmla="*/ 417237 h 483911"/>
                <a:gd name="connsiteX25" fmla="*/ 852010 w 1235652"/>
                <a:gd name="connsiteY25" fmla="*/ 461052 h 483911"/>
                <a:gd name="connsiteX26" fmla="*/ 881521 w 1235652"/>
                <a:gd name="connsiteY26" fmla="*/ 483912 h 483911"/>
                <a:gd name="connsiteX27" fmla="*/ 1235653 w 1235652"/>
                <a:gd name="connsiteY27" fmla="*/ 138154 h 483911"/>
                <a:gd name="connsiteX28" fmla="*/ 1121417 w 1235652"/>
                <a:gd name="connsiteY28" fmla="*/ 42 h 483911"/>
                <a:gd name="connsiteX29" fmla="*/ 992901 w 1235652"/>
                <a:gd name="connsiteY29" fmla="*/ 117199 h 4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35652" h="483911">
                  <a:moveTo>
                    <a:pt x="992901" y="117199"/>
                  </a:moveTo>
                  <a:cubicBezTo>
                    <a:pt x="976718" y="179112"/>
                    <a:pt x="860578" y="196257"/>
                    <a:pt x="797748" y="196257"/>
                  </a:cubicBezTo>
                  <a:cubicBezTo>
                    <a:pt x="734918" y="196257"/>
                    <a:pt x="734918" y="179112"/>
                    <a:pt x="721590" y="114342"/>
                  </a:cubicBezTo>
                  <a:cubicBezTo>
                    <a:pt x="709215" y="53382"/>
                    <a:pt x="683512" y="38142"/>
                    <a:pt x="649241" y="38142"/>
                  </a:cubicBezTo>
                  <a:cubicBezTo>
                    <a:pt x="624490" y="38142"/>
                    <a:pt x="599739" y="61954"/>
                    <a:pt x="571180" y="87672"/>
                  </a:cubicBezTo>
                  <a:cubicBezTo>
                    <a:pt x="522630" y="132439"/>
                    <a:pt x="475983" y="193399"/>
                    <a:pt x="450280" y="193399"/>
                  </a:cubicBezTo>
                  <a:cubicBezTo>
                    <a:pt x="428385" y="193399"/>
                    <a:pt x="411249" y="167682"/>
                    <a:pt x="411249" y="142917"/>
                  </a:cubicBezTo>
                  <a:cubicBezTo>
                    <a:pt x="411249" y="120057"/>
                    <a:pt x="429337" y="109579"/>
                    <a:pt x="429337" y="83862"/>
                  </a:cubicBezTo>
                  <a:cubicBezTo>
                    <a:pt x="429337" y="65764"/>
                    <a:pt x="418865" y="30522"/>
                    <a:pt x="393162" y="30522"/>
                  </a:cubicBezTo>
                  <a:cubicBezTo>
                    <a:pt x="353180" y="30522"/>
                    <a:pt x="289398" y="101007"/>
                    <a:pt x="277974" y="111484"/>
                  </a:cubicBezTo>
                  <a:cubicBezTo>
                    <a:pt x="244655" y="144822"/>
                    <a:pt x="198961" y="210544"/>
                    <a:pt x="152315" y="210544"/>
                  </a:cubicBezTo>
                  <a:cubicBezTo>
                    <a:pt x="81869" y="210544"/>
                    <a:pt x="145651" y="100054"/>
                    <a:pt x="61878" y="100054"/>
                  </a:cubicBezTo>
                  <a:cubicBezTo>
                    <a:pt x="18087" y="100054"/>
                    <a:pt x="0" y="140059"/>
                    <a:pt x="0" y="160062"/>
                  </a:cubicBezTo>
                  <a:cubicBezTo>
                    <a:pt x="0" y="193399"/>
                    <a:pt x="21895" y="211497"/>
                    <a:pt x="45694" y="237214"/>
                  </a:cubicBezTo>
                  <a:cubicBezTo>
                    <a:pt x="72350" y="265789"/>
                    <a:pt x="93293" y="291507"/>
                    <a:pt x="129467" y="291507"/>
                  </a:cubicBezTo>
                  <a:cubicBezTo>
                    <a:pt x="238944" y="291507"/>
                    <a:pt x="263695" y="171492"/>
                    <a:pt x="319861" y="171492"/>
                  </a:cubicBezTo>
                  <a:cubicBezTo>
                    <a:pt x="338900" y="171492"/>
                    <a:pt x="347468" y="188637"/>
                    <a:pt x="349372" y="204829"/>
                  </a:cubicBezTo>
                  <a:cubicBezTo>
                    <a:pt x="354131" y="245787"/>
                    <a:pt x="397922" y="264837"/>
                    <a:pt x="449328" y="264837"/>
                  </a:cubicBezTo>
                  <a:cubicBezTo>
                    <a:pt x="545477" y="264837"/>
                    <a:pt x="547381" y="180064"/>
                    <a:pt x="607354" y="180064"/>
                  </a:cubicBezTo>
                  <a:cubicBezTo>
                    <a:pt x="688272" y="180064"/>
                    <a:pt x="673040" y="276267"/>
                    <a:pt x="763477" y="276267"/>
                  </a:cubicBezTo>
                  <a:cubicBezTo>
                    <a:pt x="799652" y="276267"/>
                    <a:pt x="805364" y="270552"/>
                    <a:pt x="859626" y="262932"/>
                  </a:cubicBezTo>
                  <a:cubicBezTo>
                    <a:pt x="925311" y="254359"/>
                    <a:pt x="981477" y="250549"/>
                    <a:pt x="1010988" y="232452"/>
                  </a:cubicBezTo>
                  <a:cubicBezTo>
                    <a:pt x="1078578" y="191494"/>
                    <a:pt x="1043355" y="71479"/>
                    <a:pt x="1113800" y="71479"/>
                  </a:cubicBezTo>
                  <a:cubicBezTo>
                    <a:pt x="1137600" y="71479"/>
                    <a:pt x="1156639" y="87672"/>
                    <a:pt x="1156639" y="127677"/>
                  </a:cubicBezTo>
                  <a:cubicBezTo>
                    <a:pt x="1156639" y="177207"/>
                    <a:pt x="1139504" y="291507"/>
                    <a:pt x="894848" y="417237"/>
                  </a:cubicBezTo>
                  <a:cubicBezTo>
                    <a:pt x="870097" y="430572"/>
                    <a:pt x="852010" y="446764"/>
                    <a:pt x="852010" y="461052"/>
                  </a:cubicBezTo>
                  <a:cubicBezTo>
                    <a:pt x="852010" y="476292"/>
                    <a:pt x="867241" y="483912"/>
                    <a:pt x="881521" y="483912"/>
                  </a:cubicBezTo>
                  <a:cubicBezTo>
                    <a:pt x="936735" y="483912"/>
                    <a:pt x="1235653" y="321987"/>
                    <a:pt x="1235653" y="138154"/>
                  </a:cubicBezTo>
                  <a:cubicBezTo>
                    <a:pt x="1235653" y="32427"/>
                    <a:pt x="1189006" y="42"/>
                    <a:pt x="1121417" y="42"/>
                  </a:cubicBezTo>
                  <a:cubicBezTo>
                    <a:pt x="1013844" y="-1863"/>
                    <a:pt x="1008132" y="61954"/>
                    <a:pt x="992901" y="117199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24E789B1-0ED8-6D47-9E06-C313E607811E}"/>
                </a:ext>
              </a:extLst>
            </p:cNvPr>
            <p:cNvSpPr/>
            <p:nvPr/>
          </p:nvSpPr>
          <p:spPr>
            <a:xfrm>
              <a:off x="3260574" y="8011160"/>
              <a:ext cx="2189522" cy="1441132"/>
            </a:xfrm>
            <a:custGeom>
              <a:avLst/>
              <a:gdLst>
                <a:gd name="connsiteX0" fmla="*/ 1968667 w 2189522"/>
                <a:gd name="connsiteY0" fmla="*/ 0 h 1441132"/>
                <a:gd name="connsiteX1" fmla="*/ 1087146 w 2189522"/>
                <a:gd name="connsiteY1" fmla="*/ 636270 h 1441132"/>
                <a:gd name="connsiteX2" fmla="*/ 0 w 2189522"/>
                <a:gd name="connsiteY2" fmla="*/ 1160145 h 1441132"/>
                <a:gd name="connsiteX3" fmla="*/ 145651 w 2189522"/>
                <a:gd name="connsiteY3" fmla="*/ 1255395 h 1441132"/>
                <a:gd name="connsiteX4" fmla="*/ 218000 w 2189522"/>
                <a:gd name="connsiteY4" fmla="*/ 1217295 h 1441132"/>
                <a:gd name="connsiteX5" fmla="*/ 111380 w 2189522"/>
                <a:gd name="connsiteY5" fmla="*/ 1143000 h 1441132"/>
                <a:gd name="connsiteX6" fmla="*/ 1027172 w 2189522"/>
                <a:gd name="connsiteY6" fmla="*/ 741998 h 1441132"/>
                <a:gd name="connsiteX7" fmla="*/ 1339417 w 2189522"/>
                <a:gd name="connsiteY7" fmla="*/ 1441133 h 1441132"/>
                <a:gd name="connsiteX8" fmla="*/ 1816352 w 2189522"/>
                <a:gd name="connsiteY8" fmla="*/ 1261110 h 1441132"/>
                <a:gd name="connsiteX9" fmla="*/ 1796361 w 2189522"/>
                <a:gd name="connsiteY9" fmla="*/ 1227773 h 1441132"/>
                <a:gd name="connsiteX10" fmla="*/ 1376544 w 2189522"/>
                <a:gd name="connsiteY10" fmla="*/ 1362075 h 1441132"/>
                <a:gd name="connsiteX11" fmla="*/ 1149975 w 2189522"/>
                <a:gd name="connsiteY11" fmla="*/ 704850 h 1441132"/>
                <a:gd name="connsiteX12" fmla="*/ 1650710 w 2189522"/>
                <a:gd name="connsiteY12" fmla="*/ 625793 h 1441132"/>
                <a:gd name="connsiteX13" fmla="*/ 1860142 w 2189522"/>
                <a:gd name="connsiteY13" fmla="*/ 689610 h 1441132"/>
                <a:gd name="connsiteX14" fmla="*/ 1888701 w 2189522"/>
                <a:gd name="connsiteY14" fmla="*/ 651510 h 1441132"/>
                <a:gd name="connsiteX15" fmla="*/ 1616439 w 2189522"/>
                <a:gd name="connsiteY15" fmla="*/ 545782 h 1441132"/>
                <a:gd name="connsiteX16" fmla="*/ 1210901 w 2189522"/>
                <a:gd name="connsiteY16" fmla="*/ 602932 h 1441132"/>
                <a:gd name="connsiteX17" fmla="*/ 1982946 w 2189522"/>
                <a:gd name="connsiteY17" fmla="*/ 75248 h 1441132"/>
                <a:gd name="connsiteX18" fmla="*/ 2189523 w 2189522"/>
                <a:gd name="connsiteY18" fmla="*/ 63817 h 1441132"/>
                <a:gd name="connsiteX19" fmla="*/ 1968667 w 2189522"/>
                <a:gd name="connsiteY19" fmla="*/ 0 h 144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9522" h="1441132">
                  <a:moveTo>
                    <a:pt x="1968667" y="0"/>
                  </a:moveTo>
                  <a:cubicBezTo>
                    <a:pt x="1784937" y="0"/>
                    <a:pt x="1446037" y="120967"/>
                    <a:pt x="1087146" y="636270"/>
                  </a:cubicBezTo>
                  <a:cubicBezTo>
                    <a:pt x="842490" y="705803"/>
                    <a:pt x="0" y="966787"/>
                    <a:pt x="0" y="1160145"/>
                  </a:cubicBezTo>
                  <a:cubicBezTo>
                    <a:pt x="0" y="1200150"/>
                    <a:pt x="59974" y="1255395"/>
                    <a:pt x="145651" y="1255395"/>
                  </a:cubicBezTo>
                  <a:cubicBezTo>
                    <a:pt x="186585" y="1255395"/>
                    <a:pt x="218000" y="1240155"/>
                    <a:pt x="218000" y="1217295"/>
                  </a:cubicBezTo>
                  <a:cubicBezTo>
                    <a:pt x="218000" y="1172528"/>
                    <a:pt x="111380" y="1175385"/>
                    <a:pt x="111380" y="1143000"/>
                  </a:cubicBezTo>
                  <a:cubicBezTo>
                    <a:pt x="111380" y="1056323"/>
                    <a:pt x="602595" y="869632"/>
                    <a:pt x="1027172" y="741998"/>
                  </a:cubicBezTo>
                  <a:cubicBezTo>
                    <a:pt x="864386" y="1053465"/>
                    <a:pt x="954822" y="1441133"/>
                    <a:pt x="1339417" y="1441133"/>
                  </a:cubicBezTo>
                  <a:cubicBezTo>
                    <a:pt x="1522194" y="1441133"/>
                    <a:pt x="1704972" y="1329690"/>
                    <a:pt x="1816352" y="1261110"/>
                  </a:cubicBezTo>
                  <a:cubicBezTo>
                    <a:pt x="1838247" y="1247775"/>
                    <a:pt x="1821112" y="1215390"/>
                    <a:pt x="1796361" y="1227773"/>
                  </a:cubicBezTo>
                  <a:cubicBezTo>
                    <a:pt x="1681173" y="1286828"/>
                    <a:pt x="1532666" y="1362075"/>
                    <a:pt x="1376544" y="1362075"/>
                  </a:cubicBezTo>
                  <a:cubicBezTo>
                    <a:pt x="963390" y="1362075"/>
                    <a:pt x="1010036" y="950595"/>
                    <a:pt x="1149975" y="704850"/>
                  </a:cubicBezTo>
                  <a:cubicBezTo>
                    <a:pt x="1272779" y="670560"/>
                    <a:pt x="1457461" y="625793"/>
                    <a:pt x="1650710" y="625793"/>
                  </a:cubicBezTo>
                  <a:cubicBezTo>
                    <a:pt x="1794457" y="625793"/>
                    <a:pt x="1832536" y="680085"/>
                    <a:pt x="1860142" y="689610"/>
                  </a:cubicBezTo>
                  <a:cubicBezTo>
                    <a:pt x="1887749" y="699135"/>
                    <a:pt x="1906789" y="676275"/>
                    <a:pt x="1888701" y="651510"/>
                  </a:cubicBezTo>
                  <a:cubicBezTo>
                    <a:pt x="1860142" y="612457"/>
                    <a:pt x="1806832" y="545782"/>
                    <a:pt x="1616439" y="545782"/>
                  </a:cubicBezTo>
                  <a:cubicBezTo>
                    <a:pt x="1534570" y="544830"/>
                    <a:pt x="1370832" y="565785"/>
                    <a:pt x="1210901" y="602932"/>
                  </a:cubicBezTo>
                  <a:cubicBezTo>
                    <a:pt x="1386063" y="366713"/>
                    <a:pt x="1672605" y="75248"/>
                    <a:pt x="1982946" y="75248"/>
                  </a:cubicBezTo>
                  <a:cubicBezTo>
                    <a:pt x="2071479" y="75248"/>
                    <a:pt x="2189523" y="106680"/>
                    <a:pt x="2189523" y="63817"/>
                  </a:cubicBezTo>
                  <a:cubicBezTo>
                    <a:pt x="2188571" y="8573"/>
                    <a:pt x="2016265" y="0"/>
                    <a:pt x="1968667" y="0"/>
                  </a:cubicBezTo>
                  <a:close/>
                </a:path>
              </a:pathLst>
            </a:custGeom>
            <a:solidFill>
              <a:srgbClr val="747798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32649FE9-DBE5-CA4C-BB82-5101FD35EFF0}"/>
                </a:ext>
              </a:extLst>
            </p:cNvPr>
            <p:cNvSpPr/>
            <p:nvPr/>
          </p:nvSpPr>
          <p:spPr>
            <a:xfrm>
              <a:off x="2935002" y="7898764"/>
              <a:ext cx="1386063" cy="525780"/>
            </a:xfrm>
            <a:custGeom>
              <a:avLst/>
              <a:gdLst>
                <a:gd name="connsiteX0" fmla="*/ 852962 w 1386063"/>
                <a:gd name="connsiteY0" fmla="*/ 517208 h 525780"/>
                <a:gd name="connsiteX1" fmla="*/ 945303 w 1386063"/>
                <a:gd name="connsiteY1" fmla="*/ 517208 h 525780"/>
                <a:gd name="connsiteX2" fmla="*/ 966246 w 1386063"/>
                <a:gd name="connsiteY2" fmla="*/ 232410 h 525780"/>
                <a:gd name="connsiteX3" fmla="*/ 967198 w 1386063"/>
                <a:gd name="connsiteY3" fmla="*/ 152400 h 525780"/>
                <a:gd name="connsiteX4" fmla="*/ 969102 w 1386063"/>
                <a:gd name="connsiteY4" fmla="*/ 152400 h 525780"/>
                <a:gd name="connsiteX5" fmla="*/ 996709 w 1386063"/>
                <a:gd name="connsiteY5" fmla="*/ 232410 h 525780"/>
                <a:gd name="connsiteX6" fmla="*/ 1078578 w 1386063"/>
                <a:gd name="connsiteY6" fmla="*/ 429578 h 525780"/>
                <a:gd name="connsiteX7" fmla="*/ 1159495 w 1386063"/>
                <a:gd name="connsiteY7" fmla="*/ 429578 h 525780"/>
                <a:gd name="connsiteX8" fmla="*/ 1242316 w 1386063"/>
                <a:gd name="connsiteY8" fmla="*/ 232410 h 525780"/>
                <a:gd name="connsiteX9" fmla="*/ 1269923 w 1386063"/>
                <a:gd name="connsiteY9" fmla="*/ 153352 h 525780"/>
                <a:gd name="connsiteX10" fmla="*/ 1271827 w 1386063"/>
                <a:gd name="connsiteY10" fmla="*/ 153352 h 525780"/>
                <a:gd name="connsiteX11" fmla="*/ 1272779 w 1386063"/>
                <a:gd name="connsiteY11" fmla="*/ 232410 h 525780"/>
                <a:gd name="connsiteX12" fmla="*/ 1294674 w 1386063"/>
                <a:gd name="connsiteY12" fmla="*/ 517208 h 525780"/>
                <a:gd name="connsiteX13" fmla="*/ 1386063 w 1386063"/>
                <a:gd name="connsiteY13" fmla="*/ 517208 h 525780"/>
                <a:gd name="connsiteX14" fmla="*/ 1345129 w 1386063"/>
                <a:gd name="connsiteY14" fmla="*/ 7620 h 525780"/>
                <a:gd name="connsiteX15" fmla="*/ 1246124 w 1386063"/>
                <a:gd name="connsiteY15" fmla="*/ 7620 h 525780"/>
                <a:gd name="connsiteX16" fmla="*/ 1146168 w 1386063"/>
                <a:gd name="connsiteY16" fmla="*/ 259080 h 525780"/>
                <a:gd name="connsiteX17" fmla="*/ 1121416 w 1386063"/>
                <a:gd name="connsiteY17" fmla="*/ 333375 h 525780"/>
                <a:gd name="connsiteX18" fmla="*/ 1118561 w 1386063"/>
                <a:gd name="connsiteY18" fmla="*/ 333375 h 525780"/>
                <a:gd name="connsiteX19" fmla="*/ 1092858 w 1386063"/>
                <a:gd name="connsiteY19" fmla="*/ 259080 h 525780"/>
                <a:gd name="connsiteX20" fmla="*/ 992901 w 1386063"/>
                <a:gd name="connsiteY20" fmla="*/ 7620 h 525780"/>
                <a:gd name="connsiteX21" fmla="*/ 893896 w 1386063"/>
                <a:gd name="connsiteY21" fmla="*/ 7620 h 525780"/>
                <a:gd name="connsiteX22" fmla="*/ 852962 w 1386063"/>
                <a:gd name="connsiteY22" fmla="*/ 517208 h 525780"/>
                <a:gd name="connsiteX23" fmla="*/ 432193 w 1386063"/>
                <a:gd name="connsiteY23" fmla="*/ 456248 h 525780"/>
                <a:gd name="connsiteX24" fmla="*/ 607355 w 1386063"/>
                <a:gd name="connsiteY24" fmla="*/ 525780 h 525780"/>
                <a:gd name="connsiteX25" fmla="*/ 774901 w 1386063"/>
                <a:gd name="connsiteY25" fmla="*/ 376238 h 525780"/>
                <a:gd name="connsiteX26" fmla="*/ 535005 w 1386063"/>
                <a:gd name="connsiteY26" fmla="*/ 145733 h 525780"/>
                <a:gd name="connsiteX27" fmla="*/ 612114 w 1386063"/>
                <a:gd name="connsiteY27" fmla="*/ 84773 h 525780"/>
                <a:gd name="connsiteX28" fmla="*/ 724447 w 1386063"/>
                <a:gd name="connsiteY28" fmla="*/ 129540 h 525780"/>
                <a:gd name="connsiteX29" fmla="*/ 764429 w 1386063"/>
                <a:gd name="connsiteY29" fmla="*/ 54293 h 525780"/>
                <a:gd name="connsiteX30" fmla="*/ 612114 w 1386063"/>
                <a:gd name="connsiteY30" fmla="*/ 0 h 525780"/>
                <a:gd name="connsiteX31" fmla="*/ 441712 w 1386063"/>
                <a:gd name="connsiteY31" fmla="*/ 147638 h 525780"/>
                <a:gd name="connsiteX32" fmla="*/ 681608 w 1386063"/>
                <a:gd name="connsiteY32" fmla="*/ 379095 h 525780"/>
                <a:gd name="connsiteX33" fmla="*/ 607355 w 1386063"/>
                <a:gd name="connsiteY33" fmla="*/ 441008 h 525780"/>
                <a:gd name="connsiteX34" fmla="*/ 480743 w 1386063"/>
                <a:gd name="connsiteY34" fmla="*/ 387668 h 525780"/>
                <a:gd name="connsiteX35" fmla="*/ 432193 w 1386063"/>
                <a:gd name="connsiteY35" fmla="*/ 456248 h 525780"/>
                <a:gd name="connsiteX36" fmla="*/ 92341 w 1386063"/>
                <a:gd name="connsiteY36" fmla="*/ 246698 h 525780"/>
                <a:gd name="connsiteX37" fmla="*/ 92341 w 1386063"/>
                <a:gd name="connsiteY37" fmla="*/ 87630 h 525780"/>
                <a:gd name="connsiteX38" fmla="*/ 162786 w 1386063"/>
                <a:gd name="connsiteY38" fmla="*/ 87630 h 525780"/>
                <a:gd name="connsiteX39" fmla="*/ 256079 w 1386063"/>
                <a:gd name="connsiteY39" fmla="*/ 166688 h 525780"/>
                <a:gd name="connsiteX40" fmla="*/ 176114 w 1386063"/>
                <a:gd name="connsiteY40" fmla="*/ 246698 h 525780"/>
                <a:gd name="connsiteX41" fmla="*/ 92341 w 1386063"/>
                <a:gd name="connsiteY41" fmla="*/ 246698 h 525780"/>
                <a:gd name="connsiteX42" fmla="*/ 0 w 1386063"/>
                <a:gd name="connsiteY42" fmla="*/ 517208 h 525780"/>
                <a:gd name="connsiteX43" fmla="*/ 92341 w 1386063"/>
                <a:gd name="connsiteY43" fmla="*/ 517208 h 525780"/>
                <a:gd name="connsiteX44" fmla="*/ 92341 w 1386063"/>
                <a:gd name="connsiteY44" fmla="*/ 327660 h 525780"/>
                <a:gd name="connsiteX45" fmla="*/ 180874 w 1386063"/>
                <a:gd name="connsiteY45" fmla="*/ 327660 h 525780"/>
                <a:gd name="connsiteX46" fmla="*/ 281782 w 1386063"/>
                <a:gd name="connsiteY46" fmla="*/ 518160 h 525780"/>
                <a:gd name="connsiteX47" fmla="*/ 385546 w 1386063"/>
                <a:gd name="connsiteY47" fmla="*/ 518160 h 525780"/>
                <a:gd name="connsiteX48" fmla="*/ 280830 w 1386063"/>
                <a:gd name="connsiteY48" fmla="*/ 327660 h 525780"/>
                <a:gd name="connsiteX49" fmla="*/ 263695 w 1386063"/>
                <a:gd name="connsiteY49" fmla="*/ 302895 h 525780"/>
                <a:gd name="connsiteX50" fmla="*/ 263695 w 1386063"/>
                <a:gd name="connsiteY50" fmla="*/ 300990 h 525780"/>
                <a:gd name="connsiteX51" fmla="*/ 349372 w 1386063"/>
                <a:gd name="connsiteY51" fmla="*/ 161925 h 525780"/>
                <a:gd name="connsiteX52" fmla="*/ 266551 w 1386063"/>
                <a:gd name="connsiteY52" fmla="*/ 22860 h 525780"/>
                <a:gd name="connsiteX53" fmla="*/ 163738 w 1386063"/>
                <a:gd name="connsiteY53" fmla="*/ 8573 h 525780"/>
                <a:gd name="connsiteX54" fmla="*/ 0 w 1386063"/>
                <a:gd name="connsiteY54" fmla="*/ 8573 h 525780"/>
                <a:gd name="connsiteX55" fmla="*/ 0 w 1386063"/>
                <a:gd name="connsiteY55" fmla="*/ 517208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6063" h="525780">
                  <a:moveTo>
                    <a:pt x="852962" y="517208"/>
                  </a:moveTo>
                  <a:lnTo>
                    <a:pt x="945303" y="517208"/>
                  </a:lnTo>
                  <a:lnTo>
                    <a:pt x="966246" y="232410"/>
                  </a:lnTo>
                  <a:cubicBezTo>
                    <a:pt x="968150" y="199073"/>
                    <a:pt x="967198" y="152400"/>
                    <a:pt x="967198" y="152400"/>
                  </a:cubicBezTo>
                  <a:lnTo>
                    <a:pt x="969102" y="152400"/>
                  </a:lnTo>
                  <a:cubicBezTo>
                    <a:pt x="969102" y="152400"/>
                    <a:pt x="985285" y="202883"/>
                    <a:pt x="996709" y="232410"/>
                  </a:cubicBezTo>
                  <a:lnTo>
                    <a:pt x="1078578" y="429578"/>
                  </a:lnTo>
                  <a:lnTo>
                    <a:pt x="1159495" y="429578"/>
                  </a:lnTo>
                  <a:lnTo>
                    <a:pt x="1242316" y="232410"/>
                  </a:lnTo>
                  <a:cubicBezTo>
                    <a:pt x="1254692" y="202883"/>
                    <a:pt x="1269923" y="153352"/>
                    <a:pt x="1269923" y="153352"/>
                  </a:cubicBezTo>
                  <a:lnTo>
                    <a:pt x="1271827" y="153352"/>
                  </a:lnTo>
                  <a:cubicBezTo>
                    <a:pt x="1271827" y="153352"/>
                    <a:pt x="1269923" y="198120"/>
                    <a:pt x="1272779" y="232410"/>
                  </a:cubicBezTo>
                  <a:lnTo>
                    <a:pt x="1294674" y="517208"/>
                  </a:lnTo>
                  <a:lnTo>
                    <a:pt x="1386063" y="517208"/>
                  </a:lnTo>
                  <a:lnTo>
                    <a:pt x="1345129" y="7620"/>
                  </a:lnTo>
                  <a:lnTo>
                    <a:pt x="1246124" y="7620"/>
                  </a:lnTo>
                  <a:lnTo>
                    <a:pt x="1146168" y="259080"/>
                  </a:lnTo>
                  <a:cubicBezTo>
                    <a:pt x="1134744" y="289560"/>
                    <a:pt x="1121416" y="333375"/>
                    <a:pt x="1121416" y="333375"/>
                  </a:cubicBezTo>
                  <a:lnTo>
                    <a:pt x="1118561" y="333375"/>
                  </a:lnTo>
                  <a:cubicBezTo>
                    <a:pt x="1118561" y="333375"/>
                    <a:pt x="1104281" y="288608"/>
                    <a:pt x="1092858" y="259080"/>
                  </a:cubicBezTo>
                  <a:lnTo>
                    <a:pt x="992901" y="7620"/>
                  </a:lnTo>
                  <a:lnTo>
                    <a:pt x="893896" y="7620"/>
                  </a:lnTo>
                  <a:lnTo>
                    <a:pt x="852962" y="517208"/>
                  </a:lnTo>
                  <a:close/>
                  <a:moveTo>
                    <a:pt x="432193" y="456248"/>
                  </a:moveTo>
                  <a:cubicBezTo>
                    <a:pt x="432193" y="456248"/>
                    <a:pt x="494071" y="525780"/>
                    <a:pt x="607355" y="525780"/>
                  </a:cubicBezTo>
                  <a:cubicBezTo>
                    <a:pt x="713023" y="525780"/>
                    <a:pt x="774901" y="457200"/>
                    <a:pt x="774901" y="376238"/>
                  </a:cubicBezTo>
                  <a:cubicBezTo>
                    <a:pt x="774901" y="213360"/>
                    <a:pt x="535005" y="235268"/>
                    <a:pt x="535005" y="145733"/>
                  </a:cubicBezTo>
                  <a:cubicBezTo>
                    <a:pt x="535005" y="109538"/>
                    <a:pt x="568324" y="84773"/>
                    <a:pt x="612114" y="84773"/>
                  </a:cubicBezTo>
                  <a:cubicBezTo>
                    <a:pt x="675896" y="84773"/>
                    <a:pt x="724447" y="129540"/>
                    <a:pt x="724447" y="129540"/>
                  </a:cubicBezTo>
                  <a:lnTo>
                    <a:pt x="764429" y="54293"/>
                  </a:lnTo>
                  <a:cubicBezTo>
                    <a:pt x="764429" y="54293"/>
                    <a:pt x="713023" y="0"/>
                    <a:pt x="612114" y="0"/>
                  </a:cubicBezTo>
                  <a:cubicBezTo>
                    <a:pt x="515014" y="0"/>
                    <a:pt x="441712" y="62865"/>
                    <a:pt x="441712" y="147638"/>
                  </a:cubicBezTo>
                  <a:cubicBezTo>
                    <a:pt x="441712" y="303848"/>
                    <a:pt x="681608" y="288608"/>
                    <a:pt x="681608" y="379095"/>
                  </a:cubicBezTo>
                  <a:cubicBezTo>
                    <a:pt x="681608" y="421005"/>
                    <a:pt x="646385" y="441008"/>
                    <a:pt x="607355" y="441008"/>
                  </a:cubicBezTo>
                  <a:cubicBezTo>
                    <a:pt x="535957" y="441008"/>
                    <a:pt x="480743" y="387668"/>
                    <a:pt x="480743" y="387668"/>
                  </a:cubicBezTo>
                  <a:lnTo>
                    <a:pt x="432193" y="456248"/>
                  </a:lnTo>
                  <a:close/>
                  <a:moveTo>
                    <a:pt x="92341" y="246698"/>
                  </a:moveTo>
                  <a:lnTo>
                    <a:pt x="92341" y="87630"/>
                  </a:lnTo>
                  <a:lnTo>
                    <a:pt x="162786" y="87630"/>
                  </a:lnTo>
                  <a:cubicBezTo>
                    <a:pt x="235136" y="87630"/>
                    <a:pt x="256079" y="118110"/>
                    <a:pt x="256079" y="166688"/>
                  </a:cubicBezTo>
                  <a:cubicBezTo>
                    <a:pt x="256079" y="217170"/>
                    <a:pt x="225616" y="246698"/>
                    <a:pt x="176114" y="246698"/>
                  </a:cubicBezTo>
                  <a:lnTo>
                    <a:pt x="92341" y="246698"/>
                  </a:lnTo>
                  <a:close/>
                  <a:moveTo>
                    <a:pt x="0" y="517208"/>
                  </a:moveTo>
                  <a:lnTo>
                    <a:pt x="92341" y="517208"/>
                  </a:lnTo>
                  <a:lnTo>
                    <a:pt x="92341" y="327660"/>
                  </a:lnTo>
                  <a:lnTo>
                    <a:pt x="180874" y="327660"/>
                  </a:lnTo>
                  <a:lnTo>
                    <a:pt x="281782" y="518160"/>
                  </a:lnTo>
                  <a:lnTo>
                    <a:pt x="385546" y="518160"/>
                  </a:lnTo>
                  <a:lnTo>
                    <a:pt x="280830" y="327660"/>
                  </a:lnTo>
                  <a:cubicBezTo>
                    <a:pt x="270358" y="309563"/>
                    <a:pt x="263695" y="302895"/>
                    <a:pt x="263695" y="302895"/>
                  </a:cubicBezTo>
                  <a:lnTo>
                    <a:pt x="263695" y="300990"/>
                  </a:lnTo>
                  <a:cubicBezTo>
                    <a:pt x="317005" y="279083"/>
                    <a:pt x="349372" y="222885"/>
                    <a:pt x="349372" y="161925"/>
                  </a:cubicBezTo>
                  <a:cubicBezTo>
                    <a:pt x="349372" y="94298"/>
                    <a:pt x="317005" y="45720"/>
                    <a:pt x="266551" y="22860"/>
                  </a:cubicBezTo>
                  <a:cubicBezTo>
                    <a:pt x="244655" y="12383"/>
                    <a:pt x="218952" y="8573"/>
                    <a:pt x="163738" y="8573"/>
                  </a:cubicBezTo>
                  <a:lnTo>
                    <a:pt x="0" y="8573"/>
                  </a:lnTo>
                  <a:lnTo>
                    <a:pt x="0" y="517208"/>
                  </a:lnTo>
                  <a:close/>
                </a:path>
              </a:pathLst>
            </a:custGeom>
            <a:solidFill>
              <a:srgbClr val="171C54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452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5" r:id="rId8"/>
    <p:sldLayoutId id="2147483658" r:id="rId9"/>
    <p:sldLayoutId id="2147483656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5" r:id="rId16"/>
    <p:sldLayoutId id="2147483663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710" r:id="rId24"/>
    <p:sldLayoutId id="2147483672" r:id="rId25"/>
    <p:sldLayoutId id="214748371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90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Systeemlettertype regulier"/>
        <a:buChar char="–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358775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+mj-lt"/>
        <a:buAutoNum type="arabicPeriod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58775" indent="-354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+mj-lt"/>
        <a:buAutoNum type="alphaLcPeriod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body of water with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DB5A474-635F-4D4A-B33B-97C5843EE2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4512" b="14512"/>
          <a:stretch/>
        </p:blipFill>
        <p:spPr>
          <a:xfrm>
            <a:off x="0" y="1089025"/>
            <a:ext cx="12192000" cy="57689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B586F8C-A2B3-D94A-82FB-92811D140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24" y="3424108"/>
            <a:ext cx="10801349" cy="1393825"/>
          </a:xfrm>
        </p:spPr>
        <p:txBody>
          <a:bodyPr/>
          <a:lstStyle/>
          <a:p>
            <a:r>
              <a:rPr lang="nl-NL" sz="4000" dirty="0" err="1"/>
              <a:t>Opportunities</a:t>
            </a:r>
            <a:r>
              <a:rPr lang="nl-NL" sz="4000" dirty="0"/>
              <a:t> </a:t>
            </a:r>
            <a:r>
              <a:rPr lang="nl-NL" sz="4000" dirty="0" err="1"/>
              <a:t>for</a:t>
            </a:r>
            <a:r>
              <a:rPr lang="nl-NL" sz="4000" dirty="0"/>
              <a:t> </a:t>
            </a:r>
            <a:r>
              <a:rPr lang="nl-NL" sz="4000" dirty="0" err="1"/>
              <a:t>Leadership</a:t>
            </a:r>
            <a:br>
              <a:rPr lang="nl-NL" sz="4000" dirty="0"/>
            </a:br>
            <a:r>
              <a:rPr lang="nl-NL" sz="3600" b="0" i="1" dirty="0"/>
              <a:t>A system-</a:t>
            </a:r>
            <a:r>
              <a:rPr lang="nl-NL" sz="3600" b="0" i="1" dirty="0" err="1"/>
              <a:t>based</a:t>
            </a:r>
            <a:r>
              <a:rPr lang="nl-NL" sz="3600" b="0" i="1" dirty="0"/>
              <a:t> approach </a:t>
            </a:r>
            <a:endParaRPr lang="nl-NL" sz="4000" b="0" i="1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CDE66DD-6833-2348-AC1D-2D40E1506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5466935"/>
            <a:ext cx="10801350" cy="368300"/>
          </a:xfrm>
        </p:spPr>
        <p:txBody>
          <a:bodyPr/>
          <a:lstStyle/>
          <a:p>
            <a:r>
              <a:rPr lang="nl-NL" dirty="0"/>
              <a:t>Martin de Bree</a:t>
            </a:r>
          </a:p>
          <a:p>
            <a:r>
              <a:rPr lang="nl-NL" dirty="0"/>
              <a:t>EPSO conference December 11-12, 2024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2E9C7D6-A03A-45C3-A35C-6B90DAA67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1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6027A-7288-5345-A668-959B7277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19EE672-C2CB-DE40-9F03-15FF5AA5C023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695326" y="2095411"/>
            <a:ext cx="10801350" cy="368300"/>
          </a:xfrm>
        </p:spPr>
        <p:txBody>
          <a:bodyPr/>
          <a:lstStyle/>
          <a:p>
            <a:r>
              <a:rPr lang="nl-NL" dirty="0"/>
              <a:t>More information:</a:t>
            </a:r>
          </a:p>
          <a:p>
            <a:r>
              <a:rPr lang="nl-NL" dirty="0"/>
              <a:t>mbree@rsm.nl</a:t>
            </a:r>
          </a:p>
        </p:txBody>
      </p:sp>
    </p:spTree>
    <p:extLst>
      <p:ext uri="{BB962C8B-B14F-4D97-AF65-F5344CB8AC3E}">
        <p14:creationId xmlns:p14="http://schemas.microsoft.com/office/powerpoint/2010/main" val="16890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ADBA35-E5D8-9E29-27EA-12F9F8D84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8" t="22288" r="51778" b="46296"/>
          <a:stretch/>
        </p:blipFill>
        <p:spPr>
          <a:xfrm>
            <a:off x="6404360" y="1519907"/>
            <a:ext cx="4369443" cy="3563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CF1E228-0B65-7B1B-3578-15CD6A04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91" y="1514011"/>
            <a:ext cx="3971775" cy="35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03335-0C0A-C328-9CDC-26153E40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9AEA4055-A0DD-498D-16F7-778ABDC26460}"/>
              </a:ext>
            </a:extLst>
          </p:cNvPr>
          <p:cNvSpPr/>
          <p:nvPr/>
        </p:nvSpPr>
        <p:spPr>
          <a:xfrm>
            <a:off x="222186" y="1166502"/>
            <a:ext cx="5212935" cy="48582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82C316-691D-3D21-3996-D75993DB5204}"/>
              </a:ext>
            </a:extLst>
          </p:cNvPr>
          <p:cNvSpPr txBox="1"/>
          <p:nvPr/>
        </p:nvSpPr>
        <p:spPr>
          <a:xfrm>
            <a:off x="-136737" y="2849460"/>
            <a:ext cx="3324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/>
              <a:t>regulated</a:t>
            </a:r>
            <a:endParaRPr lang="nl-NL" sz="3200" dirty="0"/>
          </a:p>
          <a:p>
            <a:pPr algn="ctr"/>
            <a:r>
              <a:rPr lang="nl-NL" sz="3200" dirty="0" err="1"/>
              <a:t>behavior</a:t>
            </a:r>
            <a:endParaRPr lang="nl-NL" sz="320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89741D9-E641-DC54-4876-36C6267FCE4F}"/>
              </a:ext>
            </a:extLst>
          </p:cNvPr>
          <p:cNvGrpSpPr/>
          <p:nvPr/>
        </p:nvGrpSpPr>
        <p:grpSpPr>
          <a:xfrm>
            <a:off x="7823199" y="2912622"/>
            <a:ext cx="3851955" cy="1077218"/>
            <a:chOff x="7823199" y="2912622"/>
            <a:chExt cx="3851955" cy="1077218"/>
          </a:xfrm>
        </p:grpSpPr>
        <p:sp>
          <p:nvSpPr>
            <p:cNvPr id="2" name="Pijl: rechts 1">
              <a:extLst>
                <a:ext uri="{FF2B5EF4-FFF2-40B4-BE49-F238E27FC236}">
                  <a16:creationId xmlns:a16="http://schemas.microsoft.com/office/drawing/2014/main" id="{763C2724-B668-C95B-5D45-970A99A26E39}"/>
                </a:ext>
              </a:extLst>
            </p:cNvPr>
            <p:cNvSpPr/>
            <p:nvPr/>
          </p:nvSpPr>
          <p:spPr>
            <a:xfrm>
              <a:off x="7823199" y="2912622"/>
              <a:ext cx="1092197" cy="1077218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32BBC834-F5DA-1464-B1AF-A9EAB2155859}"/>
                </a:ext>
              </a:extLst>
            </p:cNvPr>
            <p:cNvSpPr txBox="1"/>
            <p:nvPr/>
          </p:nvSpPr>
          <p:spPr>
            <a:xfrm>
              <a:off x="8984658" y="3128066"/>
              <a:ext cx="2690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b="1" dirty="0"/>
                <a:t>indicators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785BD2C-A630-5589-DD74-835E08528695}"/>
              </a:ext>
            </a:extLst>
          </p:cNvPr>
          <p:cNvSpPr txBox="1"/>
          <p:nvPr/>
        </p:nvSpPr>
        <p:spPr>
          <a:xfrm>
            <a:off x="8316528" y="4635580"/>
            <a:ext cx="394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/>
              <a:t>lagging</a:t>
            </a:r>
            <a:r>
              <a:rPr lang="nl-NL" sz="3200" dirty="0"/>
              <a:t>:</a:t>
            </a:r>
          </a:p>
          <a:p>
            <a:pPr algn="ctr"/>
            <a:r>
              <a:rPr lang="nl-NL" sz="2400" dirty="0"/>
              <a:t>$, </a:t>
            </a:r>
            <a:r>
              <a:rPr lang="nl-NL" sz="2400" dirty="0" err="1"/>
              <a:t>loss</a:t>
            </a:r>
            <a:r>
              <a:rPr lang="nl-NL" sz="2400" dirty="0"/>
              <a:t> of </a:t>
            </a:r>
            <a:r>
              <a:rPr lang="nl-NL" sz="2400" dirty="0" err="1"/>
              <a:t>quality</a:t>
            </a:r>
            <a:r>
              <a:rPr lang="nl-NL" sz="2400" dirty="0"/>
              <a:t>, </a:t>
            </a:r>
            <a:r>
              <a:rPr lang="nl-NL" sz="2400" dirty="0" err="1"/>
              <a:t>incidents</a:t>
            </a:r>
            <a:r>
              <a:rPr lang="nl-NL" sz="2400" dirty="0"/>
              <a:t>, </a:t>
            </a:r>
            <a:r>
              <a:rPr lang="nl-NL" sz="2400" dirty="0" err="1"/>
              <a:t>physical</a:t>
            </a:r>
            <a:r>
              <a:rPr lang="nl-NL" sz="2400" dirty="0"/>
              <a:t> </a:t>
            </a:r>
            <a:r>
              <a:rPr lang="nl-NL" sz="2400" dirty="0" err="1"/>
              <a:t>harm</a:t>
            </a:r>
            <a:endParaRPr lang="nl-NL" sz="24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27C4DF-0B8A-3684-B056-24B6E7C3C5A1}"/>
              </a:ext>
            </a:extLst>
          </p:cNvPr>
          <p:cNvSpPr txBox="1"/>
          <p:nvPr/>
        </p:nvSpPr>
        <p:spPr>
          <a:xfrm>
            <a:off x="8626976" y="574111"/>
            <a:ext cx="3324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/>
              <a:t>leading</a:t>
            </a:r>
            <a:r>
              <a:rPr lang="nl-NL" sz="3200" dirty="0"/>
              <a:t>:</a:t>
            </a:r>
          </a:p>
          <a:p>
            <a:pPr algn="ctr"/>
            <a:r>
              <a:rPr lang="nl-NL" sz="2400" dirty="0" err="1"/>
              <a:t>riskcontrol</a:t>
            </a:r>
            <a:r>
              <a:rPr lang="nl-NL" sz="2400" dirty="0"/>
              <a:t>, </a:t>
            </a:r>
            <a:r>
              <a:rPr lang="nl-NL" sz="2400" dirty="0" err="1"/>
              <a:t>integrity</a:t>
            </a:r>
            <a:r>
              <a:rPr lang="nl-NL" sz="2400" dirty="0"/>
              <a:t>, culture, </a:t>
            </a:r>
            <a:r>
              <a:rPr lang="nl-NL" sz="2400" dirty="0" err="1"/>
              <a:t>quality</a:t>
            </a:r>
            <a:r>
              <a:rPr lang="nl-NL" sz="2400" dirty="0"/>
              <a:t> and </a:t>
            </a:r>
            <a:r>
              <a:rPr lang="nl-NL" sz="2400" dirty="0" err="1"/>
              <a:t>safety</a:t>
            </a:r>
            <a:r>
              <a:rPr lang="nl-NL" sz="2400" dirty="0"/>
              <a:t> </a:t>
            </a:r>
            <a:r>
              <a:rPr lang="nl-NL" sz="2400" dirty="0" err="1"/>
              <a:t>assurance</a:t>
            </a:r>
            <a:endParaRPr lang="nl-NL" sz="2400" dirty="0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51C20A73-67FE-A87E-E310-E5FAD344BF51}"/>
              </a:ext>
            </a:extLst>
          </p:cNvPr>
          <p:cNvSpPr/>
          <p:nvPr/>
        </p:nvSpPr>
        <p:spPr>
          <a:xfrm rot="16200000">
            <a:off x="9863196" y="2198542"/>
            <a:ext cx="851874" cy="107721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8D828609-8341-AAF6-8D5C-9D8F33EE6464}"/>
              </a:ext>
            </a:extLst>
          </p:cNvPr>
          <p:cNvSpPr/>
          <p:nvPr/>
        </p:nvSpPr>
        <p:spPr>
          <a:xfrm rot="5400000">
            <a:off x="9863196" y="3671034"/>
            <a:ext cx="851874" cy="107721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76AC66-9C7E-58EF-F401-9F2F2689A366}"/>
              </a:ext>
            </a:extLst>
          </p:cNvPr>
          <p:cNvSpPr txBox="1"/>
          <p:nvPr/>
        </p:nvSpPr>
        <p:spPr>
          <a:xfrm>
            <a:off x="3021717" y="6408670"/>
            <a:ext cx="41089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 err="1">
                <a:solidFill>
                  <a:schemeClr val="bg2"/>
                </a:solidFill>
              </a:rPr>
              <a:t>Sparrow</a:t>
            </a:r>
            <a:r>
              <a:rPr lang="nl-NL" sz="1400" dirty="0">
                <a:solidFill>
                  <a:schemeClr val="bg2"/>
                </a:solidFill>
              </a:rPr>
              <a:t> 2020, de Bree 2022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3095613-20E3-61DE-C66C-214FA00CB9AB}"/>
              </a:ext>
            </a:extLst>
          </p:cNvPr>
          <p:cNvGrpSpPr/>
          <p:nvPr/>
        </p:nvGrpSpPr>
        <p:grpSpPr>
          <a:xfrm>
            <a:off x="2828653" y="1166502"/>
            <a:ext cx="5571859" cy="4858284"/>
            <a:chOff x="2828653" y="1166502"/>
            <a:chExt cx="5571859" cy="4858284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3641F37E-4C8C-587A-CD94-4ADB1CF32ED7}"/>
                </a:ext>
              </a:extLst>
            </p:cNvPr>
            <p:cNvSpPr/>
            <p:nvPr/>
          </p:nvSpPr>
          <p:spPr>
            <a:xfrm>
              <a:off x="2828653" y="1166502"/>
              <a:ext cx="5212935" cy="48582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A09FCB5-4751-FAD0-DD7B-71158AD121D6}"/>
                </a:ext>
              </a:extLst>
            </p:cNvPr>
            <p:cNvSpPr txBox="1"/>
            <p:nvPr/>
          </p:nvSpPr>
          <p:spPr>
            <a:xfrm>
              <a:off x="5076198" y="2849460"/>
              <a:ext cx="33243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 err="1"/>
                <a:t>harmful</a:t>
              </a:r>
              <a:endParaRPr lang="nl-NL" sz="3200" dirty="0"/>
            </a:p>
            <a:p>
              <a:pPr algn="ctr"/>
              <a:r>
                <a:rPr lang="nl-NL" sz="3200" dirty="0" err="1"/>
                <a:t>behavior</a:t>
              </a:r>
              <a:endParaRPr lang="nl-NL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1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E0F85-F23D-D341-B6E4-309618C9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50" y="3429000"/>
            <a:ext cx="12271115" cy="360361"/>
          </a:xfrm>
        </p:spPr>
        <p:txBody>
          <a:bodyPr/>
          <a:lstStyle/>
          <a:p>
            <a:r>
              <a:rPr lang="nl-NL" sz="4000" dirty="0"/>
              <a:t>The </a:t>
            </a:r>
            <a:r>
              <a:rPr lang="nl-NL" sz="4000" dirty="0" err="1"/>
              <a:t>leverage</a:t>
            </a:r>
            <a:r>
              <a:rPr lang="nl-NL" sz="4000" dirty="0"/>
              <a:t>:</a:t>
            </a:r>
            <a:br>
              <a:rPr lang="nl-NL" sz="4000" dirty="0"/>
            </a:br>
            <a:br>
              <a:rPr lang="nl-NL" sz="4000" dirty="0"/>
            </a:br>
            <a:r>
              <a:rPr lang="nl-NL" sz="4000" b="0" dirty="0" err="1"/>
              <a:t>Use</a:t>
            </a:r>
            <a:r>
              <a:rPr lang="nl-NL" sz="4000" b="0" dirty="0"/>
              <a:t> </a:t>
            </a:r>
            <a:r>
              <a:rPr lang="nl-NL" sz="4000" b="0" dirty="0" err="1"/>
              <a:t>the</a:t>
            </a:r>
            <a:r>
              <a:rPr lang="nl-NL" sz="4000" b="0" dirty="0"/>
              <a:t> </a:t>
            </a:r>
            <a:r>
              <a:rPr lang="nl-NL" sz="4000" b="0" dirty="0" err="1"/>
              <a:t>potential</a:t>
            </a:r>
            <a:r>
              <a:rPr lang="nl-NL" sz="4000" b="0" dirty="0"/>
              <a:t> of </a:t>
            </a:r>
            <a:r>
              <a:rPr lang="nl-NL" sz="4000" b="0" dirty="0" err="1"/>
              <a:t>self-regulation</a:t>
            </a:r>
            <a:endParaRPr lang="nl-NL" sz="4000" b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431093-6D50-1347-9F03-E9276FD9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CBCBA8-909A-8899-CF42-DAE2A350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13" t="25714" r="7015" b="41769"/>
          <a:stretch/>
        </p:blipFill>
        <p:spPr>
          <a:xfrm>
            <a:off x="6015668" y="363001"/>
            <a:ext cx="5564982" cy="32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F3D7B-BF72-87B4-46C3-760F31DF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85280-1A83-8DBD-17A4-07214D5C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47" y="1547302"/>
            <a:ext cx="10801348" cy="360361"/>
          </a:xfrm>
        </p:spPr>
        <p:txBody>
          <a:bodyPr/>
          <a:lstStyle/>
          <a:p>
            <a:r>
              <a:rPr lang="nl-NL" sz="3200" dirty="0" err="1"/>
              <a:t>However</a:t>
            </a:r>
            <a:r>
              <a:rPr lang="nl-NL" sz="3200" dirty="0"/>
              <a:t>:</a:t>
            </a:r>
            <a:br>
              <a:rPr lang="nl-NL" sz="3200" dirty="0"/>
            </a:br>
            <a:br>
              <a:rPr lang="nl-NL" sz="3200" dirty="0"/>
            </a:br>
            <a:r>
              <a:rPr lang="nl-NL" sz="3200" b="0" dirty="0"/>
              <a:t>How to </a:t>
            </a:r>
            <a:r>
              <a:rPr lang="nl-NL" sz="3200" b="0" dirty="0" err="1"/>
              <a:t>assess</a:t>
            </a:r>
            <a:r>
              <a:rPr lang="nl-NL" sz="3200" b="0" dirty="0"/>
              <a:t> </a:t>
            </a:r>
            <a:br>
              <a:rPr lang="nl-NL" sz="3200" b="0" dirty="0"/>
            </a:br>
            <a:br>
              <a:rPr lang="nl-NL" sz="3200" b="0" dirty="0"/>
            </a:br>
            <a:r>
              <a:rPr lang="nl-NL" sz="3200" b="0" dirty="0"/>
              <a:t>AND </a:t>
            </a:r>
            <a:br>
              <a:rPr lang="nl-NL" sz="3200" b="0" dirty="0"/>
            </a:br>
            <a:br>
              <a:rPr lang="nl-NL" sz="3200" b="0" dirty="0"/>
            </a:br>
            <a:r>
              <a:rPr lang="nl-NL" sz="3200" b="0" dirty="0" err="1"/>
              <a:t>stimulate</a:t>
            </a:r>
            <a:r>
              <a:rPr lang="nl-NL" sz="3200" b="0" dirty="0"/>
              <a:t> </a:t>
            </a:r>
            <a:r>
              <a:rPr lang="nl-NL" sz="3200" b="0" dirty="0" err="1"/>
              <a:t>the</a:t>
            </a:r>
            <a:r>
              <a:rPr lang="nl-NL" sz="3200" b="0" dirty="0"/>
              <a:t> </a:t>
            </a:r>
            <a:r>
              <a:rPr lang="nl-NL" sz="3200" b="0" dirty="0" err="1"/>
              <a:t>quality</a:t>
            </a:r>
            <a:r>
              <a:rPr lang="nl-NL" sz="3200" b="0" dirty="0"/>
              <a:t> of </a:t>
            </a:r>
            <a:r>
              <a:rPr lang="nl-NL" sz="3200" b="0" dirty="0" err="1"/>
              <a:t>self-regulation</a:t>
            </a:r>
            <a:r>
              <a:rPr lang="nl-NL" sz="3200" b="0" dirty="0"/>
              <a:t>?</a:t>
            </a:r>
            <a:br>
              <a:rPr lang="nl-NL" sz="3200" b="0" dirty="0"/>
            </a:br>
            <a:br>
              <a:rPr lang="nl-NL" sz="3200" b="0" dirty="0"/>
            </a:br>
            <a:r>
              <a:rPr lang="nl-NL" sz="3200" b="0" dirty="0"/>
              <a:t>(</a:t>
            </a:r>
            <a:r>
              <a:rPr lang="nl-NL" sz="3200" b="0" dirty="0" err="1"/>
              <a:t>while</a:t>
            </a:r>
            <a:r>
              <a:rPr lang="nl-NL" sz="3200" b="0" dirty="0"/>
              <a:t> </a:t>
            </a:r>
            <a:r>
              <a:rPr lang="nl-NL" sz="3200" b="0" dirty="0" err="1"/>
              <a:t>avoiding</a:t>
            </a:r>
            <a:r>
              <a:rPr lang="nl-NL" sz="3200" b="0" dirty="0"/>
              <a:t> </a:t>
            </a:r>
            <a:r>
              <a:rPr lang="nl-NL" sz="3200" b="0" dirty="0" err="1"/>
              <a:t>pitfalls</a:t>
            </a:r>
            <a:r>
              <a:rPr lang="nl-NL" sz="3200" b="0" dirty="0"/>
              <a:t>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5F4F91-CBF3-DBC6-D535-31588D39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02E293-B688-B289-89A0-BFE9784F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13" t="25714" r="7015" b="41769"/>
          <a:stretch/>
        </p:blipFill>
        <p:spPr>
          <a:xfrm>
            <a:off x="6015668" y="363001"/>
            <a:ext cx="5564982" cy="32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C270971-6D28-C740-A0FD-3E06C198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CB35545-39D0-674A-A28A-34C14B18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DBB358-6378-3FEC-16C6-A4AA1F73C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6" t="39849" r="43618" b="42259"/>
          <a:stretch/>
        </p:blipFill>
        <p:spPr>
          <a:xfrm>
            <a:off x="695326" y="1666875"/>
            <a:ext cx="1701035" cy="17621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173974-7B83-3CFD-65A0-113077F2FDCF}"/>
              </a:ext>
            </a:extLst>
          </p:cNvPr>
          <p:cNvSpPr txBox="1">
            <a:spLocks/>
          </p:cNvSpPr>
          <p:nvPr/>
        </p:nvSpPr>
        <p:spPr>
          <a:xfrm>
            <a:off x="2657665" y="477937"/>
            <a:ext cx="5263238" cy="41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Focus on </a:t>
            </a:r>
            <a:r>
              <a:rPr lang="nl-NL" sz="2000" dirty="0" err="1"/>
              <a:t>general</a:t>
            </a:r>
            <a:r>
              <a:rPr lang="nl-NL" sz="2000" dirty="0"/>
              <a:t> well-</a:t>
            </a:r>
            <a:r>
              <a:rPr lang="nl-NL" sz="2000" dirty="0" err="1"/>
              <a:t>being</a:t>
            </a:r>
            <a:r>
              <a:rPr lang="nl-NL" sz="2000" dirty="0"/>
              <a:t> of </a:t>
            </a:r>
            <a:r>
              <a:rPr lang="nl-NL" sz="2000" dirty="0" err="1"/>
              <a:t>patients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Fit </a:t>
            </a:r>
            <a:r>
              <a:rPr lang="nl-NL" sz="2000" dirty="0" err="1"/>
              <a:t>and</a:t>
            </a:r>
            <a:r>
              <a:rPr lang="nl-NL" sz="2000" dirty="0"/>
              <a:t> proper test of directors</a:t>
            </a:r>
            <a:endParaRPr lang="en-US" sz="2000" dirty="0"/>
          </a:p>
        </p:txBody>
      </p:sp>
      <p:pic>
        <p:nvPicPr>
          <p:cNvPr id="3074" name="Picture 2" descr="zee, kust, oceaan, horizon, berg-, sneeuw, wolk, hemel, zonlicht, lucht, Golf, atmosfeer, ijs-, hemel, weer, stapelwolk, wolken, hemelsblauw, meteorologie, waddenzee, Arctische Oceaan, glans, breedte, meteorologisch verschijnsel, aardatmosfeer, Oppervlaktegolf">
            <a:extLst>
              <a:ext uri="{FF2B5EF4-FFF2-40B4-BE49-F238E27FC236}">
                <a16:creationId xmlns:a16="http://schemas.microsoft.com/office/drawing/2014/main" id="{6571AB26-0D31-70BC-0FBA-BF37F9AFC31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r="25988"/>
          <a:stretch/>
        </p:blipFill>
        <p:spPr bwMode="auto">
          <a:xfrm>
            <a:off x="8963891" y="-60649"/>
            <a:ext cx="3201418" cy="69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C88250-8220-3750-5286-63F7C21D8D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9716AB-C33F-BEEF-9F04-C1C46844D1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214" t="27823" r="47938" b="12225"/>
          <a:stretch/>
        </p:blipFill>
        <p:spPr>
          <a:xfrm>
            <a:off x="1385509" y="821094"/>
            <a:ext cx="2691969" cy="481635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C58476A-298E-44D3-9CE5-6F38141F5196}"/>
              </a:ext>
            </a:extLst>
          </p:cNvPr>
          <p:cNvSpPr txBox="1"/>
          <p:nvPr/>
        </p:nvSpPr>
        <p:spPr>
          <a:xfrm>
            <a:off x="3021717" y="6408670"/>
            <a:ext cx="41089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>
                <a:solidFill>
                  <a:schemeClr val="bg1"/>
                </a:solidFill>
              </a:rPr>
              <a:t>de Bree &amp; Stoopendaal 2020</a:t>
            </a: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AFC35618-6D01-C6AF-6C23-4703653BF0C6}"/>
              </a:ext>
            </a:extLst>
          </p:cNvPr>
          <p:cNvSpPr/>
          <p:nvPr/>
        </p:nvSpPr>
        <p:spPr>
          <a:xfrm>
            <a:off x="4895193" y="157928"/>
            <a:ext cx="3257122" cy="1339912"/>
          </a:xfrm>
          <a:prstGeom prst="wedgeRoundRectCallout">
            <a:avLst>
              <a:gd name="adj1" fmla="val -105888"/>
              <a:gd name="adj2" fmla="val 3682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health care </a:t>
            </a:r>
            <a:r>
              <a:rPr lang="nl-NL" dirty="0" err="1"/>
              <a:t>organisation’s</a:t>
            </a:r>
            <a:r>
              <a:rPr lang="nl-NL" dirty="0"/>
              <a:t> goals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and </a:t>
            </a:r>
            <a:r>
              <a:rPr lang="nl-NL" dirty="0" err="1"/>
              <a:t>quality</a:t>
            </a:r>
            <a:r>
              <a:rPr lang="nl-NL" dirty="0"/>
              <a:t>?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7CD03E5E-C060-687B-0F48-860F418530C2}"/>
              </a:ext>
            </a:extLst>
          </p:cNvPr>
          <p:cNvSpPr/>
          <p:nvPr/>
        </p:nvSpPr>
        <p:spPr>
          <a:xfrm>
            <a:off x="4925085" y="1544577"/>
            <a:ext cx="3257122" cy="1339912"/>
          </a:xfrm>
          <a:prstGeom prst="wedgeRoundRectCallout">
            <a:avLst>
              <a:gd name="adj1" fmla="val -105888"/>
              <a:gd name="adj2" fmla="val 2196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have been taken to </a:t>
            </a:r>
            <a:r>
              <a:rPr lang="nl-NL" dirty="0" err="1"/>
              <a:t>achieve</a:t>
            </a:r>
            <a:r>
              <a:rPr lang="nl-NL" dirty="0"/>
              <a:t> these goals?</a:t>
            </a:r>
          </a:p>
        </p:txBody>
      </p:sp>
      <p:sp>
        <p:nvSpPr>
          <p:cNvPr id="13" name="Tekstballon: rechthoek met afgeronde hoeken 12">
            <a:extLst>
              <a:ext uri="{FF2B5EF4-FFF2-40B4-BE49-F238E27FC236}">
                <a16:creationId xmlns:a16="http://schemas.microsoft.com/office/drawing/2014/main" id="{FD9BC371-899E-7F72-678E-EAD63D3DD8CB}"/>
              </a:ext>
            </a:extLst>
          </p:cNvPr>
          <p:cNvSpPr/>
          <p:nvPr/>
        </p:nvSpPr>
        <p:spPr>
          <a:xfrm>
            <a:off x="4925085" y="2998018"/>
            <a:ext cx="3257122" cy="1339912"/>
          </a:xfrm>
          <a:prstGeom prst="wedgeRoundRectCallout">
            <a:avLst>
              <a:gd name="adj1" fmla="val -105888"/>
              <a:gd name="adj2" fmla="val 2196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Are these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implemented</a:t>
            </a:r>
            <a:r>
              <a:rPr lang="nl-NL" dirty="0"/>
              <a:t>?</a:t>
            </a:r>
          </a:p>
          <a:p>
            <a:pPr algn="ctr"/>
            <a:r>
              <a:rPr lang="nl-NL" dirty="0"/>
              <a:t>Is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new </a:t>
            </a:r>
            <a:r>
              <a:rPr lang="nl-NL" dirty="0" err="1"/>
              <a:t>insights</a:t>
            </a:r>
            <a:r>
              <a:rPr lang="nl-NL" dirty="0"/>
              <a:t>?</a:t>
            </a:r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EF389CCF-3BF1-F27A-3549-BDB726DD1DBD}"/>
              </a:ext>
            </a:extLst>
          </p:cNvPr>
          <p:cNvSpPr/>
          <p:nvPr/>
        </p:nvSpPr>
        <p:spPr>
          <a:xfrm>
            <a:off x="4925085" y="4405411"/>
            <a:ext cx="3257122" cy="1339912"/>
          </a:xfrm>
          <a:prstGeom prst="wedgeRoundRectCallout">
            <a:avLst>
              <a:gd name="adj1" fmla="val -107278"/>
              <a:gd name="adj2" fmla="val 777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Are </a:t>
            </a:r>
            <a:r>
              <a:rPr lang="nl-NL" dirty="0" err="1"/>
              <a:t>the</a:t>
            </a:r>
            <a:r>
              <a:rPr lang="nl-NL" dirty="0"/>
              <a:t> goals 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achieved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32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6677B-A75F-3921-E051-FCEC627AB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5013D7C-50A1-AB31-9B41-06D3B632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CB5FC12-83A3-CD86-CD7E-83D52846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7FD4DE-3372-A22E-4F65-DB953A7F2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6" t="39849" r="43618" b="42259"/>
          <a:stretch/>
        </p:blipFill>
        <p:spPr>
          <a:xfrm>
            <a:off x="695326" y="1666875"/>
            <a:ext cx="1701035" cy="17621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101BEF-B35C-7A6E-765C-1C64168D3C41}"/>
              </a:ext>
            </a:extLst>
          </p:cNvPr>
          <p:cNvSpPr txBox="1">
            <a:spLocks/>
          </p:cNvSpPr>
          <p:nvPr/>
        </p:nvSpPr>
        <p:spPr>
          <a:xfrm>
            <a:off x="2657665" y="477937"/>
            <a:ext cx="5263238" cy="41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Focus on </a:t>
            </a:r>
            <a:r>
              <a:rPr lang="nl-NL" sz="2000" dirty="0" err="1"/>
              <a:t>general</a:t>
            </a:r>
            <a:r>
              <a:rPr lang="nl-NL" sz="2000" dirty="0"/>
              <a:t> well-</a:t>
            </a:r>
            <a:r>
              <a:rPr lang="nl-NL" sz="2000" dirty="0" err="1"/>
              <a:t>being</a:t>
            </a:r>
            <a:r>
              <a:rPr lang="nl-NL" sz="2000" dirty="0"/>
              <a:t> of </a:t>
            </a:r>
            <a:r>
              <a:rPr lang="nl-NL" sz="2000" dirty="0" err="1"/>
              <a:t>patients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Fit </a:t>
            </a:r>
            <a:r>
              <a:rPr lang="nl-NL" sz="2000" dirty="0" err="1"/>
              <a:t>and</a:t>
            </a:r>
            <a:r>
              <a:rPr lang="nl-NL" sz="2000" dirty="0"/>
              <a:t> proper test of directors</a:t>
            </a:r>
            <a:endParaRPr lang="en-US" sz="2000" dirty="0"/>
          </a:p>
        </p:txBody>
      </p:sp>
      <p:pic>
        <p:nvPicPr>
          <p:cNvPr id="3074" name="Picture 2" descr="zee, kust, oceaan, horizon, berg-, sneeuw, wolk, hemel, zonlicht, lucht, Golf, atmosfeer, ijs-, hemel, weer, stapelwolk, wolken, hemelsblauw, meteorologie, waddenzee, Arctische Oceaan, glans, breedte, meteorologisch verschijnsel, aardatmosfeer, Oppervlaktegolf">
            <a:extLst>
              <a:ext uri="{FF2B5EF4-FFF2-40B4-BE49-F238E27FC236}">
                <a16:creationId xmlns:a16="http://schemas.microsoft.com/office/drawing/2014/main" id="{DDD5C7F1-98C1-7229-F5B8-C9850D82FAC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r="25988"/>
          <a:stretch/>
        </p:blipFill>
        <p:spPr bwMode="auto">
          <a:xfrm>
            <a:off x="8963891" y="-60649"/>
            <a:ext cx="3201418" cy="69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EC2815-2D1E-DE84-BF2C-4E2AB994D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E49B4A-D64A-B919-C494-20061741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214" t="27823" r="47938" b="12225"/>
          <a:stretch/>
        </p:blipFill>
        <p:spPr>
          <a:xfrm>
            <a:off x="1385509" y="821094"/>
            <a:ext cx="2691969" cy="481635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C9A678B-03C5-4DC3-20AF-7FACBCC38400}"/>
              </a:ext>
            </a:extLst>
          </p:cNvPr>
          <p:cNvSpPr txBox="1"/>
          <p:nvPr/>
        </p:nvSpPr>
        <p:spPr>
          <a:xfrm>
            <a:off x="3021717" y="6408670"/>
            <a:ext cx="41089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>
                <a:solidFill>
                  <a:schemeClr val="bg1"/>
                </a:solidFill>
              </a:rPr>
              <a:t>de Bree &amp; Stoopendaal 2024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488D44-2BCB-2CF4-5AF0-C792ACDF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571" t="20680" r="15663" b="12224"/>
          <a:stretch/>
        </p:blipFill>
        <p:spPr>
          <a:xfrm>
            <a:off x="1139982" y="247212"/>
            <a:ext cx="7535913" cy="53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994F4-C3AE-FFE6-EDB0-5588BF1E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4221C-5D75-E98B-21E5-893F7E0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36" y="1067705"/>
            <a:ext cx="10801348" cy="360361"/>
          </a:xfrm>
        </p:spPr>
        <p:txBody>
          <a:bodyPr/>
          <a:lstStyle/>
          <a:p>
            <a:r>
              <a:rPr lang="nl-NL" dirty="0" err="1"/>
              <a:t>Conditions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successful</a:t>
            </a:r>
            <a:r>
              <a:rPr lang="nl-NL" dirty="0"/>
              <a:t>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D374F6-0BB6-B99F-9355-6336180D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Ondertitel 3">
            <a:extLst>
              <a:ext uri="{FF2B5EF4-FFF2-40B4-BE49-F238E27FC236}">
                <a16:creationId xmlns:a16="http://schemas.microsoft.com/office/drawing/2014/main" id="{BBEABED3-1786-71C9-F6F9-1101C475E11C}"/>
              </a:ext>
            </a:extLst>
          </p:cNvPr>
          <p:cNvSpPr txBox="1">
            <a:spLocks/>
          </p:cNvSpPr>
          <p:nvPr/>
        </p:nvSpPr>
        <p:spPr>
          <a:xfrm>
            <a:off x="825955" y="1624474"/>
            <a:ext cx="7627580" cy="368300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Systeemlettertype regulier"/>
              <a:buChar char="–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775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rgbClr val="3C71A8"/>
              </a:solidFill>
            </a:endParaRP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4E17C6E-97F2-F9B8-3A75-3474C0FDD36B}"/>
              </a:ext>
            </a:extLst>
          </p:cNvPr>
          <p:cNvSpPr txBox="1">
            <a:spLocks/>
          </p:cNvSpPr>
          <p:nvPr/>
        </p:nvSpPr>
        <p:spPr>
          <a:xfrm>
            <a:off x="903710" y="1960805"/>
            <a:ext cx="7627580" cy="368300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Systeemlettertype regulier"/>
              <a:buChar char="–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775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err="1">
                <a:solidFill>
                  <a:srgbClr val="3C71A8"/>
                </a:solidFill>
              </a:rPr>
              <a:t>Create</a:t>
            </a:r>
            <a:r>
              <a:rPr lang="nl-NL" sz="2000" dirty="0">
                <a:solidFill>
                  <a:srgbClr val="3C71A8"/>
                </a:solidFill>
              </a:rPr>
              <a:t> a regulator–</a:t>
            </a:r>
            <a:r>
              <a:rPr lang="nl-NL" sz="2000" dirty="0" err="1">
                <a:solidFill>
                  <a:srgbClr val="3C71A8"/>
                </a:solidFill>
              </a:rPr>
              <a:t>regulatee</a:t>
            </a:r>
            <a:r>
              <a:rPr lang="nl-NL" sz="2000" dirty="0">
                <a:solidFill>
                  <a:srgbClr val="3C71A8"/>
                </a:solidFill>
              </a:rPr>
              <a:t> comfort zone</a:t>
            </a:r>
          </a:p>
          <a:p>
            <a:r>
              <a:rPr lang="nl-NL" sz="2000" dirty="0">
                <a:solidFill>
                  <a:srgbClr val="3C71A8"/>
                </a:solidFill>
              </a:rPr>
              <a:t>Audit </a:t>
            </a:r>
            <a:r>
              <a:rPr lang="nl-NL" sz="2000" dirty="0" err="1">
                <a:solidFill>
                  <a:srgbClr val="3C71A8"/>
                </a:solidFill>
              </a:rPr>
              <a:t>questions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for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detecting</a:t>
            </a:r>
            <a:r>
              <a:rPr lang="nl-NL" sz="2000" dirty="0">
                <a:solidFill>
                  <a:srgbClr val="3C71A8"/>
                </a:solidFill>
              </a:rPr>
              <a:t> spots of (de)</a:t>
            </a:r>
            <a:r>
              <a:rPr lang="nl-NL" sz="2000" dirty="0" err="1">
                <a:solidFill>
                  <a:srgbClr val="3C71A8"/>
                </a:solidFill>
              </a:rPr>
              <a:t>coupling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within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the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regulated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organisation</a:t>
            </a:r>
            <a:endParaRPr lang="nl-NL" sz="2000" dirty="0">
              <a:solidFill>
                <a:srgbClr val="3C71A8"/>
              </a:solidFill>
            </a:endParaRPr>
          </a:p>
          <a:p>
            <a:r>
              <a:rPr lang="nl-NL" sz="2000" dirty="0">
                <a:solidFill>
                  <a:srgbClr val="3C71A8"/>
                </a:solidFill>
              </a:rPr>
              <a:t>Assessment frame </a:t>
            </a:r>
            <a:r>
              <a:rPr lang="nl-NL" sz="2000" dirty="0" err="1">
                <a:solidFill>
                  <a:srgbClr val="3C71A8"/>
                </a:solidFill>
              </a:rPr>
              <a:t>for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quality</a:t>
            </a:r>
            <a:r>
              <a:rPr lang="nl-NL" sz="2000" dirty="0">
                <a:solidFill>
                  <a:srgbClr val="3C71A8"/>
                </a:solidFill>
              </a:rPr>
              <a:t> of </a:t>
            </a:r>
            <a:r>
              <a:rPr lang="nl-NL" sz="2000" dirty="0" err="1">
                <a:solidFill>
                  <a:srgbClr val="3C71A8"/>
                </a:solidFill>
              </a:rPr>
              <a:t>assurance</a:t>
            </a:r>
            <a:r>
              <a:rPr lang="nl-NL" sz="2000" dirty="0">
                <a:solidFill>
                  <a:srgbClr val="3C71A8"/>
                </a:solidFill>
              </a:rPr>
              <a:t> ( e.g. 5 levels)</a:t>
            </a:r>
          </a:p>
          <a:p>
            <a:r>
              <a:rPr lang="nl-NL" sz="2000" dirty="0" err="1">
                <a:solidFill>
                  <a:srgbClr val="3C71A8"/>
                </a:solidFill>
              </a:rPr>
              <a:t>Respectful</a:t>
            </a:r>
            <a:r>
              <a:rPr lang="nl-NL" sz="2000" dirty="0">
                <a:solidFill>
                  <a:srgbClr val="3C71A8"/>
                </a:solidFill>
              </a:rPr>
              <a:t> feedback of </a:t>
            </a:r>
            <a:r>
              <a:rPr lang="nl-NL" sz="2000" dirty="0" err="1">
                <a:solidFill>
                  <a:srgbClr val="3C71A8"/>
                </a:solidFill>
              </a:rPr>
              <a:t>positive</a:t>
            </a:r>
            <a:r>
              <a:rPr lang="nl-NL" sz="2000" dirty="0">
                <a:solidFill>
                  <a:srgbClr val="3C71A8"/>
                </a:solidFill>
              </a:rPr>
              <a:t> and </a:t>
            </a:r>
            <a:r>
              <a:rPr lang="nl-NL" sz="2000" dirty="0" err="1">
                <a:solidFill>
                  <a:srgbClr val="3C71A8"/>
                </a:solidFill>
              </a:rPr>
              <a:t>negative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findings</a:t>
            </a:r>
            <a:endParaRPr lang="nl-NL" sz="2000" dirty="0">
              <a:solidFill>
                <a:srgbClr val="3C71A8"/>
              </a:solidFill>
            </a:endParaRPr>
          </a:p>
          <a:p>
            <a:r>
              <a:rPr lang="nl-NL" sz="2000" dirty="0">
                <a:solidFill>
                  <a:srgbClr val="3C71A8"/>
                </a:solidFill>
              </a:rPr>
              <a:t>In case of </a:t>
            </a:r>
            <a:r>
              <a:rPr lang="nl-NL" sz="2000" dirty="0" err="1">
                <a:solidFill>
                  <a:srgbClr val="3C71A8"/>
                </a:solidFill>
              </a:rPr>
              <a:t>an</a:t>
            </a:r>
            <a:r>
              <a:rPr lang="nl-NL" sz="2000" dirty="0">
                <a:solidFill>
                  <a:srgbClr val="3C71A8"/>
                </a:solidFill>
              </a:rPr>
              <a:t> incident: no </a:t>
            </a:r>
            <a:r>
              <a:rPr lang="nl-NL" sz="2000" dirty="0" err="1">
                <a:solidFill>
                  <a:srgbClr val="3C71A8"/>
                </a:solidFill>
              </a:rPr>
              <a:t>sanction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if</a:t>
            </a:r>
            <a:endParaRPr lang="nl-NL" sz="2000" dirty="0">
              <a:solidFill>
                <a:srgbClr val="3C71A8"/>
              </a:solidFill>
            </a:endParaRPr>
          </a:p>
          <a:p>
            <a:pPr lvl="1"/>
            <a:r>
              <a:rPr lang="nl-NL" sz="2000" dirty="0">
                <a:solidFill>
                  <a:srgbClr val="3C71A8"/>
                </a:solidFill>
              </a:rPr>
              <a:t>level of </a:t>
            </a:r>
            <a:r>
              <a:rPr lang="nl-NL" sz="2000" dirty="0" err="1">
                <a:solidFill>
                  <a:srgbClr val="3C71A8"/>
                </a:solidFill>
              </a:rPr>
              <a:t>assurance</a:t>
            </a:r>
            <a:r>
              <a:rPr lang="nl-NL" sz="2000" dirty="0">
                <a:solidFill>
                  <a:srgbClr val="3C71A8"/>
                </a:solidFill>
              </a:rPr>
              <a:t> is high AND</a:t>
            </a:r>
          </a:p>
          <a:p>
            <a:pPr lvl="1"/>
            <a:r>
              <a:rPr lang="nl-NL" sz="2000" dirty="0" err="1">
                <a:solidFill>
                  <a:srgbClr val="3C71A8"/>
                </a:solidFill>
              </a:rPr>
              <a:t>organisation</a:t>
            </a:r>
            <a:r>
              <a:rPr lang="nl-NL" sz="2000" dirty="0">
                <a:solidFill>
                  <a:srgbClr val="3C71A8"/>
                </a:solidFill>
              </a:rPr>
              <a:t> has </a:t>
            </a:r>
            <a:r>
              <a:rPr lang="nl-NL" sz="2000" dirty="0" err="1">
                <a:solidFill>
                  <a:srgbClr val="3C71A8"/>
                </a:solidFill>
              </a:rPr>
              <a:t>discovered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the</a:t>
            </a:r>
            <a:r>
              <a:rPr lang="nl-NL" sz="2000" dirty="0">
                <a:solidFill>
                  <a:srgbClr val="3C71A8"/>
                </a:solidFill>
              </a:rPr>
              <a:t> incident and </a:t>
            </a:r>
            <a:r>
              <a:rPr lang="nl-NL" sz="2000" dirty="0" err="1">
                <a:solidFill>
                  <a:srgbClr val="3C71A8"/>
                </a:solidFill>
              </a:rPr>
              <a:t>solved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it</a:t>
            </a:r>
            <a:r>
              <a:rPr lang="nl-NL" sz="2000" dirty="0">
                <a:solidFill>
                  <a:srgbClr val="3C71A8"/>
                </a:solidFill>
              </a:rPr>
              <a:t> and has </a:t>
            </a:r>
            <a:r>
              <a:rPr lang="nl-NL" sz="2000" dirty="0" err="1">
                <a:solidFill>
                  <a:srgbClr val="3C71A8"/>
                </a:solidFill>
              </a:rPr>
              <a:t>learned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from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it</a:t>
            </a:r>
            <a:r>
              <a:rPr lang="nl-NL" sz="2000" dirty="0">
                <a:solidFill>
                  <a:srgbClr val="3C71A8"/>
                </a:solidFill>
              </a:rPr>
              <a:t> to </a:t>
            </a:r>
            <a:r>
              <a:rPr lang="nl-NL" sz="2000" dirty="0" err="1">
                <a:solidFill>
                  <a:srgbClr val="3C71A8"/>
                </a:solidFill>
              </a:rPr>
              <a:t>prevent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it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from</a:t>
            </a:r>
            <a:r>
              <a:rPr lang="nl-NL" sz="2000" dirty="0">
                <a:solidFill>
                  <a:srgbClr val="3C71A8"/>
                </a:solidFill>
              </a:rPr>
              <a:t> </a:t>
            </a:r>
            <a:r>
              <a:rPr lang="nl-NL" sz="2000" dirty="0" err="1">
                <a:solidFill>
                  <a:srgbClr val="3C71A8"/>
                </a:solidFill>
              </a:rPr>
              <a:t>reoccuring</a:t>
            </a:r>
            <a:endParaRPr lang="nl-NL" sz="2000" dirty="0">
              <a:solidFill>
                <a:srgbClr val="3C7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23A8-A42A-5426-EA8D-FC0343DF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4C524-A11F-2546-0DF4-DE8F94EB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36" y="1067705"/>
            <a:ext cx="10801348" cy="360361"/>
          </a:xfrm>
        </p:spPr>
        <p:txBody>
          <a:bodyPr/>
          <a:lstStyle/>
          <a:p>
            <a:r>
              <a:rPr lang="nl-NL" dirty="0"/>
              <a:t>We know that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works</a:t>
            </a:r>
            <a:r>
              <a:rPr lang="nl-NL" dirty="0"/>
              <a:t> (2nd order </a:t>
            </a:r>
            <a:r>
              <a:rPr lang="nl-NL" dirty="0" err="1"/>
              <a:t>learning</a:t>
            </a:r>
            <a:r>
              <a:rPr lang="nl-NL" dirty="0"/>
              <a:t>), </a:t>
            </a:r>
            <a:br>
              <a:rPr lang="nl-NL" dirty="0"/>
            </a:br>
            <a:r>
              <a:rPr lang="nl-NL" dirty="0"/>
              <a:t>but we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yet</a:t>
            </a:r>
            <a:r>
              <a:rPr lang="nl-NL" dirty="0"/>
              <a:t>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..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0BD763-CC8D-282E-3F2B-3458EA07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Ondertitel 3">
            <a:extLst>
              <a:ext uri="{FF2B5EF4-FFF2-40B4-BE49-F238E27FC236}">
                <a16:creationId xmlns:a16="http://schemas.microsoft.com/office/drawing/2014/main" id="{9DD03414-6BCA-7059-1E01-F0603CE20EEC}"/>
              </a:ext>
            </a:extLst>
          </p:cNvPr>
          <p:cNvSpPr txBox="1">
            <a:spLocks/>
          </p:cNvSpPr>
          <p:nvPr/>
        </p:nvSpPr>
        <p:spPr>
          <a:xfrm>
            <a:off x="825955" y="1624474"/>
            <a:ext cx="7627580" cy="368300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Systeemlettertype regulier"/>
              <a:buChar char="–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775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rgbClr val="3C71A8"/>
              </a:solidFill>
            </a:endParaRP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F3E2C5E-2433-9E2B-25A1-3B7F4EB3E538}"/>
              </a:ext>
            </a:extLst>
          </p:cNvPr>
          <p:cNvSpPr txBox="1">
            <a:spLocks/>
          </p:cNvSpPr>
          <p:nvPr/>
        </p:nvSpPr>
        <p:spPr>
          <a:xfrm>
            <a:off x="903710" y="2450439"/>
            <a:ext cx="7627580" cy="368300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Systeemlettertype regulier"/>
              <a:buChar char="–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775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lphaLcPeriod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 err="1">
                <a:solidFill>
                  <a:srgbClr val="3C71A8"/>
                </a:solidFill>
              </a:rPr>
              <a:t>Cognitive</a:t>
            </a:r>
            <a:r>
              <a:rPr lang="nl-NL" sz="2800" dirty="0">
                <a:solidFill>
                  <a:srgbClr val="3C71A8"/>
                </a:solidFill>
              </a:rPr>
              <a:t> </a:t>
            </a:r>
            <a:r>
              <a:rPr lang="nl-NL" sz="2800" dirty="0" err="1">
                <a:solidFill>
                  <a:srgbClr val="3C71A8"/>
                </a:solidFill>
              </a:rPr>
              <a:t>consonance</a:t>
            </a:r>
            <a:r>
              <a:rPr lang="nl-NL" sz="2800" dirty="0">
                <a:solidFill>
                  <a:srgbClr val="3C71A8"/>
                </a:solidFill>
              </a:rPr>
              <a:t> / </a:t>
            </a:r>
            <a:r>
              <a:rPr lang="nl-NL" sz="2800" dirty="0" err="1">
                <a:solidFill>
                  <a:srgbClr val="3C71A8"/>
                </a:solidFill>
              </a:rPr>
              <a:t>dissonance</a:t>
            </a:r>
            <a:r>
              <a:rPr lang="nl-NL" sz="2800" dirty="0">
                <a:solidFill>
                  <a:srgbClr val="3C71A8"/>
                </a:solidFill>
              </a:rPr>
              <a:t>?</a:t>
            </a:r>
          </a:p>
          <a:p>
            <a:r>
              <a:rPr lang="nl-NL" sz="2800" dirty="0" err="1">
                <a:solidFill>
                  <a:srgbClr val="3C71A8"/>
                </a:solidFill>
              </a:rPr>
              <a:t>Lack</a:t>
            </a:r>
            <a:r>
              <a:rPr lang="nl-NL" sz="2800" dirty="0">
                <a:solidFill>
                  <a:srgbClr val="3C71A8"/>
                </a:solidFill>
              </a:rPr>
              <a:t> of </a:t>
            </a:r>
            <a:r>
              <a:rPr lang="nl-NL" sz="2800" dirty="0" err="1">
                <a:solidFill>
                  <a:srgbClr val="3C71A8"/>
                </a:solidFill>
              </a:rPr>
              <a:t>neutralization</a:t>
            </a:r>
            <a:r>
              <a:rPr lang="nl-NL" sz="2800" dirty="0">
                <a:solidFill>
                  <a:srgbClr val="3C71A8"/>
                </a:solidFill>
              </a:rPr>
              <a:t> options?</a:t>
            </a:r>
          </a:p>
          <a:p>
            <a:r>
              <a:rPr lang="nl-NL" sz="2800" dirty="0">
                <a:solidFill>
                  <a:srgbClr val="3C71A8"/>
                </a:solidFill>
              </a:rPr>
              <a:t>Prevention of ethical fading?</a:t>
            </a:r>
          </a:p>
          <a:p>
            <a:endParaRPr lang="nl-NL" sz="2800" dirty="0">
              <a:solidFill>
                <a:srgbClr val="3C7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SM">
  <a:themeElements>
    <a:clrScheme name="RSM 1">
      <a:dk1>
        <a:srgbClr val="000000"/>
      </a:dk1>
      <a:lt1>
        <a:srgbClr val="FFFFFF"/>
      </a:lt1>
      <a:dk2>
        <a:srgbClr val="202B52"/>
      </a:dk2>
      <a:lt2>
        <a:srgbClr val="3C71A8"/>
      </a:lt2>
      <a:accent1>
        <a:srgbClr val="62808D"/>
      </a:accent1>
      <a:accent2>
        <a:srgbClr val="5D8972"/>
      </a:accent2>
      <a:accent3>
        <a:srgbClr val="BD0226"/>
      </a:accent3>
      <a:accent4>
        <a:srgbClr val="B62D7A"/>
      </a:accent4>
      <a:accent5>
        <a:srgbClr val="D17B58"/>
      </a:accent5>
      <a:accent6>
        <a:srgbClr val="E1AE67"/>
      </a:accent6>
      <a:hlink>
        <a:srgbClr val="536DA4"/>
      </a:hlink>
      <a:folHlink>
        <a:srgbClr val="B62D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b="1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E94989-0F03-42CB-A4AF-7D147AFBABA6}" vid="{833B4ADB-B340-4632-8524-27275E72272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0FA5D051BBD4B9445E25E5713C2CF" ma:contentTypeVersion="11" ma:contentTypeDescription="Een nieuw document maken." ma:contentTypeScope="" ma:versionID="538ae743508cfd1b2d2188053d397809">
  <xsd:schema xmlns:xsd="http://www.w3.org/2001/XMLSchema" xmlns:xs="http://www.w3.org/2001/XMLSchema" xmlns:p="http://schemas.microsoft.com/office/2006/metadata/properties" xmlns:ns2="1f94ee3c-0ef9-4fdd-a1fe-d848893c0925" xmlns:ns3="07567aca-17fb-4875-944d-9d94ea97cf6a" targetNamespace="http://schemas.microsoft.com/office/2006/metadata/properties" ma:root="true" ma:fieldsID="e7e8d9d19c6ee4ac6f670eed0e201463" ns2:_="" ns3:_="">
    <xsd:import namespace="1f94ee3c-0ef9-4fdd-a1fe-d848893c0925"/>
    <xsd:import namespace="07567aca-17fb-4875-944d-9d94ea97c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4ee3c-0ef9-4fdd-a1fe-d848893c0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67aca-17fb-4875-944d-9d94ea97c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F2D74E-1666-4035-BB22-415B6DB0806C}">
  <ds:schemaRefs>
    <ds:schemaRef ds:uri="07567aca-17fb-4875-944d-9d94ea97cf6a"/>
    <ds:schemaRef ds:uri="http://purl.org/dc/terms/"/>
    <ds:schemaRef ds:uri="1f94ee3c-0ef9-4fdd-a1fe-d848893c0925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C6BAB2-F61F-445B-B97A-A6799F9B1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4ee3c-0ef9-4fdd-a1fe-d848893c0925"/>
    <ds:schemaRef ds:uri="07567aca-17fb-4875-944d-9d94ea97c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735B2-F7EB-45AC-80D4-959D34EF0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RSM PowerPoint template 16x9</Template>
  <TotalTime>163</TotalTime>
  <Words>293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Systeemlettertype regulier</vt:lpstr>
      <vt:lpstr>RSM</vt:lpstr>
      <vt:lpstr>Opportunities for Leadership A system-based approach </vt:lpstr>
      <vt:lpstr>PowerPoint-presentatie</vt:lpstr>
      <vt:lpstr>PowerPoint-presentatie</vt:lpstr>
      <vt:lpstr>The leverage:  Use the potential of self-regulation</vt:lpstr>
      <vt:lpstr>However:  How to assess   AND   stimulate the quality of self-regulation?  (while avoiding pitfalls)</vt:lpstr>
      <vt:lpstr>Examples</vt:lpstr>
      <vt:lpstr>Examples</vt:lpstr>
      <vt:lpstr>Conditions for successful application</vt:lpstr>
      <vt:lpstr>We know that it works (2nd order learning),  but we are not yet sure why ..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displacement and regulation</dc:title>
  <dc:creator>Martin de Bree</dc:creator>
  <cp:lastModifiedBy>martin de bree</cp:lastModifiedBy>
  <cp:revision>18</cp:revision>
  <dcterms:created xsi:type="dcterms:W3CDTF">2022-05-02T12:57:27Z</dcterms:created>
  <dcterms:modified xsi:type="dcterms:W3CDTF">2024-12-08T13:13:39Z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0x0101002750FA5D051BBD4B9445E25E5713C2CF</vt:lpwstr>
  </property>
</Properties>
</file>