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378" r:id="rId5"/>
    <p:sldId id="2371" r:id="rId6"/>
    <p:sldId id="260" r:id="rId7"/>
    <p:sldId id="335" r:id="rId8"/>
    <p:sldId id="2252" r:id="rId9"/>
    <p:sldId id="2262" r:id="rId10"/>
    <p:sldId id="2253" r:id="rId11"/>
    <p:sldId id="2254" r:id="rId12"/>
    <p:sldId id="2376" r:id="rId13"/>
    <p:sldId id="336" r:id="rId14"/>
    <p:sldId id="2368" r:id="rId15"/>
    <p:sldId id="2256" r:id="rId16"/>
    <p:sldId id="237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100773-6DF7-42D2-9AF9-3E0E0B947185}" v="86" dt="2024-12-08T20:09:56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Boskeljon-Horst" userId="ccfe8268f2311094" providerId="LiveId" clId="{85100773-6DF7-42D2-9AF9-3E0E0B947185}"/>
    <pc:docChg chg="undo custSel addSld delSld modSld sldOrd">
      <pc:chgData name="Leonie Boskeljon-Horst" userId="ccfe8268f2311094" providerId="LiveId" clId="{85100773-6DF7-42D2-9AF9-3E0E0B947185}" dt="2024-12-08T20:10:18.433" v="1297" actId="1076"/>
      <pc:docMkLst>
        <pc:docMk/>
      </pc:docMkLst>
      <pc:sldChg chg="addSp delSp modSp mod setBg addAnim modAnim">
        <pc:chgData name="Leonie Boskeljon-Horst" userId="ccfe8268f2311094" providerId="LiveId" clId="{85100773-6DF7-42D2-9AF9-3E0E0B947185}" dt="2024-12-08T20:10:18.433" v="1297" actId="1076"/>
        <pc:sldMkLst>
          <pc:docMk/>
          <pc:sldMk cId="153251211" sldId="256"/>
        </pc:sldMkLst>
        <pc:spChg chg="mod">
          <ac:chgData name="Leonie Boskeljon-Horst" userId="ccfe8268f2311094" providerId="LiveId" clId="{85100773-6DF7-42D2-9AF9-3E0E0B947185}" dt="2024-12-07T10:32:55.556" v="436" actId="26606"/>
          <ac:spMkLst>
            <pc:docMk/>
            <pc:sldMk cId="153251211" sldId="256"/>
            <ac:spMk id="2" creationId="{4E237ACC-F50D-5684-24FA-FA827D032D8C}"/>
          </ac:spMkLst>
        </pc:spChg>
        <pc:spChg chg="mod">
          <ac:chgData name="Leonie Boskeljon-Horst" userId="ccfe8268f2311094" providerId="LiveId" clId="{85100773-6DF7-42D2-9AF9-3E0E0B947185}" dt="2024-12-08T20:10:18.433" v="1297" actId="1076"/>
          <ac:spMkLst>
            <pc:docMk/>
            <pc:sldMk cId="153251211" sldId="256"/>
            <ac:spMk id="3" creationId="{8AC38673-D29C-9BCF-2CEB-5BBC56193B97}"/>
          </ac:spMkLst>
        </pc:spChg>
        <pc:spChg chg="add del">
          <ac:chgData name="Leonie Boskeljon-Horst" userId="ccfe8268f2311094" providerId="LiveId" clId="{85100773-6DF7-42D2-9AF9-3E0E0B947185}" dt="2024-12-07T10:32:32.691" v="433" actId="26606"/>
          <ac:spMkLst>
            <pc:docMk/>
            <pc:sldMk cId="153251211" sldId="256"/>
            <ac:spMk id="10" creationId="{36C4118A-B523-45D9-B427-8E05B2DEA65C}"/>
          </ac:spMkLst>
        </pc:spChg>
        <pc:spChg chg="add del">
          <ac:chgData name="Leonie Boskeljon-Horst" userId="ccfe8268f2311094" providerId="LiveId" clId="{85100773-6DF7-42D2-9AF9-3E0E0B947185}" dt="2024-12-07T10:32:55.535" v="435" actId="26606"/>
          <ac:spMkLst>
            <pc:docMk/>
            <pc:sldMk cId="153251211" sldId="256"/>
            <ac:spMk id="12" creationId="{3276E0C7-D588-440B-8F4A-876392DB718F}"/>
          </ac:spMkLst>
        </pc:spChg>
        <pc:spChg chg="add del">
          <ac:chgData name="Leonie Boskeljon-Horst" userId="ccfe8268f2311094" providerId="LiveId" clId="{85100773-6DF7-42D2-9AF9-3E0E0B947185}" dt="2024-12-07T10:32:55.535" v="435" actId="26606"/>
          <ac:spMkLst>
            <pc:docMk/>
            <pc:sldMk cId="153251211" sldId="256"/>
            <ac:spMk id="13" creationId="{4A4E7906-2E97-41E3-B042-F13FD1D64D02}"/>
          </ac:spMkLst>
        </pc:spChg>
        <pc:spChg chg="add">
          <ac:chgData name="Leonie Boskeljon-Horst" userId="ccfe8268f2311094" providerId="LiveId" clId="{85100773-6DF7-42D2-9AF9-3E0E0B947185}" dt="2024-12-07T10:32:55.556" v="436" actId="26606"/>
          <ac:spMkLst>
            <pc:docMk/>
            <pc:sldMk cId="153251211" sldId="256"/>
            <ac:spMk id="15" creationId="{9089EED9-F54D-4F20-A2C6-949DE4176959}"/>
          </ac:spMkLst>
        </pc:spChg>
        <pc:spChg chg="add">
          <ac:chgData name="Leonie Boskeljon-Horst" userId="ccfe8268f2311094" providerId="LiveId" clId="{85100773-6DF7-42D2-9AF9-3E0E0B947185}" dt="2024-12-07T10:32:55.556" v="436" actId="26606"/>
          <ac:spMkLst>
            <pc:docMk/>
            <pc:sldMk cId="153251211" sldId="256"/>
            <ac:spMk id="16" creationId="{7E46F721-3785-414D-8697-16AF490E6806}"/>
          </ac:spMkLst>
        </pc:spChg>
        <pc:picChg chg="add mod">
          <ac:chgData name="Leonie Boskeljon-Horst" userId="ccfe8268f2311094" providerId="LiveId" clId="{85100773-6DF7-42D2-9AF9-3E0E0B947185}" dt="2024-12-07T10:32:55.556" v="436" actId="26606"/>
          <ac:picMkLst>
            <pc:docMk/>
            <pc:sldMk cId="153251211" sldId="256"/>
            <ac:picMk id="5" creationId="{27EC51FC-C0F7-5A94-9579-CA7B3DAA68E8}"/>
          </ac:picMkLst>
        </pc:picChg>
      </pc:sldChg>
      <pc:sldChg chg="delSp add del setBg delDesignElem">
        <pc:chgData name="Leonie Boskeljon-Horst" userId="ccfe8268f2311094" providerId="LiveId" clId="{85100773-6DF7-42D2-9AF9-3E0E0B947185}" dt="2024-12-07T10:01:03.661" v="10" actId="2696"/>
        <pc:sldMkLst>
          <pc:docMk/>
          <pc:sldMk cId="63649929" sldId="257"/>
        </pc:sldMkLst>
      </pc:sldChg>
      <pc:sldChg chg="modSp add mod">
        <pc:chgData name="Leonie Boskeljon-Horst" userId="ccfe8268f2311094" providerId="LiveId" clId="{85100773-6DF7-42D2-9AF9-3E0E0B947185}" dt="2024-12-07T11:08:45.556" v="1234" actId="20577"/>
        <pc:sldMkLst>
          <pc:docMk/>
          <pc:sldMk cId="2774656466" sldId="257"/>
        </pc:sldMkLst>
        <pc:spChg chg="mod">
          <ac:chgData name="Leonie Boskeljon-Horst" userId="ccfe8268f2311094" providerId="LiveId" clId="{85100773-6DF7-42D2-9AF9-3E0E0B947185}" dt="2024-12-07T11:08:45.556" v="1234" actId="20577"/>
          <ac:spMkLst>
            <pc:docMk/>
            <pc:sldMk cId="2774656466" sldId="257"/>
            <ac:spMk id="3" creationId="{78F975FD-67AD-8B0B-F93D-D98E01FD2B61}"/>
          </ac:spMkLst>
        </pc:spChg>
      </pc:sldChg>
      <pc:sldChg chg="addSp delSp modSp add mod setBg">
        <pc:chgData name="Leonie Boskeljon-Horst" userId="ccfe8268f2311094" providerId="LiveId" clId="{85100773-6DF7-42D2-9AF9-3E0E0B947185}" dt="2024-12-07T10:59:18.193" v="1202" actId="20577"/>
        <pc:sldMkLst>
          <pc:docMk/>
          <pc:sldMk cId="390740852" sldId="258"/>
        </pc:sldMkLst>
        <pc:spChg chg="mod">
          <ac:chgData name="Leonie Boskeljon-Horst" userId="ccfe8268f2311094" providerId="LiveId" clId="{85100773-6DF7-42D2-9AF9-3E0E0B947185}" dt="2024-12-07T10:58:30.230" v="1194"/>
          <ac:spMkLst>
            <pc:docMk/>
            <pc:sldMk cId="390740852" sldId="258"/>
            <ac:spMk id="2" creationId="{F8B9CB4F-1DD7-9B60-8222-8DD2BB88C08E}"/>
          </ac:spMkLst>
        </pc:spChg>
        <pc:spChg chg="mod">
          <ac:chgData name="Leonie Boskeljon-Horst" userId="ccfe8268f2311094" providerId="LiveId" clId="{85100773-6DF7-42D2-9AF9-3E0E0B947185}" dt="2024-12-07T10:59:18.193" v="1202" actId="20577"/>
          <ac:spMkLst>
            <pc:docMk/>
            <pc:sldMk cId="390740852" sldId="258"/>
            <ac:spMk id="3" creationId="{9236C513-F885-7EEE-FC51-C22348E8C012}"/>
          </ac:spMkLst>
        </pc:spChg>
        <pc:spChg chg="add del">
          <ac:chgData name="Leonie Boskeljon-Horst" userId="ccfe8268f2311094" providerId="LiveId" clId="{85100773-6DF7-42D2-9AF9-3E0E0B947185}" dt="2024-12-07T10:22:31.628" v="355" actId="26606"/>
          <ac:spMkLst>
            <pc:docMk/>
            <pc:sldMk cId="390740852" sldId="258"/>
            <ac:spMk id="10" creationId="{9F79630B-0F0B-446E-A637-38FA8F61D10E}"/>
          </ac:spMkLst>
        </pc:spChg>
        <pc:spChg chg="add del">
          <ac:chgData name="Leonie Boskeljon-Horst" userId="ccfe8268f2311094" providerId="LiveId" clId="{85100773-6DF7-42D2-9AF9-3E0E0B947185}" dt="2024-12-07T10:22:31.628" v="355" actId="26606"/>
          <ac:spMkLst>
            <pc:docMk/>
            <pc:sldMk cId="390740852" sldId="258"/>
            <ac:spMk id="12" creationId="{B3437C99-FC8E-4311-B48A-F0C4C329B154}"/>
          </ac:spMkLst>
        </pc:spChg>
        <pc:spChg chg="add">
          <ac:chgData name="Leonie Boskeljon-Horst" userId="ccfe8268f2311094" providerId="LiveId" clId="{85100773-6DF7-42D2-9AF9-3E0E0B947185}" dt="2024-12-07T10:22:31.628" v="355" actId="26606"/>
          <ac:spMkLst>
            <pc:docMk/>
            <pc:sldMk cId="390740852" sldId="258"/>
            <ac:spMk id="17" creationId="{7FF47CB7-972F-479F-A36D-9E72D26EC8DA}"/>
          </ac:spMkLst>
        </pc:spChg>
        <pc:spChg chg="add">
          <ac:chgData name="Leonie Boskeljon-Horst" userId="ccfe8268f2311094" providerId="LiveId" clId="{85100773-6DF7-42D2-9AF9-3E0E0B947185}" dt="2024-12-07T10:22:31.628" v="355" actId="26606"/>
          <ac:spMkLst>
            <pc:docMk/>
            <pc:sldMk cId="390740852" sldId="258"/>
            <ac:spMk id="19" creationId="{0D153B68-5844-490D-8E67-F616D6D721CA}"/>
          </ac:spMkLst>
        </pc:spChg>
        <pc:spChg chg="add">
          <ac:chgData name="Leonie Boskeljon-Horst" userId="ccfe8268f2311094" providerId="LiveId" clId="{85100773-6DF7-42D2-9AF9-3E0E0B947185}" dt="2024-12-07T10:22:31.628" v="355" actId="26606"/>
          <ac:spMkLst>
            <pc:docMk/>
            <pc:sldMk cId="390740852" sldId="258"/>
            <ac:spMk id="21" creationId="{9A0D773F-7A7D-4DBB-9DEA-86BB8B8F4BC8}"/>
          </ac:spMkLst>
        </pc:spChg>
        <pc:picChg chg="add mod">
          <ac:chgData name="Leonie Boskeljon-Horst" userId="ccfe8268f2311094" providerId="LiveId" clId="{85100773-6DF7-42D2-9AF9-3E0E0B947185}" dt="2024-12-07T10:59:06.324" v="1199" actId="1076"/>
          <ac:picMkLst>
            <pc:docMk/>
            <pc:sldMk cId="390740852" sldId="258"/>
            <ac:picMk id="4" creationId="{5E88AB2F-9C86-7CB4-14E8-71613BF3DB74}"/>
          </ac:picMkLst>
        </pc:picChg>
        <pc:picChg chg="del mod ord">
          <ac:chgData name="Leonie Boskeljon-Horst" userId="ccfe8268f2311094" providerId="LiveId" clId="{85100773-6DF7-42D2-9AF9-3E0E0B947185}" dt="2024-12-07T10:58:54.659" v="1196" actId="478"/>
          <ac:picMkLst>
            <pc:docMk/>
            <pc:sldMk cId="390740852" sldId="258"/>
            <ac:picMk id="5" creationId="{1205BCC3-F93E-F8BA-E11F-B90F05823206}"/>
          </ac:picMkLst>
        </pc:picChg>
      </pc:sldChg>
      <pc:sldChg chg="delSp add del ord setBg delDesignElem">
        <pc:chgData name="Leonie Boskeljon-Horst" userId="ccfe8268f2311094" providerId="LiveId" clId="{85100773-6DF7-42D2-9AF9-3E0E0B947185}" dt="2024-12-07T10:01:03.661" v="10" actId="2696"/>
        <pc:sldMkLst>
          <pc:docMk/>
          <pc:sldMk cId="1279716861" sldId="258"/>
        </pc:sldMkLst>
      </pc:sldChg>
      <pc:sldChg chg="addSp delSp modSp add del mod">
        <pc:chgData name="Leonie Boskeljon-Horst" userId="ccfe8268f2311094" providerId="LiveId" clId="{85100773-6DF7-42D2-9AF9-3E0E0B947185}" dt="2024-12-07T10:22:38.929" v="356" actId="47"/>
        <pc:sldMkLst>
          <pc:docMk/>
          <pc:sldMk cId="2145615623" sldId="259"/>
        </pc:sldMkLst>
        <pc:picChg chg="add del">
          <ac:chgData name="Leonie Boskeljon-Horst" userId="ccfe8268f2311094" providerId="LiveId" clId="{85100773-6DF7-42D2-9AF9-3E0E0B947185}" dt="2024-12-07T10:11:22.297" v="76" actId="21"/>
          <ac:picMkLst>
            <pc:docMk/>
            <pc:sldMk cId="2145615623" sldId="259"/>
            <ac:picMk id="4" creationId="{C0A85B54-519D-1B65-2F5E-7E91987852FB}"/>
          </ac:picMkLst>
        </pc:picChg>
        <pc:picChg chg="add del mod">
          <ac:chgData name="Leonie Boskeljon-Horst" userId="ccfe8268f2311094" providerId="LiveId" clId="{85100773-6DF7-42D2-9AF9-3E0E0B947185}" dt="2024-12-07T10:14:08.210" v="88" actId="478"/>
          <ac:picMkLst>
            <pc:docMk/>
            <pc:sldMk cId="2145615623" sldId="259"/>
            <ac:picMk id="5" creationId="{C0A85B54-519D-1B65-2F5E-7E91987852FB}"/>
          </ac:picMkLst>
        </pc:picChg>
        <pc:picChg chg="add mod">
          <ac:chgData name="Leonie Boskeljon-Horst" userId="ccfe8268f2311094" providerId="LiveId" clId="{85100773-6DF7-42D2-9AF9-3E0E0B947185}" dt="2024-12-07T10:14:54.489" v="93"/>
          <ac:picMkLst>
            <pc:docMk/>
            <pc:sldMk cId="2145615623" sldId="259"/>
            <ac:picMk id="7" creationId="{C6A6A693-396E-624E-4C57-AE4BF753A1FE}"/>
          </ac:picMkLst>
        </pc:picChg>
      </pc:sldChg>
      <pc:sldChg chg="delSp add del setBg delDesignElem">
        <pc:chgData name="Leonie Boskeljon-Horst" userId="ccfe8268f2311094" providerId="LiveId" clId="{85100773-6DF7-42D2-9AF9-3E0E0B947185}" dt="2024-12-07T10:01:03.661" v="10" actId="2696"/>
        <pc:sldMkLst>
          <pc:docMk/>
          <pc:sldMk cId="3587050062" sldId="259"/>
        </pc:sldMkLst>
      </pc:sldChg>
      <pc:sldChg chg="add del">
        <pc:chgData name="Leonie Boskeljon-Horst" userId="ccfe8268f2311094" providerId="LiveId" clId="{85100773-6DF7-42D2-9AF9-3E0E0B947185}" dt="2024-12-07T10:01:03.661" v="10" actId="2696"/>
        <pc:sldMkLst>
          <pc:docMk/>
          <pc:sldMk cId="200107183" sldId="260"/>
        </pc:sldMkLst>
      </pc:sldChg>
      <pc:sldChg chg="delSp modSp add mod delAnim">
        <pc:chgData name="Leonie Boskeljon-Horst" userId="ccfe8268f2311094" providerId="LiveId" clId="{85100773-6DF7-42D2-9AF9-3E0E0B947185}" dt="2024-12-07T11:09:09.404" v="1237" actId="1076"/>
        <pc:sldMkLst>
          <pc:docMk/>
          <pc:sldMk cId="2325374446" sldId="260"/>
        </pc:sldMkLst>
        <pc:picChg chg="mod">
          <ac:chgData name="Leonie Boskeljon-Horst" userId="ccfe8268f2311094" providerId="LiveId" clId="{85100773-6DF7-42D2-9AF9-3E0E0B947185}" dt="2024-12-07T11:09:09.404" v="1237" actId="1076"/>
          <ac:picMkLst>
            <pc:docMk/>
            <pc:sldMk cId="2325374446" sldId="260"/>
            <ac:picMk id="21" creationId="{EFDB9917-05B7-6D6A-72E7-C8260DA82C34}"/>
          </ac:picMkLst>
        </pc:picChg>
        <pc:picChg chg="mod">
          <ac:chgData name="Leonie Boskeljon-Horst" userId="ccfe8268f2311094" providerId="LiveId" clId="{85100773-6DF7-42D2-9AF9-3E0E0B947185}" dt="2024-12-07T11:09:07.857" v="1236" actId="1076"/>
          <ac:picMkLst>
            <pc:docMk/>
            <pc:sldMk cId="2325374446" sldId="260"/>
            <ac:picMk id="22" creationId="{FB3FC7C2-A3BE-6240-1255-FFF95FA5B926}"/>
          </ac:picMkLst>
        </pc:picChg>
        <pc:picChg chg="del">
          <ac:chgData name="Leonie Boskeljon-Horst" userId="ccfe8268f2311094" providerId="LiveId" clId="{85100773-6DF7-42D2-9AF9-3E0E0B947185}" dt="2024-12-07T10:21:58.361" v="354" actId="478"/>
          <ac:picMkLst>
            <pc:docMk/>
            <pc:sldMk cId="2325374446" sldId="260"/>
            <ac:picMk id="23" creationId="{CB274FBC-D170-BA0D-B382-A9E8EE7A1CF6}"/>
          </ac:picMkLst>
        </pc:picChg>
      </pc:sldChg>
      <pc:sldChg chg="del">
        <pc:chgData name="Leonie Boskeljon-Horst" userId="ccfe8268f2311094" providerId="LiveId" clId="{85100773-6DF7-42D2-9AF9-3E0E0B947185}" dt="2024-12-07T10:28:52.443" v="397" actId="47"/>
        <pc:sldMkLst>
          <pc:docMk/>
          <pc:sldMk cId="2745882506" sldId="261"/>
        </pc:sldMkLst>
      </pc:sldChg>
      <pc:sldChg chg="del">
        <pc:chgData name="Leonie Boskeljon-Horst" userId="ccfe8268f2311094" providerId="LiveId" clId="{85100773-6DF7-42D2-9AF9-3E0E0B947185}" dt="2024-12-07T10:28:53.630" v="398" actId="47"/>
        <pc:sldMkLst>
          <pc:docMk/>
          <pc:sldMk cId="438612548" sldId="262"/>
        </pc:sldMkLst>
      </pc:sldChg>
      <pc:sldChg chg="del">
        <pc:chgData name="Leonie Boskeljon-Horst" userId="ccfe8268f2311094" providerId="LiveId" clId="{85100773-6DF7-42D2-9AF9-3E0E0B947185}" dt="2024-12-07T10:28:45.989" v="395" actId="47"/>
        <pc:sldMkLst>
          <pc:docMk/>
          <pc:sldMk cId="4218995108" sldId="263"/>
        </pc:sldMkLst>
      </pc:sldChg>
      <pc:sldChg chg="del">
        <pc:chgData name="Leonie Boskeljon-Horst" userId="ccfe8268f2311094" providerId="LiveId" clId="{85100773-6DF7-42D2-9AF9-3E0E0B947185}" dt="2024-12-07T10:28:48.744" v="396" actId="47"/>
        <pc:sldMkLst>
          <pc:docMk/>
          <pc:sldMk cId="3817278129" sldId="264"/>
        </pc:sldMkLst>
      </pc:sldChg>
      <pc:sldChg chg="del">
        <pc:chgData name="Leonie Boskeljon-Horst" userId="ccfe8268f2311094" providerId="LiveId" clId="{85100773-6DF7-42D2-9AF9-3E0E0B947185}" dt="2024-12-07T10:33:42.807" v="441" actId="47"/>
        <pc:sldMkLst>
          <pc:docMk/>
          <pc:sldMk cId="389911490" sldId="282"/>
        </pc:sldMkLst>
      </pc:sldChg>
      <pc:sldChg chg="del">
        <pc:chgData name="Leonie Boskeljon-Horst" userId="ccfe8268f2311094" providerId="LiveId" clId="{85100773-6DF7-42D2-9AF9-3E0E0B947185}" dt="2024-12-07T10:24:08.628" v="363" actId="47"/>
        <pc:sldMkLst>
          <pc:docMk/>
          <pc:sldMk cId="1186442613" sldId="334"/>
        </pc:sldMkLst>
      </pc:sldChg>
      <pc:sldChg chg="delSp add del setBg delDesignElem">
        <pc:chgData name="Leonie Boskeljon-Horst" userId="ccfe8268f2311094" providerId="LiveId" clId="{85100773-6DF7-42D2-9AF9-3E0E0B947185}" dt="2024-12-07T10:01:03.661" v="10" actId="2696"/>
        <pc:sldMkLst>
          <pc:docMk/>
          <pc:sldMk cId="282891463" sldId="335"/>
        </pc:sldMkLst>
      </pc:sldChg>
      <pc:sldChg chg="addSp modSp add mod setBg">
        <pc:chgData name="Leonie Boskeljon-Horst" userId="ccfe8268f2311094" providerId="LiveId" clId="{85100773-6DF7-42D2-9AF9-3E0E0B947185}" dt="2024-12-07T10:55:20.944" v="1075" actId="20577"/>
        <pc:sldMkLst>
          <pc:docMk/>
          <pc:sldMk cId="826436807" sldId="335"/>
        </pc:sldMkLst>
        <pc:spChg chg="mod">
          <ac:chgData name="Leonie Boskeljon-Horst" userId="ccfe8268f2311094" providerId="LiveId" clId="{85100773-6DF7-42D2-9AF9-3E0E0B947185}" dt="2024-12-07T10:54:14.950" v="896" actId="20577"/>
          <ac:spMkLst>
            <pc:docMk/>
            <pc:sldMk cId="826436807" sldId="335"/>
            <ac:spMk id="2" creationId="{D1F3B747-8A30-6752-E5C7-84085124E42F}"/>
          </ac:spMkLst>
        </pc:spChg>
        <pc:spChg chg="mod">
          <ac:chgData name="Leonie Boskeljon-Horst" userId="ccfe8268f2311094" providerId="LiveId" clId="{85100773-6DF7-42D2-9AF9-3E0E0B947185}" dt="2024-12-07T10:55:20.944" v="1075" actId="20577"/>
          <ac:spMkLst>
            <pc:docMk/>
            <pc:sldMk cId="826436807" sldId="335"/>
            <ac:spMk id="3" creationId="{1D4D64E2-2BD4-390E-07A1-3E586E6159EF}"/>
          </ac:spMkLst>
        </pc:spChg>
        <pc:spChg chg="add">
          <ac:chgData name="Leonie Boskeljon-Horst" userId="ccfe8268f2311094" providerId="LiveId" clId="{85100773-6DF7-42D2-9AF9-3E0E0B947185}" dt="2024-12-07T10:22:58.747" v="358" actId="26606"/>
          <ac:spMkLst>
            <pc:docMk/>
            <pc:sldMk cId="826436807" sldId="335"/>
            <ac:spMk id="10" creationId="{7FF47CB7-972F-479F-A36D-9E72D26EC8DA}"/>
          </ac:spMkLst>
        </pc:spChg>
        <pc:spChg chg="add">
          <ac:chgData name="Leonie Boskeljon-Horst" userId="ccfe8268f2311094" providerId="LiveId" clId="{85100773-6DF7-42D2-9AF9-3E0E0B947185}" dt="2024-12-07T10:22:58.747" v="358" actId="26606"/>
          <ac:spMkLst>
            <pc:docMk/>
            <pc:sldMk cId="826436807" sldId="335"/>
            <ac:spMk id="12" creationId="{0D153B68-5844-490D-8E67-F616D6D721CA}"/>
          </ac:spMkLst>
        </pc:spChg>
        <pc:spChg chg="add">
          <ac:chgData name="Leonie Boskeljon-Horst" userId="ccfe8268f2311094" providerId="LiveId" clId="{85100773-6DF7-42D2-9AF9-3E0E0B947185}" dt="2024-12-07T10:22:58.747" v="358" actId="26606"/>
          <ac:spMkLst>
            <pc:docMk/>
            <pc:sldMk cId="826436807" sldId="335"/>
            <ac:spMk id="14" creationId="{9A0D773F-7A7D-4DBB-9DEA-86BB8B8F4BC8}"/>
          </ac:spMkLst>
        </pc:spChg>
        <pc:picChg chg="mod ord">
          <ac:chgData name="Leonie Boskeljon-Horst" userId="ccfe8268f2311094" providerId="LiveId" clId="{85100773-6DF7-42D2-9AF9-3E0E0B947185}" dt="2024-12-07T10:22:58.747" v="358" actId="26606"/>
          <ac:picMkLst>
            <pc:docMk/>
            <pc:sldMk cId="826436807" sldId="335"/>
            <ac:picMk id="5" creationId="{E92FDF1A-F25B-5602-9934-5D4C73B2F04B}"/>
          </ac:picMkLst>
        </pc:picChg>
      </pc:sldChg>
      <pc:sldChg chg="add">
        <pc:chgData name="Leonie Boskeljon-Horst" userId="ccfe8268f2311094" providerId="LiveId" clId="{85100773-6DF7-42D2-9AF9-3E0E0B947185}" dt="2024-12-07T10:01:07.513" v="11"/>
        <pc:sldMkLst>
          <pc:docMk/>
          <pc:sldMk cId="2106617774" sldId="336"/>
        </pc:sldMkLst>
      </pc:sldChg>
      <pc:sldChg chg="add del">
        <pc:chgData name="Leonie Boskeljon-Horst" userId="ccfe8268f2311094" providerId="LiveId" clId="{85100773-6DF7-42D2-9AF9-3E0E0B947185}" dt="2024-12-07T10:01:03.661" v="10" actId="2696"/>
        <pc:sldMkLst>
          <pc:docMk/>
          <pc:sldMk cId="2696376644" sldId="336"/>
        </pc:sldMkLst>
      </pc:sldChg>
      <pc:sldChg chg="del">
        <pc:chgData name="Leonie Boskeljon-Horst" userId="ccfe8268f2311094" providerId="LiveId" clId="{85100773-6DF7-42D2-9AF9-3E0E0B947185}" dt="2024-12-07T10:24:13.132" v="364" actId="47"/>
        <pc:sldMkLst>
          <pc:docMk/>
          <pc:sldMk cId="4235624135" sldId="515"/>
        </pc:sldMkLst>
      </pc:sldChg>
      <pc:sldChg chg="del">
        <pc:chgData name="Leonie Boskeljon-Horst" userId="ccfe8268f2311094" providerId="LiveId" clId="{85100773-6DF7-42D2-9AF9-3E0E0B947185}" dt="2024-12-07T10:24:06.541" v="362" actId="47"/>
        <pc:sldMkLst>
          <pc:docMk/>
          <pc:sldMk cId="2467550130" sldId="516"/>
        </pc:sldMkLst>
      </pc:sldChg>
      <pc:sldChg chg="addSp modSp mod ord setBg modAnim">
        <pc:chgData name="Leonie Boskeljon-Horst" userId="ccfe8268f2311094" providerId="LiveId" clId="{85100773-6DF7-42D2-9AF9-3E0E0B947185}" dt="2024-12-07T10:26:52.316" v="379"/>
        <pc:sldMkLst>
          <pc:docMk/>
          <pc:sldMk cId="2752524961" sldId="2252"/>
        </pc:sldMkLst>
        <pc:spChg chg="mod">
          <ac:chgData name="Leonie Boskeljon-Horst" userId="ccfe8268f2311094" providerId="LiveId" clId="{85100773-6DF7-42D2-9AF9-3E0E0B947185}" dt="2024-12-07T10:26:21.748" v="374" actId="26606"/>
          <ac:spMkLst>
            <pc:docMk/>
            <pc:sldMk cId="2752524961" sldId="2252"/>
            <ac:spMk id="3" creationId="{D12B7796-A76C-34A4-BFC2-463798C42BE2}"/>
          </ac:spMkLst>
        </pc:spChg>
        <pc:spChg chg="add">
          <ac:chgData name="Leonie Boskeljon-Horst" userId="ccfe8268f2311094" providerId="LiveId" clId="{85100773-6DF7-42D2-9AF9-3E0E0B947185}" dt="2024-12-07T10:26:21.748" v="374" actId="26606"/>
          <ac:spMkLst>
            <pc:docMk/>
            <pc:sldMk cId="2752524961" sldId="2252"/>
            <ac:spMk id="9" creationId="{7FF47CB7-972F-479F-A36D-9E72D26EC8DA}"/>
          </ac:spMkLst>
        </pc:spChg>
        <pc:spChg chg="add">
          <ac:chgData name="Leonie Boskeljon-Horst" userId="ccfe8268f2311094" providerId="LiveId" clId="{85100773-6DF7-42D2-9AF9-3E0E0B947185}" dt="2024-12-07T10:26:21.748" v="374" actId="26606"/>
          <ac:spMkLst>
            <pc:docMk/>
            <pc:sldMk cId="2752524961" sldId="2252"/>
            <ac:spMk id="11" creationId="{0D153B68-5844-490D-8E67-F616D6D721CA}"/>
          </ac:spMkLst>
        </pc:spChg>
        <pc:spChg chg="add">
          <ac:chgData name="Leonie Boskeljon-Horst" userId="ccfe8268f2311094" providerId="LiveId" clId="{85100773-6DF7-42D2-9AF9-3E0E0B947185}" dt="2024-12-07T10:26:21.748" v="374" actId="26606"/>
          <ac:spMkLst>
            <pc:docMk/>
            <pc:sldMk cId="2752524961" sldId="2252"/>
            <ac:spMk id="13" creationId="{9A0D773F-7A7D-4DBB-9DEA-86BB8B8F4BC8}"/>
          </ac:spMkLst>
        </pc:spChg>
        <pc:picChg chg="mod">
          <ac:chgData name="Leonie Boskeljon-Horst" userId="ccfe8268f2311094" providerId="LiveId" clId="{85100773-6DF7-42D2-9AF9-3E0E0B947185}" dt="2024-12-07T10:26:31.415" v="377" actId="962"/>
          <ac:picMkLst>
            <pc:docMk/>
            <pc:sldMk cId="2752524961" sldId="2252"/>
            <ac:picMk id="4" creationId="{F385A5E6-DF97-19DA-197E-F1DECAE63CF9}"/>
          </ac:picMkLst>
        </pc:picChg>
      </pc:sldChg>
      <pc:sldChg chg="addSp modSp mod ord setBg modAnim">
        <pc:chgData name="Leonie Boskeljon-Horst" userId="ccfe8268f2311094" providerId="LiveId" clId="{85100773-6DF7-42D2-9AF9-3E0E0B947185}" dt="2024-12-07T11:09:27.051" v="1238"/>
        <pc:sldMkLst>
          <pc:docMk/>
          <pc:sldMk cId="1761339619" sldId="2253"/>
        </pc:sldMkLst>
        <pc:spChg chg="mod">
          <ac:chgData name="Leonie Boskeljon-Horst" userId="ccfe8268f2311094" providerId="LiveId" clId="{85100773-6DF7-42D2-9AF9-3E0E0B947185}" dt="2024-12-07T10:27:24.424" v="386" actId="26606"/>
          <ac:spMkLst>
            <pc:docMk/>
            <pc:sldMk cId="1761339619" sldId="2253"/>
            <ac:spMk id="3" creationId="{2FA3BDA5-AF4F-37AE-C00A-408106F90946}"/>
          </ac:spMkLst>
        </pc:spChg>
        <pc:spChg chg="add">
          <ac:chgData name="Leonie Boskeljon-Horst" userId="ccfe8268f2311094" providerId="LiveId" clId="{85100773-6DF7-42D2-9AF9-3E0E0B947185}" dt="2024-12-07T10:27:24.424" v="386" actId="26606"/>
          <ac:spMkLst>
            <pc:docMk/>
            <pc:sldMk cId="1761339619" sldId="2253"/>
            <ac:spMk id="11" creationId="{7FF47CB7-972F-479F-A36D-9E72D26EC8DA}"/>
          </ac:spMkLst>
        </pc:spChg>
        <pc:spChg chg="add">
          <ac:chgData name="Leonie Boskeljon-Horst" userId="ccfe8268f2311094" providerId="LiveId" clId="{85100773-6DF7-42D2-9AF9-3E0E0B947185}" dt="2024-12-07T10:27:24.424" v="386" actId="26606"/>
          <ac:spMkLst>
            <pc:docMk/>
            <pc:sldMk cId="1761339619" sldId="2253"/>
            <ac:spMk id="13" creationId="{0D153B68-5844-490D-8E67-F616D6D721CA}"/>
          </ac:spMkLst>
        </pc:spChg>
        <pc:spChg chg="add">
          <ac:chgData name="Leonie Boskeljon-Horst" userId="ccfe8268f2311094" providerId="LiveId" clId="{85100773-6DF7-42D2-9AF9-3E0E0B947185}" dt="2024-12-07T10:27:24.424" v="386" actId="26606"/>
          <ac:spMkLst>
            <pc:docMk/>
            <pc:sldMk cId="1761339619" sldId="2253"/>
            <ac:spMk id="15" creationId="{9A0D773F-7A7D-4DBB-9DEA-86BB8B8F4BC8}"/>
          </ac:spMkLst>
        </pc:spChg>
        <pc:picChg chg="mod">
          <ac:chgData name="Leonie Boskeljon-Horst" userId="ccfe8268f2311094" providerId="LiveId" clId="{85100773-6DF7-42D2-9AF9-3E0E0B947185}" dt="2024-12-07T10:27:24.424" v="386" actId="26606"/>
          <ac:picMkLst>
            <pc:docMk/>
            <pc:sldMk cId="1761339619" sldId="2253"/>
            <ac:picMk id="6" creationId="{A3751E7B-2F75-FE69-7A28-D46C84B1D3DF}"/>
          </ac:picMkLst>
        </pc:picChg>
      </pc:sldChg>
      <pc:sldChg chg="addSp delSp modSp mod ord setBg modAnim">
        <pc:chgData name="Leonie Boskeljon-Horst" userId="ccfe8268f2311094" providerId="LiveId" clId="{85100773-6DF7-42D2-9AF9-3E0E0B947185}" dt="2024-12-07T11:10:10.608" v="1246"/>
        <pc:sldMkLst>
          <pc:docMk/>
          <pc:sldMk cId="2858804896" sldId="2254"/>
        </pc:sldMkLst>
        <pc:spChg chg="mod">
          <ac:chgData name="Leonie Boskeljon-Horst" userId="ccfe8268f2311094" providerId="LiveId" clId="{85100773-6DF7-42D2-9AF9-3E0E0B947185}" dt="2024-12-07T10:28:13.502" v="393" actId="1076"/>
          <ac:spMkLst>
            <pc:docMk/>
            <pc:sldMk cId="2858804896" sldId="2254"/>
            <ac:spMk id="3" creationId="{2FD560EF-15FF-9E97-54DB-3522B7D5CEB4}"/>
          </ac:spMkLst>
        </pc:spChg>
        <pc:spChg chg="add">
          <ac:chgData name="Leonie Boskeljon-Horst" userId="ccfe8268f2311094" providerId="LiveId" clId="{85100773-6DF7-42D2-9AF9-3E0E0B947185}" dt="2024-12-07T10:28:09.112" v="392" actId="26606"/>
          <ac:spMkLst>
            <pc:docMk/>
            <pc:sldMk cId="2858804896" sldId="2254"/>
            <ac:spMk id="9" creationId="{7FF47CB7-972F-479F-A36D-9E72D26EC8DA}"/>
          </ac:spMkLst>
        </pc:spChg>
        <pc:spChg chg="add">
          <ac:chgData name="Leonie Boskeljon-Horst" userId="ccfe8268f2311094" providerId="LiveId" clId="{85100773-6DF7-42D2-9AF9-3E0E0B947185}" dt="2024-12-07T10:28:09.112" v="392" actId="26606"/>
          <ac:spMkLst>
            <pc:docMk/>
            <pc:sldMk cId="2858804896" sldId="2254"/>
            <ac:spMk id="11" creationId="{0D153B68-5844-490D-8E67-F616D6D721CA}"/>
          </ac:spMkLst>
        </pc:spChg>
        <pc:spChg chg="add">
          <ac:chgData name="Leonie Boskeljon-Horst" userId="ccfe8268f2311094" providerId="LiveId" clId="{85100773-6DF7-42D2-9AF9-3E0E0B947185}" dt="2024-12-07T10:28:09.112" v="392" actId="26606"/>
          <ac:spMkLst>
            <pc:docMk/>
            <pc:sldMk cId="2858804896" sldId="2254"/>
            <ac:spMk id="13" creationId="{9A0D773F-7A7D-4DBB-9DEA-86BB8B8F4BC8}"/>
          </ac:spMkLst>
        </pc:spChg>
        <pc:picChg chg="del mod">
          <ac:chgData name="Leonie Boskeljon-Horst" userId="ccfe8268f2311094" providerId="LiveId" clId="{85100773-6DF7-42D2-9AF9-3E0E0B947185}" dt="2024-12-07T11:10:03.278" v="1244" actId="478"/>
          <ac:picMkLst>
            <pc:docMk/>
            <pc:sldMk cId="2858804896" sldId="2254"/>
            <ac:picMk id="4" creationId="{8BD15A02-A619-8C4C-00BE-60D29B51B927}"/>
          </ac:picMkLst>
        </pc:picChg>
        <pc:picChg chg="add mod">
          <ac:chgData name="Leonie Boskeljon-Horst" userId="ccfe8268f2311094" providerId="LiveId" clId="{85100773-6DF7-42D2-9AF9-3E0E0B947185}" dt="2024-12-07T11:10:07.120" v="1245" actId="14100"/>
          <ac:picMkLst>
            <pc:docMk/>
            <pc:sldMk cId="2858804896" sldId="2254"/>
            <ac:picMk id="5" creationId="{6E7ECD34-EEDD-6E9B-F836-81EC90E5406B}"/>
          </ac:picMkLst>
        </pc:picChg>
        <pc:picChg chg="del">
          <ac:chgData name="Leonie Boskeljon-Horst" userId="ccfe8268f2311094" providerId="LiveId" clId="{85100773-6DF7-42D2-9AF9-3E0E0B947185}" dt="2024-12-07T10:28:02.317" v="391" actId="21"/>
          <ac:picMkLst>
            <pc:docMk/>
            <pc:sldMk cId="2858804896" sldId="2254"/>
            <ac:picMk id="7" creationId="{6E7ECD34-EEDD-6E9B-F836-81EC90E5406B}"/>
          </ac:picMkLst>
        </pc:picChg>
      </pc:sldChg>
      <pc:sldChg chg="addSp modSp mod ord setBg">
        <pc:chgData name="Leonie Boskeljon-Horst" userId="ccfe8268f2311094" providerId="LiveId" clId="{85100773-6DF7-42D2-9AF9-3E0E0B947185}" dt="2024-12-07T11:05:42.637" v="1218" actId="6549"/>
        <pc:sldMkLst>
          <pc:docMk/>
          <pc:sldMk cId="2599354991" sldId="2256"/>
        </pc:sldMkLst>
        <pc:spChg chg="mod">
          <ac:chgData name="Leonie Boskeljon-Horst" userId="ccfe8268f2311094" providerId="LiveId" clId="{85100773-6DF7-42D2-9AF9-3E0E0B947185}" dt="2024-12-07T11:05:42.637" v="1218" actId="6549"/>
          <ac:spMkLst>
            <pc:docMk/>
            <pc:sldMk cId="2599354991" sldId="2256"/>
            <ac:spMk id="3" creationId="{007D6D48-149A-7AFC-82F7-33FE34D4DF6E}"/>
          </ac:spMkLst>
        </pc:spChg>
        <pc:spChg chg="add">
          <ac:chgData name="Leonie Boskeljon-Horst" userId="ccfe8268f2311094" providerId="LiveId" clId="{85100773-6DF7-42D2-9AF9-3E0E0B947185}" dt="2024-12-07T10:25:11.277" v="369" actId="26606"/>
          <ac:spMkLst>
            <pc:docMk/>
            <pc:sldMk cId="2599354991" sldId="2256"/>
            <ac:spMk id="10" creationId="{7FF47CB7-972F-479F-A36D-9E72D26EC8DA}"/>
          </ac:spMkLst>
        </pc:spChg>
        <pc:spChg chg="add">
          <ac:chgData name="Leonie Boskeljon-Horst" userId="ccfe8268f2311094" providerId="LiveId" clId="{85100773-6DF7-42D2-9AF9-3E0E0B947185}" dt="2024-12-07T10:25:11.277" v="369" actId="26606"/>
          <ac:spMkLst>
            <pc:docMk/>
            <pc:sldMk cId="2599354991" sldId="2256"/>
            <ac:spMk id="12" creationId="{0D153B68-5844-490D-8E67-F616D6D721CA}"/>
          </ac:spMkLst>
        </pc:spChg>
        <pc:spChg chg="add">
          <ac:chgData name="Leonie Boskeljon-Horst" userId="ccfe8268f2311094" providerId="LiveId" clId="{85100773-6DF7-42D2-9AF9-3E0E0B947185}" dt="2024-12-07T10:25:11.277" v="369" actId="26606"/>
          <ac:spMkLst>
            <pc:docMk/>
            <pc:sldMk cId="2599354991" sldId="2256"/>
            <ac:spMk id="14" creationId="{9A0D773F-7A7D-4DBB-9DEA-86BB8B8F4BC8}"/>
          </ac:spMkLst>
        </pc:spChg>
      </pc:sldChg>
      <pc:sldChg chg="addSp modSp mod ord setBg">
        <pc:chgData name="Leonie Boskeljon-Horst" userId="ccfe8268f2311094" providerId="LiveId" clId="{85100773-6DF7-42D2-9AF9-3E0E0B947185}" dt="2024-12-07T10:27:18.106" v="385" actId="27614"/>
        <pc:sldMkLst>
          <pc:docMk/>
          <pc:sldMk cId="1248104923" sldId="2262"/>
        </pc:sldMkLst>
        <pc:spChg chg="mod">
          <ac:chgData name="Leonie Boskeljon-Horst" userId="ccfe8268f2311094" providerId="LiveId" clId="{85100773-6DF7-42D2-9AF9-3E0E0B947185}" dt="2024-12-07T10:27:12.096" v="382" actId="26606"/>
          <ac:spMkLst>
            <pc:docMk/>
            <pc:sldMk cId="1248104923" sldId="2262"/>
            <ac:spMk id="3" creationId="{757A9443-B9A5-96E2-C7A0-34FC2A389C35}"/>
          </ac:spMkLst>
        </pc:spChg>
        <pc:spChg chg="add">
          <ac:chgData name="Leonie Boskeljon-Horst" userId="ccfe8268f2311094" providerId="LiveId" clId="{85100773-6DF7-42D2-9AF9-3E0E0B947185}" dt="2024-12-07T10:27:12.096" v="382" actId="26606"/>
          <ac:spMkLst>
            <pc:docMk/>
            <pc:sldMk cId="1248104923" sldId="2262"/>
            <ac:spMk id="9" creationId="{7FF47CB7-972F-479F-A36D-9E72D26EC8DA}"/>
          </ac:spMkLst>
        </pc:spChg>
        <pc:spChg chg="add">
          <ac:chgData name="Leonie Boskeljon-Horst" userId="ccfe8268f2311094" providerId="LiveId" clId="{85100773-6DF7-42D2-9AF9-3E0E0B947185}" dt="2024-12-07T10:27:12.096" v="382" actId="26606"/>
          <ac:spMkLst>
            <pc:docMk/>
            <pc:sldMk cId="1248104923" sldId="2262"/>
            <ac:spMk id="11" creationId="{0D153B68-5844-490D-8E67-F616D6D721CA}"/>
          </ac:spMkLst>
        </pc:spChg>
        <pc:spChg chg="add">
          <ac:chgData name="Leonie Boskeljon-Horst" userId="ccfe8268f2311094" providerId="LiveId" clId="{85100773-6DF7-42D2-9AF9-3E0E0B947185}" dt="2024-12-07T10:27:12.096" v="382" actId="26606"/>
          <ac:spMkLst>
            <pc:docMk/>
            <pc:sldMk cId="1248104923" sldId="2262"/>
            <ac:spMk id="13" creationId="{9A0D773F-7A7D-4DBB-9DEA-86BB8B8F4BC8}"/>
          </ac:spMkLst>
        </pc:spChg>
        <pc:picChg chg="mod">
          <ac:chgData name="Leonie Boskeljon-Horst" userId="ccfe8268f2311094" providerId="LiveId" clId="{85100773-6DF7-42D2-9AF9-3E0E0B947185}" dt="2024-12-07T10:27:18.106" v="385" actId="27614"/>
          <ac:picMkLst>
            <pc:docMk/>
            <pc:sldMk cId="1248104923" sldId="2262"/>
            <ac:picMk id="4" creationId="{DD72CA7A-CE9A-DDFE-846D-AFB1A968D1EB}"/>
          </ac:picMkLst>
        </pc:picChg>
      </pc:sldChg>
      <pc:sldChg chg="addSp delSp del mod ord">
        <pc:chgData name="Leonie Boskeljon-Horst" userId="ccfe8268f2311094" providerId="LiveId" clId="{85100773-6DF7-42D2-9AF9-3E0E0B947185}" dt="2024-12-07T10:52:21.093" v="777" actId="47"/>
        <pc:sldMkLst>
          <pc:docMk/>
          <pc:sldMk cId="1257151297" sldId="2268"/>
        </pc:sldMkLst>
        <pc:picChg chg="add del">
          <ac:chgData name="Leonie Boskeljon-Horst" userId="ccfe8268f2311094" providerId="LiveId" clId="{85100773-6DF7-42D2-9AF9-3E0E0B947185}" dt="2024-12-07T10:43:47.556" v="712" actId="21"/>
          <ac:picMkLst>
            <pc:docMk/>
            <pc:sldMk cId="1257151297" sldId="2268"/>
            <ac:picMk id="4" creationId="{9C075F3E-C4A6-E15B-6EFC-2A99A59C879D}"/>
          </ac:picMkLst>
        </pc:picChg>
      </pc:sldChg>
      <pc:sldChg chg="del">
        <pc:chgData name="Leonie Boskeljon-Horst" userId="ccfe8268f2311094" providerId="LiveId" clId="{85100773-6DF7-42D2-9AF9-3E0E0B947185}" dt="2024-12-07T10:29:00.475" v="399" actId="47"/>
        <pc:sldMkLst>
          <pc:docMk/>
          <pc:sldMk cId="1052060643" sldId="2366"/>
        </pc:sldMkLst>
      </pc:sldChg>
      <pc:sldChg chg="add del">
        <pc:chgData name="Leonie Boskeljon-Horst" userId="ccfe8268f2311094" providerId="LiveId" clId="{85100773-6DF7-42D2-9AF9-3E0E0B947185}" dt="2024-12-07T10:56:10.714" v="1077" actId="47"/>
        <pc:sldMkLst>
          <pc:docMk/>
          <pc:sldMk cId="784902718" sldId="2367"/>
        </pc:sldMkLst>
      </pc:sldChg>
      <pc:sldChg chg="delSp add del setBg delDesignElem">
        <pc:chgData name="Leonie Boskeljon-Horst" userId="ccfe8268f2311094" providerId="LiveId" clId="{85100773-6DF7-42D2-9AF9-3E0E0B947185}" dt="2024-12-07T10:01:03.661" v="10" actId="2696"/>
        <pc:sldMkLst>
          <pc:docMk/>
          <pc:sldMk cId="2926424480" sldId="2367"/>
        </pc:sldMkLst>
      </pc:sldChg>
      <pc:sldChg chg="add del">
        <pc:chgData name="Leonie Boskeljon-Horst" userId="ccfe8268f2311094" providerId="LiveId" clId="{85100773-6DF7-42D2-9AF9-3E0E0B947185}" dt="2024-12-07T10:23:48.457" v="360" actId="2696"/>
        <pc:sldMkLst>
          <pc:docMk/>
          <pc:sldMk cId="3211678413" sldId="2367"/>
        </pc:sldMkLst>
      </pc:sldChg>
      <pc:sldChg chg="delSp add del setBg delDesignElem">
        <pc:chgData name="Leonie Boskeljon-Horst" userId="ccfe8268f2311094" providerId="LiveId" clId="{85100773-6DF7-42D2-9AF9-3E0E0B947185}" dt="2024-12-07T10:01:03.661" v="10" actId="2696"/>
        <pc:sldMkLst>
          <pc:docMk/>
          <pc:sldMk cId="1891483596" sldId="2368"/>
        </pc:sldMkLst>
      </pc:sldChg>
      <pc:sldChg chg="addSp modSp add mod setBg">
        <pc:chgData name="Leonie Boskeljon-Horst" userId="ccfe8268f2311094" providerId="LiveId" clId="{85100773-6DF7-42D2-9AF9-3E0E0B947185}" dt="2024-12-07T10:23:35.034" v="359" actId="26606"/>
        <pc:sldMkLst>
          <pc:docMk/>
          <pc:sldMk cId="2133566367" sldId="2368"/>
        </pc:sldMkLst>
        <pc:spChg chg="mod">
          <ac:chgData name="Leonie Boskeljon-Horst" userId="ccfe8268f2311094" providerId="LiveId" clId="{85100773-6DF7-42D2-9AF9-3E0E0B947185}" dt="2024-12-07T10:23:35.034" v="359" actId="26606"/>
          <ac:spMkLst>
            <pc:docMk/>
            <pc:sldMk cId="2133566367" sldId="2368"/>
            <ac:spMk id="2" creationId="{850EB545-42BE-86E6-20D3-53C988CD79C6}"/>
          </ac:spMkLst>
        </pc:spChg>
        <pc:spChg chg="mod">
          <ac:chgData name="Leonie Boskeljon-Horst" userId="ccfe8268f2311094" providerId="LiveId" clId="{85100773-6DF7-42D2-9AF9-3E0E0B947185}" dt="2024-12-07T10:23:35.034" v="359" actId="26606"/>
          <ac:spMkLst>
            <pc:docMk/>
            <pc:sldMk cId="2133566367" sldId="2368"/>
            <ac:spMk id="3" creationId="{E05905FF-3155-9C3D-8ABA-0D955F12C17E}"/>
          </ac:spMkLst>
        </pc:spChg>
        <pc:spChg chg="add">
          <ac:chgData name="Leonie Boskeljon-Horst" userId="ccfe8268f2311094" providerId="LiveId" clId="{85100773-6DF7-42D2-9AF9-3E0E0B947185}" dt="2024-12-07T10:23:35.034" v="359" actId="26606"/>
          <ac:spMkLst>
            <pc:docMk/>
            <pc:sldMk cId="2133566367" sldId="2368"/>
            <ac:spMk id="11" creationId="{7FF47CB7-972F-479F-A36D-9E72D26EC8DA}"/>
          </ac:spMkLst>
        </pc:spChg>
        <pc:spChg chg="add">
          <ac:chgData name="Leonie Boskeljon-Horst" userId="ccfe8268f2311094" providerId="LiveId" clId="{85100773-6DF7-42D2-9AF9-3E0E0B947185}" dt="2024-12-07T10:23:35.034" v="359" actId="26606"/>
          <ac:spMkLst>
            <pc:docMk/>
            <pc:sldMk cId="2133566367" sldId="2368"/>
            <ac:spMk id="13" creationId="{0D153B68-5844-490D-8E67-F616D6D721CA}"/>
          </ac:spMkLst>
        </pc:spChg>
        <pc:spChg chg="add">
          <ac:chgData name="Leonie Boskeljon-Horst" userId="ccfe8268f2311094" providerId="LiveId" clId="{85100773-6DF7-42D2-9AF9-3E0E0B947185}" dt="2024-12-07T10:23:35.034" v="359" actId="26606"/>
          <ac:spMkLst>
            <pc:docMk/>
            <pc:sldMk cId="2133566367" sldId="2368"/>
            <ac:spMk id="15" creationId="{9A0D773F-7A7D-4DBB-9DEA-86BB8B8F4BC8}"/>
          </ac:spMkLst>
        </pc:spChg>
        <pc:picChg chg="mod ord">
          <ac:chgData name="Leonie Boskeljon-Horst" userId="ccfe8268f2311094" providerId="LiveId" clId="{85100773-6DF7-42D2-9AF9-3E0E0B947185}" dt="2024-12-07T10:23:35.034" v="359" actId="26606"/>
          <ac:picMkLst>
            <pc:docMk/>
            <pc:sldMk cId="2133566367" sldId="2368"/>
            <ac:picMk id="6" creationId="{DD79C7E1-285B-6D45-963D-E615009629A9}"/>
          </ac:picMkLst>
        </pc:picChg>
      </pc:sldChg>
      <pc:sldChg chg="delSp add del setBg delDesignElem">
        <pc:chgData name="Leonie Boskeljon-Horst" userId="ccfe8268f2311094" providerId="LiveId" clId="{85100773-6DF7-42D2-9AF9-3E0E0B947185}" dt="2024-12-07T10:56:12.268" v="1078" actId="47"/>
        <pc:sldMkLst>
          <pc:docMk/>
          <pc:sldMk cId="4147486586" sldId="2369"/>
        </pc:sldMkLst>
      </pc:sldChg>
      <pc:sldChg chg="addSp delSp modSp new add del mod modAnim">
        <pc:chgData name="Leonie Boskeljon-Horst" userId="ccfe8268f2311094" providerId="LiveId" clId="{85100773-6DF7-42D2-9AF9-3E0E0B947185}" dt="2024-12-07T10:22:42.048" v="357" actId="47"/>
        <pc:sldMkLst>
          <pc:docMk/>
          <pc:sldMk cId="3571185820" sldId="2370"/>
        </pc:sldMkLst>
        <pc:spChg chg="mod">
          <ac:chgData name="Leonie Boskeljon-Horst" userId="ccfe8268f2311094" providerId="LiveId" clId="{85100773-6DF7-42D2-9AF9-3E0E0B947185}" dt="2024-12-07T10:12:56.064" v="81"/>
          <ac:spMkLst>
            <pc:docMk/>
            <pc:sldMk cId="3571185820" sldId="2370"/>
            <ac:spMk id="3" creationId="{E12098E5-0AF6-5AF1-501B-ED99CDD9D03E}"/>
          </ac:spMkLst>
        </pc:spChg>
        <pc:spChg chg="add mod">
          <ac:chgData name="Leonie Boskeljon-Horst" userId="ccfe8268f2311094" providerId="LiveId" clId="{85100773-6DF7-42D2-9AF9-3E0E0B947185}" dt="2024-12-07T10:13:16.497" v="82"/>
          <ac:spMkLst>
            <pc:docMk/>
            <pc:sldMk cId="3571185820" sldId="2370"/>
            <ac:spMk id="5" creationId="{AF7314AC-0AE3-70B4-A55A-01E8A921A0A3}"/>
          </ac:spMkLst>
        </pc:spChg>
        <pc:picChg chg="add del mod">
          <ac:chgData name="Leonie Boskeljon-Horst" userId="ccfe8268f2311094" providerId="LiveId" clId="{85100773-6DF7-42D2-9AF9-3E0E0B947185}" dt="2024-12-07T10:12:21.836" v="79" actId="21"/>
          <ac:picMkLst>
            <pc:docMk/>
            <pc:sldMk cId="3571185820" sldId="2370"/>
            <ac:picMk id="4" creationId="{C0A85B54-519D-1B65-2F5E-7E91987852FB}"/>
          </ac:picMkLst>
        </pc:picChg>
        <pc:picChg chg="add mod">
          <ac:chgData name="Leonie Boskeljon-Horst" userId="ccfe8268f2311094" providerId="LiveId" clId="{85100773-6DF7-42D2-9AF9-3E0E0B947185}" dt="2024-12-07T10:13:23.892" v="83"/>
          <ac:picMkLst>
            <pc:docMk/>
            <pc:sldMk cId="3571185820" sldId="2370"/>
            <ac:picMk id="6" creationId="{1E68AC35-083C-4EC5-5933-10AB742F8F57}"/>
          </ac:picMkLst>
        </pc:picChg>
        <pc:picChg chg="add mod">
          <ac:chgData name="Leonie Boskeljon-Horst" userId="ccfe8268f2311094" providerId="LiveId" clId="{85100773-6DF7-42D2-9AF9-3E0E0B947185}" dt="2024-12-07T10:13:40.088" v="85"/>
          <ac:picMkLst>
            <pc:docMk/>
            <pc:sldMk cId="3571185820" sldId="2370"/>
            <ac:picMk id="7" creationId="{C0A85B54-519D-1B65-2F5E-7E91987852FB}"/>
          </ac:picMkLst>
        </pc:picChg>
      </pc:sldChg>
      <pc:sldChg chg="addSp delSp modSp new mod setBg addAnim delAnim modAnim">
        <pc:chgData name="Leonie Boskeljon-Horst" userId="ccfe8268f2311094" providerId="LiveId" clId="{85100773-6DF7-42D2-9AF9-3E0E0B947185}" dt="2024-12-07T11:07:07.350" v="1227"/>
        <pc:sldMkLst>
          <pc:docMk/>
          <pc:sldMk cId="1586053436" sldId="2371"/>
        </pc:sldMkLst>
        <pc:spChg chg="mod">
          <ac:chgData name="Leonie Boskeljon-Horst" userId="ccfe8268f2311094" providerId="LiveId" clId="{85100773-6DF7-42D2-9AF9-3E0E0B947185}" dt="2024-12-07T10:19:51.954" v="341" actId="26606"/>
          <ac:spMkLst>
            <pc:docMk/>
            <pc:sldMk cId="1586053436" sldId="2371"/>
            <ac:spMk id="2" creationId="{5D728A5D-A646-995E-F3AD-47ED08028FC5}"/>
          </ac:spMkLst>
        </pc:spChg>
        <pc:spChg chg="mod">
          <ac:chgData name="Leonie Boskeljon-Horst" userId="ccfe8268f2311094" providerId="LiveId" clId="{85100773-6DF7-42D2-9AF9-3E0E0B947185}" dt="2024-12-07T11:06:11.295" v="1221" actId="20577"/>
          <ac:spMkLst>
            <pc:docMk/>
            <pc:sldMk cId="1586053436" sldId="2371"/>
            <ac:spMk id="3" creationId="{FD721B08-4A0D-C0A9-F78E-1BD36FB046D2}"/>
          </ac:spMkLst>
        </pc:spChg>
        <pc:spChg chg="add mod">
          <ac:chgData name="Leonie Boskeljon-Horst" userId="ccfe8268f2311094" providerId="LiveId" clId="{85100773-6DF7-42D2-9AF9-3E0E0B947185}" dt="2024-12-07T11:06:48.882" v="1224" actId="1076"/>
          <ac:spMkLst>
            <pc:docMk/>
            <pc:sldMk cId="1586053436" sldId="2371"/>
            <ac:spMk id="6" creationId="{AD3BB4E4-F7A6-DA5F-EE4E-3057A8F380C7}"/>
          </ac:spMkLst>
        </pc:spChg>
        <pc:spChg chg="add del mod">
          <ac:chgData name="Leonie Boskeljon-Horst" userId="ccfe8268f2311094" providerId="LiveId" clId="{85100773-6DF7-42D2-9AF9-3E0E0B947185}" dt="2024-12-07T11:06:16.594" v="1222" actId="1076"/>
          <ac:spMkLst>
            <pc:docMk/>
            <pc:sldMk cId="1586053436" sldId="2371"/>
            <ac:spMk id="7" creationId="{03DDEAFB-5149-9AB9-DD57-310BCFC96C03}"/>
          </ac:spMkLst>
        </pc:spChg>
        <pc:spChg chg="add">
          <ac:chgData name="Leonie Boskeljon-Horst" userId="ccfe8268f2311094" providerId="LiveId" clId="{85100773-6DF7-42D2-9AF9-3E0E0B947185}" dt="2024-12-07T10:19:51.954" v="341" actId="26606"/>
          <ac:spMkLst>
            <pc:docMk/>
            <pc:sldMk cId="1586053436" sldId="2371"/>
            <ac:spMk id="10" creationId="{7FF47CB7-972F-479F-A36D-9E72D26EC8DA}"/>
          </ac:spMkLst>
        </pc:spChg>
        <pc:spChg chg="add">
          <ac:chgData name="Leonie Boskeljon-Horst" userId="ccfe8268f2311094" providerId="LiveId" clId="{85100773-6DF7-42D2-9AF9-3E0E0B947185}" dt="2024-12-07T10:19:51.954" v="341" actId="26606"/>
          <ac:spMkLst>
            <pc:docMk/>
            <pc:sldMk cId="1586053436" sldId="2371"/>
            <ac:spMk id="12" creationId="{0D153B68-5844-490D-8E67-F616D6D721CA}"/>
          </ac:spMkLst>
        </pc:spChg>
        <pc:spChg chg="add">
          <ac:chgData name="Leonie Boskeljon-Horst" userId="ccfe8268f2311094" providerId="LiveId" clId="{85100773-6DF7-42D2-9AF9-3E0E0B947185}" dt="2024-12-07T10:19:51.954" v="341" actId="26606"/>
          <ac:spMkLst>
            <pc:docMk/>
            <pc:sldMk cId="1586053436" sldId="2371"/>
            <ac:spMk id="14" creationId="{9A0D773F-7A7D-4DBB-9DEA-86BB8B8F4BC8}"/>
          </ac:spMkLst>
        </pc:spChg>
        <pc:picChg chg="add mod">
          <ac:chgData name="Leonie Boskeljon-Horst" userId="ccfe8268f2311094" providerId="LiveId" clId="{85100773-6DF7-42D2-9AF9-3E0E0B947185}" dt="2024-12-07T10:19:51.954" v="341" actId="26606"/>
          <ac:picMkLst>
            <pc:docMk/>
            <pc:sldMk cId="1586053436" sldId="2371"/>
            <ac:picMk id="5" creationId="{5AB7A848-DB1C-6CB9-13B2-16272EA0048D}"/>
          </ac:picMkLst>
        </pc:picChg>
      </pc:sldChg>
      <pc:sldChg chg="addSp delSp modSp new mod setBg modClrScheme addAnim modAnim chgLayout">
        <pc:chgData name="Leonie Boskeljon-Horst" userId="ccfe8268f2311094" providerId="LiveId" clId="{85100773-6DF7-42D2-9AF9-3E0E0B947185}" dt="2024-12-07T10:34:17.395" v="445"/>
        <pc:sldMkLst>
          <pc:docMk/>
          <pc:sldMk cId="804793063" sldId="2372"/>
        </pc:sldMkLst>
        <pc:spChg chg="del mod ord">
          <ac:chgData name="Leonie Boskeljon-Horst" userId="ccfe8268f2311094" providerId="LiveId" clId="{85100773-6DF7-42D2-9AF9-3E0E0B947185}" dt="2024-12-07T10:29:39.723" v="403" actId="700"/>
          <ac:spMkLst>
            <pc:docMk/>
            <pc:sldMk cId="804793063" sldId="2372"/>
            <ac:spMk id="2" creationId="{C480C637-5744-62FB-A8C3-625D49A17F6D}"/>
          </ac:spMkLst>
        </pc:spChg>
        <pc:spChg chg="del mod ord">
          <ac:chgData name="Leonie Boskeljon-Horst" userId="ccfe8268f2311094" providerId="LiveId" clId="{85100773-6DF7-42D2-9AF9-3E0E0B947185}" dt="2024-12-07T10:29:39.723" v="403" actId="700"/>
          <ac:spMkLst>
            <pc:docMk/>
            <pc:sldMk cId="804793063" sldId="2372"/>
            <ac:spMk id="3" creationId="{A3B1473F-1AFA-FB58-CE50-9D5885CA481F}"/>
          </ac:spMkLst>
        </pc:spChg>
        <pc:spChg chg="add mod ord">
          <ac:chgData name="Leonie Boskeljon-Horst" userId="ccfe8268f2311094" providerId="LiveId" clId="{85100773-6DF7-42D2-9AF9-3E0E0B947185}" dt="2024-12-07T10:33:38.101" v="439" actId="26606"/>
          <ac:spMkLst>
            <pc:docMk/>
            <pc:sldMk cId="804793063" sldId="2372"/>
            <ac:spMk id="4" creationId="{61A92395-002E-A615-719A-EFAC7031C198}"/>
          </ac:spMkLst>
        </pc:spChg>
        <pc:spChg chg="add mod ord">
          <ac:chgData name="Leonie Boskeljon-Horst" userId="ccfe8268f2311094" providerId="LiveId" clId="{85100773-6DF7-42D2-9AF9-3E0E0B947185}" dt="2024-12-07T10:33:38.101" v="439" actId="26606"/>
          <ac:spMkLst>
            <pc:docMk/>
            <pc:sldMk cId="804793063" sldId="2372"/>
            <ac:spMk id="5" creationId="{F515AA24-23F0-1D68-42B4-CCFED9B096D5}"/>
          </ac:spMkLst>
        </pc:spChg>
        <pc:spChg chg="add">
          <ac:chgData name="Leonie Boskeljon-Horst" userId="ccfe8268f2311094" providerId="LiveId" clId="{85100773-6DF7-42D2-9AF9-3E0E0B947185}" dt="2024-12-07T10:33:38.101" v="439" actId="26606"/>
          <ac:spMkLst>
            <pc:docMk/>
            <pc:sldMk cId="804793063" sldId="2372"/>
            <ac:spMk id="12" creationId="{9089EED9-F54D-4F20-A2C6-949DE4176959}"/>
          </ac:spMkLst>
        </pc:spChg>
        <pc:spChg chg="add">
          <ac:chgData name="Leonie Boskeljon-Horst" userId="ccfe8268f2311094" providerId="LiveId" clId="{85100773-6DF7-42D2-9AF9-3E0E0B947185}" dt="2024-12-07T10:33:38.101" v="439" actId="26606"/>
          <ac:spMkLst>
            <pc:docMk/>
            <pc:sldMk cId="804793063" sldId="2372"/>
            <ac:spMk id="14" creationId="{7E46F721-3785-414D-8697-16AF490E6806}"/>
          </ac:spMkLst>
        </pc:spChg>
        <pc:picChg chg="add mod">
          <ac:chgData name="Leonie Boskeljon-Horst" userId="ccfe8268f2311094" providerId="LiveId" clId="{85100773-6DF7-42D2-9AF9-3E0E0B947185}" dt="2024-12-07T10:33:38.101" v="439" actId="26606"/>
          <ac:picMkLst>
            <pc:docMk/>
            <pc:sldMk cId="804793063" sldId="2372"/>
            <ac:picMk id="7" creationId="{A4B43A53-0547-D5CC-9883-9F969E7374B6}"/>
          </ac:picMkLst>
        </pc:picChg>
      </pc:sldChg>
      <pc:sldChg chg="addSp delSp modSp new del mod ord setBg modClrScheme chgLayout">
        <pc:chgData name="Leonie Boskeljon-Horst" userId="ccfe8268f2311094" providerId="LiveId" clId="{85100773-6DF7-42D2-9AF9-3E0E0B947185}" dt="2024-12-07T10:49:34.832" v="746" actId="47"/>
        <pc:sldMkLst>
          <pc:docMk/>
          <pc:sldMk cId="2575278813" sldId="2373"/>
        </pc:sldMkLst>
        <pc:spChg chg="mod ord">
          <ac:chgData name="Leonie Boskeljon-Horst" userId="ccfe8268f2311094" providerId="LiveId" clId="{85100773-6DF7-42D2-9AF9-3E0E0B947185}" dt="2024-12-07T10:45:00.660" v="716" actId="26606"/>
          <ac:spMkLst>
            <pc:docMk/>
            <pc:sldMk cId="2575278813" sldId="2373"/>
            <ac:spMk id="2" creationId="{A836768B-4831-6710-4CAB-526F1FE2BF18}"/>
          </ac:spMkLst>
        </pc:spChg>
        <pc:spChg chg="del mod ord">
          <ac:chgData name="Leonie Boskeljon-Horst" userId="ccfe8268f2311094" providerId="LiveId" clId="{85100773-6DF7-42D2-9AF9-3E0E0B947185}" dt="2024-12-07T10:39:31.826" v="480" actId="700"/>
          <ac:spMkLst>
            <pc:docMk/>
            <pc:sldMk cId="2575278813" sldId="2373"/>
            <ac:spMk id="3" creationId="{9305439B-3BB5-ABAF-BCD2-F710B6E88357}"/>
          </ac:spMkLst>
        </pc:spChg>
        <pc:spChg chg="add mod ord">
          <ac:chgData name="Leonie Boskeljon-Horst" userId="ccfe8268f2311094" providerId="LiveId" clId="{85100773-6DF7-42D2-9AF9-3E0E0B947185}" dt="2024-12-07T10:45:00.660" v="716" actId="26606"/>
          <ac:spMkLst>
            <pc:docMk/>
            <pc:sldMk cId="2575278813" sldId="2373"/>
            <ac:spMk id="4" creationId="{0BB67D41-EE56-67F1-821C-5A3E975388D0}"/>
          </ac:spMkLst>
        </pc:spChg>
        <pc:spChg chg="add del mod ord">
          <ac:chgData name="Leonie Boskeljon-Horst" userId="ccfe8268f2311094" providerId="LiveId" clId="{85100773-6DF7-42D2-9AF9-3E0E0B947185}" dt="2024-12-07T10:43:19.590" v="707" actId="21"/>
          <ac:spMkLst>
            <pc:docMk/>
            <pc:sldMk cId="2575278813" sldId="2373"/>
            <ac:spMk id="5" creationId="{20334683-B88F-F83C-FB7D-B8AB855366A1}"/>
          </ac:spMkLst>
        </pc:spChg>
        <pc:spChg chg="add del mod">
          <ac:chgData name="Leonie Boskeljon-Horst" userId="ccfe8268f2311094" providerId="LiveId" clId="{85100773-6DF7-42D2-9AF9-3E0E0B947185}" dt="2024-12-07T10:43:42.151" v="711" actId="700"/>
          <ac:spMkLst>
            <pc:docMk/>
            <pc:sldMk cId="2575278813" sldId="2373"/>
            <ac:spMk id="9" creationId="{F8F6D0AA-14D6-5E7F-4785-4E4FD6A91486}"/>
          </ac:spMkLst>
        </pc:spChg>
        <pc:spChg chg="add">
          <ac:chgData name="Leonie Boskeljon-Horst" userId="ccfe8268f2311094" providerId="LiveId" clId="{85100773-6DF7-42D2-9AF9-3E0E0B947185}" dt="2024-12-07T10:45:00.660" v="716" actId="26606"/>
          <ac:spMkLst>
            <pc:docMk/>
            <pc:sldMk cId="2575278813" sldId="2373"/>
            <ac:spMk id="15" creationId="{131BAD53-4E89-4F62-BBB7-26359763ED39}"/>
          </ac:spMkLst>
        </pc:spChg>
        <pc:spChg chg="add">
          <ac:chgData name="Leonie Boskeljon-Horst" userId="ccfe8268f2311094" providerId="LiveId" clId="{85100773-6DF7-42D2-9AF9-3E0E0B947185}" dt="2024-12-07T10:45:00.660" v="716" actId="26606"/>
          <ac:spMkLst>
            <pc:docMk/>
            <pc:sldMk cId="2575278813" sldId="2373"/>
            <ac:spMk id="17" creationId="{62756DA2-40EB-4C6F-B962-5822FFB54FB6}"/>
          </ac:spMkLst>
        </pc:spChg>
        <pc:picChg chg="add del">
          <ac:chgData name="Leonie Boskeljon-Horst" userId="ccfe8268f2311094" providerId="LiveId" clId="{85100773-6DF7-42D2-9AF9-3E0E0B947185}" dt="2024-12-07T10:42:45.132" v="705" actId="22"/>
          <ac:picMkLst>
            <pc:docMk/>
            <pc:sldMk cId="2575278813" sldId="2373"/>
            <ac:picMk id="7" creationId="{68CEA656-A5BB-0316-A439-7DB9CE86FBBD}"/>
          </ac:picMkLst>
        </pc:picChg>
        <pc:picChg chg="add mod">
          <ac:chgData name="Leonie Boskeljon-Horst" userId="ccfe8268f2311094" providerId="LiveId" clId="{85100773-6DF7-42D2-9AF9-3E0E0B947185}" dt="2024-12-07T10:45:33.092" v="717" actId="27614"/>
          <ac:picMkLst>
            <pc:docMk/>
            <pc:sldMk cId="2575278813" sldId="2373"/>
            <ac:picMk id="10" creationId="{9C075F3E-C4A6-E15B-6EFC-2A99A59C879D}"/>
          </ac:picMkLst>
        </pc:picChg>
      </pc:sldChg>
      <pc:sldChg chg="addSp delSp modSp new del mod modClrScheme chgLayout">
        <pc:chgData name="Leonie Boskeljon-Horst" userId="ccfe8268f2311094" providerId="LiveId" clId="{85100773-6DF7-42D2-9AF9-3E0E0B947185}" dt="2024-12-07T10:51:40.749" v="760" actId="47"/>
        <pc:sldMkLst>
          <pc:docMk/>
          <pc:sldMk cId="4284607103" sldId="2374"/>
        </pc:sldMkLst>
        <pc:spChg chg="del mod ord">
          <ac:chgData name="Leonie Boskeljon-Horst" userId="ccfe8268f2311094" providerId="LiveId" clId="{85100773-6DF7-42D2-9AF9-3E0E0B947185}" dt="2024-12-07T10:43:29.277" v="709" actId="700"/>
          <ac:spMkLst>
            <pc:docMk/>
            <pc:sldMk cId="4284607103" sldId="2374"/>
            <ac:spMk id="2" creationId="{2D5E4E6A-2121-0E0E-A197-48A8899AACDD}"/>
          </ac:spMkLst>
        </pc:spChg>
        <pc:spChg chg="del mod ord">
          <ac:chgData name="Leonie Boskeljon-Horst" userId="ccfe8268f2311094" providerId="LiveId" clId="{85100773-6DF7-42D2-9AF9-3E0E0B947185}" dt="2024-12-07T10:43:29.277" v="709" actId="700"/>
          <ac:spMkLst>
            <pc:docMk/>
            <pc:sldMk cId="4284607103" sldId="2374"/>
            <ac:spMk id="3" creationId="{3E62DEBA-4247-BCA3-6C40-81B817988872}"/>
          </ac:spMkLst>
        </pc:spChg>
        <pc:spChg chg="del">
          <ac:chgData name="Leonie Boskeljon-Horst" userId="ccfe8268f2311094" providerId="LiveId" clId="{85100773-6DF7-42D2-9AF9-3E0E0B947185}" dt="2024-12-07T10:43:29.277" v="709" actId="700"/>
          <ac:spMkLst>
            <pc:docMk/>
            <pc:sldMk cId="4284607103" sldId="2374"/>
            <ac:spMk id="4" creationId="{E312F94A-3F3F-0604-F721-0833F40B4EE4}"/>
          </ac:spMkLst>
        </pc:spChg>
        <pc:spChg chg="add mod ord">
          <ac:chgData name="Leonie Boskeljon-Horst" userId="ccfe8268f2311094" providerId="LiveId" clId="{85100773-6DF7-42D2-9AF9-3E0E0B947185}" dt="2024-12-07T10:43:29.277" v="709" actId="700"/>
          <ac:spMkLst>
            <pc:docMk/>
            <pc:sldMk cId="4284607103" sldId="2374"/>
            <ac:spMk id="5" creationId="{88D02F16-C874-D08A-2123-AFD95685863C}"/>
          </ac:spMkLst>
        </pc:spChg>
        <pc:spChg chg="add mod ord">
          <ac:chgData name="Leonie Boskeljon-Horst" userId="ccfe8268f2311094" providerId="LiveId" clId="{85100773-6DF7-42D2-9AF9-3E0E0B947185}" dt="2024-12-07T10:43:29.277" v="709" actId="700"/>
          <ac:spMkLst>
            <pc:docMk/>
            <pc:sldMk cId="4284607103" sldId="2374"/>
            <ac:spMk id="6" creationId="{310608AA-8312-AAFD-9462-1688ED2617C9}"/>
          </ac:spMkLst>
        </pc:spChg>
        <pc:spChg chg="add mod">
          <ac:chgData name="Leonie Boskeljon-Horst" userId="ccfe8268f2311094" providerId="LiveId" clId="{85100773-6DF7-42D2-9AF9-3E0E0B947185}" dt="2024-12-07T10:43:31.304" v="710"/>
          <ac:spMkLst>
            <pc:docMk/>
            <pc:sldMk cId="4284607103" sldId="2374"/>
            <ac:spMk id="7" creationId="{20334683-B88F-F83C-FB7D-B8AB855366A1}"/>
          </ac:spMkLst>
        </pc:spChg>
      </pc:sldChg>
      <pc:sldChg chg="addSp delSp modSp new del mod">
        <pc:chgData name="Leonie Boskeljon-Horst" userId="ccfe8268f2311094" providerId="LiveId" clId="{85100773-6DF7-42D2-9AF9-3E0E0B947185}" dt="2024-12-07T10:52:16.044" v="776" actId="47"/>
        <pc:sldMkLst>
          <pc:docMk/>
          <pc:sldMk cId="1986799953" sldId="2375"/>
        </pc:sldMkLst>
        <pc:spChg chg="mod">
          <ac:chgData name="Leonie Boskeljon-Horst" userId="ccfe8268f2311094" providerId="LiveId" clId="{85100773-6DF7-42D2-9AF9-3E0E0B947185}" dt="2024-12-07T10:48:46.250" v="741" actId="21"/>
          <ac:spMkLst>
            <pc:docMk/>
            <pc:sldMk cId="1986799953" sldId="2375"/>
            <ac:spMk id="2" creationId="{3763754A-BF93-3155-379F-5E7B21C2269A}"/>
          </ac:spMkLst>
        </pc:spChg>
        <pc:spChg chg="mod">
          <ac:chgData name="Leonie Boskeljon-Horst" userId="ccfe8268f2311094" providerId="LiveId" clId="{85100773-6DF7-42D2-9AF9-3E0E0B947185}" dt="2024-12-07T10:49:10.806" v="743" actId="21"/>
          <ac:spMkLst>
            <pc:docMk/>
            <pc:sldMk cId="1986799953" sldId="2375"/>
            <ac:spMk id="3" creationId="{A102F71B-C262-F758-E283-54CAE7B5AD8B}"/>
          </ac:spMkLst>
        </pc:spChg>
        <pc:picChg chg="add del">
          <ac:chgData name="Leonie Boskeljon-Horst" userId="ccfe8268f2311094" providerId="LiveId" clId="{85100773-6DF7-42D2-9AF9-3E0E0B947185}" dt="2024-12-07T10:47:17.188" v="735" actId="478"/>
          <ac:picMkLst>
            <pc:docMk/>
            <pc:sldMk cId="1986799953" sldId="2375"/>
            <ac:picMk id="5" creationId="{C8226AA4-09BD-6DE0-DC94-F48F68919B35}"/>
          </ac:picMkLst>
        </pc:picChg>
        <pc:picChg chg="add del mod">
          <ac:chgData name="Leonie Boskeljon-Horst" userId="ccfe8268f2311094" providerId="LiveId" clId="{85100773-6DF7-42D2-9AF9-3E0E0B947185}" dt="2024-12-07T10:48:32.962" v="740" actId="478"/>
          <ac:picMkLst>
            <pc:docMk/>
            <pc:sldMk cId="1986799953" sldId="2375"/>
            <ac:picMk id="7" creationId="{E6983E25-A23B-44D0-95AA-0BC2073B472E}"/>
          </ac:picMkLst>
        </pc:picChg>
      </pc:sldChg>
      <pc:sldChg chg="addSp delSp modSp add mod ord">
        <pc:chgData name="Leonie Boskeljon-Horst" userId="ccfe8268f2311094" providerId="LiveId" clId="{85100773-6DF7-42D2-9AF9-3E0E0B947185}" dt="2024-12-07T10:52:12.360" v="775"/>
        <pc:sldMkLst>
          <pc:docMk/>
          <pc:sldMk cId="3600685717" sldId="2376"/>
        </pc:sldMkLst>
        <pc:spChg chg="mod">
          <ac:chgData name="Leonie Boskeljon-Horst" userId="ccfe8268f2311094" providerId="LiveId" clId="{85100773-6DF7-42D2-9AF9-3E0E0B947185}" dt="2024-12-07T10:48:59.684" v="742"/>
          <ac:spMkLst>
            <pc:docMk/>
            <pc:sldMk cId="3600685717" sldId="2376"/>
            <ac:spMk id="2" creationId="{E52E98CC-EBC9-9633-BA3A-E2D9190C55E7}"/>
          </ac:spMkLst>
        </pc:spChg>
        <pc:spChg chg="mod">
          <ac:chgData name="Leonie Boskeljon-Horst" userId="ccfe8268f2311094" providerId="LiveId" clId="{85100773-6DF7-42D2-9AF9-3E0E0B947185}" dt="2024-12-07T10:49:16.720" v="744"/>
          <ac:spMkLst>
            <pc:docMk/>
            <pc:sldMk cId="3600685717" sldId="2376"/>
            <ac:spMk id="3" creationId="{A85AAD39-FE9D-60CB-25F8-072AA3F78A49}"/>
          </ac:spMkLst>
        </pc:spChg>
        <pc:spChg chg="add mod">
          <ac:chgData name="Leonie Boskeljon-Horst" userId="ccfe8268f2311094" providerId="LiveId" clId="{85100773-6DF7-42D2-9AF9-3E0E0B947185}" dt="2024-12-07T10:51:59.073" v="773" actId="20577"/>
          <ac:spMkLst>
            <pc:docMk/>
            <pc:sldMk cId="3600685717" sldId="2376"/>
            <ac:spMk id="7" creationId="{339FCE05-0B3B-8BA6-D78C-C500C35C5472}"/>
          </ac:spMkLst>
        </pc:spChg>
        <pc:picChg chg="del">
          <ac:chgData name="Leonie Boskeljon-Horst" userId="ccfe8268f2311094" providerId="LiveId" clId="{85100773-6DF7-42D2-9AF9-3E0E0B947185}" dt="2024-12-07T10:49:25.392" v="745" actId="478"/>
          <ac:picMkLst>
            <pc:docMk/>
            <pc:sldMk cId="3600685717" sldId="2376"/>
            <ac:picMk id="5" creationId="{E0DDD9C4-638D-B4BE-12DF-EFDC921B45CC}"/>
          </ac:picMkLst>
        </pc:picChg>
        <pc:picChg chg="add mod">
          <ac:chgData name="Leonie Boskeljon-Horst" userId="ccfe8268f2311094" providerId="LiveId" clId="{85100773-6DF7-42D2-9AF9-3E0E0B947185}" dt="2024-12-07T10:50:08.109" v="749" actId="1076"/>
          <ac:picMkLst>
            <pc:docMk/>
            <pc:sldMk cId="3600685717" sldId="2376"/>
            <ac:picMk id="6" creationId="{D2AA840F-49A7-4C4F-F93A-5AD5427B5067}"/>
          </ac:picMkLst>
        </pc:picChg>
      </pc:sldChg>
      <pc:sldChg chg="addSp modSp new del mod ord">
        <pc:chgData name="Leonie Boskeljon-Horst" userId="ccfe8268f2311094" providerId="LiveId" clId="{85100773-6DF7-42D2-9AF9-3E0E0B947185}" dt="2024-12-07T10:59:01.682" v="1198" actId="47"/>
        <pc:sldMkLst>
          <pc:docMk/>
          <pc:sldMk cId="2534834332" sldId="2377"/>
        </pc:sldMkLst>
        <pc:spChg chg="mod">
          <ac:chgData name="Leonie Boskeljon-Horst" userId="ccfe8268f2311094" providerId="LiveId" clId="{85100773-6DF7-42D2-9AF9-3E0E0B947185}" dt="2024-12-07T10:57:03.536" v="1104" actId="5793"/>
          <ac:spMkLst>
            <pc:docMk/>
            <pc:sldMk cId="2534834332" sldId="2377"/>
            <ac:spMk id="2" creationId="{1D81262E-ADB0-1447-986F-B73EA151C249}"/>
          </ac:spMkLst>
        </pc:spChg>
        <pc:spChg chg="mod">
          <ac:chgData name="Leonie Boskeljon-Horst" userId="ccfe8268f2311094" providerId="LiveId" clId="{85100773-6DF7-42D2-9AF9-3E0E0B947185}" dt="2024-12-07T10:57:31.978" v="1187" actId="20577"/>
          <ac:spMkLst>
            <pc:docMk/>
            <pc:sldMk cId="2534834332" sldId="2377"/>
            <ac:spMk id="3" creationId="{2351F542-B799-93F3-2992-BF3F58DE0A0B}"/>
          </ac:spMkLst>
        </pc:spChg>
        <pc:picChg chg="add mod">
          <ac:chgData name="Leonie Boskeljon-Horst" userId="ccfe8268f2311094" providerId="LiveId" clId="{85100773-6DF7-42D2-9AF9-3E0E0B947185}" dt="2024-12-07T10:57:38.829" v="1190" actId="962"/>
          <ac:picMkLst>
            <pc:docMk/>
            <pc:sldMk cId="2534834332" sldId="2377"/>
            <ac:picMk id="5" creationId="{4B8BE8F6-6D78-45C6-DE2C-B7084025F56C}"/>
          </ac:picMkLst>
        </pc:picChg>
      </pc:sldChg>
      <pc:sldChg chg="modSp add mod">
        <pc:chgData name="Leonie Boskeljon-Horst" userId="ccfe8268f2311094" providerId="LiveId" clId="{85100773-6DF7-42D2-9AF9-3E0E0B947185}" dt="2024-12-07T11:08:28.376" v="1229" actId="14100"/>
        <pc:sldMkLst>
          <pc:docMk/>
          <pc:sldMk cId="2214721626" sldId="2378"/>
        </pc:sldMkLst>
        <pc:spChg chg="mod">
          <ac:chgData name="Leonie Boskeljon-Horst" userId="ccfe8268f2311094" providerId="LiveId" clId="{85100773-6DF7-42D2-9AF9-3E0E0B947185}" dt="2024-12-07T11:08:28.376" v="1229" actId="14100"/>
          <ac:spMkLst>
            <pc:docMk/>
            <pc:sldMk cId="2214721626" sldId="2378"/>
            <ac:spMk id="3" creationId="{6C29B912-DAE9-9392-1CDE-74A92957B7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1364D-6703-4C64-94DB-49E8502BA689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2D386-9955-4DAE-918B-EF6849F107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88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D7723-8B07-45E6-9449-0A8B238F08F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12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E4747-B1C2-CC84-59F2-F782A66DF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F95DD6-6A40-4B8B-634B-9A143B316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9BCC68-44B8-A523-A057-F5953C7BA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43BD-1800-41E1-8CA8-1B4512982C3D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37D909-5364-E22A-B4FD-2BE021B5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9D2D80-78E5-77A6-53CD-2345BBDCE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F1DA-BF3A-4E48-B118-C8E2567CD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816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2B723-4B38-35CB-3057-AED6FFE1A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E9B7561-758F-E975-716F-B021EF758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76178D-E7CA-AF33-C67B-9183EFE8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43BD-1800-41E1-8CA8-1B4512982C3D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2568CC-C341-831C-7E16-BDF68916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94BFEF-2C5F-B21A-323B-0185AF63F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F1DA-BF3A-4E48-B118-C8E2567CD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20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0476F7E-2724-1198-9703-B191281D8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56A791D-71F9-3DF0-0479-B76BACA15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E8F6A1-D28D-35A2-F8B0-54F84B6B2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43BD-1800-41E1-8CA8-1B4512982C3D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5DF035-F303-12DF-5C62-CAE51DEC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C5E8DE-46A3-0028-A5CB-7482F597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F1DA-BF3A-4E48-B118-C8E2567CD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40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FF310-3485-3280-9090-04275D41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039669-5368-A284-F58F-3ABB25DDC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636AAE-C1ED-CC9F-6469-DE748B8F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43BD-1800-41E1-8CA8-1B4512982C3D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B14842-5B43-5311-B45C-979CD9ADE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56BDFE-A7A5-0BA4-0070-593A839C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F1DA-BF3A-4E48-B118-C8E2567CD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8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52F8B-D123-EABF-1F23-6763516E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8B9E8E-2DCC-9227-BEF1-2EF3792F4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5C7776-48AD-9094-4720-D47C1063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43BD-1800-41E1-8CA8-1B4512982C3D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68ECA8-2B09-612F-C3E8-410B9158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683FFB-2BC2-E113-345B-C8C2F33D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F1DA-BF3A-4E48-B118-C8E2567CD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74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41F2D-F987-766D-A0D5-2C8DDE0B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2D6210-0B4A-BCA3-1B67-5F1E016FD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FA44E6-1990-2635-219C-C32675FDB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A4B51F8-D5FF-8A93-EA24-BA89470E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43BD-1800-41E1-8CA8-1B4512982C3D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69D69A-84AA-F5F0-EE09-99CE123C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E77F43-121E-526B-0F4B-660D9862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F1DA-BF3A-4E48-B118-C8E2567CD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28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841FA-0B49-3DF9-7F02-66A9932D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D46094-FD2E-4631-6FBC-81172E0F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1431BB-EED5-F196-DCFB-1D5CFBBA8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E9A5F7-5A6C-49E3-FD3D-7A8F017AC2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DA880C-32FA-B550-61FB-E2EAFF8F5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543668D-8944-927B-71EA-2AF34485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43BD-1800-41E1-8CA8-1B4512982C3D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8F84126-53BA-1639-47B8-207E7799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C304688-E4DD-AC01-1FD8-FECCC503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F1DA-BF3A-4E48-B118-C8E2567CD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238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481CD-A976-1C35-3DE8-F7F06019F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BB23F77-24D8-11A0-A58A-7E8647F1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43BD-1800-41E1-8CA8-1B4512982C3D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84633E-B89A-AD7D-6A70-C3387CB7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233262-7409-BB2B-274B-1A88EED8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F1DA-BF3A-4E48-B118-C8E2567CD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58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97A8B07-F29E-1C85-C7E8-62012101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43BD-1800-41E1-8CA8-1B4512982C3D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1738291-5F50-A9C7-A521-18A8CCF0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7B06F1-FEF3-B791-3516-862F5673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F1DA-BF3A-4E48-B118-C8E2567CD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41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47B49-E531-19B1-D5D5-5A95D557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EBFC0B-DF14-AD70-11CB-F72D60517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8719E6-42CC-B1E4-0950-32A0DA0B5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647262-3BA3-48DF-E39B-95B860DB0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43BD-1800-41E1-8CA8-1B4512982C3D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44443C-C975-054C-1164-B54C17C67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6703DC-937A-C3CE-B666-F60F6C27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F1DA-BF3A-4E48-B118-C8E2567CD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526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F3E69-D877-5667-CB5D-195CE906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5FA08C2-FA50-B4C9-1EB0-7B11585957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86EB8B9-E0F5-74E8-D6A5-57568FB15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D1E72E-4C60-9707-C779-F2BC1E6D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43BD-1800-41E1-8CA8-1B4512982C3D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74C6D8-A838-E9E6-2A82-18285B14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FE63E8-E5C4-B3D2-33B9-2CE0A6489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F1DA-BF3A-4E48-B118-C8E2567CD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59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9C6ED6-2CE4-2823-10F3-10E2BC9A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B00956-6A97-9442-FB29-5CB2B13D2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5A4D12-1E30-07BA-4A98-263F23FDA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A243BD-1800-41E1-8CA8-1B4512982C3D}" type="datetimeFigureOut">
              <a:rPr lang="nl-NL" smtClean="0"/>
              <a:t>4-12-2024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A00EE1-4B2A-EBB3-0F78-5D0EA7EA9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F95C0F-6DB7-F21E-7306-298CE8FF7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08F1DA-BF3A-4E48-B118-C8E2567CDE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48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237ACC-F50D-5684-24FA-FA827D032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5300" y="1562669"/>
            <a:ext cx="3389515" cy="2380681"/>
          </a:xfrm>
        </p:spPr>
        <p:txBody>
          <a:bodyPr anchor="b">
            <a:normAutofit/>
          </a:bodyPr>
          <a:lstStyle/>
          <a:p>
            <a:r>
              <a:rPr lang="nl-N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EPSO conference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C38673-D29C-9BCF-2CEB-5BBC56193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9970" y="4216343"/>
            <a:ext cx="3660173" cy="1289676"/>
          </a:xfrm>
        </p:spPr>
        <p:txBody>
          <a:bodyPr anchor="t">
            <a:normAutofit/>
          </a:bodyPr>
          <a:lstStyle/>
          <a:p>
            <a:r>
              <a:rPr lang="nl-NL" sz="2000" dirty="0"/>
              <a:t>Compliance </a:t>
            </a:r>
            <a:r>
              <a:rPr lang="nl-NL" sz="2000" dirty="0" err="1"/>
              <a:t>and</a:t>
            </a:r>
            <a:r>
              <a:rPr lang="nl-NL" sz="2000" dirty="0"/>
              <a:t> Just Culture</a:t>
            </a:r>
          </a:p>
          <a:p>
            <a:endParaRPr lang="nl-NL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nl-NL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Leonie Boskeljon-Horst</a:t>
            </a:r>
          </a:p>
        </p:txBody>
      </p:sp>
      <p:pic>
        <p:nvPicPr>
          <p:cNvPr id="5" name="Afbeelding 4" descr="Afbeelding met standbeeld, groep&#10;&#10;Automatisch gegenereerde beschrijving">
            <a:extLst>
              <a:ext uri="{FF2B5EF4-FFF2-40B4-BE49-F238E27FC236}">
                <a16:creationId xmlns:a16="http://schemas.microsoft.com/office/drawing/2014/main" id="{27EC51FC-C0F7-5A94-9579-CA7B3DAA6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" r="2" b="15789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325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A4215F-0D64-C5A6-00CD-384C8A99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Claim: neither openness nor accountability achieved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A3BDA5-AF4F-37AE-C00A-408106F90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GB" sz="2000"/>
              <a:t>Although transparent and fair (proportional), a judgement will be made.</a:t>
            </a:r>
          </a:p>
          <a:p>
            <a:r>
              <a:rPr lang="en-GB" sz="2000"/>
              <a:t>Accountability done to you is fundamentally different from accountability embraced.</a:t>
            </a:r>
          </a:p>
          <a:p>
            <a:endParaRPr lang="en-GB" sz="2000"/>
          </a:p>
          <a:p>
            <a:r>
              <a:rPr lang="en-GB" sz="2000"/>
              <a:t>Result?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6" name="Afbeelding 1" descr="Scholen, horeca en sportclubs drie weken op slot | Maassluis24">
            <a:extLst>
              <a:ext uri="{FF2B5EF4-FFF2-40B4-BE49-F238E27FC236}">
                <a16:creationId xmlns:a16="http://schemas.microsoft.com/office/drawing/2014/main" id="{A3751E7B-2F75-FE69-7A28-D46C84B1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464708"/>
            <a:ext cx="4788505" cy="31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7CF2B9-5C67-1076-95D0-3CCBC81A9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Alternative: restorative just culture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D560EF-15FF-9E97-54DB-3522B7D5C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84914"/>
            <a:ext cx="4958966" cy="3917773"/>
          </a:xfrm>
        </p:spPr>
        <p:txBody>
          <a:bodyPr>
            <a:normAutofit/>
          </a:bodyPr>
          <a:lstStyle/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Response:</a:t>
            </a:r>
          </a:p>
          <a:p>
            <a:pPr marL="34290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Restorative (focus on restoration and learning)</a:t>
            </a:r>
          </a:p>
          <a:p>
            <a:pPr marL="342900"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Questions:</a:t>
            </a:r>
          </a:p>
          <a:p>
            <a:pPr marL="1143000" lvl="1" indent="-457200" defTabSz="9144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Who is hurt?</a:t>
            </a:r>
          </a:p>
          <a:p>
            <a:pPr marL="1143000" lvl="1" indent="-457200" defTabSz="9144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What do they need?</a:t>
            </a:r>
          </a:p>
          <a:p>
            <a:pPr marL="1143000" lvl="1" indent="-457200" defTabSz="914400"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ym typeface="Wingdings" panose="05000000000000000000" pitchFamily="2" charset="2"/>
              </a:rPr>
              <a:t>Who can provide this?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ym typeface="Wingdings" panose="05000000000000000000" pitchFamily="2" charset="2"/>
            </a:endParaRP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Result?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 descr="Afbeelding met speelgoed&#10;&#10;Automatisch gegenereerde beschrijving">
            <a:extLst>
              <a:ext uri="{FF2B5EF4-FFF2-40B4-BE49-F238E27FC236}">
                <a16:creationId xmlns:a16="http://schemas.microsoft.com/office/drawing/2014/main" id="{6E7ECD34-EEDD-6E9B-F836-81EC90E54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19" y="1849452"/>
            <a:ext cx="4662470" cy="40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0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49DF1-9326-255B-04B6-028E6CD71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7EAB6CD-7537-15AC-5F7F-BC6B3E288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2A4C2AE-1FA4-8393-2256-15A7C6BA7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E98CC-EBC9-9633-BA3A-E2D9190C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summarize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5AAD39-FE9D-60CB-25F8-072AA3F78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err="1"/>
              <a:t>Retributive</a:t>
            </a:r>
            <a:endParaRPr lang="nl-NL" sz="2000" dirty="0"/>
          </a:p>
          <a:p>
            <a:r>
              <a:rPr lang="nl-NL" sz="2000" dirty="0"/>
              <a:t>Quick </a:t>
            </a:r>
          </a:p>
          <a:p>
            <a:r>
              <a:rPr lang="nl-NL" sz="2000" dirty="0" err="1"/>
              <a:t>Decisive</a:t>
            </a:r>
            <a:endParaRPr lang="nl-NL" sz="2000" dirty="0"/>
          </a:p>
          <a:p>
            <a:r>
              <a:rPr lang="nl-NL" sz="2000" dirty="0" err="1"/>
              <a:t>Confirming</a:t>
            </a:r>
            <a:r>
              <a:rPr lang="nl-NL" sz="2000" dirty="0"/>
              <a:t> </a:t>
            </a:r>
            <a:r>
              <a:rPr lang="nl-NL" sz="2000" dirty="0" err="1"/>
              <a:t>standards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 err="1"/>
              <a:t>Feels</a:t>
            </a:r>
            <a:r>
              <a:rPr lang="nl-NL" sz="2000" dirty="0"/>
              <a:t> </a:t>
            </a:r>
            <a:r>
              <a:rPr lang="nl-NL" sz="2000" dirty="0" err="1"/>
              <a:t>less</a:t>
            </a:r>
            <a:r>
              <a:rPr lang="nl-NL" sz="2000" dirty="0"/>
              <a:t> </a:t>
            </a:r>
            <a:r>
              <a:rPr lang="nl-NL" sz="2000" dirty="0" err="1"/>
              <a:t>just</a:t>
            </a:r>
            <a:endParaRPr lang="nl-NL" sz="2000" dirty="0"/>
          </a:p>
          <a:p>
            <a:r>
              <a:rPr lang="nl-NL" sz="2000" dirty="0"/>
              <a:t>Learning </a:t>
            </a:r>
            <a:r>
              <a:rPr lang="nl-NL" sz="2000" dirty="0" err="1"/>
              <a:t>hampered</a:t>
            </a:r>
            <a:endParaRPr lang="nl-NL" sz="2000" dirty="0"/>
          </a:p>
          <a:p>
            <a:r>
              <a:rPr lang="nl-NL" sz="2000" dirty="0" err="1"/>
              <a:t>Looking</a:t>
            </a:r>
            <a:r>
              <a:rPr lang="nl-NL" sz="2000" dirty="0"/>
              <a:t> back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69F2F7-B450-65F2-2047-C59066A54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AA840F-49A7-4C4F-F93A-5AD5427B5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324" y="3723553"/>
            <a:ext cx="3562533" cy="2336920"/>
          </a:xfrm>
          <a:prstGeom prst="rect">
            <a:avLst/>
          </a:prstGeom>
        </p:spPr>
      </p:pic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339FCE05-0B3B-8BA6-D78C-C500C35C5472}"/>
              </a:ext>
            </a:extLst>
          </p:cNvPr>
          <p:cNvSpPr txBox="1">
            <a:spLocks/>
          </p:cNvSpPr>
          <p:nvPr/>
        </p:nvSpPr>
        <p:spPr>
          <a:xfrm>
            <a:off x="7488857" y="2182369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 err="1"/>
              <a:t>Restorative</a:t>
            </a:r>
            <a:endParaRPr lang="nl-NL" sz="2000" dirty="0"/>
          </a:p>
          <a:p>
            <a:r>
              <a:rPr lang="nl-NL" sz="2000" dirty="0" err="1"/>
              <a:t>Feels</a:t>
            </a:r>
            <a:r>
              <a:rPr lang="nl-NL" sz="2000" dirty="0"/>
              <a:t> more </a:t>
            </a:r>
            <a:r>
              <a:rPr lang="nl-NL" sz="2000" dirty="0" err="1"/>
              <a:t>just</a:t>
            </a:r>
            <a:endParaRPr lang="nl-NL" sz="2000" dirty="0"/>
          </a:p>
          <a:p>
            <a:r>
              <a:rPr lang="nl-NL" sz="2000" dirty="0" err="1"/>
              <a:t>Economic</a:t>
            </a:r>
            <a:r>
              <a:rPr lang="nl-NL" sz="2000" dirty="0"/>
              <a:t>/</a:t>
            </a:r>
            <a:r>
              <a:rPr lang="nl-NL" sz="2000" dirty="0" err="1"/>
              <a:t>recurrences</a:t>
            </a:r>
            <a:endParaRPr lang="nl-NL" sz="2000" dirty="0"/>
          </a:p>
          <a:p>
            <a:r>
              <a:rPr lang="nl-NL" sz="2000" dirty="0"/>
              <a:t>Preserving </a:t>
            </a:r>
            <a:r>
              <a:rPr lang="nl-NL" sz="2000" dirty="0" err="1"/>
              <a:t>openness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Takes time</a:t>
            </a:r>
          </a:p>
          <a:p>
            <a:r>
              <a:rPr lang="nl-NL" sz="2000" dirty="0" err="1"/>
              <a:t>Political</a:t>
            </a:r>
            <a:r>
              <a:rPr lang="nl-NL" sz="2000" dirty="0"/>
              <a:t> </a:t>
            </a:r>
            <a:r>
              <a:rPr lang="nl-NL" sz="2000" dirty="0" err="1"/>
              <a:t>pressure</a:t>
            </a:r>
            <a:endParaRPr lang="nl-NL" sz="2000" dirty="0"/>
          </a:p>
          <a:p>
            <a:r>
              <a:rPr lang="nl-NL" sz="2000" dirty="0" err="1"/>
              <a:t>Moral</a:t>
            </a:r>
            <a:r>
              <a:rPr lang="nl-NL" sz="2000" dirty="0"/>
              <a:t> courage</a:t>
            </a:r>
          </a:p>
        </p:txBody>
      </p:sp>
    </p:spTree>
    <p:extLst>
      <p:ext uri="{BB962C8B-B14F-4D97-AF65-F5344CB8AC3E}">
        <p14:creationId xmlns:p14="http://schemas.microsoft.com/office/powerpoint/2010/main" val="360068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DB79E3-D108-62B4-1BE3-25ECD7A0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Pattern</a:t>
            </a:r>
            <a:r>
              <a:rPr lang="nl-NL"/>
              <a:t> found</a:t>
            </a:r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035ABB4-6F7F-941E-356D-B8854B781495}"/>
              </a:ext>
            </a:extLst>
          </p:cNvPr>
          <p:cNvSpPr txBox="1"/>
          <p:nvPr/>
        </p:nvSpPr>
        <p:spPr>
          <a:xfrm>
            <a:off x="6952465" y="1824349"/>
            <a:ext cx="1818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Goal </a:t>
            </a:r>
            <a:r>
              <a:rPr lang="nl-NL" sz="1400" dirty="0" err="1"/>
              <a:t>conflicts</a:t>
            </a:r>
            <a:endParaRPr lang="nl-NL" sz="14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847EF0-8240-B075-0E07-C893058383FA}"/>
              </a:ext>
            </a:extLst>
          </p:cNvPr>
          <p:cNvSpPr txBox="1"/>
          <p:nvPr/>
        </p:nvSpPr>
        <p:spPr>
          <a:xfrm>
            <a:off x="6518156" y="3441025"/>
            <a:ext cx="234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Local</a:t>
            </a:r>
            <a:r>
              <a:rPr lang="nl-NL" sz="1400" dirty="0"/>
              <a:t> </a:t>
            </a:r>
            <a:r>
              <a:rPr lang="nl-NL" sz="1400" dirty="0" err="1"/>
              <a:t>ingenuity</a:t>
            </a:r>
            <a:r>
              <a:rPr lang="nl-NL" sz="1400" dirty="0"/>
              <a:t> </a:t>
            </a:r>
            <a:r>
              <a:rPr lang="nl-NL" sz="1400" dirty="0" err="1"/>
              <a:t>hidden</a:t>
            </a:r>
            <a:endParaRPr lang="nl-NL" sz="1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E4BE9DA-D1AD-2A39-597B-1452ECC8CE42}"/>
              </a:ext>
            </a:extLst>
          </p:cNvPr>
          <p:cNvSpPr txBox="1"/>
          <p:nvPr/>
        </p:nvSpPr>
        <p:spPr>
          <a:xfrm>
            <a:off x="1791963" y="3434223"/>
            <a:ext cx="1818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External</a:t>
            </a:r>
            <a:r>
              <a:rPr lang="nl-NL" sz="1400" dirty="0"/>
              <a:t> </a:t>
            </a:r>
            <a:r>
              <a:rPr lang="nl-NL" sz="1400" dirty="0" err="1"/>
              <a:t>pressure</a:t>
            </a:r>
            <a:endParaRPr lang="nl-NL" sz="14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960CD97-3E37-739F-18E1-3D499781FD1E}"/>
              </a:ext>
            </a:extLst>
          </p:cNvPr>
          <p:cNvSpPr txBox="1"/>
          <p:nvPr/>
        </p:nvSpPr>
        <p:spPr>
          <a:xfrm>
            <a:off x="6518157" y="4310689"/>
            <a:ext cx="1921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Management no </a:t>
            </a:r>
            <a:r>
              <a:rPr lang="nl-NL" sz="1400" dirty="0" err="1"/>
              <a:t>idea</a:t>
            </a:r>
            <a:endParaRPr lang="nl-NL" sz="14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020F609-6539-AD33-0738-94346F1478BA}"/>
              </a:ext>
            </a:extLst>
          </p:cNvPr>
          <p:cNvSpPr txBox="1"/>
          <p:nvPr/>
        </p:nvSpPr>
        <p:spPr>
          <a:xfrm>
            <a:off x="6517318" y="3893246"/>
            <a:ext cx="1818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Paper ≠ </a:t>
            </a:r>
            <a:r>
              <a:rPr lang="nl-NL" sz="1400" dirty="0" err="1"/>
              <a:t>practice</a:t>
            </a:r>
            <a:endParaRPr lang="nl-NL" sz="14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E60E464-02ED-2358-198A-BAB1729E6294}"/>
              </a:ext>
            </a:extLst>
          </p:cNvPr>
          <p:cNvSpPr txBox="1"/>
          <p:nvPr/>
        </p:nvSpPr>
        <p:spPr>
          <a:xfrm>
            <a:off x="6517317" y="4807771"/>
            <a:ext cx="1980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Increased</a:t>
            </a:r>
            <a:r>
              <a:rPr lang="nl-NL" sz="1400" dirty="0"/>
              <a:t> </a:t>
            </a:r>
            <a:r>
              <a:rPr lang="nl-NL" sz="1400" dirty="0" err="1"/>
              <a:t>complexity</a:t>
            </a:r>
            <a:endParaRPr lang="nl-NL" sz="1400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0B696DF-D2F5-6359-79A8-ED2CEF974051}"/>
              </a:ext>
            </a:extLst>
          </p:cNvPr>
          <p:cNvSpPr txBox="1"/>
          <p:nvPr/>
        </p:nvSpPr>
        <p:spPr>
          <a:xfrm>
            <a:off x="4173417" y="3956885"/>
            <a:ext cx="234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Promise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compliant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B878CAA-D55C-3452-6FDE-44EF73920C6B}"/>
              </a:ext>
            </a:extLst>
          </p:cNvPr>
          <p:cNvSpPr txBox="1"/>
          <p:nvPr/>
        </p:nvSpPr>
        <p:spPr>
          <a:xfrm>
            <a:off x="4176638" y="4402423"/>
            <a:ext cx="213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Increased</a:t>
            </a:r>
            <a:r>
              <a:rPr lang="nl-NL" sz="1400" dirty="0"/>
              <a:t> </a:t>
            </a:r>
            <a:r>
              <a:rPr lang="nl-NL" sz="1400" dirty="0" err="1"/>
              <a:t>pressure</a:t>
            </a:r>
            <a:r>
              <a:rPr lang="nl-NL" sz="1400" dirty="0"/>
              <a:t>, more compliance </a:t>
            </a:r>
            <a:r>
              <a:rPr lang="nl-NL" sz="1400" dirty="0" err="1"/>
              <a:t>activities</a:t>
            </a:r>
            <a:endParaRPr lang="nl-NL" sz="1400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AB24F3B-B4A1-3DD2-D55B-1E33927D9552}"/>
              </a:ext>
            </a:extLst>
          </p:cNvPr>
          <p:cNvSpPr txBox="1"/>
          <p:nvPr/>
        </p:nvSpPr>
        <p:spPr>
          <a:xfrm>
            <a:off x="4201376" y="2546761"/>
            <a:ext cx="185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Local</a:t>
            </a:r>
            <a:r>
              <a:rPr lang="nl-NL" sz="1400" dirty="0"/>
              <a:t> </a:t>
            </a:r>
            <a:r>
              <a:rPr lang="nl-NL" sz="1400" dirty="0" err="1"/>
              <a:t>ingenuity</a:t>
            </a:r>
            <a:endParaRPr lang="nl-NL" sz="1400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364F845-A469-F15D-DB4A-01D68C056ADA}"/>
              </a:ext>
            </a:extLst>
          </p:cNvPr>
          <p:cNvSpPr txBox="1"/>
          <p:nvPr/>
        </p:nvSpPr>
        <p:spPr>
          <a:xfrm>
            <a:off x="4187123" y="3434223"/>
            <a:ext cx="1818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Reduced</a:t>
            </a:r>
            <a:r>
              <a:rPr lang="nl-NL" sz="1400" dirty="0"/>
              <a:t> </a:t>
            </a:r>
            <a:r>
              <a:rPr lang="nl-NL" sz="1400" dirty="0" err="1"/>
              <a:t>compliancy</a:t>
            </a:r>
            <a:endParaRPr lang="nl-NL" sz="1400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667C04C-C0C4-BA87-7CA9-8DD69C410E3C}"/>
              </a:ext>
            </a:extLst>
          </p:cNvPr>
          <p:cNvSpPr txBox="1"/>
          <p:nvPr/>
        </p:nvSpPr>
        <p:spPr>
          <a:xfrm>
            <a:off x="4173418" y="4953220"/>
            <a:ext cx="212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Job </a:t>
            </a:r>
            <a:r>
              <a:rPr lang="nl-NL" sz="1400" dirty="0" err="1"/>
              <a:t>execution</a:t>
            </a:r>
            <a:r>
              <a:rPr lang="nl-NL" sz="1400" dirty="0"/>
              <a:t> </a:t>
            </a:r>
            <a:r>
              <a:rPr lang="nl-NL" sz="1400" dirty="0" err="1"/>
              <a:t>hampered</a:t>
            </a:r>
            <a:endParaRPr lang="nl-NL" sz="14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6B25580-DE0D-E12A-0E2E-D16379259C36}"/>
              </a:ext>
            </a:extLst>
          </p:cNvPr>
          <p:cNvSpPr txBox="1"/>
          <p:nvPr/>
        </p:nvSpPr>
        <p:spPr>
          <a:xfrm>
            <a:off x="4205396" y="5405163"/>
            <a:ext cx="1977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Local</a:t>
            </a:r>
            <a:r>
              <a:rPr lang="nl-NL" sz="1400" dirty="0"/>
              <a:t> </a:t>
            </a:r>
            <a:r>
              <a:rPr lang="nl-NL" sz="1400" dirty="0" err="1"/>
              <a:t>ingenuity</a:t>
            </a:r>
            <a:endParaRPr lang="nl-NL" sz="1400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D2962AB3-18A5-6198-A037-15E60CA6A40F}"/>
              </a:ext>
            </a:extLst>
          </p:cNvPr>
          <p:cNvSpPr txBox="1"/>
          <p:nvPr/>
        </p:nvSpPr>
        <p:spPr>
          <a:xfrm>
            <a:off x="4196304" y="2932575"/>
            <a:ext cx="210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Improved</a:t>
            </a:r>
            <a:r>
              <a:rPr lang="nl-NL" sz="1400" dirty="0"/>
              <a:t> job </a:t>
            </a:r>
            <a:r>
              <a:rPr lang="nl-NL" sz="1400" dirty="0" err="1"/>
              <a:t>execution</a:t>
            </a:r>
            <a:endParaRPr lang="nl-NL" sz="1400" dirty="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329F7C63-F262-795D-3B59-40C3AC317531}"/>
              </a:ext>
            </a:extLst>
          </p:cNvPr>
          <p:cNvSpPr txBox="1"/>
          <p:nvPr/>
        </p:nvSpPr>
        <p:spPr>
          <a:xfrm>
            <a:off x="3278031" y="1828441"/>
            <a:ext cx="1818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Rules </a:t>
            </a:r>
            <a:r>
              <a:rPr lang="nl-NL" sz="1400" dirty="0" err="1"/>
              <a:t>don’t</a:t>
            </a:r>
            <a:r>
              <a:rPr lang="nl-NL" sz="1400" dirty="0"/>
              <a:t> fit</a:t>
            </a:r>
          </a:p>
        </p:txBody>
      </p:sp>
      <p:sp>
        <p:nvSpPr>
          <p:cNvPr id="23" name="Pijl: omlaag 22">
            <a:extLst>
              <a:ext uri="{FF2B5EF4-FFF2-40B4-BE49-F238E27FC236}">
                <a16:creationId xmlns:a16="http://schemas.microsoft.com/office/drawing/2014/main" id="{5E6F1DF8-C52B-3F8B-359A-FAF9AE03B466}"/>
              </a:ext>
            </a:extLst>
          </p:cNvPr>
          <p:cNvSpPr/>
          <p:nvPr/>
        </p:nvSpPr>
        <p:spPr>
          <a:xfrm rot="16915519">
            <a:off x="2467198" y="3483127"/>
            <a:ext cx="143096" cy="6949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Pijl: gekromd rechts 23">
            <a:extLst>
              <a:ext uri="{FF2B5EF4-FFF2-40B4-BE49-F238E27FC236}">
                <a16:creationId xmlns:a16="http://schemas.microsoft.com/office/drawing/2014/main" id="{A9D3AB78-090E-2588-7C52-D22491FFA2CB}"/>
              </a:ext>
            </a:extLst>
          </p:cNvPr>
          <p:cNvSpPr/>
          <p:nvPr/>
        </p:nvSpPr>
        <p:spPr>
          <a:xfrm>
            <a:off x="2949114" y="2576742"/>
            <a:ext cx="1178621" cy="475898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Pijl: gekromd rechts 24">
            <a:extLst>
              <a:ext uri="{FF2B5EF4-FFF2-40B4-BE49-F238E27FC236}">
                <a16:creationId xmlns:a16="http://schemas.microsoft.com/office/drawing/2014/main" id="{4CEABA1C-D65A-6343-AAAE-562A0458CFE3}"/>
              </a:ext>
            </a:extLst>
          </p:cNvPr>
          <p:cNvSpPr/>
          <p:nvPr/>
        </p:nvSpPr>
        <p:spPr>
          <a:xfrm>
            <a:off x="2953263" y="3099683"/>
            <a:ext cx="1178621" cy="475898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Pijl: gekromd rechts 25">
            <a:extLst>
              <a:ext uri="{FF2B5EF4-FFF2-40B4-BE49-F238E27FC236}">
                <a16:creationId xmlns:a16="http://schemas.microsoft.com/office/drawing/2014/main" id="{9600F157-870E-839C-9739-E54DA4D82685}"/>
              </a:ext>
            </a:extLst>
          </p:cNvPr>
          <p:cNvSpPr/>
          <p:nvPr/>
        </p:nvSpPr>
        <p:spPr>
          <a:xfrm>
            <a:off x="2953263" y="3618967"/>
            <a:ext cx="1178621" cy="475898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Pijl: gekromd rechts 26">
            <a:extLst>
              <a:ext uri="{FF2B5EF4-FFF2-40B4-BE49-F238E27FC236}">
                <a16:creationId xmlns:a16="http://schemas.microsoft.com/office/drawing/2014/main" id="{7B871079-05B0-CDE6-EA76-009B8B45E7B0}"/>
              </a:ext>
            </a:extLst>
          </p:cNvPr>
          <p:cNvSpPr/>
          <p:nvPr/>
        </p:nvSpPr>
        <p:spPr>
          <a:xfrm>
            <a:off x="2950864" y="4667906"/>
            <a:ext cx="1178621" cy="475898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8" name="Pijl: gekromd rechts 27">
            <a:extLst>
              <a:ext uri="{FF2B5EF4-FFF2-40B4-BE49-F238E27FC236}">
                <a16:creationId xmlns:a16="http://schemas.microsoft.com/office/drawing/2014/main" id="{9E32227B-665D-CCA1-C645-C57B978F47B2}"/>
              </a:ext>
            </a:extLst>
          </p:cNvPr>
          <p:cNvSpPr/>
          <p:nvPr/>
        </p:nvSpPr>
        <p:spPr>
          <a:xfrm>
            <a:off x="2949114" y="4145565"/>
            <a:ext cx="1178621" cy="475898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9" name="Pijl: omlaag 28">
            <a:extLst>
              <a:ext uri="{FF2B5EF4-FFF2-40B4-BE49-F238E27FC236}">
                <a16:creationId xmlns:a16="http://schemas.microsoft.com/office/drawing/2014/main" id="{06D8D298-0BDA-B01E-DA79-0388FCB8802A}"/>
              </a:ext>
            </a:extLst>
          </p:cNvPr>
          <p:cNvSpPr/>
          <p:nvPr/>
        </p:nvSpPr>
        <p:spPr>
          <a:xfrm rot="4432367">
            <a:off x="6327038" y="1730613"/>
            <a:ext cx="188946" cy="112360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: rechts 29">
            <a:extLst>
              <a:ext uri="{FF2B5EF4-FFF2-40B4-BE49-F238E27FC236}">
                <a16:creationId xmlns:a16="http://schemas.microsoft.com/office/drawing/2014/main" id="{56473A50-4469-1FE6-8EF5-1CC8B4501FA6}"/>
              </a:ext>
            </a:extLst>
          </p:cNvPr>
          <p:cNvSpPr/>
          <p:nvPr/>
        </p:nvSpPr>
        <p:spPr>
          <a:xfrm>
            <a:off x="5966229" y="3543096"/>
            <a:ext cx="607134" cy="130401"/>
          </a:xfrm>
          <a:prstGeom prst="rightArrow">
            <a:avLst>
              <a:gd name="adj1" fmla="val 57011"/>
              <a:gd name="adj2" fmla="val 50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Pijl: gekromd links 30">
            <a:extLst>
              <a:ext uri="{FF2B5EF4-FFF2-40B4-BE49-F238E27FC236}">
                <a16:creationId xmlns:a16="http://schemas.microsoft.com/office/drawing/2014/main" id="{67DB5DD7-0C71-5487-5966-09933431E1C7}"/>
              </a:ext>
            </a:extLst>
          </p:cNvPr>
          <p:cNvSpPr/>
          <p:nvPr/>
        </p:nvSpPr>
        <p:spPr>
          <a:xfrm>
            <a:off x="8726266" y="3530450"/>
            <a:ext cx="1133014" cy="475898"/>
          </a:xfrm>
          <a:prstGeom prst="curvedLeftArrow">
            <a:avLst>
              <a:gd name="adj1" fmla="val 25000"/>
              <a:gd name="adj2" fmla="val 47734"/>
              <a:gd name="adj3" fmla="val 25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2" name="Pijl: gekromd links 31">
            <a:extLst>
              <a:ext uri="{FF2B5EF4-FFF2-40B4-BE49-F238E27FC236}">
                <a16:creationId xmlns:a16="http://schemas.microsoft.com/office/drawing/2014/main" id="{EEB2E4A2-54EA-9FE4-3D5E-FC0EA5BFCAB7}"/>
              </a:ext>
            </a:extLst>
          </p:cNvPr>
          <p:cNvSpPr/>
          <p:nvPr/>
        </p:nvSpPr>
        <p:spPr>
          <a:xfrm>
            <a:off x="8726266" y="4035317"/>
            <a:ext cx="1133014" cy="475898"/>
          </a:xfrm>
          <a:prstGeom prst="curvedLeftArrow">
            <a:avLst>
              <a:gd name="adj1" fmla="val 25000"/>
              <a:gd name="adj2" fmla="val 47734"/>
              <a:gd name="adj3" fmla="val 25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3" name="Pijl: gekromd links 32">
            <a:extLst>
              <a:ext uri="{FF2B5EF4-FFF2-40B4-BE49-F238E27FC236}">
                <a16:creationId xmlns:a16="http://schemas.microsoft.com/office/drawing/2014/main" id="{E4BF949E-62C3-7217-0F60-2E92823B1F0C}"/>
              </a:ext>
            </a:extLst>
          </p:cNvPr>
          <p:cNvSpPr/>
          <p:nvPr/>
        </p:nvSpPr>
        <p:spPr>
          <a:xfrm>
            <a:off x="8726266" y="4540183"/>
            <a:ext cx="1133014" cy="475898"/>
          </a:xfrm>
          <a:prstGeom prst="curvedLeftArrow">
            <a:avLst>
              <a:gd name="adj1" fmla="val 25000"/>
              <a:gd name="adj2" fmla="val 47734"/>
              <a:gd name="adj3" fmla="val 25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4" name="Pijl: omlaag 33">
            <a:extLst>
              <a:ext uri="{FF2B5EF4-FFF2-40B4-BE49-F238E27FC236}">
                <a16:creationId xmlns:a16="http://schemas.microsoft.com/office/drawing/2014/main" id="{46A263D9-CA69-72CD-F51E-F58446C4365A}"/>
              </a:ext>
            </a:extLst>
          </p:cNvPr>
          <p:cNvSpPr/>
          <p:nvPr/>
        </p:nvSpPr>
        <p:spPr>
          <a:xfrm rot="17283719">
            <a:off x="4124755" y="1964504"/>
            <a:ext cx="143096" cy="69493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D7D08D30-3825-E0DF-2144-37E2BCE31DB2}"/>
              </a:ext>
            </a:extLst>
          </p:cNvPr>
          <p:cNvSpPr txBox="1"/>
          <p:nvPr/>
        </p:nvSpPr>
        <p:spPr>
          <a:xfrm>
            <a:off x="6952464" y="2381819"/>
            <a:ext cx="2054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Retributieve</a:t>
            </a:r>
            <a:r>
              <a:rPr lang="nl-NL" sz="1400" dirty="0"/>
              <a:t> </a:t>
            </a:r>
            <a:r>
              <a:rPr lang="nl-NL" sz="1400" dirty="0" err="1"/>
              <a:t>just</a:t>
            </a:r>
            <a:r>
              <a:rPr lang="nl-NL" sz="1400" dirty="0"/>
              <a:t> culture</a:t>
            </a:r>
          </a:p>
        </p:txBody>
      </p:sp>
      <p:sp>
        <p:nvSpPr>
          <p:cNvPr id="37" name="Pijl: omlaag 36">
            <a:extLst>
              <a:ext uri="{FF2B5EF4-FFF2-40B4-BE49-F238E27FC236}">
                <a16:creationId xmlns:a16="http://schemas.microsoft.com/office/drawing/2014/main" id="{7C6D7DB5-3C97-48F2-BF68-0DA29D429089}"/>
              </a:ext>
            </a:extLst>
          </p:cNvPr>
          <p:cNvSpPr/>
          <p:nvPr/>
        </p:nvSpPr>
        <p:spPr>
          <a:xfrm>
            <a:off x="7468684" y="2926373"/>
            <a:ext cx="171453" cy="51465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E10ED11F-03FA-F18D-3290-B740C76EE24B}"/>
              </a:ext>
            </a:extLst>
          </p:cNvPr>
          <p:cNvSpPr txBox="1"/>
          <p:nvPr/>
        </p:nvSpPr>
        <p:spPr>
          <a:xfrm>
            <a:off x="6517317" y="5276973"/>
            <a:ext cx="1818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Goal </a:t>
            </a:r>
            <a:r>
              <a:rPr lang="nl-NL" sz="1400" dirty="0" err="1"/>
              <a:t>conflicts</a:t>
            </a:r>
            <a:endParaRPr lang="nl-NL" sz="1400" dirty="0"/>
          </a:p>
        </p:txBody>
      </p:sp>
      <p:sp>
        <p:nvSpPr>
          <p:cNvPr id="39" name="Pijl: gekromd links 38">
            <a:extLst>
              <a:ext uri="{FF2B5EF4-FFF2-40B4-BE49-F238E27FC236}">
                <a16:creationId xmlns:a16="http://schemas.microsoft.com/office/drawing/2014/main" id="{14009808-D039-DEDC-4382-04C1D07F4481}"/>
              </a:ext>
            </a:extLst>
          </p:cNvPr>
          <p:cNvSpPr/>
          <p:nvPr/>
        </p:nvSpPr>
        <p:spPr>
          <a:xfrm>
            <a:off x="8721743" y="5077649"/>
            <a:ext cx="1133014" cy="475898"/>
          </a:xfrm>
          <a:prstGeom prst="curvedLeftArrow">
            <a:avLst>
              <a:gd name="adj1" fmla="val 25000"/>
              <a:gd name="adj2" fmla="val 47734"/>
              <a:gd name="adj3" fmla="val 2500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1" name="Pijl: gekromd rechts 40">
            <a:extLst>
              <a:ext uri="{FF2B5EF4-FFF2-40B4-BE49-F238E27FC236}">
                <a16:creationId xmlns:a16="http://schemas.microsoft.com/office/drawing/2014/main" id="{2560C20E-30EC-C742-116B-9112219C9147}"/>
              </a:ext>
            </a:extLst>
          </p:cNvPr>
          <p:cNvSpPr/>
          <p:nvPr/>
        </p:nvSpPr>
        <p:spPr>
          <a:xfrm>
            <a:off x="2947724" y="5226345"/>
            <a:ext cx="1178621" cy="475898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0" name="Pijl: gekromd rechts 39">
            <a:extLst>
              <a:ext uri="{FF2B5EF4-FFF2-40B4-BE49-F238E27FC236}">
                <a16:creationId xmlns:a16="http://schemas.microsoft.com/office/drawing/2014/main" id="{CA882E88-C1AC-2E22-ABB8-64F1F74B6E32}"/>
              </a:ext>
            </a:extLst>
          </p:cNvPr>
          <p:cNvSpPr/>
          <p:nvPr/>
        </p:nvSpPr>
        <p:spPr>
          <a:xfrm rot="10800000">
            <a:off x="8770648" y="1951777"/>
            <a:ext cx="1556267" cy="3781853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5" name="Pijl: gekromd links 34">
            <a:extLst>
              <a:ext uri="{FF2B5EF4-FFF2-40B4-BE49-F238E27FC236}">
                <a16:creationId xmlns:a16="http://schemas.microsoft.com/office/drawing/2014/main" id="{2519C898-99A4-4EAD-10A1-DB285F9E6837}"/>
              </a:ext>
            </a:extLst>
          </p:cNvPr>
          <p:cNvSpPr/>
          <p:nvPr/>
        </p:nvSpPr>
        <p:spPr>
          <a:xfrm rot="10800000">
            <a:off x="1720241" y="1881275"/>
            <a:ext cx="1859716" cy="3852355"/>
          </a:xfrm>
          <a:prstGeom prst="curvedLeftArrow">
            <a:avLst>
              <a:gd name="adj1" fmla="val 25000"/>
              <a:gd name="adj2" fmla="val 50000"/>
              <a:gd name="adj3" fmla="val 2918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21" grpId="0"/>
      <p:bldP spid="30" grpId="0" animBg="1"/>
      <p:bldP spid="31" grpId="0" animBg="1"/>
      <p:bldP spid="32" grpId="0" animBg="1"/>
      <p:bldP spid="33" grpId="0" animBg="1"/>
      <p:bldP spid="36" grpId="0"/>
      <p:bldP spid="37" grpId="0" animBg="1"/>
      <p:bldP spid="38" grpId="0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50EB545-42BE-86E6-20D3-53C988CD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sum</a:t>
            </a:r>
            <a:r>
              <a:rPr lang="nl-NL" dirty="0"/>
              <a:t> up…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5905FF-3155-9C3D-8ABA-0D955F12C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US" sz="2000" dirty="0"/>
              <a:t>Rules &amp; procedures can widen the gap between paper and practice;</a:t>
            </a:r>
          </a:p>
          <a:p>
            <a:r>
              <a:rPr lang="en-US" sz="2000" dirty="0"/>
              <a:t>Local ingenuity as solution to goal conflicts and hampering R&amp;P;</a:t>
            </a:r>
          </a:p>
          <a:p>
            <a:r>
              <a:rPr lang="en-US" sz="2000" dirty="0"/>
              <a:t>What is needed: paper (R&amp;P) and practice (expertise, local ingenuity) in balance: freedom-in-frame;</a:t>
            </a:r>
          </a:p>
          <a:p>
            <a:r>
              <a:rPr lang="en-US" sz="2000" dirty="0"/>
              <a:t>Precondition: a restorative just culture;</a:t>
            </a:r>
          </a:p>
          <a:p>
            <a:r>
              <a:rPr lang="en-US" sz="2000" dirty="0"/>
              <a:t>Management needs to know how success is achieved.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nl-NL" sz="2000" dirty="0"/>
          </a:p>
        </p:txBody>
      </p:sp>
      <p:pic>
        <p:nvPicPr>
          <p:cNvPr id="6" name="Afbeelding 5" descr="Afbeelding met clipart, tekenfilm, geel, emoticon&#10;&#10;Automatisch gegenereerde beschrijving">
            <a:extLst>
              <a:ext uri="{FF2B5EF4-FFF2-40B4-BE49-F238E27FC236}">
                <a16:creationId xmlns:a16="http://schemas.microsoft.com/office/drawing/2014/main" id="{DD79C7E1-285B-6D45-963D-E61500962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r="2898" b="-1"/>
          <a:stretch/>
        </p:blipFill>
        <p:spPr>
          <a:xfrm>
            <a:off x="7438687" y="2184914"/>
            <a:ext cx="3349864" cy="375591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66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69065C-3052-E16F-DB54-C38317699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So…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7D6D48-149A-7AFC-82F7-33FE34D4D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nl-NL" sz="1900" dirty="0" err="1"/>
              <a:t>Openness</a:t>
            </a:r>
            <a:r>
              <a:rPr lang="nl-NL" sz="1900" dirty="0"/>
              <a:t> </a:t>
            </a:r>
            <a:r>
              <a:rPr lang="nl-NL" sz="1900" dirty="0" err="1"/>
              <a:t>and</a:t>
            </a:r>
            <a:r>
              <a:rPr lang="nl-NL" sz="1900" dirty="0"/>
              <a:t> trust </a:t>
            </a:r>
            <a:r>
              <a:rPr lang="nl-NL" sz="1900" dirty="0" err="1"/>
              <a:t>crucial</a:t>
            </a:r>
            <a:r>
              <a:rPr lang="nl-NL" sz="1900" dirty="0"/>
              <a:t>;</a:t>
            </a:r>
          </a:p>
          <a:p>
            <a:r>
              <a:rPr lang="nl-NL" sz="1900" dirty="0"/>
              <a:t>Multiple </a:t>
            </a:r>
            <a:r>
              <a:rPr lang="nl-NL" sz="1900" dirty="0" err="1"/>
              <a:t>realities</a:t>
            </a:r>
            <a:r>
              <a:rPr lang="nl-NL" sz="1900" dirty="0"/>
              <a:t> as </a:t>
            </a:r>
            <a:r>
              <a:rPr lang="nl-NL" sz="1900" dirty="0" err="1"/>
              <a:t>opposed</a:t>
            </a:r>
            <a:r>
              <a:rPr lang="nl-NL" sz="1900" dirty="0"/>
              <a:t> </a:t>
            </a:r>
            <a:r>
              <a:rPr lang="nl-NL" sz="1900" dirty="0" err="1"/>
              <a:t>to</a:t>
            </a:r>
            <a:r>
              <a:rPr lang="nl-NL" sz="1900" dirty="0"/>
              <a:t> </a:t>
            </a:r>
            <a:r>
              <a:rPr lang="nl-NL" sz="1900" dirty="0" err="1"/>
              <a:t>one</a:t>
            </a:r>
            <a:r>
              <a:rPr lang="nl-NL" sz="1900" dirty="0"/>
              <a:t> </a:t>
            </a:r>
            <a:r>
              <a:rPr lang="nl-NL" sz="1900" dirty="0" err="1"/>
              <a:t>perspective</a:t>
            </a:r>
            <a:r>
              <a:rPr lang="nl-NL" sz="1900" dirty="0"/>
              <a:t>;</a:t>
            </a:r>
          </a:p>
          <a:p>
            <a:r>
              <a:rPr lang="nl-NL" sz="1900" dirty="0"/>
              <a:t>A different response is </a:t>
            </a:r>
            <a:r>
              <a:rPr lang="nl-NL" sz="1900" dirty="0" err="1"/>
              <a:t>required</a:t>
            </a:r>
            <a:r>
              <a:rPr lang="nl-NL" sz="1900" dirty="0"/>
              <a:t>, a </a:t>
            </a:r>
            <a:r>
              <a:rPr lang="nl-NL" sz="1900" dirty="0" err="1"/>
              <a:t>restorative</a:t>
            </a:r>
            <a:r>
              <a:rPr lang="nl-NL" sz="1900" dirty="0"/>
              <a:t> </a:t>
            </a:r>
            <a:r>
              <a:rPr lang="nl-NL" sz="1900" dirty="0" err="1"/>
              <a:t>just</a:t>
            </a:r>
            <a:r>
              <a:rPr lang="nl-NL" sz="1900" dirty="0"/>
              <a:t> culture </a:t>
            </a:r>
            <a:r>
              <a:rPr lang="nl-NL" sz="1900" dirty="0" err="1"/>
              <a:t>with</a:t>
            </a:r>
            <a:r>
              <a:rPr lang="nl-NL" sz="1900" dirty="0"/>
              <a:t> a focus on </a:t>
            </a:r>
            <a:r>
              <a:rPr lang="nl-NL" sz="1900" dirty="0" err="1"/>
              <a:t>understanding</a:t>
            </a:r>
            <a:r>
              <a:rPr lang="nl-NL" sz="1900" dirty="0"/>
              <a:t>, respect, </a:t>
            </a:r>
            <a:r>
              <a:rPr lang="nl-NL" sz="1900" dirty="0" err="1"/>
              <a:t>learning</a:t>
            </a:r>
            <a:r>
              <a:rPr lang="nl-NL" sz="1900" dirty="0"/>
              <a:t>, </a:t>
            </a:r>
            <a:r>
              <a:rPr lang="nl-NL" sz="1900" dirty="0" err="1"/>
              <a:t>restoring</a:t>
            </a:r>
            <a:r>
              <a:rPr lang="nl-NL" sz="1900" dirty="0"/>
              <a:t> </a:t>
            </a:r>
            <a:r>
              <a:rPr lang="nl-NL" sz="1900" dirty="0" err="1"/>
              <a:t>and</a:t>
            </a:r>
            <a:r>
              <a:rPr lang="nl-NL" sz="1900" dirty="0"/>
              <a:t> accountability:</a:t>
            </a:r>
          </a:p>
          <a:p>
            <a:pPr lvl="1"/>
            <a:r>
              <a:rPr lang="nl-NL" sz="1900" dirty="0"/>
              <a:t>Be </a:t>
            </a:r>
            <a:r>
              <a:rPr lang="nl-NL" sz="1900" dirty="0" err="1"/>
              <a:t>patient</a:t>
            </a:r>
            <a:r>
              <a:rPr lang="nl-NL" sz="1900" dirty="0"/>
              <a:t>.</a:t>
            </a:r>
          </a:p>
          <a:p>
            <a:pPr lvl="1"/>
            <a:r>
              <a:rPr lang="nl-NL" sz="1900" dirty="0" err="1"/>
              <a:t>Sit</a:t>
            </a:r>
            <a:r>
              <a:rPr lang="nl-NL" sz="1900" dirty="0"/>
              <a:t> back. Relax. </a:t>
            </a:r>
            <a:r>
              <a:rPr lang="nl-NL" sz="1900" dirty="0" err="1"/>
              <a:t>And</a:t>
            </a:r>
            <a:r>
              <a:rPr lang="nl-NL" sz="1900" dirty="0"/>
              <a:t> </a:t>
            </a:r>
            <a:r>
              <a:rPr lang="nl-NL" sz="1900" dirty="0" err="1"/>
              <a:t>enjoy</a:t>
            </a:r>
            <a:r>
              <a:rPr lang="nl-NL" sz="1900" dirty="0"/>
              <a:t> </a:t>
            </a:r>
            <a:r>
              <a:rPr lang="nl-NL" sz="1900" dirty="0" err="1"/>
              <a:t>the</a:t>
            </a:r>
            <a:r>
              <a:rPr lang="nl-NL" sz="1900" dirty="0"/>
              <a:t> failure.</a:t>
            </a:r>
          </a:p>
          <a:p>
            <a:pPr lvl="1"/>
            <a:r>
              <a:rPr lang="nl-NL" sz="1900" dirty="0" err="1"/>
              <a:t>Wisdom</a:t>
            </a:r>
            <a:r>
              <a:rPr lang="nl-NL" sz="1900" dirty="0"/>
              <a:t> </a:t>
            </a:r>
            <a:r>
              <a:rPr lang="nl-NL" sz="1900" dirty="0" err="1"/>
              <a:t>comes</a:t>
            </a:r>
            <a:r>
              <a:rPr lang="nl-NL" sz="1900" dirty="0"/>
              <a:t> </a:t>
            </a:r>
            <a:r>
              <a:rPr lang="nl-NL" sz="1900" dirty="0" err="1"/>
              <a:t>with</a:t>
            </a:r>
            <a:r>
              <a:rPr lang="nl-NL" sz="1900" dirty="0"/>
              <a:t> time.</a:t>
            </a:r>
          </a:p>
          <a:p>
            <a:endParaRPr lang="nl-NL" sz="1900" dirty="0"/>
          </a:p>
          <a:p>
            <a:endParaRPr lang="nl-NL" sz="1900" dirty="0"/>
          </a:p>
        </p:txBody>
      </p:sp>
      <p:pic>
        <p:nvPicPr>
          <p:cNvPr id="5" name="Afbeelding 4" descr="Afbeelding met speelgoed, tekenfilm&#10;&#10;Automatisch gegenereerde beschrijving">
            <a:extLst>
              <a:ext uri="{FF2B5EF4-FFF2-40B4-BE49-F238E27FC236}">
                <a16:creationId xmlns:a16="http://schemas.microsoft.com/office/drawing/2014/main" id="{A8822835-BD05-77DB-8056-4F2B3D435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49" y="2184914"/>
            <a:ext cx="4015540" cy="37559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5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1A92395-002E-A615-719A-EFAC7031C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5300" y="1562669"/>
            <a:ext cx="3389515" cy="2380681"/>
          </a:xfrm>
        </p:spPr>
        <p:txBody>
          <a:bodyPr anchor="b">
            <a:normAutofit/>
          </a:bodyPr>
          <a:lstStyle/>
          <a:p>
            <a:r>
              <a:rPr lang="nl-NL" sz="36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 or comments?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F515AA24-23F0-1D68-42B4-CCFED9B09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2951" y="4216344"/>
            <a:ext cx="2895600" cy="1289676"/>
          </a:xfrm>
        </p:spPr>
        <p:txBody>
          <a:bodyPr anchor="t">
            <a:normAutofit/>
          </a:bodyPr>
          <a:lstStyle/>
          <a:p>
            <a:endParaRPr lang="nl-NL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Afbeelding 6" descr="Afbeelding met standbeeld, groep&#10;&#10;Automatisch gegenereerde beschrijving">
            <a:extLst>
              <a:ext uri="{FF2B5EF4-FFF2-40B4-BE49-F238E27FC236}">
                <a16:creationId xmlns:a16="http://schemas.microsoft.com/office/drawing/2014/main" id="{A4B43A53-0547-D5CC-9883-9F969E737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" r="2" b="15789"/>
          <a:stretch/>
        </p:blipFill>
        <p:spPr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479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5DC4A-0C7A-9C97-90F5-68F0D1E3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>
            <a:normAutofit/>
          </a:bodyPr>
          <a:lstStyle/>
          <a:p>
            <a:pPr algn="ctr"/>
            <a:r>
              <a:rPr lang="nl-NL">
                <a:solidFill>
                  <a:schemeClr val="tx1">
                    <a:lumMod val="85000"/>
                    <a:lumOff val="15000"/>
                  </a:schemeClr>
                </a:solidFill>
              </a:rPr>
              <a:t>Who am I?</a:t>
            </a:r>
          </a:p>
        </p:txBody>
      </p:sp>
      <p:pic>
        <p:nvPicPr>
          <p:cNvPr id="4" name="Afbeelding 3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B79DB977-F062-85DB-0E1C-B10821758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r="8697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F975FD-67AD-8B0B-F93D-D98E01FD2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966" y="2147357"/>
            <a:ext cx="3810000" cy="4101042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RNLAF </a:t>
            </a:r>
            <a:r>
              <a:rPr lang="nl-NL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officer</a:t>
            </a:r>
            <a:r>
              <a:rPr lang="nl-N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nl-NL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Colonel</a:t>
            </a:r>
            <a:r>
              <a:rPr lang="nl-N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nl-N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Sr </a:t>
            </a:r>
            <a:r>
              <a:rPr lang="nl-NL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aviation</a:t>
            </a:r>
            <a:r>
              <a:rPr lang="nl-N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NL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psychologist</a:t>
            </a:r>
            <a:r>
              <a:rPr lang="nl-NL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Human factor specialist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Associate Professor in Human Factors, Just Culture and Psychological Safety /  Program Leader Academic Collaborative Centre Just Culture and Social Safety</a:t>
            </a:r>
          </a:p>
          <a:p>
            <a:endParaRPr lang="nl-NL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Afbeelding 1" descr="Afbeelding met Menselijk gezicht, persoon, glimlach, kleding&#10;&#10;Automatisch gegenereerde beschrijving">
            <a:extLst>
              <a:ext uri="{FF2B5EF4-FFF2-40B4-BE49-F238E27FC236}">
                <a16:creationId xmlns:a16="http://schemas.microsoft.com/office/drawing/2014/main" id="{40A27EB3-3C05-A1EE-32EC-1B04E763A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4" r="10920" b="-2"/>
          <a:stretch/>
        </p:blipFill>
        <p:spPr bwMode="auto"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65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B9CB4F-1DD7-9B60-8222-8DD2BB88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l-NL" dirty="0"/>
              <a:t>Next 30 minutes…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36C513-F885-7EEE-FC51-C22348E8C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nl-NL" dirty="0"/>
              <a:t>Rules, compliance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ingenuity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Openness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just</a:t>
            </a:r>
            <a:r>
              <a:rPr lang="nl-NL" dirty="0"/>
              <a:t> culture</a:t>
            </a:r>
          </a:p>
          <a:p>
            <a:endParaRPr lang="nl-NL" dirty="0"/>
          </a:p>
          <a:p>
            <a:r>
              <a:rPr lang="nl-NL" dirty="0"/>
              <a:t>A </a:t>
            </a:r>
            <a:r>
              <a:rPr lang="nl-NL" dirty="0" err="1"/>
              <a:t>pattern</a:t>
            </a:r>
            <a:r>
              <a:rPr lang="nl-NL" dirty="0"/>
              <a:t> found</a:t>
            </a:r>
          </a:p>
          <a:p>
            <a:endParaRPr lang="en-US" sz="2000" dirty="0"/>
          </a:p>
          <a:p>
            <a:endParaRPr lang="en-US" sz="2000" dirty="0"/>
          </a:p>
          <a:p>
            <a:endParaRPr lang="nl-NL" sz="200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 descr="Afbeelding met speelgoed&#10;&#10;Automatisch gegenereerde beschrijving">
            <a:extLst>
              <a:ext uri="{FF2B5EF4-FFF2-40B4-BE49-F238E27FC236}">
                <a16:creationId xmlns:a16="http://schemas.microsoft.com/office/drawing/2014/main" id="{5E88AB2F-9C86-7CB4-14E8-71613BF3D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1" y="2550035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5867C4-F030-A3C5-502E-B3556B23F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11CA03E-5B42-BBFB-8BC3-625A4B893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51FF5A-1189-A80C-0A48-63CB8B44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222FAE-F010-C7DA-4392-6A67536E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l-NL"/>
              <a:t>Dealing with risks: Rules and procedures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29B912-DAE9-9392-1CDE-74A92957B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5758036" cy="3917773"/>
          </a:xfrm>
        </p:spPr>
        <p:txBody>
          <a:bodyPr>
            <a:normAutofit/>
          </a:bodyPr>
          <a:lstStyle/>
          <a:p>
            <a:r>
              <a:rPr lang="nl-NL" sz="2400" dirty="0" err="1"/>
              <a:t>Advantages</a:t>
            </a:r>
            <a:r>
              <a:rPr lang="nl-NL" sz="2400" dirty="0"/>
              <a:t>: </a:t>
            </a:r>
            <a:r>
              <a:rPr lang="en-US" sz="2400" dirty="0" err="1"/>
              <a:t>Memorisation</a:t>
            </a:r>
            <a:r>
              <a:rPr lang="en-US" sz="2400" dirty="0"/>
              <a:t>, collaboration, </a:t>
            </a:r>
            <a:r>
              <a:rPr lang="en-US" sz="2400" dirty="0" err="1"/>
              <a:t>organisational</a:t>
            </a:r>
            <a:r>
              <a:rPr lang="en-US" sz="2400" dirty="0"/>
              <a:t> memory, </a:t>
            </a:r>
            <a:r>
              <a:rPr lang="en-US" sz="2400" dirty="0" err="1"/>
              <a:t>standardisation</a:t>
            </a:r>
            <a:r>
              <a:rPr lang="en-US" sz="2400" dirty="0"/>
              <a:t>, easier learning and improved performance</a:t>
            </a:r>
          </a:p>
          <a:p>
            <a:endParaRPr lang="en-US" sz="2400" dirty="0"/>
          </a:p>
          <a:p>
            <a:r>
              <a:rPr lang="en-US" sz="2400" dirty="0"/>
              <a:t>Disadvantages: do not include everything, distance from shop floor, self-thinking discouraged, reduced expertise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nl-NL" sz="2000" dirty="0"/>
          </a:p>
        </p:txBody>
      </p:sp>
      <p:pic>
        <p:nvPicPr>
          <p:cNvPr id="5" name="Afbeelding 4" descr="Afbeelding met tekst, Publicatie, Algemene voorraad, boek&#10;&#10;Automatisch gegenereerde beschrijving">
            <a:extLst>
              <a:ext uri="{FF2B5EF4-FFF2-40B4-BE49-F238E27FC236}">
                <a16:creationId xmlns:a16="http://schemas.microsoft.com/office/drawing/2014/main" id="{7F10CDCF-D21E-8EA1-4FB8-9873B75EC8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6" r="-1" b="8597"/>
          <a:stretch/>
        </p:blipFill>
        <p:spPr>
          <a:xfrm>
            <a:off x="7130018" y="2184914"/>
            <a:ext cx="3967203" cy="3755915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217613F-AEB3-3B1F-347B-1640B577F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2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728A5D-A646-995E-F3AD-47ED0802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l-NL" dirty="0" err="1"/>
              <a:t>What</a:t>
            </a:r>
            <a:r>
              <a:rPr lang="nl-NL" dirty="0"/>
              <a:t> we </a:t>
            </a:r>
            <a:r>
              <a:rPr lang="nl-NL" dirty="0" err="1"/>
              <a:t>actually</a:t>
            </a:r>
            <a:r>
              <a:rPr lang="nl-NL" dirty="0"/>
              <a:t> do…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721B08-4A0D-C0A9-F78E-1BD36FB04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3"/>
            <a:ext cx="5467652" cy="3399838"/>
          </a:xfrm>
        </p:spPr>
        <p:txBody>
          <a:bodyPr>
            <a:normAutofit/>
          </a:bodyPr>
          <a:lstStyle/>
          <a:p>
            <a:r>
              <a:rPr lang="nl-NL" sz="2400" dirty="0"/>
              <a:t>Rules/procedures </a:t>
            </a:r>
            <a:r>
              <a:rPr lang="nl-NL" sz="2400" dirty="0" err="1"/>
              <a:t>regularly</a:t>
            </a:r>
            <a:r>
              <a:rPr lang="nl-NL" sz="2400" dirty="0"/>
              <a:t> </a:t>
            </a:r>
            <a:r>
              <a:rPr lang="nl-NL" sz="2400" dirty="0" err="1"/>
              <a:t>an</a:t>
            </a:r>
            <a:r>
              <a:rPr lang="nl-NL" sz="2400" dirty="0"/>
              <a:t> </a:t>
            </a:r>
            <a:r>
              <a:rPr lang="nl-NL" sz="2400" dirty="0" err="1"/>
              <a:t>ill</a:t>
            </a:r>
            <a:r>
              <a:rPr lang="nl-NL" sz="2400" dirty="0"/>
              <a:t>-fit</a:t>
            </a:r>
          </a:p>
          <a:p>
            <a:r>
              <a:rPr lang="nl-NL" sz="2400" dirty="0"/>
              <a:t>Goal </a:t>
            </a:r>
            <a:r>
              <a:rPr lang="nl-NL" sz="2400" dirty="0" err="1"/>
              <a:t>conflicts</a:t>
            </a:r>
            <a:r>
              <a:rPr lang="nl-NL" sz="2400" dirty="0"/>
              <a:t> </a:t>
            </a:r>
            <a:r>
              <a:rPr lang="nl-NL" sz="2400" dirty="0" err="1"/>
              <a:t>arise</a:t>
            </a:r>
            <a:endParaRPr lang="nl-NL" sz="2400" dirty="0"/>
          </a:p>
          <a:p>
            <a:r>
              <a:rPr lang="nl-NL" sz="2400" dirty="0"/>
              <a:t>Solutions:</a:t>
            </a:r>
          </a:p>
          <a:p>
            <a:pPr lvl="1"/>
            <a:r>
              <a:rPr lang="nl-NL" sz="2000" dirty="0" err="1"/>
              <a:t>Perform</a:t>
            </a:r>
            <a:r>
              <a:rPr lang="nl-NL" sz="2000" dirty="0"/>
              <a:t> </a:t>
            </a:r>
            <a:r>
              <a:rPr lang="nl-NL" sz="2000" dirty="0" err="1"/>
              <a:t>work</a:t>
            </a:r>
            <a:r>
              <a:rPr lang="nl-NL" sz="2000" dirty="0"/>
              <a:t> </a:t>
            </a:r>
            <a:r>
              <a:rPr lang="nl-NL" sz="2000" dirty="0" err="1"/>
              <a:t>less</a:t>
            </a:r>
            <a:r>
              <a:rPr lang="nl-NL" sz="2000" dirty="0"/>
              <a:t> </a:t>
            </a:r>
            <a:r>
              <a:rPr lang="nl-NL" sz="2000" dirty="0" err="1"/>
              <a:t>effectively</a:t>
            </a:r>
            <a:r>
              <a:rPr lang="nl-NL" sz="2000" dirty="0"/>
              <a:t> (or </a:t>
            </a:r>
            <a:r>
              <a:rPr lang="nl-NL" sz="2000" dirty="0" err="1"/>
              <a:t>not</a:t>
            </a:r>
            <a:r>
              <a:rPr lang="nl-NL" sz="2000" dirty="0"/>
              <a:t> at </a:t>
            </a:r>
            <a:r>
              <a:rPr lang="nl-NL" sz="2000" dirty="0" err="1"/>
              <a:t>all</a:t>
            </a:r>
            <a:r>
              <a:rPr lang="nl-NL" sz="2000" dirty="0"/>
              <a:t>)</a:t>
            </a:r>
          </a:p>
          <a:p>
            <a:pPr lvl="1"/>
            <a:r>
              <a:rPr lang="nl-NL" sz="2000" dirty="0" err="1"/>
              <a:t>Come</a:t>
            </a:r>
            <a:r>
              <a:rPr lang="nl-NL" sz="2000" dirty="0"/>
              <a:t> up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dirty="0" err="1"/>
              <a:t>creative</a:t>
            </a:r>
            <a:r>
              <a:rPr lang="nl-NL" sz="2000" dirty="0"/>
              <a:t> </a:t>
            </a:r>
            <a:r>
              <a:rPr lang="nl-NL" sz="2000" dirty="0" err="1"/>
              <a:t>solutions</a:t>
            </a:r>
            <a:endParaRPr lang="nl-NL" sz="2000" dirty="0"/>
          </a:p>
          <a:p>
            <a:endParaRPr lang="nl-NL" sz="2400" dirty="0"/>
          </a:p>
          <a:p>
            <a:r>
              <a:rPr lang="nl-NL" sz="2400" dirty="0" err="1"/>
              <a:t>Work</a:t>
            </a:r>
            <a:r>
              <a:rPr lang="nl-NL" sz="2400" dirty="0"/>
              <a:t> </a:t>
            </a:r>
            <a:r>
              <a:rPr lang="nl-NL" sz="2400" dirty="0" err="1"/>
              <a:t>arounds</a:t>
            </a:r>
            <a:r>
              <a:rPr lang="nl-NL" sz="2400" dirty="0"/>
              <a:t>, </a:t>
            </a:r>
            <a:r>
              <a:rPr lang="nl-NL" sz="2400" dirty="0" err="1"/>
              <a:t>violations</a:t>
            </a:r>
            <a:r>
              <a:rPr lang="nl-NL" sz="2400" dirty="0"/>
              <a:t>, short cuts</a:t>
            </a:r>
          </a:p>
        </p:txBody>
      </p:sp>
      <p:pic>
        <p:nvPicPr>
          <p:cNvPr id="5" name="Afbeelding 4" descr="Afbeelding met schets, Lijnillustraties, illustratie, kunst&#10;&#10;Automatisch gegenereerde beschrijving">
            <a:extLst>
              <a:ext uri="{FF2B5EF4-FFF2-40B4-BE49-F238E27FC236}">
                <a16:creationId xmlns:a16="http://schemas.microsoft.com/office/drawing/2014/main" id="{5AB7A848-DB1C-6CB9-13B2-16272EA00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362952"/>
            <a:ext cx="4788505" cy="339983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D3BB4E4-F7A6-DA5F-EE4E-3057A8F380C7}"/>
              </a:ext>
            </a:extLst>
          </p:cNvPr>
          <p:cNvSpPr txBox="1"/>
          <p:nvPr/>
        </p:nvSpPr>
        <p:spPr>
          <a:xfrm>
            <a:off x="1137034" y="5708191"/>
            <a:ext cx="2730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/>
              <a:t>Local</a:t>
            </a:r>
            <a:r>
              <a:rPr lang="nl-NL" sz="2800" dirty="0"/>
              <a:t> </a:t>
            </a:r>
            <a:r>
              <a:rPr lang="nl-NL" sz="2800" dirty="0" err="1"/>
              <a:t>ingenuity</a:t>
            </a:r>
            <a:r>
              <a:rPr lang="nl-NL" sz="2800" dirty="0"/>
              <a:t>!</a:t>
            </a:r>
          </a:p>
        </p:txBody>
      </p:sp>
      <p:sp>
        <p:nvSpPr>
          <p:cNvPr id="7" name="Vermenigvuldigingsteken 6">
            <a:extLst>
              <a:ext uri="{FF2B5EF4-FFF2-40B4-BE49-F238E27FC236}">
                <a16:creationId xmlns:a16="http://schemas.microsoft.com/office/drawing/2014/main" id="{03DDEAFB-5149-9AB9-DD57-310BCFC96C03}"/>
              </a:ext>
            </a:extLst>
          </p:cNvPr>
          <p:cNvSpPr/>
          <p:nvPr/>
        </p:nvSpPr>
        <p:spPr bwMode="auto">
          <a:xfrm>
            <a:off x="1900170" y="4347695"/>
            <a:ext cx="4054839" cy="1176727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nl-NL" sz="22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BB8E3-F008-16A3-0F76-D4D32EF0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Local</a:t>
            </a:r>
            <a:r>
              <a:rPr lang="nl-NL" dirty="0"/>
              <a:t> </a:t>
            </a:r>
            <a:r>
              <a:rPr lang="nl-NL" dirty="0" err="1"/>
              <a:t>ingenuity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C08327D-535B-BCCD-57BC-393F6A706464}"/>
              </a:ext>
            </a:extLst>
          </p:cNvPr>
          <p:cNvSpPr txBox="1"/>
          <p:nvPr/>
        </p:nvSpPr>
        <p:spPr>
          <a:xfrm>
            <a:off x="3048771" y="4142346"/>
            <a:ext cx="2340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Promise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compliant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8B1D46C-FB91-39BC-73F7-889F6F20C42A}"/>
              </a:ext>
            </a:extLst>
          </p:cNvPr>
          <p:cNvSpPr txBox="1"/>
          <p:nvPr/>
        </p:nvSpPr>
        <p:spPr>
          <a:xfrm>
            <a:off x="3021161" y="4587884"/>
            <a:ext cx="213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Increased</a:t>
            </a:r>
            <a:r>
              <a:rPr lang="nl-NL" sz="1400" dirty="0"/>
              <a:t> </a:t>
            </a:r>
            <a:r>
              <a:rPr lang="nl-NL" sz="1400" dirty="0" err="1"/>
              <a:t>pressure</a:t>
            </a:r>
            <a:r>
              <a:rPr lang="nl-NL" sz="1400" dirty="0"/>
              <a:t>, more compliance </a:t>
            </a:r>
            <a:r>
              <a:rPr lang="nl-NL" sz="1400" dirty="0" err="1"/>
              <a:t>activities</a:t>
            </a:r>
            <a:endParaRPr lang="nl-NL" sz="14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D0365A5-89CF-9792-EA82-9CDD1112BA9F}"/>
              </a:ext>
            </a:extLst>
          </p:cNvPr>
          <p:cNvSpPr txBox="1"/>
          <p:nvPr/>
        </p:nvSpPr>
        <p:spPr>
          <a:xfrm>
            <a:off x="3076730" y="2774133"/>
            <a:ext cx="185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Local</a:t>
            </a:r>
            <a:r>
              <a:rPr lang="nl-NL" sz="1400" dirty="0"/>
              <a:t> </a:t>
            </a:r>
            <a:r>
              <a:rPr lang="nl-NL" sz="1400" dirty="0" err="1"/>
              <a:t>ingenuity</a:t>
            </a:r>
            <a:endParaRPr lang="nl-NL" sz="1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CE3EF3D-A3AC-F370-5757-F67182E8D30D}"/>
              </a:ext>
            </a:extLst>
          </p:cNvPr>
          <p:cNvSpPr txBox="1"/>
          <p:nvPr/>
        </p:nvSpPr>
        <p:spPr>
          <a:xfrm>
            <a:off x="3062477" y="3619684"/>
            <a:ext cx="1818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Reduced</a:t>
            </a:r>
            <a:r>
              <a:rPr lang="nl-NL" sz="1400" dirty="0"/>
              <a:t> </a:t>
            </a:r>
            <a:r>
              <a:rPr lang="nl-NL" sz="1400" dirty="0" err="1"/>
              <a:t>compliancy</a:t>
            </a:r>
            <a:endParaRPr lang="nl-NL" sz="14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B582B17-4D83-2A5A-9BB9-FD71699E12DC}"/>
              </a:ext>
            </a:extLst>
          </p:cNvPr>
          <p:cNvSpPr txBox="1"/>
          <p:nvPr/>
        </p:nvSpPr>
        <p:spPr>
          <a:xfrm>
            <a:off x="3009147" y="5166656"/>
            <a:ext cx="2520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Job </a:t>
            </a:r>
            <a:r>
              <a:rPr lang="nl-NL" sz="1400" dirty="0" err="1"/>
              <a:t>execution</a:t>
            </a:r>
            <a:r>
              <a:rPr lang="nl-NL" sz="1400" dirty="0"/>
              <a:t> </a:t>
            </a:r>
            <a:r>
              <a:rPr lang="nl-NL" sz="1400" dirty="0" err="1"/>
              <a:t>hampered</a:t>
            </a:r>
            <a:endParaRPr lang="nl-NL" sz="14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F046B47-7313-0FAB-60A5-7E29D8DEBB82}"/>
              </a:ext>
            </a:extLst>
          </p:cNvPr>
          <p:cNvSpPr txBox="1"/>
          <p:nvPr/>
        </p:nvSpPr>
        <p:spPr>
          <a:xfrm>
            <a:off x="3000555" y="5591548"/>
            <a:ext cx="1977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Local</a:t>
            </a:r>
            <a:r>
              <a:rPr lang="nl-NL" sz="1400" dirty="0"/>
              <a:t> </a:t>
            </a:r>
            <a:r>
              <a:rPr lang="nl-NL" sz="1400" dirty="0" err="1"/>
              <a:t>ingenuity</a:t>
            </a:r>
            <a:endParaRPr lang="nl-NL" sz="14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5E48EBF-24BF-BE1C-DDF8-D0C39D430D3C}"/>
              </a:ext>
            </a:extLst>
          </p:cNvPr>
          <p:cNvSpPr txBox="1"/>
          <p:nvPr/>
        </p:nvSpPr>
        <p:spPr>
          <a:xfrm>
            <a:off x="3071658" y="3159947"/>
            <a:ext cx="2087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Improved</a:t>
            </a:r>
            <a:r>
              <a:rPr lang="nl-NL" sz="1400" dirty="0"/>
              <a:t> job </a:t>
            </a:r>
            <a:r>
              <a:rPr lang="nl-NL" sz="1400" dirty="0" err="1"/>
              <a:t>execution</a:t>
            </a:r>
            <a:endParaRPr lang="nl-NL" sz="14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8A4134D-A2D6-C97A-10C8-63A62B8C30EF}"/>
              </a:ext>
            </a:extLst>
          </p:cNvPr>
          <p:cNvSpPr txBox="1"/>
          <p:nvPr/>
        </p:nvSpPr>
        <p:spPr>
          <a:xfrm>
            <a:off x="2153385" y="2055813"/>
            <a:ext cx="1818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Rules </a:t>
            </a:r>
            <a:r>
              <a:rPr lang="nl-NL" sz="1400" dirty="0" err="1"/>
              <a:t>don’t</a:t>
            </a:r>
            <a:r>
              <a:rPr lang="nl-NL" sz="1400" dirty="0"/>
              <a:t> fit</a:t>
            </a:r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id="{4139B5F7-7F36-F28C-5AC6-3B47BDFECB1A}"/>
              </a:ext>
            </a:extLst>
          </p:cNvPr>
          <p:cNvSpPr/>
          <p:nvPr/>
        </p:nvSpPr>
        <p:spPr>
          <a:xfrm rot="16915519">
            <a:off x="1294255" y="3668588"/>
            <a:ext cx="143096" cy="69493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gekromd rechts 12">
            <a:extLst>
              <a:ext uri="{FF2B5EF4-FFF2-40B4-BE49-F238E27FC236}">
                <a16:creationId xmlns:a16="http://schemas.microsoft.com/office/drawing/2014/main" id="{6F060973-8296-425C-D585-7CA324436EEE}"/>
              </a:ext>
            </a:extLst>
          </p:cNvPr>
          <p:cNvSpPr/>
          <p:nvPr/>
        </p:nvSpPr>
        <p:spPr>
          <a:xfrm>
            <a:off x="1803862" y="2804114"/>
            <a:ext cx="1178621" cy="475898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Pijl: gekromd rechts 13">
            <a:extLst>
              <a:ext uri="{FF2B5EF4-FFF2-40B4-BE49-F238E27FC236}">
                <a16:creationId xmlns:a16="http://schemas.microsoft.com/office/drawing/2014/main" id="{19AB6893-4382-E937-528A-92816D6F98E4}"/>
              </a:ext>
            </a:extLst>
          </p:cNvPr>
          <p:cNvSpPr/>
          <p:nvPr/>
        </p:nvSpPr>
        <p:spPr>
          <a:xfrm>
            <a:off x="1808011" y="3327055"/>
            <a:ext cx="1178621" cy="475898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5" name="Pijl: gekromd rechts 14">
            <a:extLst>
              <a:ext uri="{FF2B5EF4-FFF2-40B4-BE49-F238E27FC236}">
                <a16:creationId xmlns:a16="http://schemas.microsoft.com/office/drawing/2014/main" id="{56EB77DA-5FE4-CB64-BAC3-2043267D516E}"/>
              </a:ext>
            </a:extLst>
          </p:cNvPr>
          <p:cNvSpPr/>
          <p:nvPr/>
        </p:nvSpPr>
        <p:spPr>
          <a:xfrm>
            <a:off x="1808011" y="3804428"/>
            <a:ext cx="1178621" cy="475898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Pijl: gekromd rechts 15">
            <a:extLst>
              <a:ext uri="{FF2B5EF4-FFF2-40B4-BE49-F238E27FC236}">
                <a16:creationId xmlns:a16="http://schemas.microsoft.com/office/drawing/2014/main" id="{866523C4-152C-4D27-81BB-EB34B4F61D11}"/>
              </a:ext>
            </a:extLst>
          </p:cNvPr>
          <p:cNvSpPr/>
          <p:nvPr/>
        </p:nvSpPr>
        <p:spPr>
          <a:xfrm>
            <a:off x="1774781" y="4853367"/>
            <a:ext cx="1178621" cy="475898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7" name="Pijl: gekromd rechts 16">
            <a:extLst>
              <a:ext uri="{FF2B5EF4-FFF2-40B4-BE49-F238E27FC236}">
                <a16:creationId xmlns:a16="http://schemas.microsoft.com/office/drawing/2014/main" id="{DFFC9631-41AC-A159-38AB-7F3333377901}"/>
              </a:ext>
            </a:extLst>
          </p:cNvPr>
          <p:cNvSpPr/>
          <p:nvPr/>
        </p:nvSpPr>
        <p:spPr>
          <a:xfrm>
            <a:off x="1821934" y="4330846"/>
            <a:ext cx="1178621" cy="475898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8" name="Pijl: omlaag 17">
            <a:extLst>
              <a:ext uri="{FF2B5EF4-FFF2-40B4-BE49-F238E27FC236}">
                <a16:creationId xmlns:a16="http://schemas.microsoft.com/office/drawing/2014/main" id="{BA0E15EC-0649-277E-8097-1B4132C0234C}"/>
              </a:ext>
            </a:extLst>
          </p:cNvPr>
          <p:cNvSpPr/>
          <p:nvPr/>
        </p:nvSpPr>
        <p:spPr>
          <a:xfrm rot="17283719">
            <a:off x="3000109" y="2191876"/>
            <a:ext cx="143096" cy="69493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: gekromd rechts 18">
            <a:extLst>
              <a:ext uri="{FF2B5EF4-FFF2-40B4-BE49-F238E27FC236}">
                <a16:creationId xmlns:a16="http://schemas.microsoft.com/office/drawing/2014/main" id="{A99A6BBD-5787-EA02-169E-BEF4DF082739}"/>
              </a:ext>
            </a:extLst>
          </p:cNvPr>
          <p:cNvSpPr/>
          <p:nvPr/>
        </p:nvSpPr>
        <p:spPr>
          <a:xfrm>
            <a:off x="1774781" y="5411806"/>
            <a:ext cx="1178621" cy="475898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gekromd links 19">
            <a:extLst>
              <a:ext uri="{FF2B5EF4-FFF2-40B4-BE49-F238E27FC236}">
                <a16:creationId xmlns:a16="http://schemas.microsoft.com/office/drawing/2014/main" id="{468038A0-EF9D-2F59-00ED-FB84972DE421}"/>
              </a:ext>
            </a:extLst>
          </p:cNvPr>
          <p:cNvSpPr/>
          <p:nvPr/>
        </p:nvSpPr>
        <p:spPr>
          <a:xfrm rot="10800000">
            <a:off x="547298" y="2066736"/>
            <a:ext cx="1859716" cy="3852355"/>
          </a:xfrm>
          <a:prstGeom prst="curvedLeftArrow">
            <a:avLst>
              <a:gd name="adj1" fmla="val 25000"/>
              <a:gd name="adj2" fmla="val 50000"/>
              <a:gd name="adj3" fmla="val 29184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EFDB9917-05B7-6D6A-72E7-C8260DA8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946" y="718740"/>
            <a:ext cx="3025030" cy="208537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B3FC7C2-A3BE-6240-1255-FFF95FA5B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408" y="3712769"/>
            <a:ext cx="2849543" cy="1878779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80527B3C-0675-2127-F39C-CE5F047D6612}"/>
              </a:ext>
            </a:extLst>
          </p:cNvPr>
          <p:cNvSpPr txBox="1"/>
          <p:nvPr/>
        </p:nvSpPr>
        <p:spPr>
          <a:xfrm>
            <a:off x="607984" y="3603499"/>
            <a:ext cx="1818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External</a:t>
            </a:r>
            <a:r>
              <a:rPr lang="nl-NL" sz="1400" dirty="0"/>
              <a:t> </a:t>
            </a:r>
            <a:r>
              <a:rPr lang="nl-NL" sz="1400" dirty="0" err="1"/>
              <a:t>pressure</a:t>
            </a:r>
            <a:endParaRPr lang="nl-NL" sz="1400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6E15BED-187E-A259-BF8B-2C8C79CDC47E}"/>
              </a:ext>
            </a:extLst>
          </p:cNvPr>
          <p:cNvSpPr txBox="1"/>
          <p:nvPr/>
        </p:nvSpPr>
        <p:spPr>
          <a:xfrm>
            <a:off x="5124460" y="2036859"/>
            <a:ext cx="1651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Goal </a:t>
            </a:r>
            <a:r>
              <a:rPr lang="nl-NL" sz="1400" dirty="0" err="1"/>
              <a:t>conflicts</a:t>
            </a:r>
            <a:endParaRPr lang="nl-NL" sz="1400" dirty="0"/>
          </a:p>
        </p:txBody>
      </p:sp>
      <p:sp>
        <p:nvSpPr>
          <p:cNvPr id="27" name="Pijl: omlaag 26">
            <a:extLst>
              <a:ext uri="{FF2B5EF4-FFF2-40B4-BE49-F238E27FC236}">
                <a16:creationId xmlns:a16="http://schemas.microsoft.com/office/drawing/2014/main" id="{0D59076E-2109-500C-7773-9940B71C332D}"/>
              </a:ext>
            </a:extLst>
          </p:cNvPr>
          <p:cNvSpPr/>
          <p:nvPr/>
        </p:nvSpPr>
        <p:spPr>
          <a:xfrm rot="4432367">
            <a:off x="4810691" y="1972169"/>
            <a:ext cx="138489" cy="102054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3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F3B747-8A30-6752-E5C7-84085124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l-NL" dirty="0" err="1"/>
              <a:t>Ingenuity</a:t>
            </a:r>
            <a:r>
              <a:rPr lang="nl-NL" dirty="0"/>
              <a:t> 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dirty="0" err="1"/>
              <a:t>local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4D64E2-2BD4-390E-07A1-3E586E615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nl-NL" sz="2000" dirty="0" err="1"/>
              <a:t>Local</a:t>
            </a:r>
            <a:r>
              <a:rPr lang="nl-NL" sz="2000" dirty="0"/>
              <a:t> </a:t>
            </a:r>
            <a:r>
              <a:rPr lang="nl-NL" sz="2000" dirty="0" err="1"/>
              <a:t>ingenuity</a:t>
            </a:r>
            <a:r>
              <a:rPr lang="nl-NL" sz="2000" dirty="0"/>
              <a:t> is </a:t>
            </a:r>
            <a:r>
              <a:rPr lang="nl-NL" sz="2000" dirty="0" err="1"/>
              <a:t>hidden</a:t>
            </a:r>
            <a:r>
              <a:rPr lang="nl-NL" sz="2000" dirty="0"/>
              <a:t> out of </a:t>
            </a:r>
            <a:r>
              <a:rPr lang="nl-NL" sz="2000" dirty="0" err="1"/>
              <a:t>fear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 err="1"/>
              <a:t>Local</a:t>
            </a:r>
            <a:r>
              <a:rPr lang="nl-NL" sz="2000" dirty="0"/>
              <a:t> </a:t>
            </a:r>
            <a:r>
              <a:rPr lang="nl-NL" sz="2000" dirty="0" err="1"/>
              <a:t>ingenuity</a:t>
            </a:r>
            <a:r>
              <a:rPr lang="nl-NL" sz="2000" dirty="0"/>
              <a:t> </a:t>
            </a:r>
            <a:r>
              <a:rPr lang="nl-NL" sz="2000" dirty="0" err="1"/>
              <a:t>not</a:t>
            </a:r>
            <a:r>
              <a:rPr lang="nl-NL" sz="2000" dirty="0"/>
              <a:t> shared or </a:t>
            </a:r>
            <a:r>
              <a:rPr lang="nl-NL" sz="2000" dirty="0" err="1"/>
              <a:t>distributed</a:t>
            </a:r>
            <a:r>
              <a:rPr lang="nl-NL" sz="2000" dirty="0"/>
              <a:t>; </a:t>
            </a:r>
            <a:r>
              <a:rPr lang="nl-NL" sz="2000" dirty="0" err="1"/>
              <a:t>hence</a:t>
            </a:r>
            <a:r>
              <a:rPr lang="nl-NL" sz="2000" dirty="0"/>
              <a:t> </a:t>
            </a:r>
            <a:r>
              <a:rPr lang="nl-NL" sz="2000" dirty="0" err="1"/>
              <a:t>learning</a:t>
            </a:r>
            <a:r>
              <a:rPr lang="nl-NL" sz="2000" dirty="0"/>
              <a:t> </a:t>
            </a:r>
            <a:r>
              <a:rPr lang="nl-NL" sz="2000" dirty="0" err="1"/>
              <a:t>hampered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additional</a:t>
            </a:r>
            <a:r>
              <a:rPr lang="nl-NL" sz="2000" dirty="0"/>
              <a:t> </a:t>
            </a:r>
            <a:r>
              <a:rPr lang="nl-NL" sz="2000" dirty="0" err="1"/>
              <a:t>risks</a:t>
            </a:r>
            <a:r>
              <a:rPr lang="nl-NL" sz="2000" dirty="0"/>
              <a:t> </a:t>
            </a:r>
            <a:r>
              <a:rPr lang="nl-NL" sz="2000" dirty="0" err="1"/>
              <a:t>unseen</a:t>
            </a:r>
            <a:r>
              <a:rPr lang="nl-NL" sz="2000" dirty="0"/>
              <a:t>.</a:t>
            </a:r>
          </a:p>
          <a:p>
            <a:endParaRPr lang="nl-NL" sz="2000" dirty="0"/>
          </a:p>
          <a:p>
            <a:r>
              <a:rPr lang="nl-NL" sz="2000" dirty="0" err="1"/>
              <a:t>Challenges</a:t>
            </a:r>
            <a:r>
              <a:rPr lang="nl-NL" sz="2000" dirty="0"/>
              <a:t> in high risk </a:t>
            </a:r>
            <a:r>
              <a:rPr lang="nl-NL" sz="2000" dirty="0" err="1"/>
              <a:t>organizations</a:t>
            </a:r>
            <a:r>
              <a:rPr lang="nl-NL" sz="2000" dirty="0"/>
              <a:t> are </a:t>
            </a:r>
            <a:r>
              <a:rPr lang="nl-NL" sz="2000" dirty="0" err="1"/>
              <a:t>openness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just</a:t>
            </a:r>
            <a:r>
              <a:rPr lang="nl-NL" sz="2000" dirty="0"/>
              <a:t> culture</a:t>
            </a:r>
          </a:p>
        </p:txBody>
      </p:sp>
      <p:pic>
        <p:nvPicPr>
          <p:cNvPr id="5" name="Afbeelding 4" descr="Afbeelding met gebouw, museum, Artefact, kunst&#10;&#10;Automatisch gegenereerde beschrijving">
            <a:extLst>
              <a:ext uri="{FF2B5EF4-FFF2-40B4-BE49-F238E27FC236}">
                <a16:creationId xmlns:a16="http://schemas.microsoft.com/office/drawing/2014/main" id="{E92FDF1A-F25B-5602-9934-5D4C73B2F0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6719367" y="2364784"/>
            <a:ext cx="4788505" cy="339617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3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94A82D-71A5-5152-C17B-ED06FF9A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/>
              <a:t>What is ‘just culture’?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2B7796-A76C-34A4-BFC2-463798C42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nl-NL" sz="1900"/>
              <a:t>Openness and reporting important;</a:t>
            </a:r>
          </a:p>
          <a:p>
            <a:r>
              <a:rPr lang="nl-NL" sz="1900"/>
              <a:t>Accountability also important;</a:t>
            </a:r>
          </a:p>
          <a:p>
            <a:r>
              <a:rPr lang="nl-NL" sz="1900"/>
              <a:t>Classical Punishment and learning mutually exclusive </a:t>
            </a:r>
          </a:p>
          <a:p>
            <a:r>
              <a:rPr lang="nl-NL" sz="1900"/>
              <a:t>Sollution: determine what is and isn’t acceptable, be transparent about consequences = just culture</a:t>
            </a:r>
          </a:p>
          <a:p>
            <a:r>
              <a:rPr lang="en-GB" sz="1900"/>
              <a:t>Compromise between openness and accountability</a:t>
            </a:r>
          </a:p>
          <a:p>
            <a:r>
              <a:rPr lang="en-US" sz="1900"/>
              <a:t>Primary human response to bad news and the way we deal with involved colleagues. </a:t>
            </a:r>
            <a:endParaRPr lang="en-GB" sz="1900"/>
          </a:p>
          <a:p>
            <a:endParaRPr lang="nl-NL" sz="1900"/>
          </a:p>
        </p:txBody>
      </p:sp>
      <p:pic>
        <p:nvPicPr>
          <p:cNvPr id="4" name="Afbeelding 3" descr="Afbeelding met tekst, diagram, Lettertype, Plan&#10;&#10;Automatisch gegenereerde beschrijving">
            <a:extLst>
              <a:ext uri="{FF2B5EF4-FFF2-40B4-BE49-F238E27FC236}">
                <a16:creationId xmlns:a16="http://schemas.microsoft.com/office/drawing/2014/main" id="{F385A5E6-DF97-19DA-197E-F1DECAE63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823846"/>
            <a:ext cx="4788505" cy="247805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2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B30A60-071F-8371-7688-E949FAA2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First generation just culture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7A9443-B9A5-96E2-C7A0-34FC2A38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nl-NL" sz="2000" dirty="0"/>
              <a:t>Response</a:t>
            </a:r>
          </a:p>
          <a:p>
            <a:pPr lvl="1"/>
            <a:r>
              <a:rPr lang="nl-NL" sz="2000">
                <a:sym typeface="Wingdings" panose="05000000000000000000" pitchFamily="2" charset="2"/>
              </a:rPr>
              <a:t>Retributive</a:t>
            </a:r>
            <a:r>
              <a:rPr lang="nl-NL" sz="2000" dirty="0">
                <a:sym typeface="Wingdings" panose="05000000000000000000" pitchFamily="2" charset="2"/>
              </a:rPr>
              <a:t> (focus on </a:t>
            </a:r>
            <a:r>
              <a:rPr lang="nl-NL" sz="2000">
                <a:sym typeface="Wingdings" panose="05000000000000000000" pitchFamily="2" charset="2"/>
              </a:rPr>
              <a:t>reclaiming</a:t>
            </a:r>
            <a:r>
              <a:rPr lang="nl-NL" sz="2000" dirty="0">
                <a:sym typeface="Wingdings" panose="05000000000000000000" pitchFamily="2" charset="2"/>
              </a:rPr>
              <a:t> </a:t>
            </a:r>
            <a:r>
              <a:rPr lang="nl-NL" sz="2000">
                <a:sym typeface="Wingdings" panose="05000000000000000000" pitchFamily="2" charset="2"/>
              </a:rPr>
              <a:t>balance</a:t>
            </a:r>
            <a:r>
              <a:rPr lang="nl-NL" sz="20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nl-NL" sz="2000">
                <a:sym typeface="Wingdings" panose="05000000000000000000" pitchFamily="2" charset="2"/>
              </a:rPr>
              <a:t>Questions</a:t>
            </a:r>
            <a:endParaRPr lang="nl-NL" sz="2000" dirty="0">
              <a:sym typeface="Wingdings" panose="05000000000000000000" pitchFamily="2" charset="2"/>
            </a:endParaRPr>
          </a:p>
          <a:p>
            <a:pPr marL="1289050" lvl="2" indent="-457200">
              <a:buFont typeface="+mj-lt"/>
              <a:buAutoNum type="arabicPeriod"/>
            </a:pPr>
            <a:r>
              <a:rPr lang="nl-NL">
                <a:sym typeface="Wingdings" panose="05000000000000000000" pitchFamily="2" charset="2"/>
              </a:rPr>
              <a:t>What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>
                <a:sym typeface="Wingdings" panose="05000000000000000000" pitchFamily="2" charset="2"/>
              </a:rPr>
              <a:t>rule</a:t>
            </a:r>
            <a:r>
              <a:rPr lang="nl-NL" dirty="0">
                <a:sym typeface="Wingdings" panose="05000000000000000000" pitchFamily="2" charset="2"/>
              </a:rPr>
              <a:t> has been </a:t>
            </a:r>
            <a:r>
              <a:rPr lang="nl-NL">
                <a:sym typeface="Wingdings" panose="05000000000000000000" pitchFamily="2" charset="2"/>
              </a:rPr>
              <a:t>broken</a:t>
            </a:r>
            <a:r>
              <a:rPr lang="nl-NL" dirty="0">
                <a:sym typeface="Wingdings" panose="05000000000000000000" pitchFamily="2" charset="2"/>
              </a:rPr>
              <a:t>?</a:t>
            </a:r>
          </a:p>
          <a:p>
            <a:pPr marL="1289050" lvl="2" indent="-457200">
              <a:buFont typeface="+mj-lt"/>
              <a:buAutoNum type="arabicPeriod"/>
            </a:pPr>
            <a:r>
              <a:rPr lang="nl-NL">
                <a:sym typeface="Wingdings" panose="05000000000000000000" pitchFamily="2" charset="2"/>
              </a:rPr>
              <a:t>Who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>
                <a:sym typeface="Wingdings" panose="05000000000000000000" pitchFamily="2" charset="2"/>
              </a:rPr>
              <a:t>did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>
                <a:sym typeface="Wingdings" panose="05000000000000000000" pitchFamily="2" charset="2"/>
              </a:rPr>
              <a:t>that</a:t>
            </a:r>
            <a:r>
              <a:rPr lang="nl-NL" dirty="0">
                <a:sym typeface="Wingdings" panose="05000000000000000000" pitchFamily="2" charset="2"/>
              </a:rPr>
              <a:t>?</a:t>
            </a:r>
          </a:p>
          <a:p>
            <a:pPr marL="1289050" lvl="2" indent="-457200">
              <a:buFont typeface="+mj-lt"/>
              <a:buAutoNum type="arabicPeriod"/>
            </a:pPr>
            <a:r>
              <a:rPr lang="nl-NL" dirty="0">
                <a:sym typeface="Wingdings" panose="05000000000000000000" pitchFamily="2" charset="2"/>
              </a:rPr>
              <a:t>How bad is </a:t>
            </a:r>
            <a:r>
              <a:rPr lang="nl-NL">
                <a:sym typeface="Wingdings" panose="05000000000000000000" pitchFamily="2" charset="2"/>
              </a:rPr>
              <a:t>this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>
                <a:sym typeface="Wingdings" panose="05000000000000000000" pitchFamily="2" charset="2"/>
              </a:rPr>
              <a:t>and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>
                <a:sym typeface="Wingdings" panose="05000000000000000000" pitchFamily="2" charset="2"/>
              </a:rPr>
              <a:t>what</a:t>
            </a:r>
            <a:r>
              <a:rPr lang="nl-NL" dirty="0">
                <a:sym typeface="Wingdings" panose="05000000000000000000" pitchFamily="2" charset="2"/>
              </a:rPr>
              <a:t> are </a:t>
            </a:r>
            <a:r>
              <a:rPr lang="nl-NL">
                <a:sym typeface="Wingdings" panose="05000000000000000000" pitchFamily="2" charset="2"/>
              </a:rPr>
              <a:t>the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>
                <a:sym typeface="Wingdings" panose="05000000000000000000" pitchFamily="2" charset="2"/>
              </a:rPr>
              <a:t>consequences</a:t>
            </a:r>
            <a:r>
              <a:rPr lang="nl-NL" dirty="0">
                <a:sym typeface="Wingdings" panose="05000000000000000000" pitchFamily="2" charset="2"/>
              </a:rPr>
              <a:t>?</a:t>
            </a:r>
          </a:p>
          <a:p>
            <a:pPr marL="457200" lvl="1" indent="0">
              <a:buNone/>
            </a:pPr>
            <a:endParaRPr lang="nl-NL" sz="2000" dirty="0">
              <a:sym typeface="Wingdings" panose="05000000000000000000" pitchFamily="2" charset="2"/>
            </a:endParaRPr>
          </a:p>
          <a:p>
            <a:endParaRPr lang="nl-NL" sz="2000" dirty="0"/>
          </a:p>
        </p:txBody>
      </p:sp>
      <p:pic>
        <p:nvPicPr>
          <p:cNvPr id="4" name="Afbeelding 3" descr="Afbeelding met schaal&#10;&#10;Automatisch gegenereerde beschrijving">
            <a:extLst>
              <a:ext uri="{FF2B5EF4-FFF2-40B4-BE49-F238E27FC236}">
                <a16:creationId xmlns:a16="http://schemas.microsoft.com/office/drawing/2014/main" id="{DD72CA7A-CE9A-DDFE-846D-AFB1A968D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62" y="2184914"/>
            <a:ext cx="3755915" cy="3755915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49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Breedbeeld</PresentationFormat>
  <Paragraphs>124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Verdana</vt:lpstr>
      <vt:lpstr>Wingdings</vt:lpstr>
      <vt:lpstr>Kantoorthema</vt:lpstr>
      <vt:lpstr>EPSO conference</vt:lpstr>
      <vt:lpstr>Who am I?</vt:lpstr>
      <vt:lpstr>Next 30 minutes…</vt:lpstr>
      <vt:lpstr>Dealing with risks: Rules and procedures</vt:lpstr>
      <vt:lpstr>What we actually do…</vt:lpstr>
      <vt:lpstr>Local ingenuity</vt:lpstr>
      <vt:lpstr>Ingenuity being local</vt:lpstr>
      <vt:lpstr>What is ‘just culture’?</vt:lpstr>
      <vt:lpstr>First generation just culture</vt:lpstr>
      <vt:lpstr>Claim: neither openness nor accountability achieved</vt:lpstr>
      <vt:lpstr>Alternative: restorative just culture</vt:lpstr>
      <vt:lpstr>To summarize</vt:lpstr>
      <vt:lpstr>Pattern found</vt:lpstr>
      <vt:lpstr>To sum up…</vt:lpstr>
      <vt:lpstr>So…</vt:lpstr>
      <vt:lpstr>Questions or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Leonie Boskeljon-Horst</dc:creator>
  <cp:lastModifiedBy>Leonie Boskeljon-Horst</cp:lastModifiedBy>
  <cp:revision>1</cp:revision>
  <dcterms:created xsi:type="dcterms:W3CDTF">2024-12-04T19:30:32Z</dcterms:created>
  <dcterms:modified xsi:type="dcterms:W3CDTF">2024-12-08T20:10:27Z</dcterms:modified>
</cp:coreProperties>
</file>