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customXml/itemProps96.xml" ContentType="application/vnd.openxmlformats-officedocument.customXmlProperties+xml"/>
  <Override PartName="/customXml/itemProps97.xml" ContentType="application/vnd.openxmlformats-officedocument.customXmlProperties+xml"/>
  <Override PartName="/customXml/itemProps98.xml" ContentType="application/vnd.openxmlformats-officedocument.customXmlProperties+xml"/>
  <Override PartName="/customXml/itemProps99.xml" ContentType="application/vnd.openxmlformats-officedocument.customXmlProperties+xml"/>
  <Override PartName="/customXml/itemProps100.xml" ContentType="application/vnd.openxmlformats-officedocument.customXmlProperties+xml"/>
  <Override PartName="/customXml/itemProps101.xml" ContentType="application/vnd.openxmlformats-officedocument.customXmlProperties+xml"/>
  <Override PartName="/customXml/itemProps102.xml" ContentType="application/vnd.openxmlformats-officedocument.customXmlProperties+xml"/>
  <Override PartName="/customXml/itemProps103.xml" ContentType="application/vnd.openxmlformats-officedocument.customXmlProperties+xml"/>
  <Override PartName="/customXml/itemProps104.xml" ContentType="application/vnd.openxmlformats-officedocument.customXmlProperties+xml"/>
  <Override PartName="/customXml/itemProps105.xml" ContentType="application/vnd.openxmlformats-officedocument.customXmlProperties+xml"/>
  <Override PartName="/customXml/itemProps106.xml" ContentType="application/vnd.openxmlformats-officedocument.customXmlProperties+xml"/>
  <Override PartName="/customXml/itemProps107.xml" ContentType="application/vnd.openxmlformats-officedocument.customXmlProperties+xml"/>
  <Override PartName="/customXml/itemProps108.xml" ContentType="application/vnd.openxmlformats-officedocument.customXmlProperties+xml"/>
  <Override PartName="/customXml/itemProps109.xml" ContentType="application/vnd.openxmlformats-officedocument.customXmlProperties+xml"/>
  <Override PartName="/customXml/itemProps110.xml" ContentType="application/vnd.openxmlformats-officedocument.customXmlProperties+xml"/>
  <Override PartName="/customXml/itemProps111.xml" ContentType="application/vnd.openxmlformats-officedocument.customXmlProperties+xml"/>
  <Override PartName="/customXml/itemProps112.xml" ContentType="application/vnd.openxmlformats-officedocument.customXmlProperties+xml"/>
  <Override PartName="/customXml/itemProps113.xml" ContentType="application/vnd.openxmlformats-officedocument.customXmlProperties+xml"/>
  <Override PartName="/customXml/itemProps114.xml" ContentType="application/vnd.openxmlformats-officedocument.customXmlProperties+xml"/>
  <Override PartName="/customXml/itemProps115.xml" ContentType="application/vnd.openxmlformats-officedocument.customXmlProperties+xml"/>
  <Override PartName="/customXml/itemProps116.xml" ContentType="application/vnd.openxmlformats-officedocument.customXmlProperties+xml"/>
  <Override PartName="/customXml/itemProps117.xml" ContentType="application/vnd.openxmlformats-officedocument.customXmlProperties+xml"/>
  <Override PartName="/customXml/itemProps118.xml" ContentType="application/vnd.openxmlformats-officedocument.customXmlProperties+xml"/>
  <Override PartName="/customXml/itemProps119.xml" ContentType="application/vnd.openxmlformats-officedocument.customXmlProperties+xml"/>
  <Override PartName="/customXml/itemProps120.xml" ContentType="application/vnd.openxmlformats-officedocument.customXmlProperties+xml"/>
  <Override PartName="/customXml/itemProps121.xml" ContentType="application/vnd.openxmlformats-officedocument.customXmlProperties+xml"/>
  <Override PartName="/customXml/itemProps122.xml" ContentType="application/vnd.openxmlformats-officedocument.customXmlProperties+xml"/>
  <Override PartName="/customXml/itemProps123.xml" ContentType="application/vnd.openxmlformats-officedocument.customXmlProperties+xml"/>
  <Override PartName="/customXml/itemProps124.xml" ContentType="application/vnd.openxmlformats-officedocument.customXmlProperties+xml"/>
  <Override PartName="/customXml/itemProps125.xml" ContentType="application/vnd.openxmlformats-officedocument.customXmlProperties+xml"/>
  <Override PartName="/customXml/itemProps126.xml" ContentType="application/vnd.openxmlformats-officedocument.customXmlProperties+xml"/>
  <Override PartName="/customXml/itemProps127.xml" ContentType="application/vnd.openxmlformats-officedocument.customXmlProperties+xml"/>
  <Override PartName="/customXml/itemProps128.xml" ContentType="application/vnd.openxmlformats-officedocument.customXmlProperties+xml"/>
  <Override PartName="/customXml/itemProps129.xml" ContentType="application/vnd.openxmlformats-officedocument.customXmlProperties+xml"/>
  <Override PartName="/customXml/itemProps130.xml" ContentType="application/vnd.openxmlformats-officedocument.customXmlProperties+xml"/>
  <Override PartName="/customXml/itemProps131.xml" ContentType="application/vnd.openxmlformats-officedocument.customXmlProperties+xml"/>
  <Override PartName="/customXml/itemProps132.xml" ContentType="application/vnd.openxmlformats-officedocument.customXmlProperties+xml"/>
  <Override PartName="/customXml/itemProps133.xml" ContentType="application/vnd.openxmlformats-officedocument.customXmlProperties+xml"/>
  <Override PartName="/customXml/itemProps134.xml" ContentType="application/vnd.openxmlformats-officedocument.customXmlProperties+xml"/>
  <Override PartName="/customXml/itemProps135.xml" ContentType="application/vnd.openxmlformats-officedocument.customXmlProperties+xml"/>
  <Override PartName="/customXml/itemProps136.xml" ContentType="application/vnd.openxmlformats-officedocument.customXmlProperties+xml"/>
  <Override PartName="/customXml/itemProps137.xml" ContentType="application/vnd.openxmlformats-officedocument.customXmlProperties+xml"/>
  <Override PartName="/customXml/itemProps138.xml" ContentType="application/vnd.openxmlformats-officedocument.customXmlProperties+xml"/>
  <Override PartName="/customXml/itemProps139.xml" ContentType="application/vnd.openxmlformats-officedocument.customXmlProperties+xml"/>
  <Override PartName="/customXml/itemProps140.xml" ContentType="application/vnd.openxmlformats-officedocument.customXmlProperties+xml"/>
  <Override PartName="/customXml/itemProps141.xml" ContentType="application/vnd.openxmlformats-officedocument.customXmlProperties+xml"/>
  <Override PartName="/customXml/itemProps142.xml" ContentType="application/vnd.openxmlformats-officedocument.customXmlProperties+xml"/>
  <Override PartName="/customXml/itemProps143.xml" ContentType="application/vnd.openxmlformats-officedocument.customXmlProperties+xml"/>
  <Override PartName="/customXml/itemProps144.xml" ContentType="application/vnd.openxmlformats-officedocument.customXmlProperties+xml"/>
  <Override PartName="/customXml/itemProps145.xml" ContentType="application/vnd.openxmlformats-officedocument.customXmlProperties+xml"/>
  <Override PartName="/customXml/itemProps146.xml" ContentType="application/vnd.openxmlformats-officedocument.customXmlProperties+xml"/>
  <Override PartName="/customXml/itemProps147.xml" ContentType="application/vnd.openxmlformats-officedocument.customXmlProperties+xml"/>
  <Override PartName="/customXml/itemProps148.xml" ContentType="application/vnd.openxmlformats-officedocument.customXmlProperties+xml"/>
  <Override PartName="/customXml/itemProps149.xml" ContentType="application/vnd.openxmlformats-officedocument.customXmlProperties+xml"/>
  <Override PartName="/customXml/itemProps150.xml" ContentType="application/vnd.openxmlformats-officedocument.customXmlProperties+xml"/>
  <Override PartName="/customXml/itemProps151.xml" ContentType="application/vnd.openxmlformats-officedocument.customXmlProperties+xml"/>
  <Override PartName="/customXml/itemProps152.xml" ContentType="application/vnd.openxmlformats-officedocument.customXmlProperties+xml"/>
  <Override PartName="/customXml/itemProps153.xml" ContentType="application/vnd.openxmlformats-officedocument.customXmlProperties+xml"/>
  <Override PartName="/customXml/itemProps154.xml" ContentType="application/vnd.openxmlformats-officedocument.customXmlProperties+xml"/>
  <Override PartName="/customXml/itemProps155.xml" ContentType="application/vnd.openxmlformats-officedocument.customXmlProperties+xml"/>
  <Override PartName="/customXml/itemProps156.xml" ContentType="application/vnd.openxmlformats-officedocument.customXmlProperties+xml"/>
  <Override PartName="/customXml/itemProps157.xml" ContentType="application/vnd.openxmlformats-officedocument.customXmlProperties+xml"/>
  <Override PartName="/customXml/itemProps158.xml" ContentType="application/vnd.openxmlformats-officedocument.customXmlProperties+xml"/>
  <Override PartName="/customXml/itemProps159.xml" ContentType="application/vnd.openxmlformats-officedocument.customXmlProperties+xml"/>
  <Override PartName="/customXml/itemProps160.xml" ContentType="application/vnd.openxmlformats-officedocument.customXmlProperties+xml"/>
  <Override PartName="/customXml/itemProps161.xml" ContentType="application/vnd.openxmlformats-officedocument.customXmlProperties+xml"/>
  <Override PartName="/customXml/itemProps162.xml" ContentType="application/vnd.openxmlformats-officedocument.customXmlProperties+xml"/>
  <Override PartName="/customXml/itemProps163.xml" ContentType="application/vnd.openxmlformats-officedocument.customXmlProperties+xml"/>
  <Override PartName="/customXml/itemProps164.xml" ContentType="application/vnd.openxmlformats-officedocument.customXmlProperties+xml"/>
  <Override PartName="/customXml/itemProps165.xml" ContentType="application/vnd.openxmlformats-officedocument.customXmlProperties+xml"/>
  <Override PartName="/customXml/itemProps166.xml" ContentType="application/vnd.openxmlformats-officedocument.customXmlProperties+xml"/>
  <Override PartName="/customXml/itemProps167.xml" ContentType="application/vnd.openxmlformats-officedocument.customXmlProperties+xml"/>
  <Override PartName="/customXml/itemProps168.xml" ContentType="application/vnd.openxmlformats-officedocument.customXmlProperties+xml"/>
  <Override PartName="/customXml/itemProps169.xml" ContentType="application/vnd.openxmlformats-officedocument.customXmlProperties+xml"/>
  <Override PartName="/customXml/itemProps170.xml" ContentType="application/vnd.openxmlformats-officedocument.customXmlProperties+xml"/>
  <Override PartName="/customXml/itemProps171.xml" ContentType="application/vnd.openxmlformats-officedocument.customXmlProperties+xml"/>
  <Override PartName="/customXml/itemProps172.xml" ContentType="application/vnd.openxmlformats-officedocument.customXmlProperties+xml"/>
  <Override PartName="/customXml/itemProps173.xml" ContentType="application/vnd.openxmlformats-officedocument.customXmlProperties+xml"/>
  <Override PartName="/customXml/itemProps174.xml" ContentType="application/vnd.openxmlformats-officedocument.customXmlProperties+xml"/>
  <Override PartName="/customXml/itemProps175.xml" ContentType="application/vnd.openxmlformats-officedocument.customXmlProperties+xml"/>
  <Override PartName="/customXml/itemProps176.xml" ContentType="application/vnd.openxmlformats-officedocument.customXmlProperties+xml"/>
  <Override PartName="/customXml/itemProps177.xml" ContentType="application/vnd.openxmlformats-officedocument.customXmlProperties+xml"/>
  <Override PartName="/customXml/itemProps178.xml" ContentType="application/vnd.openxmlformats-officedocument.customXmlProperties+xml"/>
  <Override PartName="/customXml/itemProps179.xml" ContentType="application/vnd.openxmlformats-officedocument.customXmlProperties+xml"/>
  <Override PartName="/customXml/itemProps180.xml" ContentType="application/vnd.openxmlformats-officedocument.customXmlProperties+xml"/>
  <Override PartName="/customXml/itemProps181.xml" ContentType="application/vnd.openxmlformats-officedocument.customXmlProperties+xml"/>
  <Override PartName="/customXml/itemProps182.xml" ContentType="application/vnd.openxmlformats-officedocument.customXmlProperties+xml"/>
  <Override PartName="/customXml/itemProps183.xml" ContentType="application/vnd.openxmlformats-officedocument.customXmlProperties+xml"/>
  <Override PartName="/customXml/itemProps184.xml" ContentType="application/vnd.openxmlformats-officedocument.customXmlProperties+xml"/>
  <Override PartName="/customXml/itemProps185.xml" ContentType="application/vnd.openxmlformats-officedocument.customXmlProperties+xml"/>
  <Override PartName="/customXml/itemProps186.xml" ContentType="application/vnd.openxmlformats-officedocument.customXmlProperties+xml"/>
  <Override PartName="/customXml/itemProps187.xml" ContentType="application/vnd.openxmlformats-officedocument.customXmlProperties+xml"/>
  <Override PartName="/customXml/itemProps188.xml" ContentType="application/vnd.openxmlformats-officedocument.customXmlProperties+xml"/>
  <Override PartName="/customXml/itemProps189.xml" ContentType="application/vnd.openxmlformats-officedocument.customXmlProperties+xml"/>
  <Override PartName="/customXml/itemProps190.xml" ContentType="application/vnd.openxmlformats-officedocument.customXmlProperties+xml"/>
  <Override PartName="/customXml/itemProps191.xml" ContentType="application/vnd.openxmlformats-officedocument.customXmlProperties+xml"/>
  <Override PartName="/customXml/itemProps192.xml" ContentType="application/vnd.openxmlformats-officedocument.customXmlProperties+xml"/>
  <Override PartName="/customXml/itemProps193.xml" ContentType="application/vnd.openxmlformats-officedocument.customXmlProperties+xml"/>
  <Override PartName="/customXml/itemProps194.xml" ContentType="application/vnd.openxmlformats-officedocument.customXmlProperties+xml"/>
  <Override PartName="/customXml/itemProps195.xml" ContentType="application/vnd.openxmlformats-officedocument.customXmlProperties+xml"/>
  <Override PartName="/customXml/itemProps196.xml" ContentType="application/vnd.openxmlformats-officedocument.customXmlProperties+xml"/>
  <Override PartName="/customXml/itemProps197.xml" ContentType="application/vnd.openxmlformats-officedocument.customXmlProperties+xml"/>
  <Override PartName="/customXml/itemProps198.xml" ContentType="application/vnd.openxmlformats-officedocument.customXmlProperties+xml"/>
  <Override PartName="/customXml/itemProps199.xml" ContentType="application/vnd.openxmlformats-officedocument.customXmlProperties+xml"/>
  <Override PartName="/customXml/itemProps200.xml" ContentType="application/vnd.openxmlformats-officedocument.customXmlProperties+xml"/>
  <Override PartName="/customXml/itemProps201.xml" ContentType="application/vnd.openxmlformats-officedocument.customXmlProperties+xml"/>
  <Override PartName="/customXml/itemProps202.xml" ContentType="application/vnd.openxmlformats-officedocument.customXmlProperties+xml"/>
  <Override PartName="/customXml/itemProps203.xml" ContentType="application/vnd.openxmlformats-officedocument.customXmlProperties+xml"/>
  <Override PartName="/customXml/itemProps204.xml" ContentType="application/vnd.openxmlformats-officedocument.customXmlProperties+xml"/>
  <Override PartName="/customXml/itemProps205.xml" ContentType="application/vnd.openxmlformats-officedocument.customXmlProperties+xml"/>
  <Override PartName="/customXml/itemProps206.xml" ContentType="application/vnd.openxmlformats-officedocument.customXmlProperties+xml"/>
  <Override PartName="/customXml/itemProps207.xml" ContentType="application/vnd.openxmlformats-officedocument.customXmlProperties+xml"/>
  <Override PartName="/customXml/itemProps208.xml" ContentType="application/vnd.openxmlformats-officedocument.customXmlProperties+xml"/>
  <Override PartName="/customXml/itemProps209.xml" ContentType="application/vnd.openxmlformats-officedocument.customXmlProperties+xml"/>
  <Override PartName="/customXml/itemProps210.xml" ContentType="application/vnd.openxmlformats-officedocument.customXmlProperties+xml"/>
  <Override PartName="/customXml/itemProps211.xml" ContentType="application/vnd.openxmlformats-officedocument.customXmlProperties+xml"/>
  <Override PartName="/customXml/itemProps212.xml" ContentType="application/vnd.openxmlformats-officedocument.customXmlProperties+xml"/>
  <Override PartName="/customXml/itemProps213.xml" ContentType="application/vnd.openxmlformats-officedocument.customXmlProperties+xml"/>
  <Override PartName="/customXml/itemProps214.xml" ContentType="application/vnd.openxmlformats-officedocument.customXmlProperties+xml"/>
  <Override PartName="/customXml/itemProps215.xml" ContentType="application/vnd.openxmlformats-officedocument.customXmlProperties+xml"/>
  <Override PartName="/customXml/itemProps216.xml" ContentType="application/vnd.openxmlformats-officedocument.customXmlProperties+xml"/>
  <Override PartName="/customXml/itemProps217.xml" ContentType="application/vnd.openxmlformats-officedocument.customXmlProperties+xml"/>
  <Override PartName="/customXml/itemProps218.xml" ContentType="application/vnd.openxmlformats-officedocument.customXmlProperties+xml"/>
  <Override PartName="/customXml/itemProps219.xml" ContentType="application/vnd.openxmlformats-officedocument.customXmlProperties+xml"/>
  <Override PartName="/customXml/itemProps220.xml" ContentType="application/vnd.openxmlformats-officedocument.customXmlProperties+xml"/>
  <Override PartName="/customXml/itemProps221.xml" ContentType="application/vnd.openxmlformats-officedocument.customXmlProperties+xml"/>
  <Override PartName="/customXml/itemProps222.xml" ContentType="application/vnd.openxmlformats-officedocument.customXmlProperties+xml"/>
  <Override PartName="/customXml/itemProps223.xml" ContentType="application/vnd.openxmlformats-officedocument.customXmlProperties+xml"/>
  <Override PartName="/customXml/itemProps224.xml" ContentType="application/vnd.openxmlformats-officedocument.customXmlProperties+xml"/>
  <Override PartName="/customXml/itemProps225.xml" ContentType="application/vnd.openxmlformats-officedocument.customXmlProperties+xml"/>
  <Override PartName="/customXml/itemProps226.xml" ContentType="application/vnd.openxmlformats-officedocument.customXmlProperties+xml"/>
  <Override PartName="/customXml/itemProps227.xml" ContentType="application/vnd.openxmlformats-officedocument.customXmlProperties+xml"/>
  <Override PartName="/customXml/itemProps228.xml" ContentType="application/vnd.openxmlformats-officedocument.customXmlProperties+xml"/>
  <Override PartName="/customXml/itemProps229.xml" ContentType="application/vnd.openxmlformats-officedocument.customXmlProperties+xml"/>
  <Override PartName="/customXml/itemProps230.xml" ContentType="application/vnd.openxmlformats-officedocument.customXmlProperties+xml"/>
  <Override PartName="/customXml/itemProps231.xml" ContentType="application/vnd.openxmlformats-officedocument.customXmlProperties+xml"/>
  <Override PartName="/customXml/itemProps232.xml" ContentType="application/vnd.openxmlformats-officedocument.customXmlProperties+xml"/>
  <Override PartName="/customXml/itemProps233.xml" ContentType="application/vnd.openxmlformats-officedocument.customXmlProperties+xml"/>
  <Override PartName="/customXml/itemProps234.xml" ContentType="application/vnd.openxmlformats-officedocument.customXmlProperties+xml"/>
  <Override PartName="/customXml/itemProps235.xml" ContentType="application/vnd.openxmlformats-officedocument.customXmlProperties+xml"/>
  <Override PartName="/customXml/itemProps236.xml" ContentType="application/vnd.openxmlformats-officedocument.customXmlProperties+xml"/>
  <Override PartName="/customXml/itemProps237.xml" ContentType="application/vnd.openxmlformats-officedocument.customXmlProperties+xml"/>
  <Override PartName="/customXml/itemProps238.xml" ContentType="application/vnd.openxmlformats-officedocument.customXmlProperties+xml"/>
  <Override PartName="/customXml/itemProps239.xml" ContentType="application/vnd.openxmlformats-officedocument.customXmlProperties+xml"/>
  <Override PartName="/customXml/itemProps240.xml" ContentType="application/vnd.openxmlformats-officedocument.customXmlProperties+xml"/>
  <Override PartName="/customXml/itemProps241.xml" ContentType="application/vnd.openxmlformats-officedocument.customXmlProperties+xml"/>
  <Override PartName="/customXml/itemProps242.xml" ContentType="application/vnd.openxmlformats-officedocument.customXmlProperties+xml"/>
  <Override PartName="/customXml/itemProps243.xml" ContentType="application/vnd.openxmlformats-officedocument.customXmlProperties+xml"/>
  <Override PartName="/customXml/itemProps244.xml" ContentType="application/vnd.openxmlformats-officedocument.customXmlProperties+xml"/>
  <Override PartName="/customXml/itemProps245.xml" ContentType="application/vnd.openxmlformats-officedocument.customXmlProperties+xml"/>
  <Override PartName="/customXml/itemProps246.xml" ContentType="application/vnd.openxmlformats-officedocument.customXmlProperties+xml"/>
  <Override PartName="/customXml/itemProps247.xml" ContentType="application/vnd.openxmlformats-officedocument.customXmlProperties+xml"/>
  <Override PartName="/customXml/itemProps248.xml" ContentType="application/vnd.openxmlformats-officedocument.customXmlProperties+xml"/>
  <Override PartName="/customXml/itemProps249.xml" ContentType="application/vnd.openxmlformats-officedocument.customXmlProperties+xml"/>
  <Override PartName="/customXml/itemProps250.xml" ContentType="application/vnd.openxmlformats-officedocument.customXmlProperties+xml"/>
  <Override PartName="/customXml/itemProps251.xml" ContentType="application/vnd.openxmlformats-officedocument.customXmlProperties+xml"/>
  <Override PartName="/customXml/itemProps252.xml" ContentType="application/vnd.openxmlformats-officedocument.customXmlProperties+xml"/>
  <Override PartName="/customXml/itemProps253.xml" ContentType="application/vnd.openxmlformats-officedocument.customXmlProperties+xml"/>
  <Override PartName="/customXml/itemProps254.xml" ContentType="application/vnd.openxmlformats-officedocument.customXmlProperties+xml"/>
  <Override PartName="/customXml/itemProps255.xml" ContentType="application/vnd.openxmlformats-officedocument.customXmlProperties+xml"/>
  <Override PartName="/customXml/itemProps256.xml" ContentType="application/vnd.openxmlformats-officedocument.customXmlProperties+xml"/>
  <Override PartName="/customXml/itemProps25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6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7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8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9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0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1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58"/>
    <p:sldMasterId id="2147483981" r:id="rId259"/>
    <p:sldMasterId id="2147483978" r:id="rId260"/>
    <p:sldMasterId id="2147483933" r:id="rId261"/>
    <p:sldMasterId id="2147483714" r:id="rId262"/>
    <p:sldMasterId id="2147484182" r:id="rId263"/>
    <p:sldMasterId id="2147484211" r:id="rId264"/>
    <p:sldMasterId id="2147484238" r:id="rId265"/>
    <p:sldMasterId id="2147484253" r:id="rId266"/>
    <p:sldMasterId id="2147484270" r:id="rId267"/>
    <p:sldMasterId id="2147484280" r:id="rId268"/>
    <p:sldMasterId id="2147484295" r:id="rId269"/>
  </p:sldMasterIdLst>
  <p:notesMasterIdLst>
    <p:notesMasterId r:id="rId300"/>
  </p:notesMasterIdLst>
  <p:handoutMasterIdLst>
    <p:handoutMasterId r:id="rId301"/>
  </p:handoutMasterIdLst>
  <p:sldIdLst>
    <p:sldId id="732" r:id="rId270"/>
    <p:sldId id="734" r:id="rId271"/>
    <p:sldId id="687" r:id="rId272"/>
    <p:sldId id="256" r:id="rId273"/>
    <p:sldId id="257" r:id="rId274"/>
    <p:sldId id="413" r:id="rId275"/>
    <p:sldId id="283" r:id="rId276"/>
    <p:sldId id="416" r:id="rId277"/>
    <p:sldId id="738" r:id="rId278"/>
    <p:sldId id="311" r:id="rId279"/>
    <p:sldId id="2134806291" r:id="rId280"/>
    <p:sldId id="741" r:id="rId281"/>
    <p:sldId id="2147472555" r:id="rId282"/>
    <p:sldId id="706" r:id="rId283"/>
    <p:sldId id="2147472544" r:id="rId284"/>
    <p:sldId id="2147472545" r:id="rId285"/>
    <p:sldId id="2147472546" r:id="rId286"/>
    <p:sldId id="2147472547" r:id="rId287"/>
    <p:sldId id="2147472548" r:id="rId288"/>
    <p:sldId id="2147472516" r:id="rId289"/>
    <p:sldId id="760" r:id="rId290"/>
    <p:sldId id="305" r:id="rId291"/>
    <p:sldId id="2147472552" r:id="rId292"/>
    <p:sldId id="2147472553" r:id="rId293"/>
    <p:sldId id="751" r:id="rId294"/>
    <p:sldId id="394" r:id="rId295"/>
    <p:sldId id="712" r:id="rId296"/>
    <p:sldId id="2134806309" r:id="rId297"/>
    <p:sldId id="2147472507" r:id="rId298"/>
    <p:sldId id="2147472508" r:id="rId299"/>
  </p:sldIdLst>
  <p:sldSz cx="12192000" cy="6858000"/>
  <p:notesSz cx="7104063" cy="10234613"/>
  <p:defaultTextStyle>
    <a:defPPr lvl="0">
      <a:defRPr lang="nl-NL"/>
    </a:defPPr>
    <a:lvl1pPr marL="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5EDF1"/>
    <a:srgbClr val="FEA348"/>
    <a:srgbClr val="3F95E2"/>
    <a:srgbClr val="292357"/>
    <a:srgbClr val="C68486"/>
    <a:srgbClr val="EFE5F3"/>
    <a:srgbClr val="89C4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6973D6-DEEA-46F0-BC65-46F42467C574}" v="170" dt="2024-12-10T23:00:18.872"/>
  </p1510:revLst>
</p1510:revInfo>
</file>

<file path=ppt/tableStyles.xml><?xml version="1.0" encoding="utf-8"?>
<a:tblStyleLst xmlns:a="http://schemas.openxmlformats.org/drawingml/2006/main" def="{04021C7F-4D4E-49A4-A66B-63683BE91913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Stijl, thema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4021C7F-4D4E-49A4-A66B-63683BE91913}" styleName="Tabelstijl Vilans">
    <a:wholeTbl>
      <a:tcTxStyle b="off" i="off">
        <a:font>
          <a:latin typeface="Georgia"/>
          <a:ea typeface="Georgia"/>
          <a:cs typeface="Georgia"/>
        </a:font>
        <a:srgbClr val="5E356F"/>
      </a:tcTxStyle>
      <a:tcStyle>
        <a:tcBdr>
          <a:left>
            <a:ln w="12700" cmpd="sng">
              <a:solidFill>
                <a:srgbClr val="FFFFFF"/>
              </a:solidFill>
            </a:ln>
          </a:left>
          <a:right>
            <a:ln w="12700" cmpd="sng">
              <a:solidFill>
                <a:srgbClr val="FFFFFF"/>
              </a:solidFill>
            </a:ln>
          </a:right>
          <a:top>
            <a:ln w="12700" cmpd="sng">
              <a:solidFill>
                <a:srgbClr val="FFFFFF"/>
              </a:solidFill>
            </a:ln>
          </a:top>
          <a:bottom>
            <a:ln w="38100" cmpd="sng">
              <a:solidFill>
                <a:srgbClr val="FFFFFF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left>
            <a:ln w="12700" cmpd="sng">
              <a:solidFill>
                <a:srgbClr val="FFFFFF"/>
              </a:solidFill>
            </a:ln>
          </a:left>
          <a:right>
            <a:ln w="12700" cmpd="sng">
              <a:solidFill>
                <a:srgbClr val="FFFFFF"/>
              </a:solidFill>
            </a:ln>
          </a:right>
          <a:top>
            <a:ln w="12700" cmpd="sng">
              <a:solidFill>
                <a:srgbClr val="FFFFFF"/>
              </a:solidFill>
            </a:ln>
          </a:top>
          <a:bottom>
            <a:ln w="12700" cmpd="sng">
              <a:solidFill>
                <a:srgbClr val="FFFFFF"/>
              </a:solidFill>
            </a:ln>
          </a:bottom>
          <a:insideH>
            <a:ln w="12700" cmpd="sng">
              <a:solidFill>
                <a:srgbClr val="FFFFFF"/>
              </a:solidFill>
            </a:ln>
          </a:insideH>
          <a:insideV>
            <a:ln w="12700" cmpd="sng">
              <a:solidFill>
                <a:srgbClr val="FFFFFF"/>
              </a:solidFill>
            </a:ln>
          </a:insideV>
        </a:tcBdr>
        <a:fill>
          <a:solidFill>
            <a:srgbClr val="C4E6F6"/>
          </a:solidFill>
        </a:fill>
      </a:tcStyle>
    </a:band1H>
    <a:band2H>
      <a:tcStyle>
        <a:tcBdr>
          <a:left>
            <a:ln w="12700" cmpd="sng">
              <a:solidFill>
                <a:srgbClr val="FFFFFF"/>
              </a:solidFill>
            </a:ln>
          </a:left>
          <a:right>
            <a:ln w="12700" cmpd="sng">
              <a:solidFill>
                <a:srgbClr val="FFFFFF"/>
              </a:solidFill>
            </a:ln>
          </a:right>
          <a:top>
            <a:ln w="12700" cmpd="sng">
              <a:solidFill>
                <a:srgbClr val="FFFFFF"/>
              </a:solidFill>
            </a:ln>
          </a:top>
          <a:bottom>
            <a:ln w="12700" cmpd="sng">
              <a:solidFill>
                <a:srgbClr val="FFFFFF"/>
              </a:solidFill>
            </a:ln>
          </a:bottom>
          <a:insideH>
            <a:ln w="12700" cmpd="sng">
              <a:solidFill>
                <a:srgbClr val="FFFFFF"/>
              </a:solidFill>
            </a:ln>
          </a:insideH>
          <a:insideV>
            <a:ln w="12700" cmpd="sng">
              <a:solidFill>
                <a:srgbClr val="FFFFFF"/>
              </a:solidFill>
            </a:ln>
          </a:insideV>
        </a:tcBdr>
        <a:fill>
          <a:solidFill>
            <a:srgbClr val="E7F5FC"/>
          </a:solidFill>
        </a:fill>
      </a:tcStyle>
    </a:band2H>
    <a:firstRow>
      <a:tcTxStyle b="off" i="off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mpd="sng">
              <a:solidFill>
                <a:srgbClr val="FFFFFF"/>
              </a:solidFill>
            </a:ln>
          </a:left>
          <a:right>
            <a:ln w="12700" cmpd="sng">
              <a:solidFill>
                <a:srgbClr val="FFFFFF"/>
              </a:solidFill>
            </a:ln>
          </a:right>
          <a:top>
            <a:ln w="12700" cmpd="sng">
              <a:solidFill>
                <a:srgbClr val="FFFFFF"/>
              </a:solidFill>
            </a:ln>
          </a:top>
          <a:bottom>
            <a:ln w="38100" cmpd="sng">
              <a:solidFill>
                <a:srgbClr val="FFFFFF"/>
              </a:solidFill>
            </a:ln>
          </a:bottom>
          <a:insideH>
            <a:ln w="12700" cmpd="sng">
              <a:solidFill>
                <a:srgbClr val="FFFFFF"/>
              </a:solidFill>
            </a:ln>
          </a:insideH>
          <a:insideV>
            <a:ln w="12700" cmpd="sng">
              <a:solidFill>
                <a:srgbClr val="FFFFFF"/>
              </a:solidFill>
            </a:ln>
          </a:insideV>
        </a:tcBdr>
        <a:fill>
          <a:solidFill>
            <a:srgbClr val="5E356F"/>
          </a:solidFill>
        </a:fill>
      </a:tcStyle>
    </a:firstRow>
    <a:nwCell>
      <a:tcTxStyle b="off" i="off">
        <a:font>
          <a:latin typeface="Georgia"/>
          <a:ea typeface="Georgia"/>
          <a:cs typeface="Georgia"/>
        </a:font>
        <a:srgbClr val="C4C700"/>
      </a:tcTxStyle>
      <a:tcStyle>
        <a:tcBdr/>
        <a:fill>
          <a:solidFill>
            <a:srgbClr val="5E356F"/>
          </a:solidFill>
        </a:fill>
      </a:tcStyle>
    </a:nwCell>
    <a:extLst>
      <a:ext uri="http://www.joulesunlimited.com/pptTableStyle"/>
    </a:extLst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817" autoAdjust="0"/>
    <p:restoredTop sz="93557" autoAdjust="0"/>
  </p:normalViewPr>
  <p:slideViewPr>
    <p:cSldViewPr snapToGrid="0">
      <p:cViewPr varScale="1">
        <p:scale>
          <a:sx n="62" d="100"/>
          <a:sy n="62" d="100"/>
        </p:scale>
        <p:origin x="2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5552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customXml" Target="../customXml/item117.xml"/><Relationship Id="rId299" Type="http://schemas.openxmlformats.org/officeDocument/2006/relationships/slide" Target="slides/slide30.xml"/><Relationship Id="rId21" Type="http://schemas.openxmlformats.org/officeDocument/2006/relationships/customXml" Target="../customXml/item21.xml"/><Relationship Id="rId63" Type="http://schemas.openxmlformats.org/officeDocument/2006/relationships/customXml" Target="../customXml/item63.xml"/><Relationship Id="rId159" Type="http://schemas.openxmlformats.org/officeDocument/2006/relationships/customXml" Target="../customXml/item159.xml"/><Relationship Id="rId170" Type="http://schemas.openxmlformats.org/officeDocument/2006/relationships/customXml" Target="../customXml/item170.xml"/><Relationship Id="rId226" Type="http://schemas.openxmlformats.org/officeDocument/2006/relationships/customXml" Target="../customXml/item226.xml"/><Relationship Id="rId268" Type="http://schemas.openxmlformats.org/officeDocument/2006/relationships/slideMaster" Target="slideMasters/slideMaster11.xml"/><Relationship Id="rId32" Type="http://schemas.openxmlformats.org/officeDocument/2006/relationships/customXml" Target="../customXml/item32.xml"/><Relationship Id="rId74" Type="http://schemas.openxmlformats.org/officeDocument/2006/relationships/customXml" Target="../customXml/item74.xml"/><Relationship Id="rId128" Type="http://schemas.openxmlformats.org/officeDocument/2006/relationships/customXml" Target="../customXml/item128.xml"/><Relationship Id="rId5" Type="http://schemas.openxmlformats.org/officeDocument/2006/relationships/customXml" Target="../customXml/item5.xml"/><Relationship Id="rId181" Type="http://schemas.openxmlformats.org/officeDocument/2006/relationships/customXml" Target="../customXml/item181.xml"/><Relationship Id="rId237" Type="http://schemas.openxmlformats.org/officeDocument/2006/relationships/customXml" Target="../customXml/item237.xml"/><Relationship Id="rId279" Type="http://schemas.openxmlformats.org/officeDocument/2006/relationships/slide" Target="slides/slide10.xml"/><Relationship Id="rId43" Type="http://schemas.openxmlformats.org/officeDocument/2006/relationships/customXml" Target="../customXml/item43.xml"/><Relationship Id="rId139" Type="http://schemas.openxmlformats.org/officeDocument/2006/relationships/customXml" Target="../customXml/item139.xml"/><Relationship Id="rId290" Type="http://schemas.openxmlformats.org/officeDocument/2006/relationships/slide" Target="slides/slide21.xml"/><Relationship Id="rId304" Type="http://schemas.openxmlformats.org/officeDocument/2006/relationships/theme" Target="theme/theme1.xml"/><Relationship Id="rId85" Type="http://schemas.openxmlformats.org/officeDocument/2006/relationships/customXml" Target="../customXml/item85.xml"/><Relationship Id="rId150" Type="http://schemas.openxmlformats.org/officeDocument/2006/relationships/customXml" Target="../customXml/item150.xml"/><Relationship Id="rId192" Type="http://schemas.openxmlformats.org/officeDocument/2006/relationships/customXml" Target="../customXml/item192.xml"/><Relationship Id="rId206" Type="http://schemas.openxmlformats.org/officeDocument/2006/relationships/customXml" Target="../customXml/item206.xml"/><Relationship Id="rId248" Type="http://schemas.openxmlformats.org/officeDocument/2006/relationships/customXml" Target="../customXml/item248.xml"/><Relationship Id="rId12" Type="http://schemas.openxmlformats.org/officeDocument/2006/relationships/customXml" Target="../customXml/item12.xml"/><Relationship Id="rId108" Type="http://schemas.openxmlformats.org/officeDocument/2006/relationships/customXml" Target="../customXml/item108.xml"/><Relationship Id="rId54" Type="http://schemas.openxmlformats.org/officeDocument/2006/relationships/customXml" Target="../customXml/item54.xml"/><Relationship Id="rId96" Type="http://schemas.openxmlformats.org/officeDocument/2006/relationships/customXml" Target="../customXml/item96.xml"/><Relationship Id="rId161" Type="http://schemas.openxmlformats.org/officeDocument/2006/relationships/customXml" Target="../customXml/item161.xml"/><Relationship Id="rId217" Type="http://schemas.openxmlformats.org/officeDocument/2006/relationships/customXml" Target="../customXml/item217.xml"/><Relationship Id="rId259" Type="http://schemas.openxmlformats.org/officeDocument/2006/relationships/slideMaster" Target="slideMasters/slideMaster2.xml"/><Relationship Id="rId23" Type="http://schemas.openxmlformats.org/officeDocument/2006/relationships/customXml" Target="../customXml/item23.xml"/><Relationship Id="rId119" Type="http://schemas.openxmlformats.org/officeDocument/2006/relationships/customXml" Target="../customXml/item119.xml"/><Relationship Id="rId270" Type="http://schemas.openxmlformats.org/officeDocument/2006/relationships/slide" Target="slides/slide1.xml"/><Relationship Id="rId291" Type="http://schemas.openxmlformats.org/officeDocument/2006/relationships/slide" Target="slides/slide22.xml"/><Relationship Id="rId305" Type="http://schemas.openxmlformats.org/officeDocument/2006/relationships/tableStyles" Target="tableStyles.xml"/><Relationship Id="rId44" Type="http://schemas.openxmlformats.org/officeDocument/2006/relationships/customXml" Target="../customXml/item44.xml"/><Relationship Id="rId65" Type="http://schemas.openxmlformats.org/officeDocument/2006/relationships/customXml" Target="../customXml/item65.xml"/><Relationship Id="rId86" Type="http://schemas.openxmlformats.org/officeDocument/2006/relationships/customXml" Target="../customXml/item86.xml"/><Relationship Id="rId130" Type="http://schemas.openxmlformats.org/officeDocument/2006/relationships/customXml" Target="../customXml/item130.xml"/><Relationship Id="rId151" Type="http://schemas.openxmlformats.org/officeDocument/2006/relationships/customXml" Target="../customXml/item151.xml"/><Relationship Id="rId172" Type="http://schemas.openxmlformats.org/officeDocument/2006/relationships/customXml" Target="../customXml/item172.xml"/><Relationship Id="rId193" Type="http://schemas.openxmlformats.org/officeDocument/2006/relationships/customXml" Target="../customXml/item193.xml"/><Relationship Id="rId207" Type="http://schemas.openxmlformats.org/officeDocument/2006/relationships/customXml" Target="../customXml/item207.xml"/><Relationship Id="rId228" Type="http://schemas.openxmlformats.org/officeDocument/2006/relationships/customXml" Target="../customXml/item228.xml"/><Relationship Id="rId249" Type="http://schemas.openxmlformats.org/officeDocument/2006/relationships/customXml" Target="../customXml/item249.xml"/><Relationship Id="rId13" Type="http://schemas.openxmlformats.org/officeDocument/2006/relationships/customXml" Target="../customXml/item13.xml"/><Relationship Id="rId109" Type="http://schemas.openxmlformats.org/officeDocument/2006/relationships/customXml" Target="../customXml/item109.xml"/><Relationship Id="rId260" Type="http://schemas.openxmlformats.org/officeDocument/2006/relationships/slideMaster" Target="slideMasters/slideMaster3.xml"/><Relationship Id="rId281" Type="http://schemas.openxmlformats.org/officeDocument/2006/relationships/slide" Target="slides/slide12.xml"/><Relationship Id="rId34" Type="http://schemas.openxmlformats.org/officeDocument/2006/relationships/customXml" Target="../customXml/item34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customXml" Target="../customXml/item97.xml"/><Relationship Id="rId120" Type="http://schemas.openxmlformats.org/officeDocument/2006/relationships/customXml" Target="../customXml/item120.xml"/><Relationship Id="rId141" Type="http://schemas.openxmlformats.org/officeDocument/2006/relationships/customXml" Target="../customXml/item141.xml"/><Relationship Id="rId7" Type="http://schemas.openxmlformats.org/officeDocument/2006/relationships/customXml" Target="../customXml/item7.xml"/><Relationship Id="rId162" Type="http://schemas.openxmlformats.org/officeDocument/2006/relationships/customXml" Target="../customXml/item162.xml"/><Relationship Id="rId183" Type="http://schemas.openxmlformats.org/officeDocument/2006/relationships/customXml" Target="../customXml/item183.xml"/><Relationship Id="rId218" Type="http://schemas.openxmlformats.org/officeDocument/2006/relationships/customXml" Target="../customXml/item218.xml"/><Relationship Id="rId239" Type="http://schemas.openxmlformats.org/officeDocument/2006/relationships/customXml" Target="../customXml/item239.xml"/><Relationship Id="rId250" Type="http://schemas.openxmlformats.org/officeDocument/2006/relationships/customXml" Target="../customXml/item250.xml"/><Relationship Id="rId271" Type="http://schemas.openxmlformats.org/officeDocument/2006/relationships/slide" Target="slides/slide2.xml"/><Relationship Id="rId292" Type="http://schemas.openxmlformats.org/officeDocument/2006/relationships/slide" Target="slides/slide23.xml"/><Relationship Id="rId306" Type="http://schemas.microsoft.com/office/2015/10/relationships/revisionInfo" Target="revisionInfo.xml"/><Relationship Id="rId24" Type="http://schemas.openxmlformats.org/officeDocument/2006/relationships/customXml" Target="../customXml/item24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customXml" Target="../customXml/item87.xml"/><Relationship Id="rId110" Type="http://schemas.openxmlformats.org/officeDocument/2006/relationships/customXml" Target="../customXml/item110.xml"/><Relationship Id="rId131" Type="http://schemas.openxmlformats.org/officeDocument/2006/relationships/customXml" Target="../customXml/item131.xml"/><Relationship Id="rId152" Type="http://schemas.openxmlformats.org/officeDocument/2006/relationships/customXml" Target="../customXml/item152.xml"/><Relationship Id="rId173" Type="http://schemas.openxmlformats.org/officeDocument/2006/relationships/customXml" Target="../customXml/item173.xml"/><Relationship Id="rId194" Type="http://schemas.openxmlformats.org/officeDocument/2006/relationships/customXml" Target="../customXml/item194.xml"/><Relationship Id="rId208" Type="http://schemas.openxmlformats.org/officeDocument/2006/relationships/customXml" Target="../customXml/item208.xml"/><Relationship Id="rId229" Type="http://schemas.openxmlformats.org/officeDocument/2006/relationships/customXml" Target="../customXml/item229.xml"/><Relationship Id="rId240" Type="http://schemas.openxmlformats.org/officeDocument/2006/relationships/customXml" Target="../customXml/item240.xml"/><Relationship Id="rId261" Type="http://schemas.openxmlformats.org/officeDocument/2006/relationships/slideMaster" Target="slideMasters/slideMaster4.xml"/><Relationship Id="rId14" Type="http://schemas.openxmlformats.org/officeDocument/2006/relationships/customXml" Target="../customXml/item14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customXml" Target="../customXml/item77.xml"/><Relationship Id="rId100" Type="http://schemas.openxmlformats.org/officeDocument/2006/relationships/customXml" Target="../customXml/item100.xml"/><Relationship Id="rId282" Type="http://schemas.openxmlformats.org/officeDocument/2006/relationships/slide" Target="slides/slide13.xml"/><Relationship Id="rId8" Type="http://schemas.openxmlformats.org/officeDocument/2006/relationships/customXml" Target="../customXml/item8.xml"/><Relationship Id="rId98" Type="http://schemas.openxmlformats.org/officeDocument/2006/relationships/customXml" Target="../customXml/item98.xml"/><Relationship Id="rId121" Type="http://schemas.openxmlformats.org/officeDocument/2006/relationships/customXml" Target="../customXml/item121.xml"/><Relationship Id="rId142" Type="http://schemas.openxmlformats.org/officeDocument/2006/relationships/customXml" Target="../customXml/item142.xml"/><Relationship Id="rId163" Type="http://schemas.openxmlformats.org/officeDocument/2006/relationships/customXml" Target="../customXml/item163.xml"/><Relationship Id="rId184" Type="http://schemas.openxmlformats.org/officeDocument/2006/relationships/customXml" Target="../customXml/item184.xml"/><Relationship Id="rId219" Type="http://schemas.openxmlformats.org/officeDocument/2006/relationships/customXml" Target="../customXml/item219.xml"/><Relationship Id="rId230" Type="http://schemas.openxmlformats.org/officeDocument/2006/relationships/customXml" Target="../customXml/item230.xml"/><Relationship Id="rId251" Type="http://schemas.openxmlformats.org/officeDocument/2006/relationships/customXml" Target="../customXml/item251.xml"/><Relationship Id="rId25" Type="http://schemas.openxmlformats.org/officeDocument/2006/relationships/customXml" Target="../customXml/item25.xml"/><Relationship Id="rId46" Type="http://schemas.openxmlformats.org/officeDocument/2006/relationships/customXml" Target="../customXml/item46.xml"/><Relationship Id="rId67" Type="http://schemas.openxmlformats.org/officeDocument/2006/relationships/customXml" Target="../customXml/item67.xml"/><Relationship Id="rId272" Type="http://schemas.openxmlformats.org/officeDocument/2006/relationships/slide" Target="slides/slide3.xml"/><Relationship Id="rId293" Type="http://schemas.openxmlformats.org/officeDocument/2006/relationships/slide" Target="slides/slide24.xml"/><Relationship Id="rId88" Type="http://schemas.openxmlformats.org/officeDocument/2006/relationships/customXml" Target="../customXml/item88.xml"/><Relationship Id="rId111" Type="http://schemas.openxmlformats.org/officeDocument/2006/relationships/customXml" Target="../customXml/item111.xml"/><Relationship Id="rId132" Type="http://schemas.openxmlformats.org/officeDocument/2006/relationships/customXml" Target="../customXml/item132.xml"/><Relationship Id="rId153" Type="http://schemas.openxmlformats.org/officeDocument/2006/relationships/customXml" Target="../customXml/item153.xml"/><Relationship Id="rId174" Type="http://schemas.openxmlformats.org/officeDocument/2006/relationships/customXml" Target="../customXml/item174.xml"/><Relationship Id="rId195" Type="http://schemas.openxmlformats.org/officeDocument/2006/relationships/customXml" Target="../customXml/item195.xml"/><Relationship Id="rId209" Type="http://schemas.openxmlformats.org/officeDocument/2006/relationships/customXml" Target="../customXml/item209.xml"/><Relationship Id="rId220" Type="http://schemas.openxmlformats.org/officeDocument/2006/relationships/customXml" Target="../customXml/item220.xml"/><Relationship Id="rId241" Type="http://schemas.openxmlformats.org/officeDocument/2006/relationships/customXml" Target="../customXml/item241.xml"/><Relationship Id="rId15" Type="http://schemas.openxmlformats.org/officeDocument/2006/relationships/customXml" Target="../customXml/item15.xml"/><Relationship Id="rId36" Type="http://schemas.openxmlformats.org/officeDocument/2006/relationships/customXml" Target="../customXml/item36.xml"/><Relationship Id="rId57" Type="http://schemas.openxmlformats.org/officeDocument/2006/relationships/customXml" Target="../customXml/item57.xml"/><Relationship Id="rId262" Type="http://schemas.openxmlformats.org/officeDocument/2006/relationships/slideMaster" Target="slideMasters/slideMaster5.xml"/><Relationship Id="rId283" Type="http://schemas.openxmlformats.org/officeDocument/2006/relationships/slide" Target="slides/slide14.xml"/><Relationship Id="rId78" Type="http://schemas.openxmlformats.org/officeDocument/2006/relationships/customXml" Target="../customXml/item78.xml"/><Relationship Id="rId99" Type="http://schemas.openxmlformats.org/officeDocument/2006/relationships/customXml" Target="../customXml/item99.xml"/><Relationship Id="rId101" Type="http://schemas.openxmlformats.org/officeDocument/2006/relationships/customXml" Target="../customXml/item101.xml"/><Relationship Id="rId122" Type="http://schemas.openxmlformats.org/officeDocument/2006/relationships/customXml" Target="../customXml/item122.xml"/><Relationship Id="rId143" Type="http://schemas.openxmlformats.org/officeDocument/2006/relationships/customXml" Target="../customXml/item143.xml"/><Relationship Id="rId164" Type="http://schemas.openxmlformats.org/officeDocument/2006/relationships/customXml" Target="../customXml/item164.xml"/><Relationship Id="rId185" Type="http://schemas.openxmlformats.org/officeDocument/2006/relationships/customXml" Target="../customXml/item185.xml"/><Relationship Id="rId9" Type="http://schemas.openxmlformats.org/officeDocument/2006/relationships/customXml" Target="../customXml/item9.xml"/><Relationship Id="rId210" Type="http://schemas.openxmlformats.org/officeDocument/2006/relationships/customXml" Target="../customXml/item210.xml"/><Relationship Id="rId26" Type="http://schemas.openxmlformats.org/officeDocument/2006/relationships/customXml" Target="../customXml/item26.xml"/><Relationship Id="rId231" Type="http://schemas.openxmlformats.org/officeDocument/2006/relationships/customXml" Target="../customXml/item231.xml"/><Relationship Id="rId252" Type="http://schemas.openxmlformats.org/officeDocument/2006/relationships/customXml" Target="../customXml/item252.xml"/><Relationship Id="rId273" Type="http://schemas.openxmlformats.org/officeDocument/2006/relationships/slide" Target="slides/slide4.xml"/><Relationship Id="rId294" Type="http://schemas.openxmlformats.org/officeDocument/2006/relationships/slide" Target="slides/slide25.xml"/><Relationship Id="rId47" Type="http://schemas.openxmlformats.org/officeDocument/2006/relationships/customXml" Target="../customXml/item47.xml"/><Relationship Id="rId68" Type="http://schemas.openxmlformats.org/officeDocument/2006/relationships/customXml" Target="../customXml/item68.xml"/><Relationship Id="rId89" Type="http://schemas.openxmlformats.org/officeDocument/2006/relationships/customXml" Target="../customXml/item89.xml"/><Relationship Id="rId112" Type="http://schemas.openxmlformats.org/officeDocument/2006/relationships/customXml" Target="../customXml/item112.xml"/><Relationship Id="rId133" Type="http://schemas.openxmlformats.org/officeDocument/2006/relationships/customXml" Target="../customXml/item133.xml"/><Relationship Id="rId154" Type="http://schemas.openxmlformats.org/officeDocument/2006/relationships/customXml" Target="../customXml/item154.xml"/><Relationship Id="rId175" Type="http://schemas.openxmlformats.org/officeDocument/2006/relationships/customXml" Target="../customXml/item175.xml"/><Relationship Id="rId196" Type="http://schemas.openxmlformats.org/officeDocument/2006/relationships/customXml" Target="../customXml/item196.xml"/><Relationship Id="rId200" Type="http://schemas.openxmlformats.org/officeDocument/2006/relationships/customXml" Target="../customXml/item200.xml"/><Relationship Id="rId16" Type="http://schemas.openxmlformats.org/officeDocument/2006/relationships/customXml" Target="../customXml/item16.xml"/><Relationship Id="rId221" Type="http://schemas.openxmlformats.org/officeDocument/2006/relationships/customXml" Target="../customXml/item221.xml"/><Relationship Id="rId242" Type="http://schemas.openxmlformats.org/officeDocument/2006/relationships/customXml" Target="../customXml/item242.xml"/><Relationship Id="rId263" Type="http://schemas.openxmlformats.org/officeDocument/2006/relationships/slideMaster" Target="slideMasters/slideMaster6.xml"/><Relationship Id="rId284" Type="http://schemas.openxmlformats.org/officeDocument/2006/relationships/slide" Target="slides/slide15.xml"/><Relationship Id="rId37" Type="http://schemas.openxmlformats.org/officeDocument/2006/relationships/customXml" Target="../customXml/item37.xml"/><Relationship Id="rId58" Type="http://schemas.openxmlformats.org/officeDocument/2006/relationships/customXml" Target="../customXml/item58.xml"/><Relationship Id="rId79" Type="http://schemas.openxmlformats.org/officeDocument/2006/relationships/customXml" Target="../customXml/item79.xml"/><Relationship Id="rId102" Type="http://schemas.openxmlformats.org/officeDocument/2006/relationships/customXml" Target="../customXml/item102.xml"/><Relationship Id="rId123" Type="http://schemas.openxmlformats.org/officeDocument/2006/relationships/customXml" Target="../customXml/item123.xml"/><Relationship Id="rId144" Type="http://schemas.openxmlformats.org/officeDocument/2006/relationships/customXml" Target="../customXml/item144.xml"/><Relationship Id="rId90" Type="http://schemas.openxmlformats.org/officeDocument/2006/relationships/customXml" Target="../customXml/item90.xml"/><Relationship Id="rId165" Type="http://schemas.openxmlformats.org/officeDocument/2006/relationships/customXml" Target="../customXml/item165.xml"/><Relationship Id="rId186" Type="http://schemas.openxmlformats.org/officeDocument/2006/relationships/customXml" Target="../customXml/item186.xml"/><Relationship Id="rId211" Type="http://schemas.openxmlformats.org/officeDocument/2006/relationships/customXml" Target="../customXml/item211.xml"/><Relationship Id="rId232" Type="http://schemas.openxmlformats.org/officeDocument/2006/relationships/customXml" Target="../customXml/item232.xml"/><Relationship Id="rId253" Type="http://schemas.openxmlformats.org/officeDocument/2006/relationships/customXml" Target="../customXml/item253.xml"/><Relationship Id="rId274" Type="http://schemas.openxmlformats.org/officeDocument/2006/relationships/slide" Target="slides/slide5.xml"/><Relationship Id="rId295" Type="http://schemas.openxmlformats.org/officeDocument/2006/relationships/slide" Target="slides/slide26.xml"/><Relationship Id="rId27" Type="http://schemas.openxmlformats.org/officeDocument/2006/relationships/customXml" Target="../customXml/item27.xml"/><Relationship Id="rId48" Type="http://schemas.openxmlformats.org/officeDocument/2006/relationships/customXml" Target="../customXml/item48.xml"/><Relationship Id="rId69" Type="http://schemas.openxmlformats.org/officeDocument/2006/relationships/customXml" Target="../customXml/item69.xml"/><Relationship Id="rId113" Type="http://schemas.openxmlformats.org/officeDocument/2006/relationships/customXml" Target="../customXml/item113.xml"/><Relationship Id="rId134" Type="http://schemas.openxmlformats.org/officeDocument/2006/relationships/customXml" Target="../customXml/item134.xml"/><Relationship Id="rId80" Type="http://schemas.openxmlformats.org/officeDocument/2006/relationships/customXml" Target="../customXml/item80.xml"/><Relationship Id="rId155" Type="http://schemas.openxmlformats.org/officeDocument/2006/relationships/customXml" Target="../customXml/item155.xml"/><Relationship Id="rId176" Type="http://schemas.openxmlformats.org/officeDocument/2006/relationships/customXml" Target="../customXml/item176.xml"/><Relationship Id="rId197" Type="http://schemas.openxmlformats.org/officeDocument/2006/relationships/customXml" Target="../customXml/item197.xml"/><Relationship Id="rId201" Type="http://schemas.openxmlformats.org/officeDocument/2006/relationships/customXml" Target="../customXml/item201.xml"/><Relationship Id="rId222" Type="http://schemas.openxmlformats.org/officeDocument/2006/relationships/customXml" Target="../customXml/item222.xml"/><Relationship Id="rId243" Type="http://schemas.openxmlformats.org/officeDocument/2006/relationships/customXml" Target="../customXml/item243.xml"/><Relationship Id="rId264" Type="http://schemas.openxmlformats.org/officeDocument/2006/relationships/slideMaster" Target="slideMasters/slideMaster7.xml"/><Relationship Id="rId285" Type="http://schemas.openxmlformats.org/officeDocument/2006/relationships/slide" Target="slides/slide16.xml"/><Relationship Id="rId17" Type="http://schemas.openxmlformats.org/officeDocument/2006/relationships/customXml" Target="../customXml/item17.xml"/><Relationship Id="rId38" Type="http://schemas.openxmlformats.org/officeDocument/2006/relationships/customXml" Target="../customXml/item38.xml"/><Relationship Id="rId59" Type="http://schemas.openxmlformats.org/officeDocument/2006/relationships/customXml" Target="../customXml/item59.xml"/><Relationship Id="rId103" Type="http://schemas.openxmlformats.org/officeDocument/2006/relationships/customXml" Target="../customXml/item103.xml"/><Relationship Id="rId124" Type="http://schemas.openxmlformats.org/officeDocument/2006/relationships/customXml" Target="../customXml/item124.xml"/><Relationship Id="rId70" Type="http://schemas.openxmlformats.org/officeDocument/2006/relationships/customXml" Target="../customXml/item70.xml"/><Relationship Id="rId91" Type="http://schemas.openxmlformats.org/officeDocument/2006/relationships/customXml" Target="../customXml/item91.xml"/><Relationship Id="rId145" Type="http://schemas.openxmlformats.org/officeDocument/2006/relationships/customXml" Target="../customXml/item145.xml"/><Relationship Id="rId166" Type="http://schemas.openxmlformats.org/officeDocument/2006/relationships/customXml" Target="../customXml/item166.xml"/><Relationship Id="rId187" Type="http://schemas.openxmlformats.org/officeDocument/2006/relationships/customXml" Target="../customXml/item187.xml"/><Relationship Id="rId1" Type="http://schemas.openxmlformats.org/officeDocument/2006/relationships/customXml" Target="../customXml/item1.xml"/><Relationship Id="rId212" Type="http://schemas.openxmlformats.org/officeDocument/2006/relationships/customXml" Target="../customXml/item212.xml"/><Relationship Id="rId233" Type="http://schemas.openxmlformats.org/officeDocument/2006/relationships/customXml" Target="../customXml/item233.xml"/><Relationship Id="rId254" Type="http://schemas.openxmlformats.org/officeDocument/2006/relationships/customXml" Target="../customXml/item254.xml"/><Relationship Id="rId28" Type="http://schemas.openxmlformats.org/officeDocument/2006/relationships/customXml" Target="../customXml/item28.xml"/><Relationship Id="rId49" Type="http://schemas.openxmlformats.org/officeDocument/2006/relationships/customXml" Target="../customXml/item49.xml"/><Relationship Id="rId114" Type="http://schemas.openxmlformats.org/officeDocument/2006/relationships/customXml" Target="../customXml/item114.xml"/><Relationship Id="rId275" Type="http://schemas.openxmlformats.org/officeDocument/2006/relationships/slide" Target="slides/slide6.xml"/><Relationship Id="rId296" Type="http://schemas.openxmlformats.org/officeDocument/2006/relationships/slide" Target="slides/slide27.xml"/><Relationship Id="rId300" Type="http://schemas.openxmlformats.org/officeDocument/2006/relationships/notesMaster" Target="notesMasters/notesMaster1.xml"/><Relationship Id="rId60" Type="http://schemas.openxmlformats.org/officeDocument/2006/relationships/customXml" Target="../customXml/item60.xml"/><Relationship Id="rId81" Type="http://schemas.openxmlformats.org/officeDocument/2006/relationships/customXml" Target="../customXml/item81.xml"/><Relationship Id="rId135" Type="http://schemas.openxmlformats.org/officeDocument/2006/relationships/customXml" Target="../customXml/item135.xml"/><Relationship Id="rId156" Type="http://schemas.openxmlformats.org/officeDocument/2006/relationships/customXml" Target="../customXml/item156.xml"/><Relationship Id="rId177" Type="http://schemas.openxmlformats.org/officeDocument/2006/relationships/customXml" Target="../customXml/item177.xml"/><Relationship Id="rId198" Type="http://schemas.openxmlformats.org/officeDocument/2006/relationships/customXml" Target="../customXml/item198.xml"/><Relationship Id="rId202" Type="http://schemas.openxmlformats.org/officeDocument/2006/relationships/customXml" Target="../customXml/item202.xml"/><Relationship Id="rId223" Type="http://schemas.openxmlformats.org/officeDocument/2006/relationships/customXml" Target="../customXml/item223.xml"/><Relationship Id="rId244" Type="http://schemas.openxmlformats.org/officeDocument/2006/relationships/customXml" Target="../customXml/item244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265" Type="http://schemas.openxmlformats.org/officeDocument/2006/relationships/slideMaster" Target="slideMasters/slideMaster8.xml"/><Relationship Id="rId286" Type="http://schemas.openxmlformats.org/officeDocument/2006/relationships/slide" Target="slides/slide17.xml"/><Relationship Id="rId50" Type="http://schemas.openxmlformats.org/officeDocument/2006/relationships/customXml" Target="../customXml/item50.xml"/><Relationship Id="rId104" Type="http://schemas.openxmlformats.org/officeDocument/2006/relationships/customXml" Target="../customXml/item104.xml"/><Relationship Id="rId125" Type="http://schemas.openxmlformats.org/officeDocument/2006/relationships/customXml" Target="../customXml/item125.xml"/><Relationship Id="rId146" Type="http://schemas.openxmlformats.org/officeDocument/2006/relationships/customXml" Target="../customXml/item146.xml"/><Relationship Id="rId167" Type="http://schemas.openxmlformats.org/officeDocument/2006/relationships/customXml" Target="../customXml/item167.xml"/><Relationship Id="rId188" Type="http://schemas.openxmlformats.org/officeDocument/2006/relationships/customXml" Target="../customXml/item188.xml"/><Relationship Id="rId71" Type="http://schemas.openxmlformats.org/officeDocument/2006/relationships/customXml" Target="../customXml/item71.xml"/><Relationship Id="rId92" Type="http://schemas.openxmlformats.org/officeDocument/2006/relationships/customXml" Target="../customXml/item92.xml"/><Relationship Id="rId213" Type="http://schemas.openxmlformats.org/officeDocument/2006/relationships/customXml" Target="../customXml/item213.xml"/><Relationship Id="rId234" Type="http://schemas.openxmlformats.org/officeDocument/2006/relationships/customXml" Target="../customXml/item234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55" Type="http://schemas.openxmlformats.org/officeDocument/2006/relationships/customXml" Target="../customXml/item255.xml"/><Relationship Id="rId276" Type="http://schemas.openxmlformats.org/officeDocument/2006/relationships/slide" Target="slides/slide7.xml"/><Relationship Id="rId297" Type="http://schemas.openxmlformats.org/officeDocument/2006/relationships/slide" Target="slides/slide28.xml"/><Relationship Id="rId40" Type="http://schemas.openxmlformats.org/officeDocument/2006/relationships/customXml" Target="../customXml/item40.xml"/><Relationship Id="rId115" Type="http://schemas.openxmlformats.org/officeDocument/2006/relationships/customXml" Target="../customXml/item115.xml"/><Relationship Id="rId136" Type="http://schemas.openxmlformats.org/officeDocument/2006/relationships/customXml" Target="../customXml/item136.xml"/><Relationship Id="rId157" Type="http://schemas.openxmlformats.org/officeDocument/2006/relationships/customXml" Target="../customXml/item157.xml"/><Relationship Id="rId178" Type="http://schemas.openxmlformats.org/officeDocument/2006/relationships/customXml" Target="../customXml/item178.xml"/><Relationship Id="rId301" Type="http://schemas.openxmlformats.org/officeDocument/2006/relationships/handoutMaster" Target="handoutMasters/handoutMaster1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99" Type="http://schemas.openxmlformats.org/officeDocument/2006/relationships/customXml" Target="../customXml/item199.xml"/><Relationship Id="rId203" Type="http://schemas.openxmlformats.org/officeDocument/2006/relationships/customXml" Target="../customXml/item203.xml"/><Relationship Id="rId19" Type="http://schemas.openxmlformats.org/officeDocument/2006/relationships/customXml" Target="../customXml/item19.xml"/><Relationship Id="rId224" Type="http://schemas.openxmlformats.org/officeDocument/2006/relationships/customXml" Target="../customXml/item224.xml"/><Relationship Id="rId245" Type="http://schemas.openxmlformats.org/officeDocument/2006/relationships/customXml" Target="../customXml/item245.xml"/><Relationship Id="rId266" Type="http://schemas.openxmlformats.org/officeDocument/2006/relationships/slideMaster" Target="slideMasters/slideMaster9.xml"/><Relationship Id="rId287" Type="http://schemas.openxmlformats.org/officeDocument/2006/relationships/slide" Target="slides/slide18.xml"/><Relationship Id="rId30" Type="http://schemas.openxmlformats.org/officeDocument/2006/relationships/customXml" Target="../customXml/item30.xml"/><Relationship Id="rId105" Type="http://schemas.openxmlformats.org/officeDocument/2006/relationships/customXml" Target="../customXml/item105.xml"/><Relationship Id="rId126" Type="http://schemas.openxmlformats.org/officeDocument/2006/relationships/customXml" Target="../customXml/item126.xml"/><Relationship Id="rId147" Type="http://schemas.openxmlformats.org/officeDocument/2006/relationships/customXml" Target="../customXml/item147.xml"/><Relationship Id="rId168" Type="http://schemas.openxmlformats.org/officeDocument/2006/relationships/customXml" Target="../customXml/item16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93" Type="http://schemas.openxmlformats.org/officeDocument/2006/relationships/customXml" Target="../customXml/item93.xml"/><Relationship Id="rId189" Type="http://schemas.openxmlformats.org/officeDocument/2006/relationships/customXml" Target="../customXml/item189.xml"/><Relationship Id="rId3" Type="http://schemas.openxmlformats.org/officeDocument/2006/relationships/customXml" Target="../customXml/item3.xml"/><Relationship Id="rId214" Type="http://schemas.openxmlformats.org/officeDocument/2006/relationships/customXml" Target="../customXml/item214.xml"/><Relationship Id="rId235" Type="http://schemas.openxmlformats.org/officeDocument/2006/relationships/customXml" Target="../customXml/item235.xml"/><Relationship Id="rId256" Type="http://schemas.openxmlformats.org/officeDocument/2006/relationships/customXml" Target="../customXml/item256.xml"/><Relationship Id="rId277" Type="http://schemas.openxmlformats.org/officeDocument/2006/relationships/slide" Target="slides/slide8.xml"/><Relationship Id="rId298" Type="http://schemas.openxmlformats.org/officeDocument/2006/relationships/slide" Target="slides/slide29.xml"/><Relationship Id="rId116" Type="http://schemas.openxmlformats.org/officeDocument/2006/relationships/customXml" Target="../customXml/item116.xml"/><Relationship Id="rId137" Type="http://schemas.openxmlformats.org/officeDocument/2006/relationships/customXml" Target="../customXml/item137.xml"/><Relationship Id="rId158" Type="http://schemas.openxmlformats.org/officeDocument/2006/relationships/customXml" Target="../customXml/item158.xml"/><Relationship Id="rId302" Type="http://schemas.openxmlformats.org/officeDocument/2006/relationships/presProps" Target="presProps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62" Type="http://schemas.openxmlformats.org/officeDocument/2006/relationships/customXml" Target="../customXml/item62.xml"/><Relationship Id="rId83" Type="http://schemas.openxmlformats.org/officeDocument/2006/relationships/customXml" Target="../customXml/item83.xml"/><Relationship Id="rId179" Type="http://schemas.openxmlformats.org/officeDocument/2006/relationships/customXml" Target="../customXml/item179.xml"/><Relationship Id="rId190" Type="http://schemas.openxmlformats.org/officeDocument/2006/relationships/customXml" Target="../customXml/item190.xml"/><Relationship Id="rId204" Type="http://schemas.openxmlformats.org/officeDocument/2006/relationships/customXml" Target="../customXml/item204.xml"/><Relationship Id="rId225" Type="http://schemas.openxmlformats.org/officeDocument/2006/relationships/customXml" Target="../customXml/item225.xml"/><Relationship Id="rId246" Type="http://schemas.openxmlformats.org/officeDocument/2006/relationships/customXml" Target="../customXml/item246.xml"/><Relationship Id="rId267" Type="http://schemas.openxmlformats.org/officeDocument/2006/relationships/slideMaster" Target="slideMasters/slideMaster10.xml"/><Relationship Id="rId288" Type="http://schemas.openxmlformats.org/officeDocument/2006/relationships/slide" Target="slides/slide19.xml"/><Relationship Id="rId106" Type="http://schemas.openxmlformats.org/officeDocument/2006/relationships/customXml" Target="../customXml/item106.xml"/><Relationship Id="rId127" Type="http://schemas.openxmlformats.org/officeDocument/2006/relationships/customXml" Target="../customXml/item127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52" Type="http://schemas.openxmlformats.org/officeDocument/2006/relationships/customXml" Target="../customXml/item52.xml"/><Relationship Id="rId73" Type="http://schemas.openxmlformats.org/officeDocument/2006/relationships/customXml" Target="../customXml/item73.xml"/><Relationship Id="rId94" Type="http://schemas.openxmlformats.org/officeDocument/2006/relationships/customXml" Target="../customXml/item94.xml"/><Relationship Id="rId148" Type="http://schemas.openxmlformats.org/officeDocument/2006/relationships/customXml" Target="../customXml/item148.xml"/><Relationship Id="rId169" Type="http://schemas.openxmlformats.org/officeDocument/2006/relationships/customXml" Target="../customXml/item169.xml"/><Relationship Id="rId4" Type="http://schemas.openxmlformats.org/officeDocument/2006/relationships/customXml" Target="../customXml/item4.xml"/><Relationship Id="rId180" Type="http://schemas.openxmlformats.org/officeDocument/2006/relationships/customXml" Target="../customXml/item180.xml"/><Relationship Id="rId215" Type="http://schemas.openxmlformats.org/officeDocument/2006/relationships/customXml" Target="../customXml/item215.xml"/><Relationship Id="rId236" Type="http://schemas.openxmlformats.org/officeDocument/2006/relationships/customXml" Target="../customXml/item236.xml"/><Relationship Id="rId257" Type="http://schemas.openxmlformats.org/officeDocument/2006/relationships/customXml" Target="../customXml/item257.xml"/><Relationship Id="rId278" Type="http://schemas.openxmlformats.org/officeDocument/2006/relationships/slide" Target="slides/slide9.xml"/><Relationship Id="rId303" Type="http://schemas.openxmlformats.org/officeDocument/2006/relationships/viewProps" Target="viewProps.xml"/><Relationship Id="rId42" Type="http://schemas.openxmlformats.org/officeDocument/2006/relationships/customXml" Target="../customXml/item42.xml"/><Relationship Id="rId84" Type="http://schemas.openxmlformats.org/officeDocument/2006/relationships/customXml" Target="../customXml/item84.xml"/><Relationship Id="rId138" Type="http://schemas.openxmlformats.org/officeDocument/2006/relationships/customXml" Target="../customXml/item138.xml"/><Relationship Id="rId191" Type="http://schemas.openxmlformats.org/officeDocument/2006/relationships/customXml" Target="../customXml/item191.xml"/><Relationship Id="rId205" Type="http://schemas.openxmlformats.org/officeDocument/2006/relationships/customXml" Target="../customXml/item205.xml"/><Relationship Id="rId247" Type="http://schemas.openxmlformats.org/officeDocument/2006/relationships/customXml" Target="../customXml/item247.xml"/><Relationship Id="rId107" Type="http://schemas.openxmlformats.org/officeDocument/2006/relationships/customXml" Target="../customXml/item107.xml"/><Relationship Id="rId289" Type="http://schemas.openxmlformats.org/officeDocument/2006/relationships/slide" Target="slides/slide20.xml"/><Relationship Id="rId11" Type="http://schemas.openxmlformats.org/officeDocument/2006/relationships/customXml" Target="../customXml/item11.xml"/><Relationship Id="rId53" Type="http://schemas.openxmlformats.org/officeDocument/2006/relationships/customXml" Target="../customXml/item53.xml"/><Relationship Id="rId149" Type="http://schemas.openxmlformats.org/officeDocument/2006/relationships/customXml" Target="../customXml/item149.xml"/><Relationship Id="rId95" Type="http://schemas.openxmlformats.org/officeDocument/2006/relationships/customXml" Target="../customXml/item95.xml"/><Relationship Id="rId160" Type="http://schemas.openxmlformats.org/officeDocument/2006/relationships/customXml" Target="../customXml/item160.xml"/><Relationship Id="rId216" Type="http://schemas.openxmlformats.org/officeDocument/2006/relationships/customXml" Target="../customXml/item216.xml"/><Relationship Id="rId258" Type="http://schemas.openxmlformats.org/officeDocument/2006/relationships/slideMaster" Target="slideMasters/slideMaster1.xml"/><Relationship Id="rId22" Type="http://schemas.openxmlformats.org/officeDocument/2006/relationships/customXml" Target="../customXml/item22.xml"/><Relationship Id="rId64" Type="http://schemas.openxmlformats.org/officeDocument/2006/relationships/customXml" Target="../customXml/item64.xml"/><Relationship Id="rId118" Type="http://schemas.openxmlformats.org/officeDocument/2006/relationships/customXml" Target="../customXml/item118.xml"/><Relationship Id="rId171" Type="http://schemas.openxmlformats.org/officeDocument/2006/relationships/customXml" Target="../customXml/item171.xml"/><Relationship Id="rId227" Type="http://schemas.openxmlformats.org/officeDocument/2006/relationships/customXml" Target="../customXml/item227.xml"/><Relationship Id="rId269" Type="http://schemas.openxmlformats.org/officeDocument/2006/relationships/slideMaster" Target="slideMasters/slideMaster12.xml"/><Relationship Id="rId33" Type="http://schemas.openxmlformats.org/officeDocument/2006/relationships/customXml" Target="../customXml/item33.xml"/><Relationship Id="rId129" Type="http://schemas.openxmlformats.org/officeDocument/2006/relationships/customXml" Target="../customXml/item129.xml"/><Relationship Id="rId280" Type="http://schemas.openxmlformats.org/officeDocument/2006/relationships/slide" Target="slides/slide11.xml"/><Relationship Id="rId75" Type="http://schemas.openxmlformats.org/officeDocument/2006/relationships/customXml" Target="../customXml/item75.xml"/><Relationship Id="rId140" Type="http://schemas.openxmlformats.org/officeDocument/2006/relationships/customXml" Target="../customXml/item140.xml"/><Relationship Id="rId182" Type="http://schemas.openxmlformats.org/officeDocument/2006/relationships/customXml" Target="../customXml/item182.xml"/><Relationship Id="rId6" Type="http://schemas.openxmlformats.org/officeDocument/2006/relationships/customXml" Target="../customXml/item6.xml"/><Relationship Id="rId238" Type="http://schemas.openxmlformats.org/officeDocument/2006/relationships/customXml" Target="../customXml/item2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 bwMode="gray"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9C19B8B2-E502-4346-A2C4-B5D7B3866A47}" type="datetimeFigureOut">
              <a:rPr lang="nl-NL" smtClean="0"/>
              <a:t>8-12-2024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 bwMode="gray"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 bwMode="gray"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C89DEE86-6240-4C91-9195-1DD56CA6AE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9038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2:05.71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1,'0'2,"0"3,0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2:11.48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9T12:47:18.62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1,'0'2,"0"4,2 1,0 1,4 1,1 1,-2 0,2-1,-2 0,1-3,1 1,-1 0,1-1,-1 1,0-2,-1 1,-1-1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9T12:47:19.52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76 1,'0'1,"-2"4,-2 1,0 2,-2 0,0 0,2 1,-1-2,1 1,-1-2,0 0,-1 1,0-1,0 1,-1-2,1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9T12:47:20.93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1,'1'0,"4"0,-1 1,2 2,0 1,0 0,-1 1,1 0,0 1,-1 0,0-1,1 1,-1-1,-1 2,-1 1,-2-1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9T12:47:34.87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81 0,'-5'1,"1"0,0 0,0 1,0-1,0 1,1 0,-1 0,0 0,1 0,-5 4,-19 10,23-14,1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9T12:47:36.40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0,'3'1,"1"-1,0 1,0 0,0 0,-1 1,1-1,-1 1,1 0,-1 0,1 0,-1 0,3 4,39 35,-35-31,-7-7,-1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9T12:47:37.81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85 1,'-1'2,"0"0,0 0,-1 0,1 0,0-1,-1 1,0 0,1-1,-1 1,0-1,0 0,0 1,0-1,0 0,0 0,0 0,-4 0,-11 9,-14 21,28-29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9T12:47:39.09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1,'10'1,"-1"0,1 1,-1 0,0 0,0 1,0 0,0 1,0 0,-1 1,0 0,0 0,14 12,-19-14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9T12:47:40.61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86 1,'-3'1,"0"0,0 1,0 0,0-1,0 1,0 0,0 1,0-1,1 0,-1 1,1 0,0-1,0 1,-3 5,-13 13,-3-7,17-12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9T12:47:41.85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1,'4'0,"0"1,0 1,-1-1,1 0,-1 1,1 0,-1 0,1 0,-1 0,0 1,0-1,0 1,0 0,-1-1,1 1,3 6,-2-5,-1 1,2-1,-1 0,0 0,1 0,9 5,-11-7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9T12:47:43.28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119 0,'-3'3,"0"0,0 0,0-1,0 1,0-1,-1 0,1 0,-1 0,-6 2,-7 4,0 1,-16 11,24-15,5-2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2:11.97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9T12:47:44.50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0,'4'1,"0"0,0 0,-1 0,1 1,0-1,-1 1,1 0,-1 0,0 0,0 0,0 1,0-1,0 1,0 0,-1 0,4 4,19 17,-10-3,-12-18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9T12:48:10.47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75 0,'-2'1,"0"-1,0 0,0 1,0-1,0 1,0 0,0-1,0 1,0 0,0 0,1 1,-1-1,0 0,1 1,-1-1,-2 3,-22 31,13-15,12-20,1 0,0 0,0 0,0 0,0 0,0 1,0-1,0 0,0 0,0 0,0 0,0 0,0 0,0 1,0-1,0 0,0 0,0 0,0 0,0 0,0 1,0-1,0 0,0 0,0 0,0 0,0 0,0 0,0 1,0-1,0 0,0 0,1 0,-1 0,0 0,0 0,0 0,0 0,0 1,0-1,0 0,1 0,-1 0,0 0,0 0,0 0,0 0,0 0,0 0,1 0,12 2,15-1,-27-1,77 7,-79-9,-1 0,1 0,0 0,0 0,0 0,0-1,0 1,0 0,1-1,-1 1,1-4,-7-16,2 12,3 6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9T12:48:03.81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26 1,'-1'3,"1"0,-1 0,0-1,0 1,0 0,0-1,0 1,-1 0,-2 3,3-4,-1 0,1 0,-1 0,1 1,0-1,0 0,0 1,1-1,-1 1,0-1,1 1,0-1,-1 4,2-5,-1-1,1 1,-1 0,1-1,0 1,-1-1,1 1,0-1,-1 0,1 1,0-1,-1 1,1-1,0 0,0 0,-1 0,1 1,0-1,0 0,0 0,-1 0,1 0,0 0,1 0,27-1,-22 0,15 1,-16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9T12:48:05.31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1,'1'0,"0"1,2 1,1 0,2 0,0 1,0 0,-1 0,0 1,0-1,-1 1,0 0,-1 0,0 1,-2 0,0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9T12:48:25.10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80 0,'-3'2,"0"0,0 0,0 1,0-1,1 1,-1-1,-1 5,-7 4,-4 0,11-9,0 0,1 1,-1 0,1 0,0 0,-5 5,11-6,1-1,-1-1,1 1,0 0,0-1,-1 0,1 0,4-1,100-6,-102 7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9T12:48:26.43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0,'1'0,"2"0,0 1,1 1,0-1,1 1,1-1,1 1,-2 1,1 1,-1 0,0-1,1 0,0 1,-2 0,0-1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9T12:48:28.36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80 0,'-3'1,"0"0,-1 0,1 0,0 0,0 1,0-1,0 1,0 0,0 0,0 0,0 0,1 0,-1 0,1 1,0 0,-4 5,-21 17,38-23,1 0,-1-1,1 0,12-2,38-5,-56 6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9T12:48:29.70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0,'1'0,"2"0,0 2,1-1,0 2,2-1,-1 2,-1-1,1 0,-1 1,-1-1,-1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9T12:48:31.94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85 1,'-2'4,"-1"0,0 0,0 0,0 0,-1 0,1-1,-1 1,0-1,-6 4,-36 43,91-49,72-1,-110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9T12:48:33.22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1,'1'0,"1"1,0 1,2 0,1 1,1 0,-1 1,0 0,1 0,-1-2,0 0,0 1,-1 0,0-1,-1 1,1 0,0 0,0-2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2:12.39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9T12:48:34.66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57 1,'-2'0,"0"1,1 0,-1 0,0 0,1 0,-1 0,1 0,-1 0,1 0,0 1,-1-1,1 1,0-1,-2 3,-15 22,7-12,8-11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9T12:48:35.89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1,'4'0,"-1"1,1 0,-1 0,1 0,-1 1,0-1,0 1,0 0,0 0,0 0,0 0,0 0,-1 1,1-1,-1 1,1 0,2 5,24 20,-25-25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9T12:48:37.49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14,'3'-1,"-1"-1,1 1,0 0,-1-1,1 1,0 0,0 0,0 1,0-1,0 1,4-1,35 0,0 5,-37-3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9T12:48:40.30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93 1,'-3'0,"-1"0,0 1,1 0,-1 0,1 0,-1 0,1 0,0 1,-1-1,1 1,0 0,0 0,0 0,-2 3,-4 3,1 0,0 1,-7 10,15-19,0 0,0 1,0-1,0 0,0 0,0 0,0 0,0 0,-1 0,1 1,0-1,0 0,0 0,0 0,0 0,0 0,0 0,0 1,1-1,-1 0,0 0,0 0,0 0,0 0,0 0,0 1,0-1,0 0,0 0,0 0,0 0,0 0,0 0,1 0,-1 0,0 0,0 1,0-1,0 0,0 0,0 0,0 0,1 0,-1 0,0 0,0 0,0 0,0 0,0 0,0 0,1 0,-1 0,14 1,12-3,-14-1,1 2,-1-1,0 1,1 1,15 2,4-1,-26-1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9T12:48:41.72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1,'1'0,"2"0,1 0,1 0,0 1,0 0,0 2,1-1,0 1,-1-1,0 1,1-1,-2 1,0-1,1 0,-1 0,0 1,0-2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9T12:48:44.22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110 0,'-3'0,"1"1,-1-1,0 0,1 1,-1-1,1 1,-1 0,1 0,-1 0,1 0,0 1,-1-1,1 1,0-1,-3 3,-25 33,0 0,30-37,-1 0,1 0,-1 0,1 1,0-1,-1 0,1 0,-1 1,1-1,0 0,-1 1,1-1,0 0,0 1,-1-1,1 1,0-1,0 0,-1 1,1-1,0 1,0-1,0 1,0-1,0 1,0-1,0 1,0-1,0 1,0-1,0 1,15 1,22-11,-26 6,0 1,-1 0,1 0,0 1,19 1,-25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9T12:48:45.49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0,'1'6,"1"-1,1 0,-1 0,1 0,0 0,0-1,0 1,0-1,1 0,0 0,0 0,0 0,5 3,-5-4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9T12:48:46.72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103 1,'-3'1,"-1"0,0 0,1 0,0 1,-1-1,1 1,0 0,0 0,0 0,0 0,0 1,0-1,1 1,-3 3,-21 17,1-5,22-15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9T12:48:47.96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0,'146'7,"-141"-7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9T12:48:49.11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1,'0'1,"1"2,1 1,2 0,1 0,-1 1,0 1,0-1,1 0,0-1,0 0,-1-1,0 1,0-1,0-1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2:10.04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9T12:48:51.64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91 0,'-3'1,"-1"-1,1 1,0 0,0 0,0 1,0-1,0 1,0-1,0 1,0 0,1 0,-1 0,-3 5,-31 33,28-23,12-9,0-7,0 0,0-1,1 1,-1-1,0 1,0-1,1 0,2-1,-3 1,103 0,-100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9T12:48:53.13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0,'2'0,"-1"1,1 2,0 0,1-1,1 1,0 1,-1 1,1 0,0-1,-1 0,2 0,-1 1,0-1,-1 0,0-1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9T12:48:55.62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41 0,'-2'2,"-1"0,1 0,0 0,-1 0,1 1,0-1,0 0,0 1,1 0,-1-1,-1 4,-5 6,8-11,-1-1,1 0,0 0,-1 1,1-1,-1 0,1 1,0-1,-1 0,1 1,0-1,-1 1,1-1,0 0,-1 1,1-1,0 1,0-1,0 1,0-1,-1 1,1-1,0 1,0-1,0 1,0-1,0 1,0-1,0 1,0 0,1-1,-1 1,0-1,0 0,1 2,18-1,-6-2,28-3,-35 2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9T12:48:57.39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0,'2'1,"0"2,2 0,0 1,1-1,0 1,1-1,0 0,-1 0,-1-1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2:12.92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2:10.98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2:13.36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0,'2'0,"1"0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2:13.80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2:16.02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64 0,'0'3,"-2"-1,-3 1,0 1,-2 0,-1 0,-2 0,0 0,0 2,3-1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2:17.67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26,'2'0,"1"-2,1-1,1-2,1 1,-1-2,0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2:06.33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2:18.61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14,'2'0,"3"0,2 0,0-2,1 0,-1-3,-1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2:19.32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44,'2'0,"3"0,4-2,5-2,2-4,0-1,-1-2,-2 2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2:20.12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8,'2'0,"5"0,1-2,1-1,-1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2:20.75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0 116,'2'0,"3"-2,4-3,7-6,7-6,7-1,4 0,-1 1,-4 1,-7 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2:21.97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54,'0'-4,"2"-3,1-3,1 1,1-1,1 2,0 2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2:22.89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0,'2'0,"3"0,2 0,2 0,2 0,0 0,1 0,1 0,-1 0,0 0,0 0,-2 2,-3 3,-2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2:23.72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0,'2'0,"2"0,4 0,1 0,-1 2,1 1,1 0,-2 1,-2 2,-1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2:25.17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0,'2'0,"3"0,2 0,2 0,0 2,0 1,-2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2:26.05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1,'0'2,"0"2,2 2,1 0,2 0,1 1,3-1,-1 1,-2-1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2:26.66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1,'0'2,"2"2,3 2,2 0,0 2,1 2,1 3,1 1,-1 0,0-2,-2-3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2:06.90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2:27.27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0,'0'2,"0"3,1 2,2 2,4 2,0 1,1-2,2-3,-1-2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2:27.95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1,'2'0,"5"0,3 2,2 2,-2 4,-1-1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2:29.56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1,'2'0,"2"0,1 2,2 0,-1 3,1 0,-1 1,-1 1,-2 2,-1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2:30.58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1,'0'2,"2"0,5 3,5 2,4 1,4 3,6 0,-1 0,-1 2,-2-3,-5-1,-6-1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2:31.42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135 1,'-2'0,"-3"2,-2 0,-2 1,-2-1,0 1,-1 1,1 1,2 0,-1 1,0 0,0 0,-1 0,1 0,5 0,3-2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2:32.08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73 0,'0'2,"-2"1,-2 1,-3 1,-1 1,0-1,1 2,0-1,-1 0,0 2,1-1,0-2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2:32.67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27 0,'0'2,"-2"1,-1 1,1 3,-2 0,0 0,0 2,2 1,-2-2,3-1,0-2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2:33.35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5 0,'0'2,"-2"1,-1-1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2:34.27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16,'2'0,"3"-2,2 0,2-1,2 1,-1-1,-3-1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2:36.52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7,'4'0,"3"-2,3 0,-1-1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2:07.34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3:01.37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3:01.72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0,'1'0,"2"0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3:02.08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0,'2'0,"0"0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3:02.78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5,'0'-2,"0"-1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3:03.80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3:02.43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3:04.84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1,'0'2,"0"0</inkml:trace>
  <inkml:trace contextRef="#ctx0" brushRef="#br0" timeOffset="1">110 100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3:05.17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3:05.52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5,'0'-2,"0"-1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3:05.89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6,'0'-3,"0"1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2:07.86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3:04.17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</inkml:trace>
  <inkml:trace contextRef="#ctx0" brushRef="#br0" timeOffset="1">89 56,'0'2,"0"0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3:06.24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3:03.13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0,'1'0,"4"0,0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3:03.47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5,'0'-2,"0"0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3:04.51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26 0,'-2'0,"-2"0,-3 0,1 2,0 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3:06.59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3:07.59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3:00.62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3:01.00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1,'0'2,"0"0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3:07.96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2:08.43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3:11.91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1,'2'0,"1"0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3:12.44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3:12.86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3:13.25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3:14.07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3:14.47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0,'0'2,"0"2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3:14.89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3:15.53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3:15.95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3:16.32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2:09.05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3:17.04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3T12:13:33.02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3T12:13:34.00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3T12:13:34.78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3T12:13:35.33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3T12:13:35.74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3T12:13:36.18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3T12:13:36.61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3T12:13:37.01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3T12:13:37.43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2:09.57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3T12:13:37.85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3T12:13:38.30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3T12:13:38.79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3T12:13:39.84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3T12:13:40.33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3T12:13:40.97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3T12:13:41.52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3T12:13:42.53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3T12:13:43.02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3T12:13:43.90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13:22:10.56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3T12:13:44.45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3T12:13:45.23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3T12:13:46.09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9T12:47:06.38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90 0,'-2'2,"-1"2,-1 3,-2-1,0 1,0 0,0-1,-1 0,0 0,0 1,1 1,-2-1,-1 1,2 0,1-1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9T12:47:08.07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0,'2'0,"2"0,3 2,1 1,1-1,2 0,0 1,0 0,0 2,0-1,-2 1,-1 0,-1 1,-2 1,-3-1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9T12:47:12.15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79 0,'-2'0,"-1"2,-1 2,-2 1,0 1,-1 1,0 2,0 0,0 0,1-1,1 1,0-2,1 0,-1-1,1-2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9T12:47:13.30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0,'2'0,"2"2,3 0,1 1,0 0,0 1,-1 1,-1 0,2-2,-2 2,1-1,-1 1,0 1,-1 2,1-1,-1 1,-1-2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9T12:47:14.47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93 1,'-2'0,"-2"1,0 3,-2 1,-2-1,2 1,0 1,1 0,-2-1,1 0,0 0,0 0,0 1,0 0,-1 1,3 0,0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9T12:47:15.75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1,'1'0,"5"0,3 0,2 1,0 2,1-1,-2 1,-1 1,-2 1,0 0,-2 0,1 2,-1 1,-2 1,1-1,0-1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29T12:47:17.66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88 1,'-2'0,"0"0,0 0,1 0,-1 1,0-1,0 1,1-1,-1 1,0 0,1-1,-1 1,0 0,1 0,-1 0,1 0,-1 0,1 1,-2 0,-16 31,17-29,0 0,-1 1,1-1,-1 0,0 0,0-1,0 1,-6 5,4-5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 bwMode="gray"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FE723DA9-8EEA-4442-AD04-D20FEB943E53}" type="datetimeFigureOut">
              <a:rPr lang="nl-NL" smtClean="0"/>
              <a:t>8-12-2024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 bwMode="gray"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 bwMode="gray"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 bwMode="gray"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DBFFFD2D-E339-48D0-8E51-8C7BC4E3C4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8492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0752">
              <a:defRPr/>
            </a:pPr>
            <a:fld id="{DBFFFD2D-E339-48D0-8E51-8C7BC4E3C46A}" type="slidenum">
              <a:rPr lang="nl-NL">
                <a:solidFill>
                  <a:srgbClr val="5E356F"/>
                </a:solidFill>
                <a:latin typeface="Georgia" panose="020F0502020204030204"/>
              </a:rPr>
              <a:pPr defTabSz="990752">
                <a:defRPr/>
              </a:pPr>
              <a:t>3</a:t>
            </a:fld>
            <a:endParaRPr lang="nl-NL">
              <a:solidFill>
                <a:srgbClr val="5E356F"/>
              </a:solidFill>
              <a:latin typeface="Georgia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98680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BDB10-A317-4FF5-A493-9417D97163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5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>
            <a:extLst>
              <a:ext uri="{FF2B5EF4-FFF2-40B4-BE49-F238E27FC236}">
                <a16:creationId xmlns:a16="http://schemas.microsoft.com/office/drawing/2014/main" id="{FF52BAA5-EF07-4F3F-99A5-353F7576DC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2659">
              <a:defRPr sz="29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4856" indent="-289335" defTabSz="932659">
              <a:defRPr sz="29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0570" indent="-231145" defTabSz="932659">
              <a:defRPr sz="29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26091" indent="-231145" defTabSz="932659">
              <a:defRPr sz="29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9996" indent="-231145" defTabSz="932659">
              <a:defRPr sz="29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5517" indent="-231145" defTabSz="932659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1038" indent="-231145" defTabSz="932659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86559" indent="-231145" defTabSz="932659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52080" indent="-231145" defTabSz="932659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78BC75C8-9D53-4B79-9102-920F87D118EA}" type="slidenum">
              <a:rPr lang="en-US" alt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defRPr/>
              </a:pPr>
              <a:t>11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6915" name="Rectangle 2">
            <a:extLst>
              <a:ext uri="{FF2B5EF4-FFF2-40B4-BE49-F238E27FC236}">
                <a16:creationId xmlns:a16="http://schemas.microsoft.com/office/drawing/2014/main" id="{FC822B79-0704-481A-8424-4EC41BF18E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3263" y="685800"/>
            <a:ext cx="6107112" cy="3435350"/>
          </a:xfrm>
          <a:ln/>
        </p:spPr>
      </p:sp>
      <p:sp>
        <p:nvSpPr>
          <p:cNvPr id="166916" name="Rectangle 3">
            <a:extLst>
              <a:ext uri="{FF2B5EF4-FFF2-40B4-BE49-F238E27FC236}">
                <a16:creationId xmlns:a16="http://schemas.microsoft.com/office/drawing/2014/main" id="{AA48B57B-A323-431A-965A-4CC5F70DEA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1"/>
            <a:endParaRPr lang="nl-BE" altLang="de-DE" sz="2900" dirty="0">
              <a:solidFill>
                <a:srgbClr val="80808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497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6216021E-3B30-E846-99CD-12C3817D181C}" type="slidenum">
              <a:rPr lang="nl-NL">
                <a:solidFill>
                  <a:prstClr val="black"/>
                </a:solidFill>
                <a:latin typeface="Calibri" panose="020F0502020204030204"/>
              </a:rPr>
              <a:pPr defTabSz="990752">
                <a:defRPr/>
              </a:pPr>
              <a:t>14</a:t>
            </a:fld>
            <a:endParaRPr lang="nl-N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62705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6269C-E436-1E54-4F4C-1284E7BAE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5BDAABF-D983-8540-28F7-BA0B46F802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756E82A-49D5-57A3-5E4D-67328CE2E8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DACE23-51D5-50B7-EBCF-C0440B21C0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BDB10-A317-4FF5-A493-9417D97163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080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907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6021E-3B30-E846-99CD-12C3817D181C}" type="slidenum">
              <a:rPr kumimoji="0" lang="nl-NL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907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013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F8EB7-EBCC-FAD7-CC7D-340DB10B9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3FF4420-B6A7-33EF-528C-2F0AEDD58E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700088A-3F85-25D0-5881-11BF592CA4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nl-NL" sz="2000">
                <a:latin typeface="Literata-Regular"/>
              </a:rPr>
              <a:t>   Vanuit welke perspectief en waarop willen wij als RvT toezien?</a:t>
            </a:r>
          </a:p>
          <a:p>
            <a:pPr algn="l"/>
            <a:r>
              <a:rPr lang="nl-NL" sz="2000">
                <a:latin typeface="Literata-Regular"/>
              </a:rPr>
              <a:t>• Hoe, wanneer en waarover neemt de bestuurder de RvT mee bij (nieuwe) samenwerkingen?</a:t>
            </a:r>
          </a:p>
          <a:p>
            <a:pPr algn="l"/>
            <a:r>
              <a:rPr lang="nl-NL" sz="2000">
                <a:latin typeface="Literata-Regular"/>
              </a:rPr>
              <a:t>• Welke ruimte heeft de bestuurder nodig om samenwerkingen te realiseren én wat kan de RvT dan wel doen en wat juist niet?</a:t>
            </a:r>
          </a:p>
          <a:p>
            <a:pPr algn="l"/>
            <a:r>
              <a:rPr lang="nl-NL" sz="2000">
                <a:latin typeface="Literata-Regular"/>
              </a:rPr>
              <a:t>• Wat geeft de RvT genoeg comfort om vertrouwen en ruimte te geven?</a:t>
            </a:r>
          </a:p>
          <a:p>
            <a:pPr algn="l"/>
            <a:r>
              <a:rPr lang="nl-NL" sz="2000">
                <a:latin typeface="Literata-Regular"/>
              </a:rPr>
              <a:t>• Heeft de RvT ook een rol in de samenwerkingsverbanden en netwerken waar de organisatie actief in is? En zo ja, wat is dan die rol?</a:t>
            </a:r>
          </a:p>
          <a:p>
            <a:pPr algn="l"/>
            <a:r>
              <a:rPr lang="nl-NL" sz="2000">
                <a:latin typeface="Literata-Regular"/>
              </a:rPr>
              <a:t>• Hoe voorkomen we een stapeling van toezicht en blijft het werkbaar?</a:t>
            </a: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5D59C3C-B0D9-BA84-9EFC-C4A12B50A0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FFD2D-E339-48D0-8E51-8C7BC4E3C46A}" type="slidenum">
              <a:rPr kumimoji="0" lang="nl-NL" sz="1300" b="0" i="0" u="none" strike="noStrike" kern="1200" cap="none" spc="0" normalizeH="0" baseline="0" noProof="0" smtClean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srgbClr val="5E356F"/>
              </a:solidFill>
              <a:effectLst/>
              <a:uLnTx/>
              <a:uFillTx/>
              <a:latin typeface="Georgia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581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D1AF6-0B56-9054-D604-BD8B90AA6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641B3D0-62AC-09B8-88BD-1EA4B1AA5F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9CC62F8-FA88-119A-E02C-87E0F4C4C1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310B15E-3A7F-B4E0-F8BB-DB397B4E9A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907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6021E-3B30-E846-99CD-12C3817D181C}" type="slidenum">
              <a:rPr kumimoji="0" lang="nl-NL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907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585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BDB10-A317-4FF5-A493-9417D97163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451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>
            <a:extLst>
              <a:ext uri="{FF2B5EF4-FFF2-40B4-BE49-F238E27FC236}">
                <a16:creationId xmlns:a16="http://schemas.microsoft.com/office/drawing/2014/main" id="{F6A83902-AF04-432D-8EF5-534357E878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>
            <a:extLst>
              <a:ext uri="{FF2B5EF4-FFF2-40B4-BE49-F238E27FC236}">
                <a16:creationId xmlns:a16="http://schemas.microsoft.com/office/drawing/2014/main" id="{A7490D7D-5907-449E-864E-715217672C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06500" name="Slide Number Placeholder 3">
            <a:extLst>
              <a:ext uri="{FF2B5EF4-FFF2-40B4-BE49-F238E27FC236}">
                <a16:creationId xmlns:a16="http://schemas.microsoft.com/office/drawing/2014/main" id="{CA35B28B-DCEF-4D24-86E1-ECA2301AD3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6472" indent="-290951">
              <a:defRPr sz="29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803" indent="-232761">
              <a:defRPr sz="29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29324" indent="-232761">
              <a:defRPr sz="29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4845" indent="-232761">
              <a:defRPr sz="29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0366" indent="-232761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5887" indent="-232761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1408" indent="-232761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56929" indent="-232761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31042">
              <a:defRPr/>
            </a:pPr>
            <a:fld id="{3FF38E0E-5489-48DD-9961-D92D06AFE76F}" type="slidenum">
              <a:rPr lang="en-US" altLang="en-US" sz="1200" b="0">
                <a:solidFill>
                  <a:srgbClr val="000000"/>
                </a:solidFill>
                <a:latin typeface="Calibri" panose="020F0502020204030204" pitchFamily="34" charset="0"/>
              </a:rPr>
              <a:pPr defTabSz="931042">
                <a:defRPr/>
              </a:pPr>
              <a:t>28</a:t>
            </a:fld>
            <a:endParaRPr lang="en-US" altLang="en-US" sz="1200" b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900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36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252.xml"/><Relationship Id="rId2" Type="http://schemas.openxmlformats.org/officeDocument/2006/relationships/customXml" Target="../../customXml/item8.xml"/><Relationship Id="rId1" Type="http://schemas.openxmlformats.org/officeDocument/2006/relationships/customXml" Target="../../customXml/item89.xml"/><Relationship Id="rId4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customXml" Target="../../customXml/item8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customXml" Target="../../customXml/item138.xml"/><Relationship Id="rId1" Type="http://schemas.openxmlformats.org/officeDocument/2006/relationships/customXml" Target="../../customXml/item114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customXml" Target="../../customXml/item186.xml"/><Relationship Id="rId1" Type="http://schemas.openxmlformats.org/officeDocument/2006/relationships/customXml" Target="../../customXml/item160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customXml" Target="../../customXml/item210.xml"/><Relationship Id="rId1" Type="http://schemas.openxmlformats.org/officeDocument/2006/relationships/customXml" Target="../../customXml/item6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customXml" Target="../../customXml/item237.xml"/><Relationship Id="rId1" Type="http://schemas.openxmlformats.org/officeDocument/2006/relationships/customXml" Target="../../customXml/item2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customXml" Target="../../customXml/item246.xml"/><Relationship Id="rId1" Type="http://schemas.openxmlformats.org/officeDocument/2006/relationships/customXml" Target="../../customXml/item169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97.xml"/><Relationship Id="rId2" Type="http://schemas.openxmlformats.org/officeDocument/2006/relationships/customXml" Target="../../customXml/item72.xml"/><Relationship Id="rId1" Type="http://schemas.openxmlformats.org/officeDocument/2006/relationships/customXml" Target="../../customXml/item54.xml"/><Relationship Id="rId4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174.xml"/><Relationship Id="rId2" Type="http://schemas.openxmlformats.org/officeDocument/2006/relationships/customXml" Target="../../customXml/item147.xml"/><Relationship Id="rId1" Type="http://schemas.openxmlformats.org/officeDocument/2006/relationships/customXml" Target="../../customXml/item125.xml"/><Relationship Id="rId4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customXml" Target="../../customXml/item9.xml"/><Relationship Id="rId1" Type="http://schemas.openxmlformats.org/officeDocument/2006/relationships/customXml" Target="../../customXml/item19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customXml" Target="../../customXml/item21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customXml" Target="../../customXml/item35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customXml" Target="../../customXml/item61.xml"/><Relationship Id="rId1" Type="http://schemas.openxmlformats.org/officeDocument/2006/relationships/customXml" Target="../../customXml/item24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customXml" Target="../../customXml/item115.xml"/><Relationship Id="rId1" Type="http://schemas.openxmlformats.org/officeDocument/2006/relationships/customXml" Target="../../customXml/item8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4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customXml" Target="../../customXml/item161.xml"/><Relationship Id="rId1" Type="http://schemas.openxmlformats.org/officeDocument/2006/relationships/customXml" Target="../../customXml/item13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95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customXml" Target="../../customXml/item227.xml"/><Relationship Id="rId1" Type="http://schemas.openxmlformats.org/officeDocument/2006/relationships/customXml" Target="../../customXml/item208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lans.nl/regiokracht" TargetMode="External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.emf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lans.nl/regiokracht" TargetMode="External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.emf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customXml" Target="../../customXml/item250.xml"/><Relationship Id="rId1" Type="http://schemas.openxmlformats.org/officeDocument/2006/relationships/customXml" Target="../../customXml/item13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customXml" Target="../../customXml/item39.xml"/><Relationship Id="rId1" Type="http://schemas.openxmlformats.org/officeDocument/2006/relationships/customXml" Target="../../customXml/item127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customXml" Target="../../customXml/item13.xml"/><Relationship Id="rId1" Type="http://schemas.openxmlformats.org/officeDocument/2006/relationships/customXml" Target="../../customXml/item119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customXml" Target="../../customXml/item15.xml"/><Relationship Id="rId1" Type="http://schemas.openxmlformats.org/officeDocument/2006/relationships/customXml" Target="../../customXml/item94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100.xml"/><Relationship Id="rId2" Type="http://schemas.openxmlformats.org/officeDocument/2006/relationships/customXml" Target="../../customXml/item123.xml"/><Relationship Id="rId1" Type="http://schemas.openxmlformats.org/officeDocument/2006/relationships/customXml" Target="../../customXml/item34.xml"/><Relationship Id="rId4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0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211.xml"/><Relationship Id="rId2" Type="http://schemas.openxmlformats.org/officeDocument/2006/relationships/customXml" Target="../../customXml/item113.xml"/><Relationship Id="rId1" Type="http://schemas.openxmlformats.org/officeDocument/2006/relationships/customXml" Target="../../customXml/item215.xml"/><Relationship Id="rId4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customXml" Target="../../customXml/item40.xml"/><Relationship Id="rId1" Type="http://schemas.openxmlformats.org/officeDocument/2006/relationships/customXml" Target="../../customXml/item79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218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23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customXml" Target="../../customXml/item159.xml"/><Relationship Id="rId1" Type="http://schemas.openxmlformats.org/officeDocument/2006/relationships/customXml" Target="../../customXml/item1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customXml" Target="../../customXml/item153.xml"/><Relationship Id="rId1" Type="http://schemas.openxmlformats.org/officeDocument/2006/relationships/customXml" Target="../../customXml/item24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customXml" Target="../../customXml/item150.xml"/><Relationship Id="rId1" Type="http://schemas.openxmlformats.org/officeDocument/2006/relationships/customXml" Target="../../customXml/item23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customXml" Target="../../customXml/item183.xml"/><Relationship Id="rId1" Type="http://schemas.openxmlformats.org/officeDocument/2006/relationships/customXml" Target="../../customXml/item24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customXml" Target="../../customXml/item176.xml"/><Relationship Id="rId1" Type="http://schemas.openxmlformats.org/officeDocument/2006/relationships/customXml" Target="../../customXml/item5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customXml" Target="../../customXml/item101.xml"/><Relationship Id="rId1" Type="http://schemas.openxmlformats.org/officeDocument/2006/relationships/customXml" Target="../../customXml/item44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customXml" Target="../../customXml/item92.xml"/><Relationship Id="rId1" Type="http://schemas.openxmlformats.org/officeDocument/2006/relationships/customXml" Target="../../customXml/item216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customXml" Target="../../customXml/item20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customXml" Target="../../customXml/item182.xml"/><Relationship Id="rId1" Type="http://schemas.openxmlformats.org/officeDocument/2006/relationships/customXml" Target="../../customXml/item93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customXml" Target="../../customXml/item239.xml"/><Relationship Id="rId1" Type="http://schemas.openxmlformats.org/officeDocument/2006/relationships/customXml" Target="../../customXml/item118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customXml" Target="../../customXml/item59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customXml" Target="../../customXml/item60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customXml" Target="../../customXml/item201.xml"/><Relationship Id="rId1" Type="http://schemas.openxmlformats.org/officeDocument/2006/relationships/customXml" Target="../../customXml/item16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customXml" Target="../../customXml/item166.xml"/><Relationship Id="rId1" Type="http://schemas.openxmlformats.org/officeDocument/2006/relationships/customXml" Target="../../customXml/item16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customXml" Target="../../customXml/item253.xml"/><Relationship Id="rId1" Type="http://schemas.openxmlformats.org/officeDocument/2006/relationships/customXml" Target="../../customXml/item10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customXml" Target="../../customXml/item48.xml"/><Relationship Id="rId1" Type="http://schemas.openxmlformats.org/officeDocument/2006/relationships/customXml" Target="../../customXml/item5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customXml" Target="../../customXml/item87.xml"/><Relationship Id="rId13" Type="http://schemas.openxmlformats.org/officeDocument/2006/relationships/customXml" Target="../../customXml/item57.xml"/><Relationship Id="rId18" Type="http://schemas.openxmlformats.org/officeDocument/2006/relationships/customXml" Target="../../customXml/item173.xml"/><Relationship Id="rId3" Type="http://schemas.openxmlformats.org/officeDocument/2006/relationships/customXml" Target="../../customXml/item120.xml"/><Relationship Id="rId21" Type="http://schemas.openxmlformats.org/officeDocument/2006/relationships/slideMaster" Target="../slideMasters/slideMaster5.xml"/><Relationship Id="rId7" Type="http://schemas.openxmlformats.org/officeDocument/2006/relationships/customXml" Target="../../customXml/item41.xml"/><Relationship Id="rId12" Type="http://schemas.openxmlformats.org/officeDocument/2006/relationships/customXml" Target="../../customXml/item256.xml"/><Relationship Id="rId17" Type="http://schemas.openxmlformats.org/officeDocument/2006/relationships/customXml" Target="../../customXml/item148.xml"/><Relationship Id="rId2" Type="http://schemas.openxmlformats.org/officeDocument/2006/relationships/customXml" Target="../../customXml/item27.xml"/><Relationship Id="rId16" Type="http://schemas.openxmlformats.org/officeDocument/2006/relationships/customXml" Target="../../customXml/item146.xml"/><Relationship Id="rId20" Type="http://schemas.openxmlformats.org/officeDocument/2006/relationships/customXml" Target="../../customXml/item132.xml"/><Relationship Id="rId1" Type="http://schemas.openxmlformats.org/officeDocument/2006/relationships/customXml" Target="../../customXml/item78.xml"/><Relationship Id="rId6" Type="http://schemas.openxmlformats.org/officeDocument/2006/relationships/customXml" Target="../../customXml/item86.xml"/><Relationship Id="rId11" Type="http://schemas.openxmlformats.org/officeDocument/2006/relationships/customXml" Target="../../customXml/item26.xml"/><Relationship Id="rId5" Type="http://schemas.openxmlformats.org/officeDocument/2006/relationships/customXml" Target="../../customXml/item33.xml"/><Relationship Id="rId15" Type="http://schemas.openxmlformats.org/officeDocument/2006/relationships/customXml" Target="../../customXml/item32.xml"/><Relationship Id="rId10" Type="http://schemas.openxmlformats.org/officeDocument/2006/relationships/customXml" Target="../../customXml/item149.xml"/><Relationship Id="rId19" Type="http://schemas.openxmlformats.org/officeDocument/2006/relationships/customXml" Target="../../customXml/item229.xml"/><Relationship Id="rId4" Type="http://schemas.openxmlformats.org/officeDocument/2006/relationships/customXml" Target="../../customXml/item171.xml"/><Relationship Id="rId9" Type="http://schemas.openxmlformats.org/officeDocument/2006/relationships/customXml" Target="../../customXml/item75.xml"/><Relationship Id="rId14" Type="http://schemas.openxmlformats.org/officeDocument/2006/relationships/customXml" Target="../../customXml/item8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10.xml"/><Relationship Id="rId2" Type="http://schemas.openxmlformats.org/officeDocument/2006/relationships/customXml" Target="../../customXml/item74.xml"/><Relationship Id="rId1" Type="http://schemas.openxmlformats.org/officeDocument/2006/relationships/customXml" Target="../../customXml/item124.xml"/><Relationship Id="rId4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"/>
          <p:cNvGrpSpPr>
            <a:grpSpLocks noSelect="1" noChangeAspect="1"/>
          </p:cNvGrpSpPr>
          <p:nvPr userDrawn="1"/>
        </p:nvGrpSpPr>
        <p:grpSpPr bwMode="gray">
          <a:xfrm>
            <a:off x="683126" y="5768263"/>
            <a:ext cx="1285200" cy="707779"/>
            <a:chOff x="7704138" y="431800"/>
            <a:chExt cx="1127125" cy="620713"/>
          </a:xfrm>
        </p:grpSpPr>
        <p:sp>
          <p:nvSpPr>
            <p:cNvPr id="17" name="Freeform 11"/>
            <p:cNvSpPr>
              <a:spLocks noSelect="1"/>
            </p:cNvSpPr>
            <p:nvPr userDrawn="1"/>
          </p:nvSpPr>
          <p:spPr bwMode="gray">
            <a:xfrm>
              <a:off x="8224838" y="442913"/>
              <a:ext cx="606425" cy="334963"/>
            </a:xfrm>
            <a:custGeom>
              <a:avLst/>
              <a:gdLst>
                <a:gd name="T0" fmla="*/ 2470 w 2719"/>
                <a:gd name="T1" fmla="*/ 329 h 1502"/>
                <a:gd name="T2" fmla="*/ 2344 w 2719"/>
                <a:gd name="T3" fmla="*/ 248 h 1502"/>
                <a:gd name="T4" fmla="*/ 1985 w 2719"/>
                <a:gd name="T5" fmla="*/ 2 h 1502"/>
                <a:gd name="T6" fmla="*/ 1689 w 2719"/>
                <a:gd name="T7" fmla="*/ 266 h 1502"/>
                <a:gd name="T8" fmla="*/ 1549 w 2719"/>
                <a:gd name="T9" fmla="*/ 386 h 1502"/>
                <a:gd name="T10" fmla="*/ 1462 w 2719"/>
                <a:gd name="T11" fmla="*/ 479 h 1502"/>
                <a:gd name="T12" fmla="*/ 1420 w 2719"/>
                <a:gd name="T13" fmla="*/ 508 h 1502"/>
                <a:gd name="T14" fmla="*/ 1027 w 2719"/>
                <a:gd name="T15" fmla="*/ 968 h 1502"/>
                <a:gd name="T16" fmla="*/ 987 w 2719"/>
                <a:gd name="T17" fmla="*/ 1006 h 1502"/>
                <a:gd name="T18" fmla="*/ 979 w 2719"/>
                <a:gd name="T19" fmla="*/ 1008 h 1502"/>
                <a:gd name="T20" fmla="*/ 937 w 2719"/>
                <a:gd name="T21" fmla="*/ 1022 h 1502"/>
                <a:gd name="T22" fmla="*/ 824 w 2719"/>
                <a:gd name="T23" fmla="*/ 1080 h 1502"/>
                <a:gd name="T24" fmla="*/ 815 w 2719"/>
                <a:gd name="T25" fmla="*/ 1084 h 1502"/>
                <a:gd name="T26" fmla="*/ 642 w 2719"/>
                <a:gd name="T27" fmla="*/ 1147 h 1502"/>
                <a:gd name="T28" fmla="*/ 292 w 2719"/>
                <a:gd name="T29" fmla="*/ 1225 h 1502"/>
                <a:gd name="T30" fmla="*/ 236 w 2719"/>
                <a:gd name="T31" fmla="*/ 1222 h 1502"/>
                <a:gd name="T32" fmla="*/ 198 w 2719"/>
                <a:gd name="T33" fmla="*/ 1222 h 1502"/>
                <a:gd name="T34" fmla="*/ 26 w 2719"/>
                <a:gd name="T35" fmla="*/ 1291 h 1502"/>
                <a:gd name="T36" fmla="*/ 58 w 2719"/>
                <a:gd name="T37" fmla="*/ 1315 h 1502"/>
                <a:gd name="T38" fmla="*/ 78 w 2719"/>
                <a:gd name="T39" fmla="*/ 1320 h 1502"/>
                <a:gd name="T40" fmla="*/ 188 w 2719"/>
                <a:gd name="T41" fmla="*/ 1322 h 1502"/>
                <a:gd name="T42" fmla="*/ 475 w 2719"/>
                <a:gd name="T43" fmla="*/ 1327 h 1502"/>
                <a:gd name="T44" fmla="*/ 579 w 2719"/>
                <a:gd name="T45" fmla="*/ 1329 h 1502"/>
                <a:gd name="T46" fmla="*/ 944 w 2719"/>
                <a:gd name="T47" fmla="*/ 1242 h 1502"/>
                <a:gd name="T48" fmla="*/ 919 w 2719"/>
                <a:gd name="T49" fmla="*/ 1350 h 1502"/>
                <a:gd name="T50" fmla="*/ 969 w 2719"/>
                <a:gd name="T51" fmla="*/ 1397 h 1502"/>
                <a:gd name="T52" fmla="*/ 981 w 2719"/>
                <a:gd name="T53" fmla="*/ 1408 h 1502"/>
                <a:gd name="T54" fmla="*/ 1068 w 2719"/>
                <a:gd name="T55" fmla="*/ 1502 h 1502"/>
                <a:gd name="T56" fmla="*/ 1086 w 2719"/>
                <a:gd name="T57" fmla="*/ 1501 h 1502"/>
                <a:gd name="T58" fmla="*/ 1113 w 2719"/>
                <a:gd name="T59" fmla="*/ 1501 h 1502"/>
                <a:gd name="T60" fmla="*/ 1277 w 2719"/>
                <a:gd name="T61" fmla="*/ 1271 h 1502"/>
                <a:gd name="T62" fmla="*/ 1222 w 2719"/>
                <a:gd name="T63" fmla="*/ 1194 h 1502"/>
                <a:gd name="T64" fmla="*/ 1228 w 2719"/>
                <a:gd name="T65" fmla="*/ 1159 h 1502"/>
                <a:gd name="T66" fmla="*/ 1352 w 2719"/>
                <a:gd name="T67" fmla="*/ 1070 h 1502"/>
                <a:gd name="T68" fmla="*/ 1528 w 2719"/>
                <a:gd name="T69" fmla="*/ 808 h 1502"/>
                <a:gd name="T70" fmla="*/ 1802 w 2719"/>
                <a:gd name="T71" fmla="*/ 612 h 1502"/>
                <a:gd name="T72" fmla="*/ 1862 w 2719"/>
                <a:gd name="T73" fmla="*/ 489 h 1502"/>
                <a:gd name="T74" fmla="*/ 1961 w 2719"/>
                <a:gd name="T75" fmla="*/ 288 h 1502"/>
                <a:gd name="T76" fmla="*/ 2012 w 2719"/>
                <a:gd name="T77" fmla="*/ 244 h 1502"/>
                <a:gd name="T78" fmla="*/ 2013 w 2719"/>
                <a:gd name="T79" fmla="*/ 244 h 1502"/>
                <a:gd name="T80" fmla="*/ 2216 w 2719"/>
                <a:gd name="T81" fmla="*/ 352 h 1502"/>
                <a:gd name="T82" fmla="*/ 2361 w 2719"/>
                <a:gd name="T83" fmla="*/ 404 h 1502"/>
                <a:gd name="T84" fmla="*/ 2383 w 2719"/>
                <a:gd name="T85" fmla="*/ 426 h 1502"/>
                <a:gd name="T86" fmla="*/ 2469 w 2719"/>
                <a:gd name="T87" fmla="*/ 494 h 1502"/>
                <a:gd name="T88" fmla="*/ 2488 w 2719"/>
                <a:gd name="T89" fmla="*/ 491 h 1502"/>
                <a:gd name="T90" fmla="*/ 2504 w 2719"/>
                <a:gd name="T91" fmla="*/ 486 h 1502"/>
                <a:gd name="T92" fmla="*/ 2510 w 2719"/>
                <a:gd name="T93" fmla="*/ 483 h 1502"/>
                <a:gd name="T94" fmla="*/ 2643 w 2719"/>
                <a:gd name="T95" fmla="*/ 496 h 1502"/>
                <a:gd name="T96" fmla="*/ 2662 w 2719"/>
                <a:gd name="T97" fmla="*/ 504 h 1502"/>
                <a:gd name="T98" fmla="*/ 2712 w 2719"/>
                <a:gd name="T99" fmla="*/ 452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719" h="1502">
                  <a:moveTo>
                    <a:pt x="2712" y="452"/>
                  </a:moveTo>
                  <a:cubicBezTo>
                    <a:pt x="2701" y="431"/>
                    <a:pt x="2676" y="409"/>
                    <a:pt x="2470" y="329"/>
                  </a:cubicBezTo>
                  <a:cubicBezTo>
                    <a:pt x="2461" y="325"/>
                    <a:pt x="2454" y="322"/>
                    <a:pt x="2449" y="320"/>
                  </a:cubicBezTo>
                  <a:cubicBezTo>
                    <a:pt x="2437" y="316"/>
                    <a:pt x="2386" y="280"/>
                    <a:pt x="2344" y="248"/>
                  </a:cubicBezTo>
                  <a:cubicBezTo>
                    <a:pt x="2338" y="243"/>
                    <a:pt x="2287" y="196"/>
                    <a:pt x="2170" y="97"/>
                  </a:cubicBezTo>
                  <a:cubicBezTo>
                    <a:pt x="2088" y="27"/>
                    <a:pt x="2035" y="0"/>
                    <a:pt x="1985" y="2"/>
                  </a:cubicBezTo>
                  <a:cubicBezTo>
                    <a:pt x="1963" y="3"/>
                    <a:pt x="1944" y="9"/>
                    <a:pt x="1924" y="15"/>
                  </a:cubicBezTo>
                  <a:cubicBezTo>
                    <a:pt x="1851" y="39"/>
                    <a:pt x="1717" y="219"/>
                    <a:pt x="1689" y="266"/>
                  </a:cubicBezTo>
                  <a:cubicBezTo>
                    <a:pt x="1665" y="308"/>
                    <a:pt x="1621" y="334"/>
                    <a:pt x="1586" y="354"/>
                  </a:cubicBezTo>
                  <a:cubicBezTo>
                    <a:pt x="1570" y="364"/>
                    <a:pt x="1561" y="377"/>
                    <a:pt x="1549" y="386"/>
                  </a:cubicBezTo>
                  <a:cubicBezTo>
                    <a:pt x="1530" y="402"/>
                    <a:pt x="1511" y="425"/>
                    <a:pt x="1494" y="445"/>
                  </a:cubicBezTo>
                  <a:cubicBezTo>
                    <a:pt x="1482" y="459"/>
                    <a:pt x="1469" y="474"/>
                    <a:pt x="1462" y="479"/>
                  </a:cubicBezTo>
                  <a:cubicBezTo>
                    <a:pt x="1453" y="486"/>
                    <a:pt x="1444" y="492"/>
                    <a:pt x="1422" y="507"/>
                  </a:cubicBezTo>
                  <a:cubicBezTo>
                    <a:pt x="1420" y="508"/>
                    <a:pt x="1420" y="508"/>
                    <a:pt x="1420" y="508"/>
                  </a:cubicBezTo>
                  <a:cubicBezTo>
                    <a:pt x="1395" y="525"/>
                    <a:pt x="1349" y="556"/>
                    <a:pt x="1260" y="617"/>
                  </a:cubicBezTo>
                  <a:cubicBezTo>
                    <a:pt x="1090" y="734"/>
                    <a:pt x="1027" y="966"/>
                    <a:pt x="1027" y="968"/>
                  </a:cubicBezTo>
                  <a:cubicBezTo>
                    <a:pt x="1025" y="973"/>
                    <a:pt x="1008" y="996"/>
                    <a:pt x="988" y="1005"/>
                  </a:cubicBezTo>
                  <a:cubicBezTo>
                    <a:pt x="987" y="1006"/>
                    <a:pt x="987" y="1006"/>
                    <a:pt x="987" y="1006"/>
                  </a:cubicBezTo>
                  <a:cubicBezTo>
                    <a:pt x="984" y="1007"/>
                    <a:pt x="984" y="1007"/>
                    <a:pt x="984" y="1007"/>
                  </a:cubicBezTo>
                  <a:cubicBezTo>
                    <a:pt x="979" y="1008"/>
                    <a:pt x="979" y="1008"/>
                    <a:pt x="979" y="1008"/>
                  </a:cubicBezTo>
                  <a:cubicBezTo>
                    <a:pt x="976" y="1009"/>
                    <a:pt x="976" y="1009"/>
                    <a:pt x="976" y="1009"/>
                  </a:cubicBezTo>
                  <a:cubicBezTo>
                    <a:pt x="960" y="1013"/>
                    <a:pt x="940" y="1021"/>
                    <a:pt x="937" y="1022"/>
                  </a:cubicBezTo>
                  <a:cubicBezTo>
                    <a:pt x="916" y="1032"/>
                    <a:pt x="874" y="1052"/>
                    <a:pt x="830" y="1075"/>
                  </a:cubicBezTo>
                  <a:cubicBezTo>
                    <a:pt x="824" y="1080"/>
                    <a:pt x="824" y="1080"/>
                    <a:pt x="824" y="1080"/>
                  </a:cubicBezTo>
                  <a:cubicBezTo>
                    <a:pt x="818" y="1082"/>
                    <a:pt x="818" y="1082"/>
                    <a:pt x="818" y="1082"/>
                  </a:cubicBezTo>
                  <a:cubicBezTo>
                    <a:pt x="815" y="1084"/>
                    <a:pt x="815" y="1084"/>
                    <a:pt x="815" y="1084"/>
                  </a:cubicBezTo>
                  <a:cubicBezTo>
                    <a:pt x="797" y="1094"/>
                    <a:pt x="734" y="1129"/>
                    <a:pt x="688" y="1138"/>
                  </a:cubicBezTo>
                  <a:cubicBezTo>
                    <a:pt x="672" y="1141"/>
                    <a:pt x="657" y="1144"/>
                    <a:pt x="642" y="1147"/>
                  </a:cubicBezTo>
                  <a:cubicBezTo>
                    <a:pt x="595" y="1155"/>
                    <a:pt x="547" y="1163"/>
                    <a:pt x="498" y="1182"/>
                  </a:cubicBezTo>
                  <a:cubicBezTo>
                    <a:pt x="448" y="1201"/>
                    <a:pt x="361" y="1222"/>
                    <a:pt x="292" y="1225"/>
                  </a:cubicBezTo>
                  <a:cubicBezTo>
                    <a:pt x="281" y="1225"/>
                    <a:pt x="271" y="1225"/>
                    <a:pt x="262" y="1225"/>
                  </a:cubicBezTo>
                  <a:cubicBezTo>
                    <a:pt x="253" y="1224"/>
                    <a:pt x="244" y="1223"/>
                    <a:pt x="236" y="1222"/>
                  </a:cubicBezTo>
                  <a:cubicBezTo>
                    <a:pt x="233" y="1222"/>
                    <a:pt x="233" y="1222"/>
                    <a:pt x="233" y="1222"/>
                  </a:cubicBezTo>
                  <a:cubicBezTo>
                    <a:pt x="231" y="1222"/>
                    <a:pt x="218" y="1221"/>
                    <a:pt x="198" y="1222"/>
                  </a:cubicBezTo>
                  <a:cubicBezTo>
                    <a:pt x="158" y="1223"/>
                    <a:pt x="104" y="1230"/>
                    <a:pt x="65" y="1252"/>
                  </a:cubicBezTo>
                  <a:cubicBezTo>
                    <a:pt x="24" y="1259"/>
                    <a:pt x="0" y="1271"/>
                    <a:pt x="26" y="1291"/>
                  </a:cubicBezTo>
                  <a:cubicBezTo>
                    <a:pt x="23" y="1294"/>
                    <a:pt x="53" y="1315"/>
                    <a:pt x="57" y="1315"/>
                  </a:cubicBezTo>
                  <a:cubicBezTo>
                    <a:pt x="58" y="1315"/>
                    <a:pt x="58" y="1315"/>
                    <a:pt x="58" y="1315"/>
                  </a:cubicBezTo>
                  <a:cubicBezTo>
                    <a:pt x="61" y="1316"/>
                    <a:pt x="61" y="1316"/>
                    <a:pt x="61" y="1316"/>
                  </a:cubicBezTo>
                  <a:cubicBezTo>
                    <a:pt x="65" y="1317"/>
                    <a:pt x="71" y="1320"/>
                    <a:pt x="78" y="1320"/>
                  </a:cubicBezTo>
                  <a:cubicBezTo>
                    <a:pt x="83" y="1319"/>
                    <a:pt x="83" y="1319"/>
                    <a:pt x="83" y="1319"/>
                  </a:cubicBezTo>
                  <a:cubicBezTo>
                    <a:pt x="138" y="1335"/>
                    <a:pt x="188" y="1322"/>
                    <a:pt x="188" y="1322"/>
                  </a:cubicBezTo>
                  <a:cubicBezTo>
                    <a:pt x="223" y="1316"/>
                    <a:pt x="281" y="1310"/>
                    <a:pt x="353" y="1314"/>
                  </a:cubicBezTo>
                  <a:cubicBezTo>
                    <a:pt x="402" y="1317"/>
                    <a:pt x="441" y="1322"/>
                    <a:pt x="475" y="1327"/>
                  </a:cubicBezTo>
                  <a:cubicBezTo>
                    <a:pt x="475" y="1327"/>
                    <a:pt x="502" y="1330"/>
                    <a:pt x="528" y="1330"/>
                  </a:cubicBezTo>
                  <a:cubicBezTo>
                    <a:pt x="546" y="1330"/>
                    <a:pt x="563" y="1330"/>
                    <a:pt x="579" y="1329"/>
                  </a:cubicBezTo>
                  <a:cubicBezTo>
                    <a:pt x="633" y="1327"/>
                    <a:pt x="675" y="1323"/>
                    <a:pt x="703" y="1317"/>
                  </a:cubicBezTo>
                  <a:cubicBezTo>
                    <a:pt x="763" y="1304"/>
                    <a:pt x="875" y="1269"/>
                    <a:pt x="944" y="1242"/>
                  </a:cubicBezTo>
                  <a:cubicBezTo>
                    <a:pt x="933" y="1267"/>
                    <a:pt x="938" y="1298"/>
                    <a:pt x="943" y="1316"/>
                  </a:cubicBezTo>
                  <a:cubicBezTo>
                    <a:pt x="937" y="1322"/>
                    <a:pt x="920" y="1340"/>
                    <a:pt x="919" y="1350"/>
                  </a:cubicBezTo>
                  <a:cubicBezTo>
                    <a:pt x="918" y="1361"/>
                    <a:pt x="952" y="1386"/>
                    <a:pt x="969" y="1397"/>
                  </a:cubicBezTo>
                  <a:cubicBezTo>
                    <a:pt x="969" y="1397"/>
                    <a:pt x="969" y="1397"/>
                    <a:pt x="969" y="1397"/>
                  </a:cubicBezTo>
                  <a:cubicBezTo>
                    <a:pt x="973" y="1400"/>
                    <a:pt x="973" y="1400"/>
                    <a:pt x="973" y="1400"/>
                  </a:cubicBezTo>
                  <a:cubicBezTo>
                    <a:pt x="981" y="1408"/>
                    <a:pt x="981" y="1408"/>
                    <a:pt x="981" y="1408"/>
                  </a:cubicBezTo>
                  <a:cubicBezTo>
                    <a:pt x="985" y="1420"/>
                    <a:pt x="985" y="1420"/>
                    <a:pt x="985" y="1420"/>
                  </a:cubicBezTo>
                  <a:cubicBezTo>
                    <a:pt x="992" y="1446"/>
                    <a:pt x="1009" y="1502"/>
                    <a:pt x="1068" y="1502"/>
                  </a:cubicBezTo>
                  <a:cubicBezTo>
                    <a:pt x="1072" y="1501"/>
                    <a:pt x="1072" y="1501"/>
                    <a:pt x="1072" y="1501"/>
                  </a:cubicBezTo>
                  <a:cubicBezTo>
                    <a:pt x="1076" y="1501"/>
                    <a:pt x="1081" y="1501"/>
                    <a:pt x="1086" y="1501"/>
                  </a:cubicBezTo>
                  <a:cubicBezTo>
                    <a:pt x="1091" y="1501"/>
                    <a:pt x="1091" y="1501"/>
                    <a:pt x="1091" y="1501"/>
                  </a:cubicBezTo>
                  <a:cubicBezTo>
                    <a:pt x="1098" y="1501"/>
                    <a:pt x="1105" y="1501"/>
                    <a:pt x="1113" y="1501"/>
                  </a:cubicBezTo>
                  <a:cubicBezTo>
                    <a:pt x="1148" y="1500"/>
                    <a:pt x="1200" y="1492"/>
                    <a:pt x="1239" y="1439"/>
                  </a:cubicBezTo>
                  <a:cubicBezTo>
                    <a:pt x="1291" y="1372"/>
                    <a:pt x="1302" y="1322"/>
                    <a:pt x="1277" y="1271"/>
                  </a:cubicBezTo>
                  <a:cubicBezTo>
                    <a:pt x="1272" y="1259"/>
                    <a:pt x="1269" y="1251"/>
                    <a:pt x="1266" y="1243"/>
                  </a:cubicBezTo>
                  <a:cubicBezTo>
                    <a:pt x="1259" y="1224"/>
                    <a:pt x="1252" y="1204"/>
                    <a:pt x="1222" y="1194"/>
                  </a:cubicBezTo>
                  <a:cubicBezTo>
                    <a:pt x="1217" y="1193"/>
                    <a:pt x="1212" y="1191"/>
                    <a:pt x="1208" y="1188"/>
                  </a:cubicBezTo>
                  <a:cubicBezTo>
                    <a:pt x="1213" y="1180"/>
                    <a:pt x="1220" y="1169"/>
                    <a:pt x="1228" y="1159"/>
                  </a:cubicBezTo>
                  <a:cubicBezTo>
                    <a:pt x="1235" y="1151"/>
                    <a:pt x="1244" y="1146"/>
                    <a:pt x="1259" y="1137"/>
                  </a:cubicBezTo>
                  <a:cubicBezTo>
                    <a:pt x="1281" y="1125"/>
                    <a:pt x="1311" y="1108"/>
                    <a:pt x="1352" y="1070"/>
                  </a:cubicBezTo>
                  <a:cubicBezTo>
                    <a:pt x="1422" y="1006"/>
                    <a:pt x="1516" y="832"/>
                    <a:pt x="1526" y="812"/>
                  </a:cubicBezTo>
                  <a:cubicBezTo>
                    <a:pt x="1528" y="808"/>
                    <a:pt x="1528" y="808"/>
                    <a:pt x="1528" y="808"/>
                  </a:cubicBezTo>
                  <a:cubicBezTo>
                    <a:pt x="1529" y="805"/>
                    <a:pt x="1553" y="732"/>
                    <a:pt x="1632" y="718"/>
                  </a:cubicBezTo>
                  <a:cubicBezTo>
                    <a:pt x="1742" y="699"/>
                    <a:pt x="1783" y="641"/>
                    <a:pt x="1802" y="612"/>
                  </a:cubicBezTo>
                  <a:cubicBezTo>
                    <a:pt x="1815" y="594"/>
                    <a:pt x="1829" y="562"/>
                    <a:pt x="1841" y="533"/>
                  </a:cubicBezTo>
                  <a:cubicBezTo>
                    <a:pt x="1848" y="518"/>
                    <a:pt x="1858" y="495"/>
                    <a:pt x="1862" y="489"/>
                  </a:cubicBezTo>
                  <a:cubicBezTo>
                    <a:pt x="1867" y="482"/>
                    <a:pt x="1874" y="468"/>
                    <a:pt x="1890" y="437"/>
                  </a:cubicBezTo>
                  <a:cubicBezTo>
                    <a:pt x="1915" y="390"/>
                    <a:pt x="1933" y="326"/>
                    <a:pt x="1961" y="288"/>
                  </a:cubicBezTo>
                  <a:cubicBezTo>
                    <a:pt x="1968" y="277"/>
                    <a:pt x="1978" y="263"/>
                    <a:pt x="1987" y="251"/>
                  </a:cubicBezTo>
                  <a:cubicBezTo>
                    <a:pt x="1999" y="233"/>
                    <a:pt x="2009" y="241"/>
                    <a:pt x="2012" y="244"/>
                  </a:cubicBezTo>
                  <a:cubicBezTo>
                    <a:pt x="2012" y="244"/>
                    <a:pt x="2012" y="244"/>
                    <a:pt x="2012" y="244"/>
                  </a:cubicBezTo>
                  <a:cubicBezTo>
                    <a:pt x="2013" y="244"/>
                    <a:pt x="2013" y="244"/>
                    <a:pt x="2013" y="244"/>
                  </a:cubicBezTo>
                  <a:cubicBezTo>
                    <a:pt x="2034" y="266"/>
                    <a:pt x="2073" y="296"/>
                    <a:pt x="2157" y="336"/>
                  </a:cubicBezTo>
                  <a:cubicBezTo>
                    <a:pt x="2176" y="344"/>
                    <a:pt x="2196" y="349"/>
                    <a:pt x="2216" y="352"/>
                  </a:cubicBezTo>
                  <a:cubicBezTo>
                    <a:pt x="2311" y="363"/>
                    <a:pt x="2343" y="387"/>
                    <a:pt x="2355" y="399"/>
                  </a:cubicBezTo>
                  <a:cubicBezTo>
                    <a:pt x="2361" y="404"/>
                    <a:pt x="2361" y="404"/>
                    <a:pt x="2361" y="404"/>
                  </a:cubicBezTo>
                  <a:cubicBezTo>
                    <a:pt x="2368" y="409"/>
                    <a:pt x="2368" y="409"/>
                    <a:pt x="2368" y="409"/>
                  </a:cubicBezTo>
                  <a:cubicBezTo>
                    <a:pt x="2371" y="412"/>
                    <a:pt x="2378" y="420"/>
                    <a:pt x="2383" y="426"/>
                  </a:cubicBezTo>
                  <a:cubicBezTo>
                    <a:pt x="2400" y="448"/>
                    <a:pt x="2417" y="484"/>
                    <a:pt x="2446" y="491"/>
                  </a:cubicBezTo>
                  <a:cubicBezTo>
                    <a:pt x="2453" y="493"/>
                    <a:pt x="2461" y="494"/>
                    <a:pt x="2469" y="494"/>
                  </a:cubicBezTo>
                  <a:cubicBezTo>
                    <a:pt x="2475" y="493"/>
                    <a:pt x="2482" y="492"/>
                    <a:pt x="2488" y="491"/>
                  </a:cubicBezTo>
                  <a:cubicBezTo>
                    <a:pt x="2488" y="491"/>
                    <a:pt x="2488" y="491"/>
                    <a:pt x="2488" y="491"/>
                  </a:cubicBezTo>
                  <a:cubicBezTo>
                    <a:pt x="2493" y="489"/>
                    <a:pt x="2498" y="488"/>
                    <a:pt x="2503" y="486"/>
                  </a:cubicBezTo>
                  <a:cubicBezTo>
                    <a:pt x="2504" y="486"/>
                    <a:pt x="2504" y="486"/>
                    <a:pt x="2504" y="486"/>
                  </a:cubicBezTo>
                  <a:cubicBezTo>
                    <a:pt x="2504" y="486"/>
                    <a:pt x="2504" y="486"/>
                    <a:pt x="2504" y="486"/>
                  </a:cubicBezTo>
                  <a:cubicBezTo>
                    <a:pt x="2510" y="483"/>
                    <a:pt x="2510" y="483"/>
                    <a:pt x="2510" y="483"/>
                  </a:cubicBezTo>
                  <a:cubicBezTo>
                    <a:pt x="2534" y="477"/>
                    <a:pt x="2578" y="472"/>
                    <a:pt x="2631" y="491"/>
                  </a:cubicBezTo>
                  <a:cubicBezTo>
                    <a:pt x="2635" y="492"/>
                    <a:pt x="2639" y="494"/>
                    <a:pt x="2643" y="496"/>
                  </a:cubicBezTo>
                  <a:cubicBezTo>
                    <a:pt x="2644" y="497"/>
                    <a:pt x="2644" y="497"/>
                    <a:pt x="2644" y="497"/>
                  </a:cubicBezTo>
                  <a:cubicBezTo>
                    <a:pt x="2650" y="499"/>
                    <a:pt x="2656" y="501"/>
                    <a:pt x="2662" y="504"/>
                  </a:cubicBezTo>
                  <a:cubicBezTo>
                    <a:pt x="2712" y="521"/>
                    <a:pt x="2718" y="485"/>
                    <a:pt x="2719" y="479"/>
                  </a:cubicBezTo>
                  <a:cubicBezTo>
                    <a:pt x="2719" y="472"/>
                    <a:pt x="2718" y="463"/>
                    <a:pt x="2712" y="452"/>
                  </a:cubicBezTo>
                </a:path>
              </a:pathLst>
            </a:custGeom>
            <a:solidFill>
              <a:srgbClr val="C4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" name="Freeform 12"/>
            <p:cNvSpPr>
              <a:spLocks noSelect="1"/>
            </p:cNvSpPr>
            <p:nvPr userDrawn="1"/>
          </p:nvSpPr>
          <p:spPr bwMode="gray">
            <a:xfrm>
              <a:off x="7848600" y="846138"/>
              <a:ext cx="795338" cy="206375"/>
            </a:xfrm>
            <a:custGeom>
              <a:avLst/>
              <a:gdLst>
                <a:gd name="T0" fmla="*/ 301 w 3568"/>
                <a:gd name="T1" fmla="*/ 921 h 929"/>
                <a:gd name="T2" fmla="*/ 144 w 3568"/>
                <a:gd name="T3" fmla="*/ 4 h 929"/>
                <a:gd name="T4" fmla="*/ 567 w 3568"/>
                <a:gd name="T5" fmla="*/ 4 h 929"/>
                <a:gd name="T6" fmla="*/ 410 w 3568"/>
                <a:gd name="T7" fmla="*/ 921 h 929"/>
                <a:gd name="T8" fmla="*/ 992 w 3568"/>
                <a:gd name="T9" fmla="*/ 139 h 929"/>
                <a:gd name="T10" fmla="*/ 853 w 3568"/>
                <a:gd name="T11" fmla="*/ 0 h 929"/>
                <a:gd name="T12" fmla="*/ 857 w 3568"/>
                <a:gd name="T13" fmla="*/ 921 h 929"/>
                <a:gd name="T14" fmla="*/ 988 w 3568"/>
                <a:gd name="T15" fmla="*/ 268 h 929"/>
                <a:gd name="T16" fmla="*/ 857 w 3568"/>
                <a:gd name="T17" fmla="*/ 921 h 929"/>
                <a:gd name="T18" fmla="*/ 1485 w 3568"/>
                <a:gd name="T19" fmla="*/ 809 h 929"/>
                <a:gd name="T20" fmla="*/ 1356 w 3568"/>
                <a:gd name="T21" fmla="*/ 733 h 929"/>
                <a:gd name="T22" fmla="*/ 1225 w 3568"/>
                <a:gd name="T23" fmla="*/ 4 h 929"/>
                <a:gd name="T24" fmla="*/ 1404 w 3568"/>
                <a:gd name="T25" fmla="*/ 921 h 929"/>
                <a:gd name="T26" fmla="*/ 2142 w 3568"/>
                <a:gd name="T27" fmla="*/ 921 h 929"/>
                <a:gd name="T28" fmla="*/ 1873 w 3568"/>
                <a:gd name="T29" fmla="*/ 260 h 929"/>
                <a:gd name="T30" fmla="*/ 1725 w 3568"/>
                <a:gd name="T31" fmla="*/ 436 h 929"/>
                <a:gd name="T32" fmla="*/ 2011 w 3568"/>
                <a:gd name="T33" fmla="*/ 494 h 929"/>
                <a:gd name="T34" fmla="*/ 1839 w 3568"/>
                <a:gd name="T35" fmla="*/ 541 h 929"/>
                <a:gd name="T36" fmla="*/ 1664 w 3568"/>
                <a:gd name="T37" fmla="*/ 869 h 929"/>
                <a:gd name="T38" fmla="*/ 2013 w 3568"/>
                <a:gd name="T39" fmla="*/ 862 h 929"/>
                <a:gd name="T40" fmla="*/ 2142 w 3568"/>
                <a:gd name="T41" fmla="*/ 921 h 929"/>
                <a:gd name="T42" fmla="*/ 1982 w 3568"/>
                <a:gd name="T43" fmla="*/ 782 h 929"/>
                <a:gd name="T44" fmla="*/ 1740 w 3568"/>
                <a:gd name="T45" fmla="*/ 726 h 929"/>
                <a:gd name="T46" fmla="*/ 2011 w 3568"/>
                <a:gd name="T47" fmla="*/ 632 h 929"/>
                <a:gd name="T48" fmla="*/ 2879 w 3568"/>
                <a:gd name="T49" fmla="*/ 921 h 929"/>
                <a:gd name="T50" fmla="*/ 2813 w 3568"/>
                <a:gd name="T51" fmla="*/ 319 h 929"/>
                <a:gd name="T52" fmla="*/ 2478 w 3568"/>
                <a:gd name="T53" fmla="*/ 333 h 929"/>
                <a:gd name="T54" fmla="*/ 2350 w 3568"/>
                <a:gd name="T55" fmla="*/ 268 h 929"/>
                <a:gd name="T56" fmla="*/ 2481 w 3568"/>
                <a:gd name="T57" fmla="*/ 921 h 929"/>
                <a:gd name="T58" fmla="*/ 2616 w 3568"/>
                <a:gd name="T59" fmla="*/ 377 h 929"/>
                <a:gd name="T60" fmla="*/ 2748 w 3568"/>
                <a:gd name="T61" fmla="*/ 921 h 929"/>
                <a:gd name="T62" fmla="*/ 3296 w 3568"/>
                <a:gd name="T63" fmla="*/ 929 h 929"/>
                <a:gd name="T64" fmla="*/ 3362 w 3568"/>
                <a:gd name="T65" fmla="*/ 536 h 929"/>
                <a:gd name="T66" fmla="*/ 3180 w 3568"/>
                <a:gd name="T67" fmla="*/ 453 h 929"/>
                <a:gd name="T68" fmla="*/ 3460 w 3568"/>
                <a:gd name="T69" fmla="*/ 417 h 929"/>
                <a:gd name="T70" fmla="*/ 3300 w 3568"/>
                <a:gd name="T71" fmla="*/ 260 h 929"/>
                <a:gd name="T72" fmla="*/ 3247 w 3568"/>
                <a:gd name="T73" fmla="*/ 640 h 929"/>
                <a:gd name="T74" fmla="*/ 3439 w 3568"/>
                <a:gd name="T75" fmla="*/ 726 h 929"/>
                <a:gd name="T76" fmla="*/ 3108 w 3568"/>
                <a:gd name="T77" fmla="*/ 748 h 929"/>
                <a:gd name="T78" fmla="*/ 3296 w 3568"/>
                <a:gd name="T79" fmla="*/ 929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568" h="929">
                  <a:moveTo>
                    <a:pt x="410" y="921"/>
                  </a:moveTo>
                  <a:cubicBezTo>
                    <a:pt x="301" y="921"/>
                    <a:pt x="301" y="921"/>
                    <a:pt x="301" y="9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44" y="4"/>
                    <a:pt x="144" y="4"/>
                    <a:pt x="144" y="4"/>
                  </a:cubicBezTo>
                  <a:cubicBezTo>
                    <a:pt x="355" y="671"/>
                    <a:pt x="355" y="671"/>
                    <a:pt x="355" y="671"/>
                  </a:cubicBezTo>
                  <a:cubicBezTo>
                    <a:pt x="567" y="4"/>
                    <a:pt x="567" y="4"/>
                    <a:pt x="567" y="4"/>
                  </a:cubicBezTo>
                  <a:cubicBezTo>
                    <a:pt x="714" y="4"/>
                    <a:pt x="714" y="4"/>
                    <a:pt x="714" y="4"/>
                  </a:cubicBezTo>
                  <a:lnTo>
                    <a:pt x="410" y="921"/>
                  </a:lnTo>
                  <a:close/>
                  <a:moveTo>
                    <a:pt x="853" y="139"/>
                  </a:moveTo>
                  <a:cubicBezTo>
                    <a:pt x="992" y="139"/>
                    <a:pt x="992" y="139"/>
                    <a:pt x="992" y="139"/>
                  </a:cubicBezTo>
                  <a:cubicBezTo>
                    <a:pt x="992" y="0"/>
                    <a:pt x="992" y="0"/>
                    <a:pt x="992" y="0"/>
                  </a:cubicBezTo>
                  <a:cubicBezTo>
                    <a:pt x="853" y="0"/>
                    <a:pt x="853" y="0"/>
                    <a:pt x="853" y="0"/>
                  </a:cubicBezTo>
                  <a:lnTo>
                    <a:pt x="853" y="139"/>
                  </a:lnTo>
                  <a:close/>
                  <a:moveTo>
                    <a:pt x="857" y="921"/>
                  </a:moveTo>
                  <a:cubicBezTo>
                    <a:pt x="988" y="921"/>
                    <a:pt x="988" y="921"/>
                    <a:pt x="988" y="921"/>
                  </a:cubicBezTo>
                  <a:cubicBezTo>
                    <a:pt x="988" y="268"/>
                    <a:pt x="988" y="268"/>
                    <a:pt x="988" y="268"/>
                  </a:cubicBezTo>
                  <a:cubicBezTo>
                    <a:pt x="857" y="268"/>
                    <a:pt x="857" y="268"/>
                    <a:pt x="857" y="268"/>
                  </a:cubicBezTo>
                  <a:lnTo>
                    <a:pt x="857" y="921"/>
                  </a:lnTo>
                  <a:close/>
                  <a:moveTo>
                    <a:pt x="1485" y="921"/>
                  </a:moveTo>
                  <a:cubicBezTo>
                    <a:pt x="1485" y="809"/>
                    <a:pt x="1485" y="809"/>
                    <a:pt x="1485" y="809"/>
                  </a:cubicBezTo>
                  <a:cubicBezTo>
                    <a:pt x="1427" y="809"/>
                    <a:pt x="1427" y="809"/>
                    <a:pt x="1427" y="809"/>
                  </a:cubicBezTo>
                  <a:cubicBezTo>
                    <a:pt x="1374" y="809"/>
                    <a:pt x="1356" y="783"/>
                    <a:pt x="1356" y="733"/>
                  </a:cubicBezTo>
                  <a:cubicBezTo>
                    <a:pt x="1356" y="4"/>
                    <a:pt x="1356" y="4"/>
                    <a:pt x="1356" y="4"/>
                  </a:cubicBezTo>
                  <a:cubicBezTo>
                    <a:pt x="1225" y="4"/>
                    <a:pt x="1225" y="4"/>
                    <a:pt x="1225" y="4"/>
                  </a:cubicBezTo>
                  <a:cubicBezTo>
                    <a:pt x="1225" y="741"/>
                    <a:pt x="1225" y="741"/>
                    <a:pt x="1225" y="741"/>
                  </a:cubicBezTo>
                  <a:cubicBezTo>
                    <a:pt x="1225" y="837"/>
                    <a:pt x="1279" y="921"/>
                    <a:pt x="1404" y="921"/>
                  </a:cubicBezTo>
                  <a:lnTo>
                    <a:pt x="1485" y="921"/>
                  </a:lnTo>
                  <a:close/>
                  <a:moveTo>
                    <a:pt x="2142" y="921"/>
                  </a:moveTo>
                  <a:cubicBezTo>
                    <a:pt x="2142" y="484"/>
                    <a:pt x="2142" y="484"/>
                    <a:pt x="2142" y="484"/>
                  </a:cubicBezTo>
                  <a:cubicBezTo>
                    <a:pt x="2142" y="337"/>
                    <a:pt x="2053" y="260"/>
                    <a:pt x="1873" y="260"/>
                  </a:cubicBezTo>
                  <a:cubicBezTo>
                    <a:pt x="1763" y="260"/>
                    <a:pt x="1700" y="283"/>
                    <a:pt x="1640" y="355"/>
                  </a:cubicBezTo>
                  <a:cubicBezTo>
                    <a:pt x="1725" y="436"/>
                    <a:pt x="1725" y="436"/>
                    <a:pt x="1725" y="436"/>
                  </a:cubicBezTo>
                  <a:cubicBezTo>
                    <a:pt x="1762" y="390"/>
                    <a:pt x="1798" y="372"/>
                    <a:pt x="1868" y="372"/>
                  </a:cubicBezTo>
                  <a:cubicBezTo>
                    <a:pt x="1971" y="372"/>
                    <a:pt x="2011" y="411"/>
                    <a:pt x="2011" y="494"/>
                  </a:cubicBezTo>
                  <a:cubicBezTo>
                    <a:pt x="2011" y="541"/>
                    <a:pt x="2011" y="541"/>
                    <a:pt x="2011" y="541"/>
                  </a:cubicBezTo>
                  <a:cubicBezTo>
                    <a:pt x="1839" y="541"/>
                    <a:pt x="1839" y="541"/>
                    <a:pt x="1839" y="541"/>
                  </a:cubicBezTo>
                  <a:cubicBezTo>
                    <a:pt x="1689" y="541"/>
                    <a:pt x="1613" y="619"/>
                    <a:pt x="1613" y="729"/>
                  </a:cubicBezTo>
                  <a:cubicBezTo>
                    <a:pt x="1613" y="784"/>
                    <a:pt x="1631" y="835"/>
                    <a:pt x="1664" y="869"/>
                  </a:cubicBezTo>
                  <a:cubicBezTo>
                    <a:pt x="1704" y="909"/>
                    <a:pt x="1758" y="929"/>
                    <a:pt x="1839" y="929"/>
                  </a:cubicBezTo>
                  <a:cubicBezTo>
                    <a:pt x="1921" y="929"/>
                    <a:pt x="1966" y="909"/>
                    <a:pt x="2013" y="862"/>
                  </a:cubicBezTo>
                  <a:cubicBezTo>
                    <a:pt x="2013" y="921"/>
                    <a:pt x="2013" y="921"/>
                    <a:pt x="2013" y="921"/>
                  </a:cubicBezTo>
                  <a:lnTo>
                    <a:pt x="2142" y="921"/>
                  </a:lnTo>
                  <a:close/>
                  <a:moveTo>
                    <a:pt x="2011" y="685"/>
                  </a:moveTo>
                  <a:cubicBezTo>
                    <a:pt x="2011" y="731"/>
                    <a:pt x="2003" y="762"/>
                    <a:pt x="1982" y="782"/>
                  </a:cubicBezTo>
                  <a:cubicBezTo>
                    <a:pt x="1948" y="814"/>
                    <a:pt x="1910" y="819"/>
                    <a:pt x="1864" y="819"/>
                  </a:cubicBezTo>
                  <a:cubicBezTo>
                    <a:pt x="1778" y="819"/>
                    <a:pt x="1740" y="787"/>
                    <a:pt x="1740" y="726"/>
                  </a:cubicBezTo>
                  <a:cubicBezTo>
                    <a:pt x="1740" y="666"/>
                    <a:pt x="1780" y="632"/>
                    <a:pt x="1860" y="632"/>
                  </a:cubicBezTo>
                  <a:cubicBezTo>
                    <a:pt x="2011" y="632"/>
                    <a:pt x="2011" y="632"/>
                    <a:pt x="2011" y="632"/>
                  </a:cubicBezTo>
                  <a:lnTo>
                    <a:pt x="2011" y="685"/>
                  </a:lnTo>
                  <a:close/>
                  <a:moveTo>
                    <a:pt x="2879" y="921"/>
                  </a:moveTo>
                  <a:cubicBezTo>
                    <a:pt x="2879" y="503"/>
                    <a:pt x="2879" y="503"/>
                    <a:pt x="2879" y="503"/>
                  </a:cubicBezTo>
                  <a:cubicBezTo>
                    <a:pt x="2879" y="430"/>
                    <a:pt x="2864" y="368"/>
                    <a:pt x="2813" y="319"/>
                  </a:cubicBezTo>
                  <a:cubicBezTo>
                    <a:pt x="2775" y="282"/>
                    <a:pt x="2719" y="260"/>
                    <a:pt x="2652" y="260"/>
                  </a:cubicBezTo>
                  <a:cubicBezTo>
                    <a:pt x="2587" y="260"/>
                    <a:pt x="2523" y="284"/>
                    <a:pt x="2478" y="333"/>
                  </a:cubicBezTo>
                  <a:cubicBezTo>
                    <a:pt x="2478" y="268"/>
                    <a:pt x="2478" y="268"/>
                    <a:pt x="2478" y="268"/>
                  </a:cubicBezTo>
                  <a:cubicBezTo>
                    <a:pt x="2350" y="268"/>
                    <a:pt x="2350" y="268"/>
                    <a:pt x="2350" y="268"/>
                  </a:cubicBezTo>
                  <a:cubicBezTo>
                    <a:pt x="2350" y="921"/>
                    <a:pt x="2350" y="921"/>
                    <a:pt x="2350" y="921"/>
                  </a:cubicBezTo>
                  <a:cubicBezTo>
                    <a:pt x="2481" y="921"/>
                    <a:pt x="2481" y="921"/>
                    <a:pt x="2481" y="921"/>
                  </a:cubicBezTo>
                  <a:cubicBezTo>
                    <a:pt x="2481" y="523"/>
                    <a:pt x="2481" y="523"/>
                    <a:pt x="2481" y="523"/>
                  </a:cubicBezTo>
                  <a:cubicBezTo>
                    <a:pt x="2481" y="422"/>
                    <a:pt x="2543" y="377"/>
                    <a:pt x="2616" y="377"/>
                  </a:cubicBezTo>
                  <a:cubicBezTo>
                    <a:pt x="2690" y="377"/>
                    <a:pt x="2748" y="421"/>
                    <a:pt x="2748" y="523"/>
                  </a:cubicBezTo>
                  <a:cubicBezTo>
                    <a:pt x="2748" y="921"/>
                    <a:pt x="2748" y="921"/>
                    <a:pt x="2748" y="921"/>
                  </a:cubicBezTo>
                  <a:lnTo>
                    <a:pt x="2879" y="921"/>
                  </a:lnTo>
                  <a:close/>
                  <a:moveTo>
                    <a:pt x="3296" y="929"/>
                  </a:moveTo>
                  <a:cubicBezTo>
                    <a:pt x="3452" y="929"/>
                    <a:pt x="3568" y="858"/>
                    <a:pt x="3568" y="721"/>
                  </a:cubicBezTo>
                  <a:cubicBezTo>
                    <a:pt x="3568" y="607"/>
                    <a:pt x="3497" y="547"/>
                    <a:pt x="3362" y="536"/>
                  </a:cubicBezTo>
                  <a:cubicBezTo>
                    <a:pt x="3271" y="528"/>
                    <a:pt x="3271" y="528"/>
                    <a:pt x="3271" y="528"/>
                  </a:cubicBezTo>
                  <a:cubicBezTo>
                    <a:pt x="3206" y="521"/>
                    <a:pt x="3180" y="498"/>
                    <a:pt x="3180" y="453"/>
                  </a:cubicBezTo>
                  <a:cubicBezTo>
                    <a:pt x="3180" y="403"/>
                    <a:pt x="3219" y="369"/>
                    <a:pt x="3299" y="369"/>
                  </a:cubicBezTo>
                  <a:cubicBezTo>
                    <a:pt x="3361" y="369"/>
                    <a:pt x="3419" y="382"/>
                    <a:pt x="3460" y="417"/>
                  </a:cubicBezTo>
                  <a:cubicBezTo>
                    <a:pt x="3542" y="333"/>
                    <a:pt x="3542" y="333"/>
                    <a:pt x="3542" y="333"/>
                  </a:cubicBezTo>
                  <a:cubicBezTo>
                    <a:pt x="3482" y="281"/>
                    <a:pt x="3399" y="260"/>
                    <a:pt x="3300" y="260"/>
                  </a:cubicBezTo>
                  <a:cubicBezTo>
                    <a:pt x="3164" y="260"/>
                    <a:pt x="3054" y="331"/>
                    <a:pt x="3054" y="460"/>
                  </a:cubicBezTo>
                  <a:cubicBezTo>
                    <a:pt x="3054" y="574"/>
                    <a:pt x="3124" y="628"/>
                    <a:pt x="3247" y="640"/>
                  </a:cubicBezTo>
                  <a:cubicBezTo>
                    <a:pt x="3352" y="649"/>
                    <a:pt x="3352" y="649"/>
                    <a:pt x="3352" y="649"/>
                  </a:cubicBezTo>
                  <a:cubicBezTo>
                    <a:pt x="3415" y="655"/>
                    <a:pt x="3439" y="681"/>
                    <a:pt x="3439" y="726"/>
                  </a:cubicBezTo>
                  <a:cubicBezTo>
                    <a:pt x="3439" y="788"/>
                    <a:pt x="3378" y="817"/>
                    <a:pt x="3296" y="817"/>
                  </a:cubicBezTo>
                  <a:cubicBezTo>
                    <a:pt x="3232" y="817"/>
                    <a:pt x="3161" y="802"/>
                    <a:pt x="3108" y="748"/>
                  </a:cubicBezTo>
                  <a:cubicBezTo>
                    <a:pt x="3022" y="835"/>
                    <a:pt x="3022" y="835"/>
                    <a:pt x="3022" y="835"/>
                  </a:cubicBezTo>
                  <a:cubicBezTo>
                    <a:pt x="3099" y="911"/>
                    <a:pt x="3189" y="929"/>
                    <a:pt x="3296" y="929"/>
                  </a:cubicBezTo>
                </a:path>
              </a:pathLst>
            </a:custGeom>
            <a:solidFill>
              <a:srgbClr val="5E35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" name="Freeform 13"/>
            <p:cNvSpPr>
              <a:spLocks noSelect="1"/>
            </p:cNvSpPr>
            <p:nvPr userDrawn="1"/>
          </p:nvSpPr>
          <p:spPr bwMode="gray">
            <a:xfrm>
              <a:off x="7704138" y="431800"/>
              <a:ext cx="582613" cy="307975"/>
            </a:xfrm>
            <a:custGeom>
              <a:avLst/>
              <a:gdLst>
                <a:gd name="T0" fmla="*/ 2517 w 2619"/>
                <a:gd name="T1" fmla="*/ 1245 h 1377"/>
                <a:gd name="T2" fmla="*/ 2491 w 2619"/>
                <a:gd name="T3" fmla="*/ 1245 h 1377"/>
                <a:gd name="T4" fmla="*/ 2442 w 2619"/>
                <a:gd name="T5" fmla="*/ 1252 h 1377"/>
                <a:gd name="T6" fmla="*/ 2200 w 2619"/>
                <a:gd name="T7" fmla="*/ 1200 h 1377"/>
                <a:gd name="T8" fmla="*/ 2168 w 2619"/>
                <a:gd name="T9" fmla="*/ 1185 h 1377"/>
                <a:gd name="T10" fmla="*/ 1983 w 2619"/>
                <a:gd name="T11" fmla="*/ 1118 h 1377"/>
                <a:gd name="T12" fmla="*/ 1859 w 2619"/>
                <a:gd name="T13" fmla="*/ 1045 h 1377"/>
                <a:gd name="T14" fmla="*/ 1847 w 2619"/>
                <a:gd name="T15" fmla="*/ 1033 h 1377"/>
                <a:gd name="T16" fmla="*/ 1837 w 2619"/>
                <a:gd name="T17" fmla="*/ 1020 h 1377"/>
                <a:gd name="T18" fmla="*/ 1871 w 2619"/>
                <a:gd name="T19" fmla="*/ 1018 h 1377"/>
                <a:gd name="T20" fmla="*/ 1966 w 2619"/>
                <a:gd name="T21" fmla="*/ 945 h 1377"/>
                <a:gd name="T22" fmla="*/ 1975 w 2619"/>
                <a:gd name="T23" fmla="*/ 877 h 1377"/>
                <a:gd name="T24" fmla="*/ 1977 w 2619"/>
                <a:gd name="T25" fmla="*/ 859 h 1377"/>
                <a:gd name="T26" fmla="*/ 1985 w 2619"/>
                <a:gd name="T27" fmla="*/ 843 h 1377"/>
                <a:gd name="T28" fmla="*/ 1956 w 2619"/>
                <a:gd name="T29" fmla="*/ 722 h 1377"/>
                <a:gd name="T30" fmla="*/ 1835 w 2619"/>
                <a:gd name="T31" fmla="*/ 665 h 1377"/>
                <a:gd name="T32" fmla="*/ 1663 w 2619"/>
                <a:gd name="T33" fmla="*/ 765 h 1377"/>
                <a:gd name="T34" fmla="*/ 1652 w 2619"/>
                <a:gd name="T35" fmla="*/ 859 h 1377"/>
                <a:gd name="T36" fmla="*/ 1624 w 2619"/>
                <a:gd name="T37" fmla="*/ 881 h 1377"/>
                <a:gd name="T38" fmla="*/ 1428 w 2619"/>
                <a:gd name="T39" fmla="*/ 884 h 1377"/>
                <a:gd name="T40" fmla="*/ 1254 w 2619"/>
                <a:gd name="T41" fmla="*/ 880 h 1377"/>
                <a:gd name="T42" fmla="*/ 1169 w 2619"/>
                <a:gd name="T43" fmla="*/ 813 h 1377"/>
                <a:gd name="T44" fmla="*/ 1087 w 2619"/>
                <a:gd name="T45" fmla="*/ 740 h 1377"/>
                <a:gd name="T46" fmla="*/ 996 w 2619"/>
                <a:gd name="T47" fmla="*/ 714 h 1377"/>
                <a:gd name="T48" fmla="*/ 975 w 2619"/>
                <a:gd name="T49" fmla="*/ 717 h 1377"/>
                <a:gd name="T50" fmla="*/ 936 w 2619"/>
                <a:gd name="T51" fmla="*/ 722 h 1377"/>
                <a:gd name="T52" fmla="*/ 764 w 2619"/>
                <a:gd name="T53" fmla="*/ 606 h 1377"/>
                <a:gd name="T54" fmla="*/ 726 w 2619"/>
                <a:gd name="T55" fmla="*/ 572 h 1377"/>
                <a:gd name="T56" fmla="*/ 635 w 2619"/>
                <a:gd name="T57" fmla="*/ 449 h 1377"/>
                <a:gd name="T58" fmla="*/ 488 w 2619"/>
                <a:gd name="T59" fmla="*/ 278 h 1377"/>
                <a:gd name="T60" fmla="*/ 376 w 2619"/>
                <a:gd name="T61" fmla="*/ 124 h 1377"/>
                <a:gd name="T62" fmla="*/ 348 w 2619"/>
                <a:gd name="T63" fmla="*/ 48 h 1377"/>
                <a:gd name="T64" fmla="*/ 280 w 2619"/>
                <a:gd name="T65" fmla="*/ 36 h 1377"/>
                <a:gd name="T66" fmla="*/ 263 w 2619"/>
                <a:gd name="T67" fmla="*/ 42 h 1377"/>
                <a:gd name="T68" fmla="*/ 254 w 2619"/>
                <a:gd name="T69" fmla="*/ 44 h 1377"/>
                <a:gd name="T70" fmla="*/ 243 w 2619"/>
                <a:gd name="T71" fmla="*/ 47 h 1377"/>
                <a:gd name="T72" fmla="*/ 72 w 2619"/>
                <a:gd name="T73" fmla="*/ 24 h 1377"/>
                <a:gd name="T74" fmla="*/ 19 w 2619"/>
                <a:gd name="T75" fmla="*/ 89 h 1377"/>
                <a:gd name="T76" fmla="*/ 193 w 2619"/>
                <a:gd name="T77" fmla="*/ 186 h 1377"/>
                <a:gd name="T78" fmla="*/ 344 w 2619"/>
                <a:gd name="T79" fmla="*/ 338 h 1377"/>
                <a:gd name="T80" fmla="*/ 350 w 2619"/>
                <a:gd name="T81" fmla="*/ 347 h 1377"/>
                <a:gd name="T82" fmla="*/ 455 w 2619"/>
                <a:gd name="T83" fmla="*/ 529 h 1377"/>
                <a:gd name="T84" fmla="*/ 482 w 2619"/>
                <a:gd name="T85" fmla="*/ 607 h 1377"/>
                <a:gd name="T86" fmla="*/ 593 w 2619"/>
                <a:gd name="T87" fmla="*/ 739 h 1377"/>
                <a:gd name="T88" fmla="*/ 766 w 2619"/>
                <a:gd name="T89" fmla="*/ 914 h 1377"/>
                <a:gd name="T90" fmla="*/ 943 w 2619"/>
                <a:gd name="T91" fmla="*/ 1051 h 1377"/>
                <a:gd name="T92" fmla="*/ 1331 w 2619"/>
                <a:gd name="T93" fmla="*/ 1198 h 1377"/>
                <a:gd name="T94" fmla="*/ 1586 w 2619"/>
                <a:gd name="T95" fmla="*/ 1170 h 1377"/>
                <a:gd name="T96" fmla="*/ 1636 w 2619"/>
                <a:gd name="T97" fmla="*/ 1155 h 1377"/>
                <a:gd name="T98" fmla="*/ 1656 w 2619"/>
                <a:gd name="T99" fmla="*/ 1159 h 1377"/>
                <a:gd name="T100" fmla="*/ 1667 w 2619"/>
                <a:gd name="T101" fmla="*/ 1166 h 1377"/>
                <a:gd name="T102" fmla="*/ 2201 w 2619"/>
                <a:gd name="T103" fmla="*/ 1343 h 1377"/>
                <a:gd name="T104" fmla="*/ 2369 w 2619"/>
                <a:gd name="T105" fmla="*/ 1368 h 1377"/>
                <a:gd name="T106" fmla="*/ 2512 w 2619"/>
                <a:gd name="T107" fmla="*/ 1349 h 1377"/>
                <a:gd name="T108" fmla="*/ 2544 w 2619"/>
                <a:gd name="T109" fmla="*/ 1246 h 1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19" h="1377">
                  <a:moveTo>
                    <a:pt x="2544" y="1246"/>
                  </a:moveTo>
                  <a:cubicBezTo>
                    <a:pt x="2534" y="1245"/>
                    <a:pt x="2525" y="1245"/>
                    <a:pt x="2517" y="1245"/>
                  </a:cubicBezTo>
                  <a:cubicBezTo>
                    <a:pt x="2517" y="1245"/>
                    <a:pt x="2517" y="1245"/>
                    <a:pt x="2517" y="1245"/>
                  </a:cubicBezTo>
                  <a:cubicBezTo>
                    <a:pt x="2508" y="1245"/>
                    <a:pt x="2499" y="1245"/>
                    <a:pt x="2491" y="1245"/>
                  </a:cubicBezTo>
                  <a:cubicBezTo>
                    <a:pt x="2475" y="1246"/>
                    <a:pt x="2459" y="1249"/>
                    <a:pt x="2446" y="1251"/>
                  </a:cubicBezTo>
                  <a:cubicBezTo>
                    <a:pt x="2442" y="1252"/>
                    <a:pt x="2442" y="1252"/>
                    <a:pt x="2442" y="1252"/>
                  </a:cubicBezTo>
                  <a:cubicBezTo>
                    <a:pt x="2423" y="1256"/>
                    <a:pt x="2396" y="1272"/>
                    <a:pt x="2358" y="1266"/>
                  </a:cubicBezTo>
                  <a:cubicBezTo>
                    <a:pt x="2318" y="1260"/>
                    <a:pt x="2200" y="1200"/>
                    <a:pt x="2200" y="1200"/>
                  </a:cubicBezTo>
                  <a:cubicBezTo>
                    <a:pt x="2200" y="1200"/>
                    <a:pt x="2200" y="1200"/>
                    <a:pt x="2200" y="1200"/>
                  </a:cubicBezTo>
                  <a:cubicBezTo>
                    <a:pt x="2188" y="1195"/>
                    <a:pt x="2177" y="1190"/>
                    <a:pt x="2168" y="1185"/>
                  </a:cubicBezTo>
                  <a:cubicBezTo>
                    <a:pt x="2121" y="1160"/>
                    <a:pt x="2074" y="1146"/>
                    <a:pt x="2028" y="1132"/>
                  </a:cubicBezTo>
                  <a:cubicBezTo>
                    <a:pt x="2013" y="1128"/>
                    <a:pt x="1998" y="1123"/>
                    <a:pt x="1983" y="1118"/>
                  </a:cubicBezTo>
                  <a:cubicBezTo>
                    <a:pt x="1939" y="1104"/>
                    <a:pt x="1884" y="1064"/>
                    <a:pt x="1861" y="1047"/>
                  </a:cubicBezTo>
                  <a:cubicBezTo>
                    <a:pt x="1859" y="1045"/>
                    <a:pt x="1859" y="1045"/>
                    <a:pt x="1859" y="1045"/>
                  </a:cubicBezTo>
                  <a:cubicBezTo>
                    <a:pt x="1854" y="1042"/>
                    <a:pt x="1854" y="1042"/>
                    <a:pt x="1854" y="1042"/>
                  </a:cubicBezTo>
                  <a:cubicBezTo>
                    <a:pt x="1847" y="1033"/>
                    <a:pt x="1847" y="1033"/>
                    <a:pt x="1847" y="1033"/>
                  </a:cubicBezTo>
                  <a:cubicBezTo>
                    <a:pt x="1843" y="1028"/>
                    <a:pt x="1840" y="1024"/>
                    <a:pt x="1837" y="1020"/>
                  </a:cubicBezTo>
                  <a:cubicBezTo>
                    <a:pt x="1837" y="1020"/>
                    <a:pt x="1837" y="1020"/>
                    <a:pt x="1837" y="1020"/>
                  </a:cubicBezTo>
                  <a:cubicBezTo>
                    <a:pt x="1845" y="1020"/>
                    <a:pt x="1851" y="1021"/>
                    <a:pt x="1853" y="1021"/>
                  </a:cubicBezTo>
                  <a:cubicBezTo>
                    <a:pt x="1871" y="1018"/>
                    <a:pt x="1871" y="1018"/>
                    <a:pt x="1871" y="1018"/>
                  </a:cubicBezTo>
                  <a:cubicBezTo>
                    <a:pt x="1912" y="1012"/>
                    <a:pt x="1938" y="964"/>
                    <a:pt x="1945" y="947"/>
                  </a:cubicBezTo>
                  <a:cubicBezTo>
                    <a:pt x="1953" y="948"/>
                    <a:pt x="1962" y="947"/>
                    <a:pt x="1966" y="945"/>
                  </a:cubicBezTo>
                  <a:cubicBezTo>
                    <a:pt x="1973" y="941"/>
                    <a:pt x="1975" y="921"/>
                    <a:pt x="1975" y="903"/>
                  </a:cubicBezTo>
                  <a:cubicBezTo>
                    <a:pt x="1976" y="893"/>
                    <a:pt x="1976" y="884"/>
                    <a:pt x="1975" y="877"/>
                  </a:cubicBezTo>
                  <a:cubicBezTo>
                    <a:pt x="1975" y="872"/>
                    <a:pt x="1975" y="872"/>
                    <a:pt x="1975" y="872"/>
                  </a:cubicBezTo>
                  <a:cubicBezTo>
                    <a:pt x="1975" y="867"/>
                    <a:pt x="1976" y="863"/>
                    <a:pt x="1977" y="859"/>
                  </a:cubicBezTo>
                  <a:cubicBezTo>
                    <a:pt x="1980" y="854"/>
                    <a:pt x="1980" y="854"/>
                    <a:pt x="1980" y="854"/>
                  </a:cubicBezTo>
                  <a:cubicBezTo>
                    <a:pt x="1981" y="851"/>
                    <a:pt x="1983" y="847"/>
                    <a:pt x="1985" y="843"/>
                  </a:cubicBezTo>
                  <a:cubicBezTo>
                    <a:pt x="1998" y="815"/>
                    <a:pt x="2012" y="770"/>
                    <a:pt x="1971" y="735"/>
                  </a:cubicBezTo>
                  <a:cubicBezTo>
                    <a:pt x="1966" y="731"/>
                    <a:pt x="1961" y="727"/>
                    <a:pt x="1956" y="722"/>
                  </a:cubicBezTo>
                  <a:cubicBezTo>
                    <a:pt x="1951" y="717"/>
                    <a:pt x="1946" y="713"/>
                    <a:pt x="1940" y="708"/>
                  </a:cubicBezTo>
                  <a:cubicBezTo>
                    <a:pt x="1917" y="688"/>
                    <a:pt x="1884" y="665"/>
                    <a:pt x="1835" y="665"/>
                  </a:cubicBezTo>
                  <a:cubicBezTo>
                    <a:pt x="1825" y="665"/>
                    <a:pt x="1815" y="666"/>
                    <a:pt x="1805" y="667"/>
                  </a:cubicBezTo>
                  <a:cubicBezTo>
                    <a:pt x="1722" y="682"/>
                    <a:pt x="1680" y="711"/>
                    <a:pt x="1663" y="765"/>
                  </a:cubicBezTo>
                  <a:cubicBezTo>
                    <a:pt x="1659" y="777"/>
                    <a:pt x="1656" y="786"/>
                    <a:pt x="1653" y="794"/>
                  </a:cubicBezTo>
                  <a:cubicBezTo>
                    <a:pt x="1645" y="812"/>
                    <a:pt x="1637" y="832"/>
                    <a:pt x="1652" y="859"/>
                  </a:cubicBezTo>
                  <a:cubicBezTo>
                    <a:pt x="1655" y="864"/>
                    <a:pt x="1657" y="869"/>
                    <a:pt x="1659" y="873"/>
                  </a:cubicBezTo>
                  <a:cubicBezTo>
                    <a:pt x="1649" y="876"/>
                    <a:pt x="1636" y="880"/>
                    <a:pt x="1624" y="881"/>
                  </a:cubicBezTo>
                  <a:cubicBezTo>
                    <a:pt x="1622" y="881"/>
                    <a:pt x="1622" y="881"/>
                    <a:pt x="1622" y="881"/>
                  </a:cubicBezTo>
                  <a:cubicBezTo>
                    <a:pt x="1598" y="881"/>
                    <a:pt x="1533" y="882"/>
                    <a:pt x="1428" y="884"/>
                  </a:cubicBezTo>
                  <a:cubicBezTo>
                    <a:pt x="1411" y="884"/>
                    <a:pt x="1411" y="884"/>
                    <a:pt x="1411" y="884"/>
                  </a:cubicBezTo>
                  <a:cubicBezTo>
                    <a:pt x="1323" y="883"/>
                    <a:pt x="1261" y="881"/>
                    <a:pt x="1254" y="880"/>
                  </a:cubicBezTo>
                  <a:cubicBezTo>
                    <a:pt x="1246" y="877"/>
                    <a:pt x="1204" y="847"/>
                    <a:pt x="1180" y="824"/>
                  </a:cubicBezTo>
                  <a:cubicBezTo>
                    <a:pt x="1177" y="822"/>
                    <a:pt x="1173" y="818"/>
                    <a:pt x="1169" y="813"/>
                  </a:cubicBezTo>
                  <a:cubicBezTo>
                    <a:pt x="1162" y="806"/>
                    <a:pt x="1162" y="806"/>
                    <a:pt x="1162" y="806"/>
                  </a:cubicBezTo>
                  <a:cubicBezTo>
                    <a:pt x="1131" y="775"/>
                    <a:pt x="1105" y="750"/>
                    <a:pt x="1087" y="740"/>
                  </a:cubicBezTo>
                  <a:cubicBezTo>
                    <a:pt x="1068" y="731"/>
                    <a:pt x="1034" y="714"/>
                    <a:pt x="1000" y="714"/>
                  </a:cubicBezTo>
                  <a:cubicBezTo>
                    <a:pt x="996" y="714"/>
                    <a:pt x="996" y="714"/>
                    <a:pt x="996" y="714"/>
                  </a:cubicBezTo>
                  <a:cubicBezTo>
                    <a:pt x="993" y="715"/>
                    <a:pt x="990" y="715"/>
                    <a:pt x="986" y="715"/>
                  </a:cubicBezTo>
                  <a:cubicBezTo>
                    <a:pt x="975" y="717"/>
                    <a:pt x="975" y="717"/>
                    <a:pt x="975" y="717"/>
                  </a:cubicBezTo>
                  <a:cubicBezTo>
                    <a:pt x="963" y="719"/>
                    <a:pt x="950" y="721"/>
                    <a:pt x="939" y="721"/>
                  </a:cubicBezTo>
                  <a:cubicBezTo>
                    <a:pt x="936" y="722"/>
                    <a:pt x="936" y="722"/>
                    <a:pt x="936" y="722"/>
                  </a:cubicBezTo>
                  <a:cubicBezTo>
                    <a:pt x="930" y="722"/>
                    <a:pt x="928" y="721"/>
                    <a:pt x="928" y="721"/>
                  </a:cubicBezTo>
                  <a:cubicBezTo>
                    <a:pt x="915" y="715"/>
                    <a:pt x="781" y="623"/>
                    <a:pt x="764" y="606"/>
                  </a:cubicBezTo>
                  <a:cubicBezTo>
                    <a:pt x="754" y="596"/>
                    <a:pt x="741" y="585"/>
                    <a:pt x="728" y="573"/>
                  </a:cubicBezTo>
                  <a:cubicBezTo>
                    <a:pt x="726" y="572"/>
                    <a:pt x="726" y="572"/>
                    <a:pt x="726" y="572"/>
                  </a:cubicBezTo>
                  <a:cubicBezTo>
                    <a:pt x="711" y="559"/>
                    <a:pt x="696" y="546"/>
                    <a:pt x="683" y="534"/>
                  </a:cubicBezTo>
                  <a:cubicBezTo>
                    <a:pt x="665" y="515"/>
                    <a:pt x="647" y="484"/>
                    <a:pt x="635" y="449"/>
                  </a:cubicBezTo>
                  <a:cubicBezTo>
                    <a:pt x="623" y="414"/>
                    <a:pt x="590" y="358"/>
                    <a:pt x="537" y="316"/>
                  </a:cubicBezTo>
                  <a:cubicBezTo>
                    <a:pt x="488" y="278"/>
                    <a:pt x="488" y="278"/>
                    <a:pt x="488" y="278"/>
                  </a:cubicBezTo>
                  <a:cubicBezTo>
                    <a:pt x="478" y="270"/>
                    <a:pt x="468" y="262"/>
                    <a:pt x="459" y="255"/>
                  </a:cubicBezTo>
                  <a:cubicBezTo>
                    <a:pt x="411" y="216"/>
                    <a:pt x="383" y="142"/>
                    <a:pt x="376" y="124"/>
                  </a:cubicBezTo>
                  <a:cubicBezTo>
                    <a:pt x="376" y="117"/>
                    <a:pt x="376" y="117"/>
                    <a:pt x="376" y="117"/>
                  </a:cubicBezTo>
                  <a:cubicBezTo>
                    <a:pt x="374" y="97"/>
                    <a:pt x="372" y="67"/>
                    <a:pt x="348" y="48"/>
                  </a:cubicBezTo>
                  <a:cubicBezTo>
                    <a:pt x="332" y="35"/>
                    <a:pt x="312" y="30"/>
                    <a:pt x="285" y="35"/>
                  </a:cubicBezTo>
                  <a:cubicBezTo>
                    <a:pt x="280" y="36"/>
                    <a:pt x="280" y="36"/>
                    <a:pt x="280" y="36"/>
                  </a:cubicBezTo>
                  <a:cubicBezTo>
                    <a:pt x="275" y="38"/>
                    <a:pt x="275" y="38"/>
                    <a:pt x="275" y="38"/>
                  </a:cubicBezTo>
                  <a:cubicBezTo>
                    <a:pt x="271" y="39"/>
                    <a:pt x="268" y="40"/>
                    <a:pt x="263" y="42"/>
                  </a:cubicBezTo>
                  <a:cubicBezTo>
                    <a:pt x="254" y="44"/>
                    <a:pt x="254" y="44"/>
                    <a:pt x="254" y="44"/>
                  </a:cubicBezTo>
                  <a:cubicBezTo>
                    <a:pt x="254" y="44"/>
                    <a:pt x="254" y="44"/>
                    <a:pt x="254" y="44"/>
                  </a:cubicBezTo>
                  <a:cubicBezTo>
                    <a:pt x="254" y="44"/>
                    <a:pt x="254" y="44"/>
                    <a:pt x="254" y="44"/>
                  </a:cubicBezTo>
                  <a:cubicBezTo>
                    <a:pt x="250" y="45"/>
                    <a:pt x="247" y="46"/>
                    <a:pt x="243" y="47"/>
                  </a:cubicBezTo>
                  <a:cubicBezTo>
                    <a:pt x="240" y="48"/>
                    <a:pt x="240" y="48"/>
                    <a:pt x="240" y="48"/>
                  </a:cubicBezTo>
                  <a:cubicBezTo>
                    <a:pt x="165" y="61"/>
                    <a:pt x="72" y="24"/>
                    <a:pt x="72" y="24"/>
                  </a:cubicBezTo>
                  <a:cubicBezTo>
                    <a:pt x="72" y="24"/>
                    <a:pt x="24" y="0"/>
                    <a:pt x="6" y="40"/>
                  </a:cubicBezTo>
                  <a:cubicBezTo>
                    <a:pt x="0" y="56"/>
                    <a:pt x="5" y="75"/>
                    <a:pt x="19" y="89"/>
                  </a:cubicBezTo>
                  <a:cubicBezTo>
                    <a:pt x="39" y="110"/>
                    <a:pt x="149" y="171"/>
                    <a:pt x="187" y="183"/>
                  </a:cubicBezTo>
                  <a:cubicBezTo>
                    <a:pt x="193" y="186"/>
                    <a:pt x="193" y="186"/>
                    <a:pt x="193" y="186"/>
                  </a:cubicBezTo>
                  <a:cubicBezTo>
                    <a:pt x="199" y="190"/>
                    <a:pt x="199" y="190"/>
                    <a:pt x="199" y="190"/>
                  </a:cubicBezTo>
                  <a:cubicBezTo>
                    <a:pt x="200" y="190"/>
                    <a:pt x="277" y="234"/>
                    <a:pt x="344" y="338"/>
                  </a:cubicBezTo>
                  <a:cubicBezTo>
                    <a:pt x="349" y="345"/>
                    <a:pt x="349" y="345"/>
                    <a:pt x="349" y="345"/>
                  </a:cubicBezTo>
                  <a:cubicBezTo>
                    <a:pt x="350" y="347"/>
                    <a:pt x="350" y="347"/>
                    <a:pt x="350" y="347"/>
                  </a:cubicBezTo>
                  <a:cubicBezTo>
                    <a:pt x="377" y="395"/>
                    <a:pt x="412" y="455"/>
                    <a:pt x="427" y="478"/>
                  </a:cubicBezTo>
                  <a:cubicBezTo>
                    <a:pt x="437" y="493"/>
                    <a:pt x="448" y="514"/>
                    <a:pt x="455" y="529"/>
                  </a:cubicBezTo>
                  <a:cubicBezTo>
                    <a:pt x="459" y="537"/>
                    <a:pt x="459" y="537"/>
                    <a:pt x="459" y="537"/>
                  </a:cubicBezTo>
                  <a:cubicBezTo>
                    <a:pt x="463" y="552"/>
                    <a:pt x="474" y="589"/>
                    <a:pt x="482" y="607"/>
                  </a:cubicBezTo>
                  <a:cubicBezTo>
                    <a:pt x="484" y="610"/>
                    <a:pt x="484" y="610"/>
                    <a:pt x="484" y="610"/>
                  </a:cubicBezTo>
                  <a:cubicBezTo>
                    <a:pt x="501" y="650"/>
                    <a:pt x="538" y="694"/>
                    <a:pt x="593" y="739"/>
                  </a:cubicBezTo>
                  <a:cubicBezTo>
                    <a:pt x="685" y="815"/>
                    <a:pt x="739" y="880"/>
                    <a:pt x="764" y="911"/>
                  </a:cubicBezTo>
                  <a:cubicBezTo>
                    <a:pt x="766" y="914"/>
                    <a:pt x="766" y="914"/>
                    <a:pt x="766" y="914"/>
                  </a:cubicBezTo>
                  <a:cubicBezTo>
                    <a:pt x="772" y="922"/>
                    <a:pt x="777" y="927"/>
                    <a:pt x="780" y="931"/>
                  </a:cubicBezTo>
                  <a:cubicBezTo>
                    <a:pt x="797" y="948"/>
                    <a:pt x="896" y="1028"/>
                    <a:pt x="943" y="1051"/>
                  </a:cubicBezTo>
                  <a:cubicBezTo>
                    <a:pt x="959" y="1059"/>
                    <a:pt x="959" y="1059"/>
                    <a:pt x="959" y="1059"/>
                  </a:cubicBezTo>
                  <a:cubicBezTo>
                    <a:pt x="1022" y="1091"/>
                    <a:pt x="1191" y="1176"/>
                    <a:pt x="1331" y="1198"/>
                  </a:cubicBezTo>
                  <a:cubicBezTo>
                    <a:pt x="1362" y="1202"/>
                    <a:pt x="1394" y="1204"/>
                    <a:pt x="1426" y="1203"/>
                  </a:cubicBezTo>
                  <a:cubicBezTo>
                    <a:pt x="1498" y="1200"/>
                    <a:pt x="1554" y="1183"/>
                    <a:pt x="1586" y="1170"/>
                  </a:cubicBezTo>
                  <a:cubicBezTo>
                    <a:pt x="1606" y="1161"/>
                    <a:pt x="1606" y="1161"/>
                    <a:pt x="1606" y="1161"/>
                  </a:cubicBezTo>
                  <a:cubicBezTo>
                    <a:pt x="1607" y="1161"/>
                    <a:pt x="1620" y="1155"/>
                    <a:pt x="1636" y="1155"/>
                  </a:cubicBezTo>
                  <a:cubicBezTo>
                    <a:pt x="1636" y="1155"/>
                    <a:pt x="1636" y="1155"/>
                    <a:pt x="1636" y="1155"/>
                  </a:cubicBezTo>
                  <a:cubicBezTo>
                    <a:pt x="1645" y="1155"/>
                    <a:pt x="1652" y="1157"/>
                    <a:pt x="1656" y="1159"/>
                  </a:cubicBezTo>
                  <a:cubicBezTo>
                    <a:pt x="1660" y="1161"/>
                    <a:pt x="1660" y="1161"/>
                    <a:pt x="1660" y="1161"/>
                  </a:cubicBezTo>
                  <a:cubicBezTo>
                    <a:pt x="1667" y="1166"/>
                    <a:pt x="1667" y="1166"/>
                    <a:pt x="1667" y="1166"/>
                  </a:cubicBezTo>
                  <a:cubicBezTo>
                    <a:pt x="1702" y="1195"/>
                    <a:pt x="1871" y="1274"/>
                    <a:pt x="1950" y="1302"/>
                  </a:cubicBezTo>
                  <a:cubicBezTo>
                    <a:pt x="2018" y="1325"/>
                    <a:pt x="2159" y="1339"/>
                    <a:pt x="2201" y="1343"/>
                  </a:cubicBezTo>
                  <a:cubicBezTo>
                    <a:pt x="2202" y="1343"/>
                    <a:pt x="2268" y="1346"/>
                    <a:pt x="2316" y="1356"/>
                  </a:cubicBezTo>
                  <a:cubicBezTo>
                    <a:pt x="2321" y="1357"/>
                    <a:pt x="2344" y="1363"/>
                    <a:pt x="2369" y="1368"/>
                  </a:cubicBezTo>
                  <a:cubicBezTo>
                    <a:pt x="2369" y="1368"/>
                    <a:pt x="2432" y="1377"/>
                    <a:pt x="2479" y="1365"/>
                  </a:cubicBezTo>
                  <a:cubicBezTo>
                    <a:pt x="2492" y="1362"/>
                    <a:pt x="2503" y="1357"/>
                    <a:pt x="2512" y="1349"/>
                  </a:cubicBezTo>
                  <a:cubicBezTo>
                    <a:pt x="2551" y="1315"/>
                    <a:pt x="2585" y="1275"/>
                    <a:pt x="2613" y="1274"/>
                  </a:cubicBezTo>
                  <a:cubicBezTo>
                    <a:pt x="2613" y="1274"/>
                    <a:pt x="2619" y="1251"/>
                    <a:pt x="2544" y="1246"/>
                  </a:cubicBezTo>
                </a:path>
              </a:pathLst>
            </a:custGeom>
            <a:solidFill>
              <a:srgbClr val="5E35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" name="Freeform 14"/>
            <p:cNvSpPr>
              <a:spLocks noSelect="1"/>
            </p:cNvSpPr>
            <p:nvPr userDrawn="1"/>
          </p:nvSpPr>
          <p:spPr bwMode="gray">
            <a:xfrm>
              <a:off x="8228013" y="706438"/>
              <a:ext cx="28575" cy="14288"/>
            </a:xfrm>
            <a:custGeom>
              <a:avLst/>
              <a:gdLst>
                <a:gd name="T0" fmla="*/ 120 w 125"/>
                <a:gd name="T1" fmla="*/ 11 h 65"/>
                <a:gd name="T2" fmla="*/ 76 w 125"/>
                <a:gd name="T3" fmla="*/ 1 h 65"/>
                <a:gd name="T4" fmla="*/ 24 w 125"/>
                <a:gd name="T5" fmla="*/ 22 h 65"/>
                <a:gd name="T6" fmla="*/ 6 w 125"/>
                <a:gd name="T7" fmla="*/ 39 h 65"/>
                <a:gd name="T8" fmla="*/ 0 w 125"/>
                <a:gd name="T9" fmla="*/ 46 h 65"/>
                <a:gd name="T10" fmla="*/ 1 w 125"/>
                <a:gd name="T11" fmla="*/ 54 h 65"/>
                <a:gd name="T12" fmla="*/ 3 w 125"/>
                <a:gd name="T13" fmla="*/ 56 h 65"/>
                <a:gd name="T14" fmla="*/ 4 w 125"/>
                <a:gd name="T15" fmla="*/ 56 h 65"/>
                <a:gd name="T16" fmla="*/ 53 w 125"/>
                <a:gd name="T17" fmla="*/ 59 h 65"/>
                <a:gd name="T18" fmla="*/ 103 w 125"/>
                <a:gd name="T19" fmla="*/ 25 h 65"/>
                <a:gd name="T20" fmla="*/ 112 w 125"/>
                <a:gd name="T21" fmla="*/ 18 h 65"/>
                <a:gd name="T22" fmla="*/ 118 w 125"/>
                <a:gd name="T23" fmla="*/ 16 h 65"/>
                <a:gd name="T24" fmla="*/ 120 w 125"/>
                <a:gd name="T25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" h="65">
                  <a:moveTo>
                    <a:pt x="120" y="11"/>
                  </a:moveTo>
                  <a:cubicBezTo>
                    <a:pt x="115" y="7"/>
                    <a:pt x="90" y="2"/>
                    <a:pt x="76" y="1"/>
                  </a:cubicBezTo>
                  <a:cubicBezTo>
                    <a:pt x="76" y="1"/>
                    <a:pt x="45" y="0"/>
                    <a:pt x="24" y="22"/>
                  </a:cubicBezTo>
                  <a:cubicBezTo>
                    <a:pt x="15" y="30"/>
                    <a:pt x="10" y="35"/>
                    <a:pt x="6" y="39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15" y="61"/>
                    <a:pt x="33" y="65"/>
                    <a:pt x="53" y="59"/>
                  </a:cubicBezTo>
                  <a:cubicBezTo>
                    <a:pt x="77" y="53"/>
                    <a:pt x="92" y="36"/>
                    <a:pt x="103" y="25"/>
                  </a:cubicBezTo>
                  <a:cubicBezTo>
                    <a:pt x="107" y="20"/>
                    <a:pt x="112" y="18"/>
                    <a:pt x="112" y="18"/>
                  </a:cubicBezTo>
                  <a:cubicBezTo>
                    <a:pt x="118" y="16"/>
                    <a:pt x="118" y="16"/>
                    <a:pt x="118" y="16"/>
                  </a:cubicBezTo>
                  <a:cubicBezTo>
                    <a:pt x="118" y="16"/>
                    <a:pt x="125" y="16"/>
                    <a:pt x="120" y="11"/>
                  </a:cubicBezTo>
                </a:path>
              </a:pathLst>
            </a:custGeom>
            <a:solidFill>
              <a:srgbClr val="C4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2" name="Title 2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954000" y="846188"/>
            <a:ext cx="6372463" cy="2131473"/>
          </a:xfrm>
        </p:spPr>
        <p:txBody>
          <a:bodyPr anchor="t"/>
          <a:lstStyle>
            <a:lvl1pPr algn="l">
              <a:defRPr sz="6400" b="1"/>
            </a:lvl1pPr>
          </a:lstStyle>
          <a:p>
            <a:r>
              <a:rPr lang="nl-NL"/>
              <a:t>[Titel]</a:t>
            </a:r>
          </a:p>
        </p:txBody>
      </p:sp>
      <p:sp>
        <p:nvSpPr>
          <p:cNvPr id="3" name="Subtitle 3"/>
          <p:cNvSpPr>
            <a:spLocks noGrp="1" noSelect="1"/>
          </p:cNvSpPr>
          <p:nvPr>
            <p:ph type="subTitle" idx="1" hasCustomPrompt="1"/>
          </p:nvPr>
        </p:nvSpPr>
        <p:spPr bwMode="gray">
          <a:xfrm>
            <a:off x="954000" y="3175019"/>
            <a:ext cx="6372463" cy="951504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[Subtitel]</a:t>
            </a:r>
          </a:p>
        </p:txBody>
      </p:sp>
      <p:sp>
        <p:nvSpPr>
          <p:cNvPr id="8" name="Door 4 (JU-Free)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984249" y="4513751"/>
            <a:ext cx="1782397" cy="101917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000" b="0" i="1">
                <a:latin typeface="Georgia" panose="02040502050405020303" pitchFamily="18" charset="0"/>
              </a:defRPr>
            </a:lvl1pPr>
            <a:lvl2pPr marL="0" indent="0">
              <a:lnSpc>
                <a:spcPct val="100000"/>
              </a:lnSpc>
              <a:buNone/>
              <a:defRPr sz="1400" b="0"/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9pPr>
          </a:lstStyle>
          <a:p>
            <a:pPr lvl="0"/>
            <a:r>
              <a:rPr lang="nl-NL"/>
              <a:t>[door 1e niveau</a:t>
            </a:r>
            <a:br>
              <a:rPr lang="nl-NL"/>
            </a:br>
            <a:r>
              <a:rPr lang="nl-NL"/>
              <a:t>Na(a)m(en) 2e niveau]</a:t>
            </a:r>
          </a:p>
          <a:p>
            <a:pPr lvl="0"/>
            <a:r>
              <a:rPr lang="nl-NL"/>
              <a:t>JU-LEVEL1=Kop</a:t>
            </a:r>
          </a:p>
          <a:p>
            <a:pPr lvl="1"/>
            <a:r>
              <a:rPr lang="nl-NL"/>
              <a:t>JU-LEVEL2=Tekst</a:t>
            </a:r>
          </a:p>
        </p:txBody>
      </p:sp>
      <p:sp>
        <p:nvSpPr>
          <p:cNvPr id="13" name="In co-creatie met 5 (JU-Free)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883388" y="4513751"/>
            <a:ext cx="4443075" cy="101917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000" b="0" i="1" baseline="0">
                <a:latin typeface="Georgia" panose="02040502050405020303" pitchFamily="18" charset="0"/>
              </a:defRPr>
            </a:lvl1pPr>
            <a:lvl2pPr marL="0" indent="0">
              <a:lnSpc>
                <a:spcPct val="100000"/>
              </a:lnSpc>
              <a:buNone/>
              <a:defRPr sz="1400" b="0"/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9pPr>
          </a:lstStyle>
          <a:p>
            <a:pPr lvl="0"/>
            <a:r>
              <a:rPr lang="nl-NL"/>
              <a:t>[in co-creatie met 1e niveau</a:t>
            </a:r>
            <a:br>
              <a:rPr lang="nl-NL"/>
            </a:br>
            <a:r>
              <a:rPr lang="nl-NL"/>
              <a:t>Na(a)m(en) 2e niveau]</a:t>
            </a:r>
          </a:p>
          <a:p>
            <a:pPr lvl="0"/>
            <a:r>
              <a:rPr lang="nl-NL"/>
              <a:t>JU-LEVEL1=Kop</a:t>
            </a:r>
          </a:p>
          <a:p>
            <a:pPr lvl="1"/>
            <a:r>
              <a:rPr lang="nl-NL"/>
              <a:t>JU-LEVEL2=Tekst</a:t>
            </a:r>
          </a:p>
        </p:txBody>
      </p:sp>
      <p:sp>
        <p:nvSpPr>
          <p:cNvPr id="14" name="date 6 (JU-Free)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883600" y="6037385"/>
            <a:ext cx="1782397" cy="53261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latin typeface="Georgia" panose="02040502050405020303" pitchFamily="18" charset="0"/>
              </a:defRPr>
            </a:lvl1pPr>
            <a:lvl2pPr marL="0" indent="0">
              <a:lnSpc>
                <a:spcPct val="100000"/>
              </a:lnSpc>
              <a:buNone/>
              <a:defRPr sz="1400" b="0"/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9pPr>
          </a:lstStyle>
          <a:p>
            <a:pPr lvl="0"/>
            <a:r>
              <a:rPr lang="nl-NL"/>
              <a:t>[Maand jaar]</a:t>
            </a:r>
          </a:p>
          <a:p>
            <a:pPr lvl="0"/>
            <a:r>
              <a:rPr lang="nl-NL"/>
              <a:t>JU-LEVEL1=Maand jaar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954F70E6-73A5-4FBC-8546-93FCB5350664}"/>
              </a:ext>
            </a:extLst>
          </p:cNvPr>
          <p:cNvSpPr>
            <a:spLocks noGrp="1" noSelect="1"/>
          </p:cNvSpPr>
          <p:nvPr>
            <p:ph type="pic" sz="quarter" idx="16" hasCustomPrompt="1"/>
          </p:nvPr>
        </p:nvSpPr>
        <p:spPr bwMode="gray">
          <a:xfrm>
            <a:off x="7621587" y="-60"/>
            <a:ext cx="4570413" cy="6858000"/>
          </a:xfrm>
          <a:custGeom>
            <a:avLst/>
            <a:gdLst>
              <a:gd name="connsiteX0" fmla="*/ 1874504 w 4570413"/>
              <a:gd name="connsiteY0" fmla="*/ 0 h 6858000"/>
              <a:gd name="connsiteX1" fmla="*/ 2119430 w 4570413"/>
              <a:gd name="connsiteY1" fmla="*/ 0 h 6858000"/>
              <a:gd name="connsiteX2" fmla="*/ 2349053 w 4570413"/>
              <a:gd name="connsiteY2" fmla="*/ 0 h 6858000"/>
              <a:gd name="connsiteX3" fmla="*/ 2563866 w 4570413"/>
              <a:gd name="connsiteY3" fmla="*/ 0 h 6858000"/>
              <a:gd name="connsiteX4" fmla="*/ 2764365 w 4570413"/>
              <a:gd name="connsiteY4" fmla="*/ 0 h 6858000"/>
              <a:gd name="connsiteX5" fmla="*/ 2951041 w 4570413"/>
              <a:gd name="connsiteY5" fmla="*/ 0 h 6858000"/>
              <a:gd name="connsiteX6" fmla="*/ 3124390 w 4570413"/>
              <a:gd name="connsiteY6" fmla="*/ 0 h 6858000"/>
              <a:gd name="connsiteX7" fmla="*/ 3284903 w 4570413"/>
              <a:gd name="connsiteY7" fmla="*/ 0 h 6858000"/>
              <a:gd name="connsiteX8" fmla="*/ 3433076 w 4570413"/>
              <a:gd name="connsiteY8" fmla="*/ 0 h 6858000"/>
              <a:gd name="connsiteX9" fmla="*/ 3569402 w 4570413"/>
              <a:gd name="connsiteY9" fmla="*/ 0 h 6858000"/>
              <a:gd name="connsiteX10" fmla="*/ 3694374 w 4570413"/>
              <a:gd name="connsiteY10" fmla="*/ 0 h 6858000"/>
              <a:gd name="connsiteX11" fmla="*/ 3808486 w 4570413"/>
              <a:gd name="connsiteY11" fmla="*/ 0 h 6858000"/>
              <a:gd name="connsiteX12" fmla="*/ 3912232 w 4570413"/>
              <a:gd name="connsiteY12" fmla="*/ 0 h 6858000"/>
              <a:gd name="connsiteX13" fmla="*/ 4006105 w 4570413"/>
              <a:gd name="connsiteY13" fmla="*/ 0 h 6858000"/>
              <a:gd name="connsiteX14" fmla="*/ 4090599 w 4570413"/>
              <a:gd name="connsiteY14" fmla="*/ 0 h 6858000"/>
              <a:gd name="connsiteX15" fmla="*/ 4166208 w 4570413"/>
              <a:gd name="connsiteY15" fmla="*/ 0 h 6858000"/>
              <a:gd name="connsiteX16" fmla="*/ 4233424 w 4570413"/>
              <a:gd name="connsiteY16" fmla="*/ 0 h 6858000"/>
              <a:gd name="connsiteX17" fmla="*/ 4292743 w 4570413"/>
              <a:gd name="connsiteY17" fmla="*/ 0 h 6858000"/>
              <a:gd name="connsiteX18" fmla="*/ 4344657 w 4570413"/>
              <a:gd name="connsiteY18" fmla="*/ 0 h 6858000"/>
              <a:gd name="connsiteX19" fmla="*/ 4428246 w 4570413"/>
              <a:gd name="connsiteY19" fmla="*/ 0 h 6858000"/>
              <a:gd name="connsiteX20" fmla="*/ 4488140 w 4570413"/>
              <a:gd name="connsiteY20" fmla="*/ 0 h 6858000"/>
              <a:gd name="connsiteX21" fmla="*/ 4528289 w 4570413"/>
              <a:gd name="connsiteY21" fmla="*/ 0 h 6858000"/>
              <a:gd name="connsiteX22" fmla="*/ 4552642 w 4570413"/>
              <a:gd name="connsiteY22" fmla="*/ 0 h 6858000"/>
              <a:gd name="connsiteX23" fmla="*/ 4565148 w 4570413"/>
              <a:gd name="connsiteY23" fmla="*/ 0 h 6858000"/>
              <a:gd name="connsiteX24" fmla="*/ 4569755 w 4570413"/>
              <a:gd name="connsiteY24" fmla="*/ 0 h 6858000"/>
              <a:gd name="connsiteX25" fmla="*/ 4570413 w 4570413"/>
              <a:gd name="connsiteY25" fmla="*/ 0 h 6858000"/>
              <a:gd name="connsiteX26" fmla="*/ 4570413 w 4570413"/>
              <a:gd name="connsiteY26" fmla="*/ 6858000 h 6858000"/>
              <a:gd name="connsiteX27" fmla="*/ 4325487 w 4570413"/>
              <a:gd name="connsiteY27" fmla="*/ 6858000 h 6858000"/>
              <a:gd name="connsiteX28" fmla="*/ 4095865 w 4570413"/>
              <a:gd name="connsiteY28" fmla="*/ 6858000 h 6858000"/>
              <a:gd name="connsiteX29" fmla="*/ 3881051 w 4570413"/>
              <a:gd name="connsiteY29" fmla="*/ 6858000 h 6858000"/>
              <a:gd name="connsiteX30" fmla="*/ 3680552 w 4570413"/>
              <a:gd name="connsiteY30" fmla="*/ 6858000 h 6858000"/>
              <a:gd name="connsiteX31" fmla="*/ 3493876 w 4570413"/>
              <a:gd name="connsiteY31" fmla="*/ 6858000 h 6858000"/>
              <a:gd name="connsiteX32" fmla="*/ 3320527 w 4570413"/>
              <a:gd name="connsiteY32" fmla="*/ 6858000 h 6858000"/>
              <a:gd name="connsiteX33" fmla="*/ 3160014 w 4570413"/>
              <a:gd name="connsiteY33" fmla="*/ 6858000 h 6858000"/>
              <a:gd name="connsiteX34" fmla="*/ 3011841 w 4570413"/>
              <a:gd name="connsiteY34" fmla="*/ 6858000 h 6858000"/>
              <a:gd name="connsiteX35" fmla="*/ 2875515 w 4570413"/>
              <a:gd name="connsiteY35" fmla="*/ 6858000 h 6858000"/>
              <a:gd name="connsiteX36" fmla="*/ 2750543 w 4570413"/>
              <a:gd name="connsiteY36" fmla="*/ 6858000 h 6858000"/>
              <a:gd name="connsiteX37" fmla="*/ 2636431 w 4570413"/>
              <a:gd name="connsiteY37" fmla="*/ 6858000 h 6858000"/>
              <a:gd name="connsiteX38" fmla="*/ 2532685 w 4570413"/>
              <a:gd name="connsiteY38" fmla="*/ 6858000 h 6858000"/>
              <a:gd name="connsiteX39" fmla="*/ 2438812 w 4570413"/>
              <a:gd name="connsiteY39" fmla="*/ 6858000 h 6858000"/>
              <a:gd name="connsiteX40" fmla="*/ 2354318 w 4570413"/>
              <a:gd name="connsiteY40" fmla="*/ 6858000 h 6858000"/>
              <a:gd name="connsiteX41" fmla="*/ 2278709 w 4570413"/>
              <a:gd name="connsiteY41" fmla="*/ 6858000 h 6858000"/>
              <a:gd name="connsiteX42" fmla="*/ 2211493 w 4570413"/>
              <a:gd name="connsiteY42" fmla="*/ 6858000 h 6858000"/>
              <a:gd name="connsiteX43" fmla="*/ 2152174 w 4570413"/>
              <a:gd name="connsiteY43" fmla="*/ 6858000 h 6858000"/>
              <a:gd name="connsiteX44" fmla="*/ 2100260 w 4570413"/>
              <a:gd name="connsiteY44" fmla="*/ 6858000 h 6858000"/>
              <a:gd name="connsiteX45" fmla="*/ 2016671 w 4570413"/>
              <a:gd name="connsiteY45" fmla="*/ 6858000 h 6858000"/>
              <a:gd name="connsiteX46" fmla="*/ 1956777 w 4570413"/>
              <a:gd name="connsiteY46" fmla="*/ 6858000 h 6858000"/>
              <a:gd name="connsiteX47" fmla="*/ 1916628 w 4570413"/>
              <a:gd name="connsiteY47" fmla="*/ 6858000 h 6858000"/>
              <a:gd name="connsiteX48" fmla="*/ 1892275 w 4570413"/>
              <a:gd name="connsiteY48" fmla="*/ 6858000 h 6858000"/>
              <a:gd name="connsiteX49" fmla="*/ 1879770 w 4570413"/>
              <a:gd name="connsiteY49" fmla="*/ 6858000 h 6858000"/>
              <a:gd name="connsiteX50" fmla="*/ 1875162 w 4570413"/>
              <a:gd name="connsiteY50" fmla="*/ 6858000 h 6858000"/>
              <a:gd name="connsiteX51" fmla="*/ 1874504 w 4570413"/>
              <a:gd name="connsiteY51" fmla="*/ 6858000 h 6858000"/>
              <a:gd name="connsiteX52" fmla="*/ 1801505 w 4570413"/>
              <a:gd name="connsiteY52" fmla="*/ 6818313 h 6858000"/>
              <a:gd name="connsiteX53" fmla="*/ 0 w 4570413"/>
              <a:gd name="connsiteY53" fmla="*/ 3429000 h 6858000"/>
              <a:gd name="connsiteX54" fmla="*/ 1801505 w 4570413"/>
              <a:gd name="connsiteY54" fmla="*/ 396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570413" h="6858000">
                <a:moveTo>
                  <a:pt x="1874504" y="0"/>
                </a:moveTo>
                <a:lnTo>
                  <a:pt x="2119430" y="0"/>
                </a:lnTo>
                <a:lnTo>
                  <a:pt x="2349053" y="0"/>
                </a:lnTo>
                <a:lnTo>
                  <a:pt x="2563866" y="0"/>
                </a:lnTo>
                <a:lnTo>
                  <a:pt x="2764365" y="0"/>
                </a:lnTo>
                <a:lnTo>
                  <a:pt x="2951041" y="0"/>
                </a:lnTo>
                <a:lnTo>
                  <a:pt x="3124390" y="0"/>
                </a:lnTo>
                <a:lnTo>
                  <a:pt x="3284903" y="0"/>
                </a:lnTo>
                <a:lnTo>
                  <a:pt x="3433076" y="0"/>
                </a:lnTo>
                <a:lnTo>
                  <a:pt x="3569402" y="0"/>
                </a:lnTo>
                <a:lnTo>
                  <a:pt x="3694374" y="0"/>
                </a:lnTo>
                <a:lnTo>
                  <a:pt x="3808486" y="0"/>
                </a:lnTo>
                <a:lnTo>
                  <a:pt x="3912232" y="0"/>
                </a:lnTo>
                <a:lnTo>
                  <a:pt x="4006105" y="0"/>
                </a:lnTo>
                <a:lnTo>
                  <a:pt x="4090599" y="0"/>
                </a:lnTo>
                <a:lnTo>
                  <a:pt x="4166208" y="0"/>
                </a:lnTo>
                <a:lnTo>
                  <a:pt x="4233424" y="0"/>
                </a:lnTo>
                <a:lnTo>
                  <a:pt x="4292743" y="0"/>
                </a:lnTo>
                <a:lnTo>
                  <a:pt x="4344657" y="0"/>
                </a:lnTo>
                <a:lnTo>
                  <a:pt x="4428246" y="0"/>
                </a:lnTo>
                <a:lnTo>
                  <a:pt x="4488140" y="0"/>
                </a:lnTo>
                <a:lnTo>
                  <a:pt x="4528289" y="0"/>
                </a:lnTo>
                <a:lnTo>
                  <a:pt x="4552642" y="0"/>
                </a:lnTo>
                <a:lnTo>
                  <a:pt x="4565148" y="0"/>
                </a:lnTo>
                <a:lnTo>
                  <a:pt x="4569755" y="0"/>
                </a:lnTo>
                <a:lnTo>
                  <a:pt x="4570413" y="0"/>
                </a:lnTo>
                <a:cubicBezTo>
                  <a:pt x="4570413" y="6858000"/>
                  <a:pt x="4570413" y="6858000"/>
                  <a:pt x="4570413" y="6858000"/>
                </a:cubicBezTo>
                <a:lnTo>
                  <a:pt x="4325487" y="6858000"/>
                </a:lnTo>
                <a:lnTo>
                  <a:pt x="4095865" y="6858000"/>
                </a:lnTo>
                <a:lnTo>
                  <a:pt x="3881051" y="6858000"/>
                </a:lnTo>
                <a:lnTo>
                  <a:pt x="3680552" y="6858000"/>
                </a:lnTo>
                <a:lnTo>
                  <a:pt x="3493876" y="6858000"/>
                </a:lnTo>
                <a:lnTo>
                  <a:pt x="3320527" y="6858000"/>
                </a:lnTo>
                <a:lnTo>
                  <a:pt x="3160014" y="6858000"/>
                </a:lnTo>
                <a:lnTo>
                  <a:pt x="3011841" y="6858000"/>
                </a:lnTo>
                <a:lnTo>
                  <a:pt x="2875515" y="6858000"/>
                </a:lnTo>
                <a:lnTo>
                  <a:pt x="2750543" y="6858000"/>
                </a:lnTo>
                <a:lnTo>
                  <a:pt x="2636431" y="6858000"/>
                </a:lnTo>
                <a:lnTo>
                  <a:pt x="2532685" y="6858000"/>
                </a:lnTo>
                <a:lnTo>
                  <a:pt x="2438812" y="6858000"/>
                </a:lnTo>
                <a:lnTo>
                  <a:pt x="2354318" y="6858000"/>
                </a:lnTo>
                <a:lnTo>
                  <a:pt x="2278709" y="6858000"/>
                </a:lnTo>
                <a:lnTo>
                  <a:pt x="2211493" y="6858000"/>
                </a:lnTo>
                <a:lnTo>
                  <a:pt x="2152174" y="6858000"/>
                </a:lnTo>
                <a:lnTo>
                  <a:pt x="2100260" y="6858000"/>
                </a:lnTo>
                <a:lnTo>
                  <a:pt x="2016671" y="6858000"/>
                </a:lnTo>
                <a:lnTo>
                  <a:pt x="1956777" y="6858000"/>
                </a:lnTo>
                <a:lnTo>
                  <a:pt x="1916628" y="6858000"/>
                </a:lnTo>
                <a:lnTo>
                  <a:pt x="1892275" y="6858000"/>
                </a:lnTo>
                <a:lnTo>
                  <a:pt x="1879770" y="6858000"/>
                </a:lnTo>
                <a:lnTo>
                  <a:pt x="1875162" y="6858000"/>
                </a:lnTo>
                <a:lnTo>
                  <a:pt x="1874504" y="6858000"/>
                </a:lnTo>
                <a:cubicBezTo>
                  <a:pt x="1801505" y="6818313"/>
                  <a:pt x="1801505" y="6818313"/>
                  <a:pt x="1801505" y="6818313"/>
                </a:cubicBezTo>
                <a:cubicBezTo>
                  <a:pt x="714762" y="6083935"/>
                  <a:pt x="0" y="4839970"/>
                  <a:pt x="0" y="3429000"/>
                </a:cubicBezTo>
                <a:cubicBezTo>
                  <a:pt x="0" y="2018030"/>
                  <a:pt x="714762" y="774065"/>
                  <a:pt x="1801505" y="3968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r">
              <a:buFontTx/>
              <a:buNone/>
              <a:defRPr baseline="0"/>
            </a:lvl1pPr>
          </a:lstStyle>
          <a:p>
            <a:r>
              <a:rPr lang="nl-NL"/>
              <a:t>[Afbeelding invoegen: </a:t>
            </a:r>
            <a:br>
              <a:rPr lang="nl-NL"/>
            </a:br>
            <a:r>
              <a:rPr lang="nl-NL"/>
              <a:t>Klik op ergens op de dia</a:t>
            </a:r>
            <a:br>
              <a:rPr lang="nl-NL"/>
            </a:br>
            <a:r>
              <a:rPr lang="nl-NL"/>
              <a:t>en voeg een afbeelding in via </a:t>
            </a:r>
            <a:br>
              <a:rPr lang="nl-NL"/>
            </a:br>
            <a:r>
              <a:rPr lang="nl-NL"/>
              <a:t>Invoegen | Afbeeldingen]</a:t>
            </a:r>
          </a:p>
        </p:txBody>
      </p:sp>
      <p:sp>
        <p:nvSpPr>
          <p:cNvPr id="34" name="Placeholder 8">
            <a:extLst>
              <a:ext uri="{FF2B5EF4-FFF2-40B4-BE49-F238E27FC236}">
                <a16:creationId xmlns:a16="http://schemas.microsoft.com/office/drawing/2014/main" id="{DB76B667-4A8D-41B8-9FA4-2627F734A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body" idx="1000" hasCustomPrompt="1"/>
            <p:custDataLst>
              <p:custData r:id="rId1"/>
            </p:custDataLst>
          </p:nvPr>
        </p:nvSpPr>
        <p:spPr bwMode="gray">
          <a:xfrm rot="5400000">
            <a:off x="6477793" y="1143734"/>
            <a:ext cx="6858000" cy="4570413"/>
          </a:xfrm>
          <a:custGeom>
            <a:avLst/>
            <a:gdLst>
              <a:gd name="connsiteX0" fmla="*/ 0 w 6858000"/>
              <a:gd name="connsiteY0" fmla="*/ 2695909 h 4570413"/>
              <a:gd name="connsiteX1" fmla="*/ 0 w 6858000"/>
              <a:gd name="connsiteY1" fmla="*/ 2450983 h 4570413"/>
              <a:gd name="connsiteX2" fmla="*/ 0 w 6858000"/>
              <a:gd name="connsiteY2" fmla="*/ 2221360 h 4570413"/>
              <a:gd name="connsiteX3" fmla="*/ 0 w 6858000"/>
              <a:gd name="connsiteY3" fmla="*/ 2006547 h 4570413"/>
              <a:gd name="connsiteX4" fmla="*/ 0 w 6858000"/>
              <a:gd name="connsiteY4" fmla="*/ 1806048 h 4570413"/>
              <a:gd name="connsiteX5" fmla="*/ 0 w 6858000"/>
              <a:gd name="connsiteY5" fmla="*/ 1619372 h 4570413"/>
              <a:gd name="connsiteX6" fmla="*/ 0 w 6858000"/>
              <a:gd name="connsiteY6" fmla="*/ 1446023 h 4570413"/>
              <a:gd name="connsiteX7" fmla="*/ 0 w 6858000"/>
              <a:gd name="connsiteY7" fmla="*/ 1285510 h 4570413"/>
              <a:gd name="connsiteX8" fmla="*/ 0 w 6858000"/>
              <a:gd name="connsiteY8" fmla="*/ 1137337 h 4570413"/>
              <a:gd name="connsiteX9" fmla="*/ 0 w 6858000"/>
              <a:gd name="connsiteY9" fmla="*/ 1001011 h 4570413"/>
              <a:gd name="connsiteX10" fmla="*/ 0 w 6858000"/>
              <a:gd name="connsiteY10" fmla="*/ 876039 h 4570413"/>
              <a:gd name="connsiteX11" fmla="*/ 0 w 6858000"/>
              <a:gd name="connsiteY11" fmla="*/ 761927 h 4570413"/>
              <a:gd name="connsiteX12" fmla="*/ 0 w 6858000"/>
              <a:gd name="connsiteY12" fmla="*/ 658181 h 4570413"/>
              <a:gd name="connsiteX13" fmla="*/ 0 w 6858000"/>
              <a:gd name="connsiteY13" fmla="*/ 564308 h 4570413"/>
              <a:gd name="connsiteX14" fmla="*/ 0 w 6858000"/>
              <a:gd name="connsiteY14" fmla="*/ 479814 h 4570413"/>
              <a:gd name="connsiteX15" fmla="*/ 0 w 6858000"/>
              <a:gd name="connsiteY15" fmla="*/ 404205 h 4570413"/>
              <a:gd name="connsiteX16" fmla="*/ 0 w 6858000"/>
              <a:gd name="connsiteY16" fmla="*/ 336989 h 4570413"/>
              <a:gd name="connsiteX17" fmla="*/ 0 w 6858000"/>
              <a:gd name="connsiteY17" fmla="*/ 277670 h 4570413"/>
              <a:gd name="connsiteX18" fmla="*/ 0 w 6858000"/>
              <a:gd name="connsiteY18" fmla="*/ 225756 h 4570413"/>
              <a:gd name="connsiteX19" fmla="*/ 0 w 6858000"/>
              <a:gd name="connsiteY19" fmla="*/ 142167 h 4570413"/>
              <a:gd name="connsiteX20" fmla="*/ 0 w 6858000"/>
              <a:gd name="connsiteY20" fmla="*/ 82273 h 4570413"/>
              <a:gd name="connsiteX21" fmla="*/ 0 w 6858000"/>
              <a:gd name="connsiteY21" fmla="*/ 42124 h 4570413"/>
              <a:gd name="connsiteX22" fmla="*/ 0 w 6858000"/>
              <a:gd name="connsiteY22" fmla="*/ 17771 h 4570413"/>
              <a:gd name="connsiteX23" fmla="*/ 0 w 6858000"/>
              <a:gd name="connsiteY23" fmla="*/ 5265 h 4570413"/>
              <a:gd name="connsiteX24" fmla="*/ 0 w 6858000"/>
              <a:gd name="connsiteY24" fmla="*/ 658 h 4570413"/>
              <a:gd name="connsiteX25" fmla="*/ 0 w 6858000"/>
              <a:gd name="connsiteY25" fmla="*/ 0 h 4570413"/>
              <a:gd name="connsiteX26" fmla="*/ 6858000 w 6858000"/>
              <a:gd name="connsiteY26" fmla="*/ 0 h 4570413"/>
              <a:gd name="connsiteX27" fmla="*/ 6858000 w 6858000"/>
              <a:gd name="connsiteY27" fmla="*/ 244926 h 4570413"/>
              <a:gd name="connsiteX28" fmla="*/ 6858000 w 6858000"/>
              <a:gd name="connsiteY28" fmla="*/ 474548 h 4570413"/>
              <a:gd name="connsiteX29" fmla="*/ 6858000 w 6858000"/>
              <a:gd name="connsiteY29" fmla="*/ 689362 h 4570413"/>
              <a:gd name="connsiteX30" fmla="*/ 6858000 w 6858000"/>
              <a:gd name="connsiteY30" fmla="*/ 889861 h 4570413"/>
              <a:gd name="connsiteX31" fmla="*/ 6858000 w 6858000"/>
              <a:gd name="connsiteY31" fmla="*/ 1076537 h 4570413"/>
              <a:gd name="connsiteX32" fmla="*/ 6858000 w 6858000"/>
              <a:gd name="connsiteY32" fmla="*/ 1249886 h 4570413"/>
              <a:gd name="connsiteX33" fmla="*/ 6858000 w 6858000"/>
              <a:gd name="connsiteY33" fmla="*/ 1410399 h 4570413"/>
              <a:gd name="connsiteX34" fmla="*/ 6858000 w 6858000"/>
              <a:gd name="connsiteY34" fmla="*/ 1558572 h 4570413"/>
              <a:gd name="connsiteX35" fmla="*/ 6858000 w 6858000"/>
              <a:gd name="connsiteY35" fmla="*/ 1694898 h 4570413"/>
              <a:gd name="connsiteX36" fmla="*/ 6858000 w 6858000"/>
              <a:gd name="connsiteY36" fmla="*/ 1819870 h 4570413"/>
              <a:gd name="connsiteX37" fmla="*/ 6858000 w 6858000"/>
              <a:gd name="connsiteY37" fmla="*/ 1933982 h 4570413"/>
              <a:gd name="connsiteX38" fmla="*/ 6858000 w 6858000"/>
              <a:gd name="connsiteY38" fmla="*/ 2037728 h 4570413"/>
              <a:gd name="connsiteX39" fmla="*/ 6858000 w 6858000"/>
              <a:gd name="connsiteY39" fmla="*/ 2131601 h 4570413"/>
              <a:gd name="connsiteX40" fmla="*/ 6858000 w 6858000"/>
              <a:gd name="connsiteY40" fmla="*/ 2216095 h 4570413"/>
              <a:gd name="connsiteX41" fmla="*/ 6858000 w 6858000"/>
              <a:gd name="connsiteY41" fmla="*/ 2291704 h 4570413"/>
              <a:gd name="connsiteX42" fmla="*/ 6858000 w 6858000"/>
              <a:gd name="connsiteY42" fmla="*/ 2358920 h 4570413"/>
              <a:gd name="connsiteX43" fmla="*/ 6858000 w 6858000"/>
              <a:gd name="connsiteY43" fmla="*/ 2418239 h 4570413"/>
              <a:gd name="connsiteX44" fmla="*/ 6858000 w 6858000"/>
              <a:gd name="connsiteY44" fmla="*/ 2470153 h 4570413"/>
              <a:gd name="connsiteX45" fmla="*/ 6858000 w 6858000"/>
              <a:gd name="connsiteY45" fmla="*/ 2553742 h 4570413"/>
              <a:gd name="connsiteX46" fmla="*/ 6858000 w 6858000"/>
              <a:gd name="connsiteY46" fmla="*/ 2613636 h 4570413"/>
              <a:gd name="connsiteX47" fmla="*/ 6858000 w 6858000"/>
              <a:gd name="connsiteY47" fmla="*/ 2653785 h 4570413"/>
              <a:gd name="connsiteX48" fmla="*/ 6858000 w 6858000"/>
              <a:gd name="connsiteY48" fmla="*/ 2678138 h 4570413"/>
              <a:gd name="connsiteX49" fmla="*/ 6858000 w 6858000"/>
              <a:gd name="connsiteY49" fmla="*/ 2690643 h 4570413"/>
              <a:gd name="connsiteX50" fmla="*/ 6858000 w 6858000"/>
              <a:gd name="connsiteY50" fmla="*/ 2695251 h 4570413"/>
              <a:gd name="connsiteX51" fmla="*/ 6858000 w 6858000"/>
              <a:gd name="connsiteY51" fmla="*/ 2695909 h 4570413"/>
              <a:gd name="connsiteX52" fmla="*/ 6818313 w 6858000"/>
              <a:gd name="connsiteY52" fmla="*/ 2768908 h 4570413"/>
              <a:gd name="connsiteX53" fmla="*/ 6681521 w 6858000"/>
              <a:gd name="connsiteY53" fmla="*/ 2958801 h 4570413"/>
              <a:gd name="connsiteX54" fmla="*/ 6657747 w 6858000"/>
              <a:gd name="connsiteY54" fmla="*/ 2989054 h 4570413"/>
              <a:gd name="connsiteX55" fmla="*/ 6554973 w 6858000"/>
              <a:gd name="connsiteY55" fmla="*/ 3115081 h 4570413"/>
              <a:gd name="connsiteX56" fmla="*/ 6337425 w 6858000"/>
              <a:gd name="connsiteY56" fmla="*/ 3354444 h 4570413"/>
              <a:gd name="connsiteX57" fmla="*/ 6273469 w 6858000"/>
              <a:gd name="connsiteY57" fmla="*/ 3416135 h 4570413"/>
              <a:gd name="connsiteX58" fmla="*/ 6076832 w 6858000"/>
              <a:gd name="connsiteY58" fmla="*/ 3594851 h 4570413"/>
              <a:gd name="connsiteX59" fmla="*/ 5991732 w 6858000"/>
              <a:gd name="connsiteY59" fmla="*/ 3667660 h 4570413"/>
              <a:gd name="connsiteX60" fmla="*/ 5989217 w 6858000"/>
              <a:gd name="connsiteY60" fmla="*/ 3669636 h 4570413"/>
              <a:gd name="connsiteX61" fmla="*/ 5801864 w 6858000"/>
              <a:gd name="connsiteY61" fmla="*/ 3811460 h 4570413"/>
              <a:gd name="connsiteX62" fmla="*/ 5788370 w 6858000"/>
              <a:gd name="connsiteY62" fmla="*/ 3821056 h 4570413"/>
              <a:gd name="connsiteX63" fmla="*/ 5590516 w 6858000"/>
              <a:gd name="connsiteY63" fmla="*/ 3952955 h 4570413"/>
              <a:gd name="connsiteX64" fmla="*/ 3429000 w 6858000"/>
              <a:gd name="connsiteY64" fmla="*/ 4570413 h 4570413"/>
              <a:gd name="connsiteX65" fmla="*/ 1267485 w 6858000"/>
              <a:gd name="connsiteY65" fmla="*/ 3952955 h 4570413"/>
              <a:gd name="connsiteX66" fmla="*/ 1071481 w 6858000"/>
              <a:gd name="connsiteY66" fmla="*/ 3822290 h 4570413"/>
              <a:gd name="connsiteX67" fmla="*/ 1054343 w 6858000"/>
              <a:gd name="connsiteY67" fmla="*/ 3810103 h 4570413"/>
              <a:gd name="connsiteX68" fmla="*/ 871935 w 6858000"/>
              <a:gd name="connsiteY68" fmla="*/ 3672022 h 4570413"/>
              <a:gd name="connsiteX69" fmla="*/ 864965 w 6858000"/>
              <a:gd name="connsiteY69" fmla="*/ 3666544 h 4570413"/>
              <a:gd name="connsiteX70" fmla="*/ 783141 w 6858000"/>
              <a:gd name="connsiteY70" fmla="*/ 3596538 h 4570413"/>
              <a:gd name="connsiteX71" fmla="*/ 582650 w 6858000"/>
              <a:gd name="connsiteY71" fmla="*/ 3414319 h 4570413"/>
              <a:gd name="connsiteX72" fmla="*/ 521511 w 6858000"/>
              <a:gd name="connsiteY72" fmla="*/ 3355346 h 4570413"/>
              <a:gd name="connsiteX73" fmla="*/ 302021 w 6858000"/>
              <a:gd name="connsiteY73" fmla="*/ 3113846 h 4570413"/>
              <a:gd name="connsiteX74" fmla="*/ 203424 w 6858000"/>
              <a:gd name="connsiteY74" fmla="*/ 2992941 h 4570413"/>
              <a:gd name="connsiteX75" fmla="*/ 175213 w 6858000"/>
              <a:gd name="connsiteY75" fmla="*/ 2957042 h 4570413"/>
              <a:gd name="connsiteX76" fmla="*/ 39688 w 6858000"/>
              <a:gd name="connsiteY76" fmla="*/ 2768908 h 457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6858000" h="4570413">
                <a:moveTo>
                  <a:pt x="0" y="2695909"/>
                </a:moveTo>
                <a:lnTo>
                  <a:pt x="0" y="2450983"/>
                </a:lnTo>
                <a:lnTo>
                  <a:pt x="0" y="2221360"/>
                </a:lnTo>
                <a:lnTo>
                  <a:pt x="0" y="2006547"/>
                </a:lnTo>
                <a:lnTo>
                  <a:pt x="0" y="1806048"/>
                </a:lnTo>
                <a:lnTo>
                  <a:pt x="0" y="1619372"/>
                </a:lnTo>
                <a:lnTo>
                  <a:pt x="0" y="1446023"/>
                </a:lnTo>
                <a:lnTo>
                  <a:pt x="0" y="1285510"/>
                </a:lnTo>
                <a:lnTo>
                  <a:pt x="0" y="1137337"/>
                </a:lnTo>
                <a:lnTo>
                  <a:pt x="0" y="1001011"/>
                </a:lnTo>
                <a:lnTo>
                  <a:pt x="0" y="876039"/>
                </a:lnTo>
                <a:lnTo>
                  <a:pt x="0" y="761927"/>
                </a:lnTo>
                <a:lnTo>
                  <a:pt x="0" y="658181"/>
                </a:lnTo>
                <a:lnTo>
                  <a:pt x="0" y="564308"/>
                </a:lnTo>
                <a:lnTo>
                  <a:pt x="0" y="479814"/>
                </a:lnTo>
                <a:lnTo>
                  <a:pt x="0" y="404205"/>
                </a:lnTo>
                <a:lnTo>
                  <a:pt x="0" y="336989"/>
                </a:lnTo>
                <a:lnTo>
                  <a:pt x="0" y="277670"/>
                </a:lnTo>
                <a:lnTo>
                  <a:pt x="0" y="225756"/>
                </a:lnTo>
                <a:lnTo>
                  <a:pt x="0" y="142167"/>
                </a:lnTo>
                <a:lnTo>
                  <a:pt x="0" y="82273"/>
                </a:lnTo>
                <a:lnTo>
                  <a:pt x="0" y="42124"/>
                </a:lnTo>
                <a:lnTo>
                  <a:pt x="0" y="17771"/>
                </a:lnTo>
                <a:lnTo>
                  <a:pt x="0" y="5265"/>
                </a:lnTo>
                <a:lnTo>
                  <a:pt x="0" y="658"/>
                </a:lnTo>
                <a:lnTo>
                  <a:pt x="0" y="0"/>
                </a:lnTo>
                <a:cubicBezTo>
                  <a:pt x="6858000" y="0"/>
                  <a:pt x="6858000" y="0"/>
                  <a:pt x="6858000" y="0"/>
                </a:cubicBezTo>
                <a:lnTo>
                  <a:pt x="6858000" y="244926"/>
                </a:lnTo>
                <a:lnTo>
                  <a:pt x="6858000" y="474548"/>
                </a:lnTo>
                <a:lnTo>
                  <a:pt x="6858000" y="689362"/>
                </a:lnTo>
                <a:lnTo>
                  <a:pt x="6858000" y="889861"/>
                </a:lnTo>
                <a:lnTo>
                  <a:pt x="6858000" y="1076537"/>
                </a:lnTo>
                <a:lnTo>
                  <a:pt x="6858000" y="1249886"/>
                </a:lnTo>
                <a:lnTo>
                  <a:pt x="6858000" y="1410399"/>
                </a:lnTo>
                <a:lnTo>
                  <a:pt x="6858000" y="1558572"/>
                </a:lnTo>
                <a:lnTo>
                  <a:pt x="6858000" y="1694898"/>
                </a:lnTo>
                <a:lnTo>
                  <a:pt x="6858000" y="1819870"/>
                </a:lnTo>
                <a:lnTo>
                  <a:pt x="6858000" y="1933982"/>
                </a:lnTo>
                <a:lnTo>
                  <a:pt x="6858000" y="2037728"/>
                </a:lnTo>
                <a:lnTo>
                  <a:pt x="6858000" y="2131601"/>
                </a:lnTo>
                <a:lnTo>
                  <a:pt x="6858000" y="2216095"/>
                </a:lnTo>
                <a:lnTo>
                  <a:pt x="6858000" y="2291704"/>
                </a:lnTo>
                <a:lnTo>
                  <a:pt x="6858000" y="2358920"/>
                </a:lnTo>
                <a:lnTo>
                  <a:pt x="6858000" y="2418239"/>
                </a:lnTo>
                <a:lnTo>
                  <a:pt x="6858000" y="2470153"/>
                </a:lnTo>
                <a:lnTo>
                  <a:pt x="6858000" y="2553742"/>
                </a:lnTo>
                <a:lnTo>
                  <a:pt x="6858000" y="2613636"/>
                </a:lnTo>
                <a:lnTo>
                  <a:pt x="6858000" y="2653785"/>
                </a:lnTo>
                <a:lnTo>
                  <a:pt x="6858000" y="2678138"/>
                </a:lnTo>
                <a:lnTo>
                  <a:pt x="6858000" y="2690643"/>
                </a:lnTo>
                <a:lnTo>
                  <a:pt x="6858000" y="2695251"/>
                </a:lnTo>
                <a:lnTo>
                  <a:pt x="6858000" y="2695909"/>
                </a:lnTo>
                <a:cubicBezTo>
                  <a:pt x="6818313" y="2768908"/>
                  <a:pt x="6818313" y="2768908"/>
                  <a:pt x="6818313" y="2768908"/>
                </a:cubicBezTo>
                <a:lnTo>
                  <a:pt x="6681521" y="2958801"/>
                </a:lnTo>
                <a:lnTo>
                  <a:pt x="6657747" y="2989054"/>
                </a:lnTo>
                <a:lnTo>
                  <a:pt x="6554973" y="3115081"/>
                </a:lnTo>
                <a:lnTo>
                  <a:pt x="6337425" y="3354444"/>
                </a:lnTo>
                <a:lnTo>
                  <a:pt x="6273469" y="3416135"/>
                </a:lnTo>
                <a:lnTo>
                  <a:pt x="6076832" y="3594851"/>
                </a:lnTo>
                <a:lnTo>
                  <a:pt x="5991732" y="3667660"/>
                </a:lnTo>
                <a:lnTo>
                  <a:pt x="5989217" y="3669636"/>
                </a:lnTo>
                <a:lnTo>
                  <a:pt x="5801864" y="3811460"/>
                </a:lnTo>
                <a:lnTo>
                  <a:pt x="5788370" y="3821056"/>
                </a:lnTo>
                <a:lnTo>
                  <a:pt x="5590516" y="3952955"/>
                </a:lnTo>
                <a:cubicBezTo>
                  <a:pt x="4963500" y="4344258"/>
                  <a:pt x="4222671" y="4570413"/>
                  <a:pt x="3429000" y="4570413"/>
                </a:cubicBezTo>
                <a:cubicBezTo>
                  <a:pt x="2635330" y="4570413"/>
                  <a:pt x="1894500" y="4344258"/>
                  <a:pt x="1267485" y="3952955"/>
                </a:cubicBezTo>
                <a:lnTo>
                  <a:pt x="1071481" y="3822290"/>
                </a:lnTo>
                <a:lnTo>
                  <a:pt x="1054343" y="3810103"/>
                </a:lnTo>
                <a:lnTo>
                  <a:pt x="871935" y="3672022"/>
                </a:lnTo>
                <a:lnTo>
                  <a:pt x="864965" y="3666544"/>
                </a:lnTo>
                <a:lnTo>
                  <a:pt x="783141" y="3596538"/>
                </a:lnTo>
                <a:lnTo>
                  <a:pt x="582650" y="3414319"/>
                </a:lnTo>
                <a:lnTo>
                  <a:pt x="521511" y="3355346"/>
                </a:lnTo>
                <a:lnTo>
                  <a:pt x="302021" y="3113846"/>
                </a:lnTo>
                <a:lnTo>
                  <a:pt x="203424" y="2992941"/>
                </a:lnTo>
                <a:lnTo>
                  <a:pt x="175213" y="2957042"/>
                </a:lnTo>
                <a:lnTo>
                  <a:pt x="39688" y="2768908"/>
                </a:lnTo>
                <a:close/>
              </a:path>
            </a:pathLst>
          </a:custGeom>
          <a:gradFill>
            <a:gsLst>
              <a:gs pos="13000">
                <a:schemeClr val="bg1">
                  <a:alpha val="0"/>
                  <a:lumMod val="60000"/>
                </a:schemeClr>
              </a:gs>
              <a:gs pos="42000">
                <a:schemeClr val="bg1">
                  <a:alpha val="0"/>
                </a:schemeClr>
              </a:gs>
              <a:gs pos="74000">
                <a:srgbClr val="653172">
                  <a:alpha val="74000"/>
                  <a:lumMod val="87000"/>
                </a:srgbClr>
              </a:gs>
              <a:gs pos="100000">
                <a:srgbClr val="6A3371">
                  <a:lumMod val="42000"/>
                </a:srgb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750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 met foto, raster ge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1464DDA-5896-459C-8613-7CE79E39C05F}"/>
              </a:ext>
            </a:extLst>
          </p:cNvPr>
          <p:cNvSpPr>
            <a:spLocks noGrp="1" noSelect="1"/>
          </p:cNvSpPr>
          <p:nvPr>
            <p:ph type="pic" sz="quarter" idx="1002" hasCustomPrompt="1"/>
          </p:nvPr>
        </p:nvSpPr>
        <p:spPr bwMode="gray">
          <a:xfrm>
            <a:off x="641280" y="639000"/>
            <a:ext cx="10909440" cy="558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[Klik op de witte rand, </a:t>
            </a:r>
            <a:br>
              <a:rPr lang="nl-NL"/>
            </a:br>
            <a:r>
              <a:rPr lang="nl-NL"/>
              <a:t>voeg dan een afbeelding in via Invoegen | Afbeelding]</a:t>
            </a:r>
          </a:p>
        </p:txBody>
      </p:sp>
      <p:sp>
        <p:nvSpPr>
          <p:cNvPr id="7" name="Rechthoek 30 (PHJU)">
            <a:extLst>
              <a:ext uri="{FF2B5EF4-FFF2-40B4-BE49-F238E27FC236}">
                <a16:creationId xmlns:a16="http://schemas.microsoft.com/office/drawing/2014/main" id="{E1DF77B9-6F05-4825-9184-93F98D1EDAB5}"/>
              </a:ext>
            </a:extLst>
          </p:cNvPr>
          <p:cNvSpPr>
            <a:spLocks noGrp="1" noSelect="1"/>
          </p:cNvSpPr>
          <p:nvPr userDrawn="1">
            <p:ph type="body" idx="1003" hasCustomPrompt="1"/>
            <p:custDataLst>
              <p:custData r:id="rId1"/>
            </p:custDataLst>
          </p:nvPr>
        </p:nvSpPr>
        <p:spPr bwMode="gray">
          <a:xfrm flipH="1">
            <a:off x="641280" y="647878"/>
            <a:ext cx="10934588" cy="558006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60000"/>
                </a:schemeClr>
              </a:gs>
              <a:gs pos="32000">
                <a:schemeClr val="bg1">
                  <a:alpha val="0"/>
                  <a:lumMod val="74000"/>
                </a:schemeClr>
              </a:gs>
              <a:gs pos="75000">
                <a:srgbClr val="653172">
                  <a:alpha val="72000"/>
                  <a:lumMod val="71000"/>
                </a:srgbClr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" name="Driehoek 2 (PHJU)">
            <a:extLst>
              <a:ext uri="{FF2B5EF4-FFF2-40B4-BE49-F238E27FC236}">
                <a16:creationId xmlns:a16="http://schemas.microsoft.com/office/drawing/2014/main" id="{BB64768D-EF25-4BBB-BA3D-B3B164EE0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body" idx="1001" hasCustomPrompt="1"/>
            <p:custDataLst>
              <p:custData r:id="rId2"/>
            </p:custDataLst>
          </p:nvPr>
        </p:nvSpPr>
        <p:spPr bwMode="gray">
          <a:xfrm rot="10800000">
            <a:off x="5909412" y="691858"/>
            <a:ext cx="345681" cy="298001"/>
          </a:xfrm>
          <a:prstGeom prst="triangle">
            <a:avLst/>
          </a:prstGeom>
          <a:solidFill>
            <a:srgbClr val="C2C7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4" name="Placeholder 6">
            <a:extLst>
              <a:ext uri="{FF2B5EF4-FFF2-40B4-BE49-F238E27FC236}">
                <a16:creationId xmlns:a16="http://schemas.microsoft.com/office/drawing/2014/main" id="{149F4996-5B9F-4AFB-8D07-CDA198497769}"/>
              </a:ext>
            </a:extLst>
          </p:cNvPr>
          <p:cNvSpPr>
            <a:spLocks noGrp="1" noSelect="1"/>
          </p:cNvSpPr>
          <p:nvPr>
            <p:ph type="body" idx="1000" hasCustomPrompt="1"/>
            <p:custDataLst>
              <p:custData r:id="rId3"/>
            </p:custDataLst>
          </p:nvPr>
        </p:nvSpPr>
        <p:spPr bwMode="gray">
          <a:xfrm>
            <a:off x="5523011" y="436458"/>
            <a:ext cx="1107615" cy="359019"/>
          </a:xfrm>
          <a:prstGeom prst="roundRect">
            <a:avLst/>
          </a:prstGeom>
          <a:solidFill>
            <a:srgbClr val="C4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52000" tIns="54000" rIns="252000" bIns="54000" rtlCol="0" anchor="ctr">
            <a:spAutoFit/>
          </a:bodyPr>
          <a:lstStyle>
            <a:lvl1pPr marL="0" indent="-342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algn="ctr"/>
            <a:r>
              <a:rPr lang="nl-NL" sz="1400"/>
              <a:t>[Tekst]</a:t>
            </a:r>
          </a:p>
        </p:txBody>
      </p:sp>
    </p:spTree>
    <p:extLst>
      <p:ext uri="{BB962C8B-B14F-4D97-AF65-F5344CB8AC3E}">
        <p14:creationId xmlns:p14="http://schemas.microsoft.com/office/powerpoint/2010/main" val="158158212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316664"/>
            <a:ext cx="719667" cy="541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fld id="{1D0B3D9B-BCC2-41AD-BD39-050635277652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60" y="6474555"/>
            <a:ext cx="700946" cy="225552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719667" y="6587336"/>
            <a:ext cx="10032000" cy="0"/>
          </a:xfrm>
          <a:prstGeom prst="line">
            <a:avLst/>
          </a:prstGeom>
          <a:ln w="9525" cap="rnd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31666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picture by clicking icon</a:t>
            </a:r>
          </a:p>
        </p:txBody>
      </p:sp>
    </p:spTree>
    <p:extLst>
      <p:ext uri="{BB962C8B-B14F-4D97-AF65-F5344CB8AC3E}">
        <p14:creationId xmlns:p14="http://schemas.microsoft.com/office/powerpoint/2010/main" val="51360404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316664"/>
            <a:ext cx="719667" cy="541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fld id="{1D0B3D9B-BCC2-41AD-BD39-050635277652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60" y="6474555"/>
            <a:ext cx="700946" cy="225552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719667" y="6587336"/>
            <a:ext cx="10032000" cy="0"/>
          </a:xfrm>
          <a:prstGeom prst="line">
            <a:avLst/>
          </a:prstGeom>
          <a:ln w="9525" cap="rnd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0" y="0"/>
            <a:ext cx="12192000" cy="6316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ubtitle 4"/>
          <p:cNvSpPr txBox="1">
            <a:spLocks/>
          </p:cNvSpPr>
          <p:nvPr userDrawn="1"/>
        </p:nvSpPr>
        <p:spPr>
          <a:xfrm>
            <a:off x="617849" y="1243236"/>
            <a:ext cx="965666" cy="1632994"/>
          </a:xfrm>
          <a:prstGeom prst="rect">
            <a:avLst/>
          </a:prstGeom>
        </p:spPr>
        <p:txBody>
          <a:bodyPr wrap="square" lIns="0" tIns="72000" rIns="0" bIns="36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0" b="1" dirty="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582738" y="1516063"/>
            <a:ext cx="7047456" cy="2863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400" i="1">
                <a:solidFill>
                  <a:schemeClr val="bg1"/>
                </a:solidFill>
              </a:defRPr>
            </a:lvl1pPr>
            <a:lvl2pPr marL="457200" indent="0">
              <a:lnSpc>
                <a:spcPct val="150000"/>
              </a:lnSpc>
              <a:buNone/>
              <a:defRPr sz="2400" i="1">
                <a:solidFill>
                  <a:schemeClr val="bg1"/>
                </a:solidFill>
              </a:defRPr>
            </a:lvl2pPr>
            <a:lvl3pPr marL="914400" indent="0">
              <a:lnSpc>
                <a:spcPct val="150000"/>
              </a:lnSpc>
              <a:buNone/>
              <a:defRPr sz="2400" i="1">
                <a:solidFill>
                  <a:schemeClr val="bg1"/>
                </a:solidFill>
              </a:defRPr>
            </a:lvl3pPr>
            <a:lvl4pPr marL="1371600" indent="0">
              <a:lnSpc>
                <a:spcPct val="150000"/>
              </a:lnSpc>
              <a:buNone/>
              <a:defRPr sz="2400" i="1">
                <a:solidFill>
                  <a:schemeClr val="bg1"/>
                </a:solidFill>
              </a:defRPr>
            </a:lvl4pPr>
            <a:lvl5pPr marL="1828800" indent="0">
              <a:lnSpc>
                <a:spcPct val="150000"/>
              </a:lnSpc>
              <a:buNone/>
              <a:defRPr sz="2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Type in Quote here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582738" y="4884739"/>
            <a:ext cx="5697537" cy="6800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400" b="1" i="0">
                <a:solidFill>
                  <a:schemeClr val="bg1"/>
                </a:solidFill>
              </a:defRPr>
            </a:lvl1pPr>
            <a:lvl2pPr marL="457200" indent="0">
              <a:lnSpc>
                <a:spcPct val="150000"/>
              </a:lnSpc>
              <a:buNone/>
              <a:defRPr sz="2400" i="1">
                <a:solidFill>
                  <a:schemeClr val="bg1"/>
                </a:solidFill>
              </a:defRPr>
            </a:lvl2pPr>
            <a:lvl3pPr marL="914400" indent="0">
              <a:lnSpc>
                <a:spcPct val="150000"/>
              </a:lnSpc>
              <a:buNone/>
              <a:defRPr sz="2400" i="1">
                <a:solidFill>
                  <a:schemeClr val="bg1"/>
                </a:solidFill>
              </a:defRPr>
            </a:lvl3pPr>
            <a:lvl4pPr marL="1371600" indent="0">
              <a:lnSpc>
                <a:spcPct val="150000"/>
              </a:lnSpc>
              <a:buNone/>
              <a:defRPr sz="2400" i="1">
                <a:solidFill>
                  <a:schemeClr val="bg1"/>
                </a:solidFill>
              </a:defRPr>
            </a:lvl4pPr>
            <a:lvl5pPr marL="1828800" indent="0">
              <a:lnSpc>
                <a:spcPct val="150000"/>
              </a:lnSpc>
              <a:buNone/>
              <a:defRPr sz="2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Type name of author here</a:t>
            </a:r>
          </a:p>
        </p:txBody>
      </p:sp>
    </p:spTree>
    <p:extLst>
      <p:ext uri="{BB962C8B-B14F-4D97-AF65-F5344CB8AC3E}">
        <p14:creationId xmlns:p14="http://schemas.microsoft.com/office/powerpoint/2010/main" val="38044261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 txBox="1">
            <a:spLocks/>
          </p:cNvSpPr>
          <p:nvPr/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dirty="0"/>
          </a:p>
        </p:txBody>
      </p:sp>
      <p:pic>
        <p:nvPicPr>
          <p:cNvPr id="18" name="Afbeelding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994" y="3267837"/>
            <a:ext cx="4859276" cy="32232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19667" y="6587336"/>
            <a:ext cx="10752667" cy="0"/>
          </a:xfrm>
          <a:prstGeom prst="line">
            <a:avLst/>
          </a:prstGeom>
          <a:ln w="9525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480" y="1520826"/>
            <a:ext cx="1485040" cy="11135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82831" y="6241663"/>
            <a:ext cx="15376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0" spc="300" dirty="0">
                <a:solidFill>
                  <a:schemeClr val="bg1"/>
                </a:solidFill>
              </a:rPr>
              <a:t>WWW.TIAS.EDU</a:t>
            </a:r>
          </a:p>
        </p:txBody>
      </p:sp>
    </p:spTree>
    <p:extLst>
      <p:ext uri="{BB962C8B-B14F-4D97-AF65-F5344CB8AC3E}">
        <p14:creationId xmlns:p14="http://schemas.microsoft.com/office/powerpoint/2010/main" val="8501110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"/>
          <p:cNvGrpSpPr>
            <a:grpSpLocks noSelect="1" noChangeAspect="1"/>
          </p:cNvGrpSpPr>
          <p:nvPr userDrawn="1"/>
        </p:nvGrpSpPr>
        <p:grpSpPr bwMode="gray">
          <a:xfrm>
            <a:off x="683126" y="5768263"/>
            <a:ext cx="1285200" cy="707779"/>
            <a:chOff x="7704138" y="431800"/>
            <a:chExt cx="1127125" cy="620713"/>
          </a:xfrm>
        </p:grpSpPr>
        <p:sp>
          <p:nvSpPr>
            <p:cNvPr id="17" name="Freeform 11"/>
            <p:cNvSpPr>
              <a:spLocks noSelect="1"/>
            </p:cNvSpPr>
            <p:nvPr userDrawn="1"/>
          </p:nvSpPr>
          <p:spPr bwMode="gray">
            <a:xfrm>
              <a:off x="8224838" y="442913"/>
              <a:ext cx="606425" cy="334963"/>
            </a:xfrm>
            <a:custGeom>
              <a:avLst/>
              <a:gdLst>
                <a:gd name="T0" fmla="*/ 2470 w 2719"/>
                <a:gd name="T1" fmla="*/ 329 h 1502"/>
                <a:gd name="T2" fmla="*/ 2344 w 2719"/>
                <a:gd name="T3" fmla="*/ 248 h 1502"/>
                <a:gd name="T4" fmla="*/ 1985 w 2719"/>
                <a:gd name="T5" fmla="*/ 2 h 1502"/>
                <a:gd name="T6" fmla="*/ 1689 w 2719"/>
                <a:gd name="T7" fmla="*/ 266 h 1502"/>
                <a:gd name="T8" fmla="*/ 1549 w 2719"/>
                <a:gd name="T9" fmla="*/ 386 h 1502"/>
                <a:gd name="T10" fmla="*/ 1462 w 2719"/>
                <a:gd name="T11" fmla="*/ 479 h 1502"/>
                <a:gd name="T12" fmla="*/ 1420 w 2719"/>
                <a:gd name="T13" fmla="*/ 508 h 1502"/>
                <a:gd name="T14" fmla="*/ 1027 w 2719"/>
                <a:gd name="T15" fmla="*/ 968 h 1502"/>
                <a:gd name="T16" fmla="*/ 987 w 2719"/>
                <a:gd name="T17" fmla="*/ 1006 h 1502"/>
                <a:gd name="T18" fmla="*/ 979 w 2719"/>
                <a:gd name="T19" fmla="*/ 1008 h 1502"/>
                <a:gd name="T20" fmla="*/ 937 w 2719"/>
                <a:gd name="T21" fmla="*/ 1022 h 1502"/>
                <a:gd name="T22" fmla="*/ 824 w 2719"/>
                <a:gd name="T23" fmla="*/ 1080 h 1502"/>
                <a:gd name="T24" fmla="*/ 815 w 2719"/>
                <a:gd name="T25" fmla="*/ 1084 h 1502"/>
                <a:gd name="T26" fmla="*/ 642 w 2719"/>
                <a:gd name="T27" fmla="*/ 1147 h 1502"/>
                <a:gd name="T28" fmla="*/ 292 w 2719"/>
                <a:gd name="T29" fmla="*/ 1225 h 1502"/>
                <a:gd name="T30" fmla="*/ 236 w 2719"/>
                <a:gd name="T31" fmla="*/ 1222 h 1502"/>
                <a:gd name="T32" fmla="*/ 198 w 2719"/>
                <a:gd name="T33" fmla="*/ 1222 h 1502"/>
                <a:gd name="T34" fmla="*/ 26 w 2719"/>
                <a:gd name="T35" fmla="*/ 1291 h 1502"/>
                <a:gd name="T36" fmla="*/ 58 w 2719"/>
                <a:gd name="T37" fmla="*/ 1315 h 1502"/>
                <a:gd name="T38" fmla="*/ 78 w 2719"/>
                <a:gd name="T39" fmla="*/ 1320 h 1502"/>
                <a:gd name="T40" fmla="*/ 188 w 2719"/>
                <a:gd name="T41" fmla="*/ 1322 h 1502"/>
                <a:gd name="T42" fmla="*/ 475 w 2719"/>
                <a:gd name="T43" fmla="*/ 1327 h 1502"/>
                <a:gd name="T44" fmla="*/ 579 w 2719"/>
                <a:gd name="T45" fmla="*/ 1329 h 1502"/>
                <a:gd name="T46" fmla="*/ 944 w 2719"/>
                <a:gd name="T47" fmla="*/ 1242 h 1502"/>
                <a:gd name="T48" fmla="*/ 919 w 2719"/>
                <a:gd name="T49" fmla="*/ 1350 h 1502"/>
                <a:gd name="T50" fmla="*/ 969 w 2719"/>
                <a:gd name="T51" fmla="*/ 1397 h 1502"/>
                <a:gd name="T52" fmla="*/ 981 w 2719"/>
                <a:gd name="T53" fmla="*/ 1408 h 1502"/>
                <a:gd name="T54" fmla="*/ 1068 w 2719"/>
                <a:gd name="T55" fmla="*/ 1502 h 1502"/>
                <a:gd name="T56" fmla="*/ 1086 w 2719"/>
                <a:gd name="T57" fmla="*/ 1501 h 1502"/>
                <a:gd name="T58" fmla="*/ 1113 w 2719"/>
                <a:gd name="T59" fmla="*/ 1501 h 1502"/>
                <a:gd name="T60" fmla="*/ 1277 w 2719"/>
                <a:gd name="T61" fmla="*/ 1271 h 1502"/>
                <a:gd name="T62" fmla="*/ 1222 w 2719"/>
                <a:gd name="T63" fmla="*/ 1194 h 1502"/>
                <a:gd name="T64" fmla="*/ 1228 w 2719"/>
                <a:gd name="T65" fmla="*/ 1159 h 1502"/>
                <a:gd name="T66" fmla="*/ 1352 w 2719"/>
                <a:gd name="T67" fmla="*/ 1070 h 1502"/>
                <a:gd name="T68" fmla="*/ 1528 w 2719"/>
                <a:gd name="T69" fmla="*/ 808 h 1502"/>
                <a:gd name="T70" fmla="*/ 1802 w 2719"/>
                <a:gd name="T71" fmla="*/ 612 h 1502"/>
                <a:gd name="T72" fmla="*/ 1862 w 2719"/>
                <a:gd name="T73" fmla="*/ 489 h 1502"/>
                <a:gd name="T74" fmla="*/ 1961 w 2719"/>
                <a:gd name="T75" fmla="*/ 288 h 1502"/>
                <a:gd name="T76" fmla="*/ 2012 w 2719"/>
                <a:gd name="T77" fmla="*/ 244 h 1502"/>
                <a:gd name="T78" fmla="*/ 2013 w 2719"/>
                <a:gd name="T79" fmla="*/ 244 h 1502"/>
                <a:gd name="T80" fmla="*/ 2216 w 2719"/>
                <a:gd name="T81" fmla="*/ 352 h 1502"/>
                <a:gd name="T82" fmla="*/ 2361 w 2719"/>
                <a:gd name="T83" fmla="*/ 404 h 1502"/>
                <a:gd name="T84" fmla="*/ 2383 w 2719"/>
                <a:gd name="T85" fmla="*/ 426 h 1502"/>
                <a:gd name="T86" fmla="*/ 2469 w 2719"/>
                <a:gd name="T87" fmla="*/ 494 h 1502"/>
                <a:gd name="T88" fmla="*/ 2488 w 2719"/>
                <a:gd name="T89" fmla="*/ 491 h 1502"/>
                <a:gd name="T90" fmla="*/ 2504 w 2719"/>
                <a:gd name="T91" fmla="*/ 486 h 1502"/>
                <a:gd name="T92" fmla="*/ 2510 w 2719"/>
                <a:gd name="T93" fmla="*/ 483 h 1502"/>
                <a:gd name="T94" fmla="*/ 2643 w 2719"/>
                <a:gd name="T95" fmla="*/ 496 h 1502"/>
                <a:gd name="T96" fmla="*/ 2662 w 2719"/>
                <a:gd name="T97" fmla="*/ 504 h 1502"/>
                <a:gd name="T98" fmla="*/ 2712 w 2719"/>
                <a:gd name="T99" fmla="*/ 452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719" h="1502">
                  <a:moveTo>
                    <a:pt x="2712" y="452"/>
                  </a:moveTo>
                  <a:cubicBezTo>
                    <a:pt x="2701" y="431"/>
                    <a:pt x="2676" y="409"/>
                    <a:pt x="2470" y="329"/>
                  </a:cubicBezTo>
                  <a:cubicBezTo>
                    <a:pt x="2461" y="325"/>
                    <a:pt x="2454" y="322"/>
                    <a:pt x="2449" y="320"/>
                  </a:cubicBezTo>
                  <a:cubicBezTo>
                    <a:pt x="2437" y="316"/>
                    <a:pt x="2386" y="280"/>
                    <a:pt x="2344" y="248"/>
                  </a:cubicBezTo>
                  <a:cubicBezTo>
                    <a:pt x="2338" y="243"/>
                    <a:pt x="2287" y="196"/>
                    <a:pt x="2170" y="97"/>
                  </a:cubicBezTo>
                  <a:cubicBezTo>
                    <a:pt x="2088" y="27"/>
                    <a:pt x="2035" y="0"/>
                    <a:pt x="1985" y="2"/>
                  </a:cubicBezTo>
                  <a:cubicBezTo>
                    <a:pt x="1963" y="3"/>
                    <a:pt x="1944" y="9"/>
                    <a:pt x="1924" y="15"/>
                  </a:cubicBezTo>
                  <a:cubicBezTo>
                    <a:pt x="1851" y="39"/>
                    <a:pt x="1717" y="219"/>
                    <a:pt x="1689" y="266"/>
                  </a:cubicBezTo>
                  <a:cubicBezTo>
                    <a:pt x="1665" y="308"/>
                    <a:pt x="1621" y="334"/>
                    <a:pt x="1586" y="354"/>
                  </a:cubicBezTo>
                  <a:cubicBezTo>
                    <a:pt x="1570" y="364"/>
                    <a:pt x="1561" y="377"/>
                    <a:pt x="1549" y="386"/>
                  </a:cubicBezTo>
                  <a:cubicBezTo>
                    <a:pt x="1530" y="402"/>
                    <a:pt x="1511" y="425"/>
                    <a:pt x="1494" y="445"/>
                  </a:cubicBezTo>
                  <a:cubicBezTo>
                    <a:pt x="1482" y="459"/>
                    <a:pt x="1469" y="474"/>
                    <a:pt x="1462" y="479"/>
                  </a:cubicBezTo>
                  <a:cubicBezTo>
                    <a:pt x="1453" y="486"/>
                    <a:pt x="1444" y="492"/>
                    <a:pt x="1422" y="507"/>
                  </a:cubicBezTo>
                  <a:cubicBezTo>
                    <a:pt x="1420" y="508"/>
                    <a:pt x="1420" y="508"/>
                    <a:pt x="1420" y="508"/>
                  </a:cubicBezTo>
                  <a:cubicBezTo>
                    <a:pt x="1395" y="525"/>
                    <a:pt x="1349" y="556"/>
                    <a:pt x="1260" y="617"/>
                  </a:cubicBezTo>
                  <a:cubicBezTo>
                    <a:pt x="1090" y="734"/>
                    <a:pt x="1027" y="966"/>
                    <a:pt x="1027" y="968"/>
                  </a:cubicBezTo>
                  <a:cubicBezTo>
                    <a:pt x="1025" y="973"/>
                    <a:pt x="1008" y="996"/>
                    <a:pt x="988" y="1005"/>
                  </a:cubicBezTo>
                  <a:cubicBezTo>
                    <a:pt x="987" y="1006"/>
                    <a:pt x="987" y="1006"/>
                    <a:pt x="987" y="1006"/>
                  </a:cubicBezTo>
                  <a:cubicBezTo>
                    <a:pt x="984" y="1007"/>
                    <a:pt x="984" y="1007"/>
                    <a:pt x="984" y="1007"/>
                  </a:cubicBezTo>
                  <a:cubicBezTo>
                    <a:pt x="979" y="1008"/>
                    <a:pt x="979" y="1008"/>
                    <a:pt x="979" y="1008"/>
                  </a:cubicBezTo>
                  <a:cubicBezTo>
                    <a:pt x="976" y="1009"/>
                    <a:pt x="976" y="1009"/>
                    <a:pt x="976" y="1009"/>
                  </a:cubicBezTo>
                  <a:cubicBezTo>
                    <a:pt x="960" y="1013"/>
                    <a:pt x="940" y="1021"/>
                    <a:pt x="937" y="1022"/>
                  </a:cubicBezTo>
                  <a:cubicBezTo>
                    <a:pt x="916" y="1032"/>
                    <a:pt x="874" y="1052"/>
                    <a:pt x="830" y="1075"/>
                  </a:cubicBezTo>
                  <a:cubicBezTo>
                    <a:pt x="824" y="1080"/>
                    <a:pt x="824" y="1080"/>
                    <a:pt x="824" y="1080"/>
                  </a:cubicBezTo>
                  <a:cubicBezTo>
                    <a:pt x="818" y="1082"/>
                    <a:pt x="818" y="1082"/>
                    <a:pt x="818" y="1082"/>
                  </a:cubicBezTo>
                  <a:cubicBezTo>
                    <a:pt x="815" y="1084"/>
                    <a:pt x="815" y="1084"/>
                    <a:pt x="815" y="1084"/>
                  </a:cubicBezTo>
                  <a:cubicBezTo>
                    <a:pt x="797" y="1094"/>
                    <a:pt x="734" y="1129"/>
                    <a:pt x="688" y="1138"/>
                  </a:cubicBezTo>
                  <a:cubicBezTo>
                    <a:pt x="672" y="1141"/>
                    <a:pt x="657" y="1144"/>
                    <a:pt x="642" y="1147"/>
                  </a:cubicBezTo>
                  <a:cubicBezTo>
                    <a:pt x="595" y="1155"/>
                    <a:pt x="547" y="1163"/>
                    <a:pt x="498" y="1182"/>
                  </a:cubicBezTo>
                  <a:cubicBezTo>
                    <a:pt x="448" y="1201"/>
                    <a:pt x="361" y="1222"/>
                    <a:pt x="292" y="1225"/>
                  </a:cubicBezTo>
                  <a:cubicBezTo>
                    <a:pt x="281" y="1225"/>
                    <a:pt x="271" y="1225"/>
                    <a:pt x="262" y="1225"/>
                  </a:cubicBezTo>
                  <a:cubicBezTo>
                    <a:pt x="253" y="1224"/>
                    <a:pt x="244" y="1223"/>
                    <a:pt x="236" y="1222"/>
                  </a:cubicBezTo>
                  <a:cubicBezTo>
                    <a:pt x="233" y="1222"/>
                    <a:pt x="233" y="1222"/>
                    <a:pt x="233" y="1222"/>
                  </a:cubicBezTo>
                  <a:cubicBezTo>
                    <a:pt x="231" y="1222"/>
                    <a:pt x="218" y="1221"/>
                    <a:pt x="198" y="1222"/>
                  </a:cubicBezTo>
                  <a:cubicBezTo>
                    <a:pt x="158" y="1223"/>
                    <a:pt x="104" y="1230"/>
                    <a:pt x="65" y="1252"/>
                  </a:cubicBezTo>
                  <a:cubicBezTo>
                    <a:pt x="24" y="1259"/>
                    <a:pt x="0" y="1271"/>
                    <a:pt x="26" y="1291"/>
                  </a:cubicBezTo>
                  <a:cubicBezTo>
                    <a:pt x="23" y="1294"/>
                    <a:pt x="53" y="1315"/>
                    <a:pt x="57" y="1315"/>
                  </a:cubicBezTo>
                  <a:cubicBezTo>
                    <a:pt x="58" y="1315"/>
                    <a:pt x="58" y="1315"/>
                    <a:pt x="58" y="1315"/>
                  </a:cubicBezTo>
                  <a:cubicBezTo>
                    <a:pt x="61" y="1316"/>
                    <a:pt x="61" y="1316"/>
                    <a:pt x="61" y="1316"/>
                  </a:cubicBezTo>
                  <a:cubicBezTo>
                    <a:pt x="65" y="1317"/>
                    <a:pt x="71" y="1320"/>
                    <a:pt x="78" y="1320"/>
                  </a:cubicBezTo>
                  <a:cubicBezTo>
                    <a:pt x="83" y="1319"/>
                    <a:pt x="83" y="1319"/>
                    <a:pt x="83" y="1319"/>
                  </a:cubicBezTo>
                  <a:cubicBezTo>
                    <a:pt x="138" y="1335"/>
                    <a:pt x="188" y="1322"/>
                    <a:pt x="188" y="1322"/>
                  </a:cubicBezTo>
                  <a:cubicBezTo>
                    <a:pt x="223" y="1316"/>
                    <a:pt x="281" y="1310"/>
                    <a:pt x="353" y="1314"/>
                  </a:cubicBezTo>
                  <a:cubicBezTo>
                    <a:pt x="402" y="1317"/>
                    <a:pt x="441" y="1322"/>
                    <a:pt x="475" y="1327"/>
                  </a:cubicBezTo>
                  <a:cubicBezTo>
                    <a:pt x="475" y="1327"/>
                    <a:pt x="502" y="1330"/>
                    <a:pt x="528" y="1330"/>
                  </a:cubicBezTo>
                  <a:cubicBezTo>
                    <a:pt x="546" y="1330"/>
                    <a:pt x="563" y="1330"/>
                    <a:pt x="579" y="1329"/>
                  </a:cubicBezTo>
                  <a:cubicBezTo>
                    <a:pt x="633" y="1327"/>
                    <a:pt x="675" y="1323"/>
                    <a:pt x="703" y="1317"/>
                  </a:cubicBezTo>
                  <a:cubicBezTo>
                    <a:pt x="763" y="1304"/>
                    <a:pt x="875" y="1269"/>
                    <a:pt x="944" y="1242"/>
                  </a:cubicBezTo>
                  <a:cubicBezTo>
                    <a:pt x="933" y="1267"/>
                    <a:pt x="938" y="1298"/>
                    <a:pt x="943" y="1316"/>
                  </a:cubicBezTo>
                  <a:cubicBezTo>
                    <a:pt x="937" y="1322"/>
                    <a:pt x="920" y="1340"/>
                    <a:pt x="919" y="1350"/>
                  </a:cubicBezTo>
                  <a:cubicBezTo>
                    <a:pt x="918" y="1361"/>
                    <a:pt x="952" y="1386"/>
                    <a:pt x="969" y="1397"/>
                  </a:cubicBezTo>
                  <a:cubicBezTo>
                    <a:pt x="969" y="1397"/>
                    <a:pt x="969" y="1397"/>
                    <a:pt x="969" y="1397"/>
                  </a:cubicBezTo>
                  <a:cubicBezTo>
                    <a:pt x="973" y="1400"/>
                    <a:pt x="973" y="1400"/>
                    <a:pt x="973" y="1400"/>
                  </a:cubicBezTo>
                  <a:cubicBezTo>
                    <a:pt x="981" y="1408"/>
                    <a:pt x="981" y="1408"/>
                    <a:pt x="981" y="1408"/>
                  </a:cubicBezTo>
                  <a:cubicBezTo>
                    <a:pt x="985" y="1420"/>
                    <a:pt x="985" y="1420"/>
                    <a:pt x="985" y="1420"/>
                  </a:cubicBezTo>
                  <a:cubicBezTo>
                    <a:pt x="992" y="1446"/>
                    <a:pt x="1009" y="1502"/>
                    <a:pt x="1068" y="1502"/>
                  </a:cubicBezTo>
                  <a:cubicBezTo>
                    <a:pt x="1072" y="1501"/>
                    <a:pt x="1072" y="1501"/>
                    <a:pt x="1072" y="1501"/>
                  </a:cubicBezTo>
                  <a:cubicBezTo>
                    <a:pt x="1076" y="1501"/>
                    <a:pt x="1081" y="1501"/>
                    <a:pt x="1086" y="1501"/>
                  </a:cubicBezTo>
                  <a:cubicBezTo>
                    <a:pt x="1091" y="1501"/>
                    <a:pt x="1091" y="1501"/>
                    <a:pt x="1091" y="1501"/>
                  </a:cubicBezTo>
                  <a:cubicBezTo>
                    <a:pt x="1098" y="1501"/>
                    <a:pt x="1105" y="1501"/>
                    <a:pt x="1113" y="1501"/>
                  </a:cubicBezTo>
                  <a:cubicBezTo>
                    <a:pt x="1148" y="1500"/>
                    <a:pt x="1200" y="1492"/>
                    <a:pt x="1239" y="1439"/>
                  </a:cubicBezTo>
                  <a:cubicBezTo>
                    <a:pt x="1291" y="1372"/>
                    <a:pt x="1302" y="1322"/>
                    <a:pt x="1277" y="1271"/>
                  </a:cubicBezTo>
                  <a:cubicBezTo>
                    <a:pt x="1272" y="1259"/>
                    <a:pt x="1269" y="1251"/>
                    <a:pt x="1266" y="1243"/>
                  </a:cubicBezTo>
                  <a:cubicBezTo>
                    <a:pt x="1259" y="1224"/>
                    <a:pt x="1252" y="1204"/>
                    <a:pt x="1222" y="1194"/>
                  </a:cubicBezTo>
                  <a:cubicBezTo>
                    <a:pt x="1217" y="1193"/>
                    <a:pt x="1212" y="1191"/>
                    <a:pt x="1208" y="1188"/>
                  </a:cubicBezTo>
                  <a:cubicBezTo>
                    <a:pt x="1213" y="1180"/>
                    <a:pt x="1220" y="1169"/>
                    <a:pt x="1228" y="1159"/>
                  </a:cubicBezTo>
                  <a:cubicBezTo>
                    <a:pt x="1235" y="1151"/>
                    <a:pt x="1244" y="1146"/>
                    <a:pt x="1259" y="1137"/>
                  </a:cubicBezTo>
                  <a:cubicBezTo>
                    <a:pt x="1281" y="1125"/>
                    <a:pt x="1311" y="1108"/>
                    <a:pt x="1352" y="1070"/>
                  </a:cubicBezTo>
                  <a:cubicBezTo>
                    <a:pt x="1422" y="1006"/>
                    <a:pt x="1516" y="832"/>
                    <a:pt x="1526" y="812"/>
                  </a:cubicBezTo>
                  <a:cubicBezTo>
                    <a:pt x="1528" y="808"/>
                    <a:pt x="1528" y="808"/>
                    <a:pt x="1528" y="808"/>
                  </a:cubicBezTo>
                  <a:cubicBezTo>
                    <a:pt x="1529" y="805"/>
                    <a:pt x="1553" y="732"/>
                    <a:pt x="1632" y="718"/>
                  </a:cubicBezTo>
                  <a:cubicBezTo>
                    <a:pt x="1742" y="699"/>
                    <a:pt x="1783" y="641"/>
                    <a:pt x="1802" y="612"/>
                  </a:cubicBezTo>
                  <a:cubicBezTo>
                    <a:pt x="1815" y="594"/>
                    <a:pt x="1829" y="562"/>
                    <a:pt x="1841" y="533"/>
                  </a:cubicBezTo>
                  <a:cubicBezTo>
                    <a:pt x="1848" y="518"/>
                    <a:pt x="1858" y="495"/>
                    <a:pt x="1862" y="489"/>
                  </a:cubicBezTo>
                  <a:cubicBezTo>
                    <a:pt x="1867" y="482"/>
                    <a:pt x="1874" y="468"/>
                    <a:pt x="1890" y="437"/>
                  </a:cubicBezTo>
                  <a:cubicBezTo>
                    <a:pt x="1915" y="390"/>
                    <a:pt x="1933" y="326"/>
                    <a:pt x="1961" y="288"/>
                  </a:cubicBezTo>
                  <a:cubicBezTo>
                    <a:pt x="1968" y="277"/>
                    <a:pt x="1978" y="263"/>
                    <a:pt x="1987" y="251"/>
                  </a:cubicBezTo>
                  <a:cubicBezTo>
                    <a:pt x="1999" y="233"/>
                    <a:pt x="2009" y="241"/>
                    <a:pt x="2012" y="244"/>
                  </a:cubicBezTo>
                  <a:cubicBezTo>
                    <a:pt x="2012" y="244"/>
                    <a:pt x="2012" y="244"/>
                    <a:pt x="2012" y="244"/>
                  </a:cubicBezTo>
                  <a:cubicBezTo>
                    <a:pt x="2013" y="244"/>
                    <a:pt x="2013" y="244"/>
                    <a:pt x="2013" y="244"/>
                  </a:cubicBezTo>
                  <a:cubicBezTo>
                    <a:pt x="2034" y="266"/>
                    <a:pt x="2073" y="296"/>
                    <a:pt x="2157" y="336"/>
                  </a:cubicBezTo>
                  <a:cubicBezTo>
                    <a:pt x="2176" y="344"/>
                    <a:pt x="2196" y="349"/>
                    <a:pt x="2216" y="352"/>
                  </a:cubicBezTo>
                  <a:cubicBezTo>
                    <a:pt x="2311" y="363"/>
                    <a:pt x="2343" y="387"/>
                    <a:pt x="2355" y="399"/>
                  </a:cubicBezTo>
                  <a:cubicBezTo>
                    <a:pt x="2361" y="404"/>
                    <a:pt x="2361" y="404"/>
                    <a:pt x="2361" y="404"/>
                  </a:cubicBezTo>
                  <a:cubicBezTo>
                    <a:pt x="2368" y="409"/>
                    <a:pt x="2368" y="409"/>
                    <a:pt x="2368" y="409"/>
                  </a:cubicBezTo>
                  <a:cubicBezTo>
                    <a:pt x="2371" y="412"/>
                    <a:pt x="2378" y="420"/>
                    <a:pt x="2383" y="426"/>
                  </a:cubicBezTo>
                  <a:cubicBezTo>
                    <a:pt x="2400" y="448"/>
                    <a:pt x="2417" y="484"/>
                    <a:pt x="2446" y="491"/>
                  </a:cubicBezTo>
                  <a:cubicBezTo>
                    <a:pt x="2453" y="493"/>
                    <a:pt x="2461" y="494"/>
                    <a:pt x="2469" y="494"/>
                  </a:cubicBezTo>
                  <a:cubicBezTo>
                    <a:pt x="2475" y="493"/>
                    <a:pt x="2482" y="492"/>
                    <a:pt x="2488" y="491"/>
                  </a:cubicBezTo>
                  <a:cubicBezTo>
                    <a:pt x="2488" y="491"/>
                    <a:pt x="2488" y="491"/>
                    <a:pt x="2488" y="491"/>
                  </a:cubicBezTo>
                  <a:cubicBezTo>
                    <a:pt x="2493" y="489"/>
                    <a:pt x="2498" y="488"/>
                    <a:pt x="2503" y="486"/>
                  </a:cubicBezTo>
                  <a:cubicBezTo>
                    <a:pt x="2504" y="486"/>
                    <a:pt x="2504" y="486"/>
                    <a:pt x="2504" y="486"/>
                  </a:cubicBezTo>
                  <a:cubicBezTo>
                    <a:pt x="2504" y="486"/>
                    <a:pt x="2504" y="486"/>
                    <a:pt x="2504" y="486"/>
                  </a:cubicBezTo>
                  <a:cubicBezTo>
                    <a:pt x="2510" y="483"/>
                    <a:pt x="2510" y="483"/>
                    <a:pt x="2510" y="483"/>
                  </a:cubicBezTo>
                  <a:cubicBezTo>
                    <a:pt x="2534" y="477"/>
                    <a:pt x="2578" y="472"/>
                    <a:pt x="2631" y="491"/>
                  </a:cubicBezTo>
                  <a:cubicBezTo>
                    <a:pt x="2635" y="492"/>
                    <a:pt x="2639" y="494"/>
                    <a:pt x="2643" y="496"/>
                  </a:cubicBezTo>
                  <a:cubicBezTo>
                    <a:pt x="2644" y="497"/>
                    <a:pt x="2644" y="497"/>
                    <a:pt x="2644" y="497"/>
                  </a:cubicBezTo>
                  <a:cubicBezTo>
                    <a:pt x="2650" y="499"/>
                    <a:pt x="2656" y="501"/>
                    <a:pt x="2662" y="504"/>
                  </a:cubicBezTo>
                  <a:cubicBezTo>
                    <a:pt x="2712" y="521"/>
                    <a:pt x="2718" y="485"/>
                    <a:pt x="2719" y="479"/>
                  </a:cubicBezTo>
                  <a:cubicBezTo>
                    <a:pt x="2719" y="472"/>
                    <a:pt x="2718" y="463"/>
                    <a:pt x="2712" y="452"/>
                  </a:cubicBezTo>
                </a:path>
              </a:pathLst>
            </a:custGeom>
            <a:solidFill>
              <a:srgbClr val="C4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8" name="Freeform 12"/>
            <p:cNvSpPr>
              <a:spLocks noSelect="1"/>
            </p:cNvSpPr>
            <p:nvPr userDrawn="1"/>
          </p:nvSpPr>
          <p:spPr bwMode="gray">
            <a:xfrm>
              <a:off x="7848600" y="846138"/>
              <a:ext cx="795338" cy="206375"/>
            </a:xfrm>
            <a:custGeom>
              <a:avLst/>
              <a:gdLst>
                <a:gd name="T0" fmla="*/ 301 w 3568"/>
                <a:gd name="T1" fmla="*/ 921 h 929"/>
                <a:gd name="T2" fmla="*/ 144 w 3568"/>
                <a:gd name="T3" fmla="*/ 4 h 929"/>
                <a:gd name="T4" fmla="*/ 567 w 3568"/>
                <a:gd name="T5" fmla="*/ 4 h 929"/>
                <a:gd name="T6" fmla="*/ 410 w 3568"/>
                <a:gd name="T7" fmla="*/ 921 h 929"/>
                <a:gd name="T8" fmla="*/ 992 w 3568"/>
                <a:gd name="T9" fmla="*/ 139 h 929"/>
                <a:gd name="T10" fmla="*/ 853 w 3568"/>
                <a:gd name="T11" fmla="*/ 0 h 929"/>
                <a:gd name="T12" fmla="*/ 857 w 3568"/>
                <a:gd name="T13" fmla="*/ 921 h 929"/>
                <a:gd name="T14" fmla="*/ 988 w 3568"/>
                <a:gd name="T15" fmla="*/ 268 h 929"/>
                <a:gd name="T16" fmla="*/ 857 w 3568"/>
                <a:gd name="T17" fmla="*/ 921 h 929"/>
                <a:gd name="T18" fmla="*/ 1485 w 3568"/>
                <a:gd name="T19" fmla="*/ 809 h 929"/>
                <a:gd name="T20" fmla="*/ 1356 w 3568"/>
                <a:gd name="T21" fmla="*/ 733 h 929"/>
                <a:gd name="T22" fmla="*/ 1225 w 3568"/>
                <a:gd name="T23" fmla="*/ 4 h 929"/>
                <a:gd name="T24" fmla="*/ 1404 w 3568"/>
                <a:gd name="T25" fmla="*/ 921 h 929"/>
                <a:gd name="T26" fmla="*/ 2142 w 3568"/>
                <a:gd name="T27" fmla="*/ 921 h 929"/>
                <a:gd name="T28" fmla="*/ 1873 w 3568"/>
                <a:gd name="T29" fmla="*/ 260 h 929"/>
                <a:gd name="T30" fmla="*/ 1725 w 3568"/>
                <a:gd name="T31" fmla="*/ 436 h 929"/>
                <a:gd name="T32" fmla="*/ 2011 w 3568"/>
                <a:gd name="T33" fmla="*/ 494 h 929"/>
                <a:gd name="T34" fmla="*/ 1839 w 3568"/>
                <a:gd name="T35" fmla="*/ 541 h 929"/>
                <a:gd name="T36" fmla="*/ 1664 w 3568"/>
                <a:gd name="T37" fmla="*/ 869 h 929"/>
                <a:gd name="T38" fmla="*/ 2013 w 3568"/>
                <a:gd name="T39" fmla="*/ 862 h 929"/>
                <a:gd name="T40" fmla="*/ 2142 w 3568"/>
                <a:gd name="T41" fmla="*/ 921 h 929"/>
                <a:gd name="T42" fmla="*/ 1982 w 3568"/>
                <a:gd name="T43" fmla="*/ 782 h 929"/>
                <a:gd name="T44" fmla="*/ 1740 w 3568"/>
                <a:gd name="T45" fmla="*/ 726 h 929"/>
                <a:gd name="T46" fmla="*/ 2011 w 3568"/>
                <a:gd name="T47" fmla="*/ 632 h 929"/>
                <a:gd name="T48" fmla="*/ 2879 w 3568"/>
                <a:gd name="T49" fmla="*/ 921 h 929"/>
                <a:gd name="T50" fmla="*/ 2813 w 3568"/>
                <a:gd name="T51" fmla="*/ 319 h 929"/>
                <a:gd name="T52" fmla="*/ 2478 w 3568"/>
                <a:gd name="T53" fmla="*/ 333 h 929"/>
                <a:gd name="T54" fmla="*/ 2350 w 3568"/>
                <a:gd name="T55" fmla="*/ 268 h 929"/>
                <a:gd name="T56" fmla="*/ 2481 w 3568"/>
                <a:gd name="T57" fmla="*/ 921 h 929"/>
                <a:gd name="T58" fmla="*/ 2616 w 3568"/>
                <a:gd name="T59" fmla="*/ 377 h 929"/>
                <a:gd name="T60" fmla="*/ 2748 w 3568"/>
                <a:gd name="T61" fmla="*/ 921 h 929"/>
                <a:gd name="T62" fmla="*/ 3296 w 3568"/>
                <a:gd name="T63" fmla="*/ 929 h 929"/>
                <a:gd name="T64" fmla="*/ 3362 w 3568"/>
                <a:gd name="T65" fmla="*/ 536 h 929"/>
                <a:gd name="T66" fmla="*/ 3180 w 3568"/>
                <a:gd name="T67" fmla="*/ 453 h 929"/>
                <a:gd name="T68" fmla="*/ 3460 w 3568"/>
                <a:gd name="T69" fmla="*/ 417 h 929"/>
                <a:gd name="T70" fmla="*/ 3300 w 3568"/>
                <a:gd name="T71" fmla="*/ 260 h 929"/>
                <a:gd name="T72" fmla="*/ 3247 w 3568"/>
                <a:gd name="T73" fmla="*/ 640 h 929"/>
                <a:gd name="T74" fmla="*/ 3439 w 3568"/>
                <a:gd name="T75" fmla="*/ 726 h 929"/>
                <a:gd name="T76" fmla="*/ 3108 w 3568"/>
                <a:gd name="T77" fmla="*/ 748 h 929"/>
                <a:gd name="T78" fmla="*/ 3296 w 3568"/>
                <a:gd name="T79" fmla="*/ 929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568" h="929">
                  <a:moveTo>
                    <a:pt x="410" y="921"/>
                  </a:moveTo>
                  <a:cubicBezTo>
                    <a:pt x="301" y="921"/>
                    <a:pt x="301" y="921"/>
                    <a:pt x="301" y="9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44" y="4"/>
                    <a:pt x="144" y="4"/>
                    <a:pt x="144" y="4"/>
                  </a:cubicBezTo>
                  <a:cubicBezTo>
                    <a:pt x="355" y="671"/>
                    <a:pt x="355" y="671"/>
                    <a:pt x="355" y="671"/>
                  </a:cubicBezTo>
                  <a:cubicBezTo>
                    <a:pt x="567" y="4"/>
                    <a:pt x="567" y="4"/>
                    <a:pt x="567" y="4"/>
                  </a:cubicBezTo>
                  <a:cubicBezTo>
                    <a:pt x="714" y="4"/>
                    <a:pt x="714" y="4"/>
                    <a:pt x="714" y="4"/>
                  </a:cubicBezTo>
                  <a:lnTo>
                    <a:pt x="410" y="921"/>
                  </a:lnTo>
                  <a:close/>
                  <a:moveTo>
                    <a:pt x="853" y="139"/>
                  </a:moveTo>
                  <a:cubicBezTo>
                    <a:pt x="992" y="139"/>
                    <a:pt x="992" y="139"/>
                    <a:pt x="992" y="139"/>
                  </a:cubicBezTo>
                  <a:cubicBezTo>
                    <a:pt x="992" y="0"/>
                    <a:pt x="992" y="0"/>
                    <a:pt x="992" y="0"/>
                  </a:cubicBezTo>
                  <a:cubicBezTo>
                    <a:pt x="853" y="0"/>
                    <a:pt x="853" y="0"/>
                    <a:pt x="853" y="0"/>
                  </a:cubicBezTo>
                  <a:lnTo>
                    <a:pt x="853" y="139"/>
                  </a:lnTo>
                  <a:close/>
                  <a:moveTo>
                    <a:pt x="857" y="921"/>
                  </a:moveTo>
                  <a:cubicBezTo>
                    <a:pt x="988" y="921"/>
                    <a:pt x="988" y="921"/>
                    <a:pt x="988" y="921"/>
                  </a:cubicBezTo>
                  <a:cubicBezTo>
                    <a:pt x="988" y="268"/>
                    <a:pt x="988" y="268"/>
                    <a:pt x="988" y="268"/>
                  </a:cubicBezTo>
                  <a:cubicBezTo>
                    <a:pt x="857" y="268"/>
                    <a:pt x="857" y="268"/>
                    <a:pt x="857" y="268"/>
                  </a:cubicBezTo>
                  <a:lnTo>
                    <a:pt x="857" y="921"/>
                  </a:lnTo>
                  <a:close/>
                  <a:moveTo>
                    <a:pt x="1485" y="921"/>
                  </a:moveTo>
                  <a:cubicBezTo>
                    <a:pt x="1485" y="809"/>
                    <a:pt x="1485" y="809"/>
                    <a:pt x="1485" y="809"/>
                  </a:cubicBezTo>
                  <a:cubicBezTo>
                    <a:pt x="1427" y="809"/>
                    <a:pt x="1427" y="809"/>
                    <a:pt x="1427" y="809"/>
                  </a:cubicBezTo>
                  <a:cubicBezTo>
                    <a:pt x="1374" y="809"/>
                    <a:pt x="1356" y="783"/>
                    <a:pt x="1356" y="733"/>
                  </a:cubicBezTo>
                  <a:cubicBezTo>
                    <a:pt x="1356" y="4"/>
                    <a:pt x="1356" y="4"/>
                    <a:pt x="1356" y="4"/>
                  </a:cubicBezTo>
                  <a:cubicBezTo>
                    <a:pt x="1225" y="4"/>
                    <a:pt x="1225" y="4"/>
                    <a:pt x="1225" y="4"/>
                  </a:cubicBezTo>
                  <a:cubicBezTo>
                    <a:pt x="1225" y="741"/>
                    <a:pt x="1225" y="741"/>
                    <a:pt x="1225" y="741"/>
                  </a:cubicBezTo>
                  <a:cubicBezTo>
                    <a:pt x="1225" y="837"/>
                    <a:pt x="1279" y="921"/>
                    <a:pt x="1404" y="921"/>
                  </a:cubicBezTo>
                  <a:lnTo>
                    <a:pt x="1485" y="921"/>
                  </a:lnTo>
                  <a:close/>
                  <a:moveTo>
                    <a:pt x="2142" y="921"/>
                  </a:moveTo>
                  <a:cubicBezTo>
                    <a:pt x="2142" y="484"/>
                    <a:pt x="2142" y="484"/>
                    <a:pt x="2142" y="484"/>
                  </a:cubicBezTo>
                  <a:cubicBezTo>
                    <a:pt x="2142" y="337"/>
                    <a:pt x="2053" y="260"/>
                    <a:pt x="1873" y="260"/>
                  </a:cubicBezTo>
                  <a:cubicBezTo>
                    <a:pt x="1763" y="260"/>
                    <a:pt x="1700" y="283"/>
                    <a:pt x="1640" y="355"/>
                  </a:cubicBezTo>
                  <a:cubicBezTo>
                    <a:pt x="1725" y="436"/>
                    <a:pt x="1725" y="436"/>
                    <a:pt x="1725" y="436"/>
                  </a:cubicBezTo>
                  <a:cubicBezTo>
                    <a:pt x="1762" y="390"/>
                    <a:pt x="1798" y="372"/>
                    <a:pt x="1868" y="372"/>
                  </a:cubicBezTo>
                  <a:cubicBezTo>
                    <a:pt x="1971" y="372"/>
                    <a:pt x="2011" y="411"/>
                    <a:pt x="2011" y="494"/>
                  </a:cubicBezTo>
                  <a:cubicBezTo>
                    <a:pt x="2011" y="541"/>
                    <a:pt x="2011" y="541"/>
                    <a:pt x="2011" y="541"/>
                  </a:cubicBezTo>
                  <a:cubicBezTo>
                    <a:pt x="1839" y="541"/>
                    <a:pt x="1839" y="541"/>
                    <a:pt x="1839" y="541"/>
                  </a:cubicBezTo>
                  <a:cubicBezTo>
                    <a:pt x="1689" y="541"/>
                    <a:pt x="1613" y="619"/>
                    <a:pt x="1613" y="729"/>
                  </a:cubicBezTo>
                  <a:cubicBezTo>
                    <a:pt x="1613" y="784"/>
                    <a:pt x="1631" y="835"/>
                    <a:pt x="1664" y="869"/>
                  </a:cubicBezTo>
                  <a:cubicBezTo>
                    <a:pt x="1704" y="909"/>
                    <a:pt x="1758" y="929"/>
                    <a:pt x="1839" y="929"/>
                  </a:cubicBezTo>
                  <a:cubicBezTo>
                    <a:pt x="1921" y="929"/>
                    <a:pt x="1966" y="909"/>
                    <a:pt x="2013" y="862"/>
                  </a:cubicBezTo>
                  <a:cubicBezTo>
                    <a:pt x="2013" y="921"/>
                    <a:pt x="2013" y="921"/>
                    <a:pt x="2013" y="921"/>
                  </a:cubicBezTo>
                  <a:lnTo>
                    <a:pt x="2142" y="921"/>
                  </a:lnTo>
                  <a:close/>
                  <a:moveTo>
                    <a:pt x="2011" y="685"/>
                  </a:moveTo>
                  <a:cubicBezTo>
                    <a:pt x="2011" y="731"/>
                    <a:pt x="2003" y="762"/>
                    <a:pt x="1982" y="782"/>
                  </a:cubicBezTo>
                  <a:cubicBezTo>
                    <a:pt x="1948" y="814"/>
                    <a:pt x="1910" y="819"/>
                    <a:pt x="1864" y="819"/>
                  </a:cubicBezTo>
                  <a:cubicBezTo>
                    <a:pt x="1778" y="819"/>
                    <a:pt x="1740" y="787"/>
                    <a:pt x="1740" y="726"/>
                  </a:cubicBezTo>
                  <a:cubicBezTo>
                    <a:pt x="1740" y="666"/>
                    <a:pt x="1780" y="632"/>
                    <a:pt x="1860" y="632"/>
                  </a:cubicBezTo>
                  <a:cubicBezTo>
                    <a:pt x="2011" y="632"/>
                    <a:pt x="2011" y="632"/>
                    <a:pt x="2011" y="632"/>
                  </a:cubicBezTo>
                  <a:lnTo>
                    <a:pt x="2011" y="685"/>
                  </a:lnTo>
                  <a:close/>
                  <a:moveTo>
                    <a:pt x="2879" y="921"/>
                  </a:moveTo>
                  <a:cubicBezTo>
                    <a:pt x="2879" y="503"/>
                    <a:pt x="2879" y="503"/>
                    <a:pt x="2879" y="503"/>
                  </a:cubicBezTo>
                  <a:cubicBezTo>
                    <a:pt x="2879" y="430"/>
                    <a:pt x="2864" y="368"/>
                    <a:pt x="2813" y="319"/>
                  </a:cubicBezTo>
                  <a:cubicBezTo>
                    <a:pt x="2775" y="282"/>
                    <a:pt x="2719" y="260"/>
                    <a:pt x="2652" y="260"/>
                  </a:cubicBezTo>
                  <a:cubicBezTo>
                    <a:pt x="2587" y="260"/>
                    <a:pt x="2523" y="284"/>
                    <a:pt x="2478" y="333"/>
                  </a:cubicBezTo>
                  <a:cubicBezTo>
                    <a:pt x="2478" y="268"/>
                    <a:pt x="2478" y="268"/>
                    <a:pt x="2478" y="268"/>
                  </a:cubicBezTo>
                  <a:cubicBezTo>
                    <a:pt x="2350" y="268"/>
                    <a:pt x="2350" y="268"/>
                    <a:pt x="2350" y="268"/>
                  </a:cubicBezTo>
                  <a:cubicBezTo>
                    <a:pt x="2350" y="921"/>
                    <a:pt x="2350" y="921"/>
                    <a:pt x="2350" y="921"/>
                  </a:cubicBezTo>
                  <a:cubicBezTo>
                    <a:pt x="2481" y="921"/>
                    <a:pt x="2481" y="921"/>
                    <a:pt x="2481" y="921"/>
                  </a:cubicBezTo>
                  <a:cubicBezTo>
                    <a:pt x="2481" y="523"/>
                    <a:pt x="2481" y="523"/>
                    <a:pt x="2481" y="523"/>
                  </a:cubicBezTo>
                  <a:cubicBezTo>
                    <a:pt x="2481" y="422"/>
                    <a:pt x="2543" y="377"/>
                    <a:pt x="2616" y="377"/>
                  </a:cubicBezTo>
                  <a:cubicBezTo>
                    <a:pt x="2690" y="377"/>
                    <a:pt x="2748" y="421"/>
                    <a:pt x="2748" y="523"/>
                  </a:cubicBezTo>
                  <a:cubicBezTo>
                    <a:pt x="2748" y="921"/>
                    <a:pt x="2748" y="921"/>
                    <a:pt x="2748" y="921"/>
                  </a:cubicBezTo>
                  <a:lnTo>
                    <a:pt x="2879" y="921"/>
                  </a:lnTo>
                  <a:close/>
                  <a:moveTo>
                    <a:pt x="3296" y="929"/>
                  </a:moveTo>
                  <a:cubicBezTo>
                    <a:pt x="3452" y="929"/>
                    <a:pt x="3568" y="858"/>
                    <a:pt x="3568" y="721"/>
                  </a:cubicBezTo>
                  <a:cubicBezTo>
                    <a:pt x="3568" y="607"/>
                    <a:pt x="3497" y="547"/>
                    <a:pt x="3362" y="536"/>
                  </a:cubicBezTo>
                  <a:cubicBezTo>
                    <a:pt x="3271" y="528"/>
                    <a:pt x="3271" y="528"/>
                    <a:pt x="3271" y="528"/>
                  </a:cubicBezTo>
                  <a:cubicBezTo>
                    <a:pt x="3206" y="521"/>
                    <a:pt x="3180" y="498"/>
                    <a:pt x="3180" y="453"/>
                  </a:cubicBezTo>
                  <a:cubicBezTo>
                    <a:pt x="3180" y="403"/>
                    <a:pt x="3219" y="369"/>
                    <a:pt x="3299" y="369"/>
                  </a:cubicBezTo>
                  <a:cubicBezTo>
                    <a:pt x="3361" y="369"/>
                    <a:pt x="3419" y="382"/>
                    <a:pt x="3460" y="417"/>
                  </a:cubicBezTo>
                  <a:cubicBezTo>
                    <a:pt x="3542" y="333"/>
                    <a:pt x="3542" y="333"/>
                    <a:pt x="3542" y="333"/>
                  </a:cubicBezTo>
                  <a:cubicBezTo>
                    <a:pt x="3482" y="281"/>
                    <a:pt x="3399" y="260"/>
                    <a:pt x="3300" y="260"/>
                  </a:cubicBezTo>
                  <a:cubicBezTo>
                    <a:pt x="3164" y="260"/>
                    <a:pt x="3054" y="331"/>
                    <a:pt x="3054" y="460"/>
                  </a:cubicBezTo>
                  <a:cubicBezTo>
                    <a:pt x="3054" y="574"/>
                    <a:pt x="3124" y="628"/>
                    <a:pt x="3247" y="640"/>
                  </a:cubicBezTo>
                  <a:cubicBezTo>
                    <a:pt x="3352" y="649"/>
                    <a:pt x="3352" y="649"/>
                    <a:pt x="3352" y="649"/>
                  </a:cubicBezTo>
                  <a:cubicBezTo>
                    <a:pt x="3415" y="655"/>
                    <a:pt x="3439" y="681"/>
                    <a:pt x="3439" y="726"/>
                  </a:cubicBezTo>
                  <a:cubicBezTo>
                    <a:pt x="3439" y="788"/>
                    <a:pt x="3378" y="817"/>
                    <a:pt x="3296" y="817"/>
                  </a:cubicBezTo>
                  <a:cubicBezTo>
                    <a:pt x="3232" y="817"/>
                    <a:pt x="3161" y="802"/>
                    <a:pt x="3108" y="748"/>
                  </a:cubicBezTo>
                  <a:cubicBezTo>
                    <a:pt x="3022" y="835"/>
                    <a:pt x="3022" y="835"/>
                    <a:pt x="3022" y="835"/>
                  </a:cubicBezTo>
                  <a:cubicBezTo>
                    <a:pt x="3099" y="911"/>
                    <a:pt x="3189" y="929"/>
                    <a:pt x="3296" y="929"/>
                  </a:cubicBezTo>
                </a:path>
              </a:pathLst>
            </a:custGeom>
            <a:solidFill>
              <a:srgbClr val="5E35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9" name="Freeform 13"/>
            <p:cNvSpPr>
              <a:spLocks noSelect="1"/>
            </p:cNvSpPr>
            <p:nvPr userDrawn="1"/>
          </p:nvSpPr>
          <p:spPr bwMode="gray">
            <a:xfrm>
              <a:off x="7704138" y="431800"/>
              <a:ext cx="582613" cy="307975"/>
            </a:xfrm>
            <a:custGeom>
              <a:avLst/>
              <a:gdLst>
                <a:gd name="T0" fmla="*/ 2517 w 2619"/>
                <a:gd name="T1" fmla="*/ 1245 h 1377"/>
                <a:gd name="T2" fmla="*/ 2491 w 2619"/>
                <a:gd name="T3" fmla="*/ 1245 h 1377"/>
                <a:gd name="T4" fmla="*/ 2442 w 2619"/>
                <a:gd name="T5" fmla="*/ 1252 h 1377"/>
                <a:gd name="T6" fmla="*/ 2200 w 2619"/>
                <a:gd name="T7" fmla="*/ 1200 h 1377"/>
                <a:gd name="T8" fmla="*/ 2168 w 2619"/>
                <a:gd name="T9" fmla="*/ 1185 h 1377"/>
                <a:gd name="T10" fmla="*/ 1983 w 2619"/>
                <a:gd name="T11" fmla="*/ 1118 h 1377"/>
                <a:gd name="T12" fmla="*/ 1859 w 2619"/>
                <a:gd name="T13" fmla="*/ 1045 h 1377"/>
                <a:gd name="T14" fmla="*/ 1847 w 2619"/>
                <a:gd name="T15" fmla="*/ 1033 h 1377"/>
                <a:gd name="T16" fmla="*/ 1837 w 2619"/>
                <a:gd name="T17" fmla="*/ 1020 h 1377"/>
                <a:gd name="T18" fmla="*/ 1871 w 2619"/>
                <a:gd name="T19" fmla="*/ 1018 h 1377"/>
                <a:gd name="T20" fmla="*/ 1966 w 2619"/>
                <a:gd name="T21" fmla="*/ 945 h 1377"/>
                <a:gd name="T22" fmla="*/ 1975 w 2619"/>
                <a:gd name="T23" fmla="*/ 877 h 1377"/>
                <a:gd name="T24" fmla="*/ 1977 w 2619"/>
                <a:gd name="T25" fmla="*/ 859 h 1377"/>
                <a:gd name="T26" fmla="*/ 1985 w 2619"/>
                <a:gd name="T27" fmla="*/ 843 h 1377"/>
                <a:gd name="T28" fmla="*/ 1956 w 2619"/>
                <a:gd name="T29" fmla="*/ 722 h 1377"/>
                <a:gd name="T30" fmla="*/ 1835 w 2619"/>
                <a:gd name="T31" fmla="*/ 665 h 1377"/>
                <a:gd name="T32" fmla="*/ 1663 w 2619"/>
                <a:gd name="T33" fmla="*/ 765 h 1377"/>
                <a:gd name="T34" fmla="*/ 1652 w 2619"/>
                <a:gd name="T35" fmla="*/ 859 h 1377"/>
                <a:gd name="T36" fmla="*/ 1624 w 2619"/>
                <a:gd name="T37" fmla="*/ 881 h 1377"/>
                <a:gd name="T38" fmla="*/ 1428 w 2619"/>
                <a:gd name="T39" fmla="*/ 884 h 1377"/>
                <a:gd name="T40" fmla="*/ 1254 w 2619"/>
                <a:gd name="T41" fmla="*/ 880 h 1377"/>
                <a:gd name="T42" fmla="*/ 1169 w 2619"/>
                <a:gd name="T43" fmla="*/ 813 h 1377"/>
                <a:gd name="T44" fmla="*/ 1087 w 2619"/>
                <a:gd name="T45" fmla="*/ 740 h 1377"/>
                <a:gd name="T46" fmla="*/ 996 w 2619"/>
                <a:gd name="T47" fmla="*/ 714 h 1377"/>
                <a:gd name="T48" fmla="*/ 975 w 2619"/>
                <a:gd name="T49" fmla="*/ 717 h 1377"/>
                <a:gd name="T50" fmla="*/ 936 w 2619"/>
                <a:gd name="T51" fmla="*/ 722 h 1377"/>
                <a:gd name="T52" fmla="*/ 764 w 2619"/>
                <a:gd name="T53" fmla="*/ 606 h 1377"/>
                <a:gd name="T54" fmla="*/ 726 w 2619"/>
                <a:gd name="T55" fmla="*/ 572 h 1377"/>
                <a:gd name="T56" fmla="*/ 635 w 2619"/>
                <a:gd name="T57" fmla="*/ 449 h 1377"/>
                <a:gd name="T58" fmla="*/ 488 w 2619"/>
                <a:gd name="T59" fmla="*/ 278 h 1377"/>
                <a:gd name="T60" fmla="*/ 376 w 2619"/>
                <a:gd name="T61" fmla="*/ 124 h 1377"/>
                <a:gd name="T62" fmla="*/ 348 w 2619"/>
                <a:gd name="T63" fmla="*/ 48 h 1377"/>
                <a:gd name="T64" fmla="*/ 280 w 2619"/>
                <a:gd name="T65" fmla="*/ 36 h 1377"/>
                <a:gd name="T66" fmla="*/ 263 w 2619"/>
                <a:gd name="T67" fmla="*/ 42 h 1377"/>
                <a:gd name="T68" fmla="*/ 254 w 2619"/>
                <a:gd name="T69" fmla="*/ 44 h 1377"/>
                <a:gd name="T70" fmla="*/ 243 w 2619"/>
                <a:gd name="T71" fmla="*/ 47 h 1377"/>
                <a:gd name="T72" fmla="*/ 72 w 2619"/>
                <a:gd name="T73" fmla="*/ 24 h 1377"/>
                <a:gd name="T74" fmla="*/ 19 w 2619"/>
                <a:gd name="T75" fmla="*/ 89 h 1377"/>
                <a:gd name="T76" fmla="*/ 193 w 2619"/>
                <a:gd name="T77" fmla="*/ 186 h 1377"/>
                <a:gd name="T78" fmla="*/ 344 w 2619"/>
                <a:gd name="T79" fmla="*/ 338 h 1377"/>
                <a:gd name="T80" fmla="*/ 350 w 2619"/>
                <a:gd name="T81" fmla="*/ 347 h 1377"/>
                <a:gd name="T82" fmla="*/ 455 w 2619"/>
                <a:gd name="T83" fmla="*/ 529 h 1377"/>
                <a:gd name="T84" fmla="*/ 482 w 2619"/>
                <a:gd name="T85" fmla="*/ 607 h 1377"/>
                <a:gd name="T86" fmla="*/ 593 w 2619"/>
                <a:gd name="T87" fmla="*/ 739 h 1377"/>
                <a:gd name="T88" fmla="*/ 766 w 2619"/>
                <a:gd name="T89" fmla="*/ 914 h 1377"/>
                <a:gd name="T90" fmla="*/ 943 w 2619"/>
                <a:gd name="T91" fmla="*/ 1051 h 1377"/>
                <a:gd name="T92" fmla="*/ 1331 w 2619"/>
                <a:gd name="T93" fmla="*/ 1198 h 1377"/>
                <a:gd name="T94" fmla="*/ 1586 w 2619"/>
                <a:gd name="T95" fmla="*/ 1170 h 1377"/>
                <a:gd name="T96" fmla="*/ 1636 w 2619"/>
                <a:gd name="T97" fmla="*/ 1155 h 1377"/>
                <a:gd name="T98" fmla="*/ 1656 w 2619"/>
                <a:gd name="T99" fmla="*/ 1159 h 1377"/>
                <a:gd name="T100" fmla="*/ 1667 w 2619"/>
                <a:gd name="T101" fmla="*/ 1166 h 1377"/>
                <a:gd name="T102" fmla="*/ 2201 w 2619"/>
                <a:gd name="T103" fmla="*/ 1343 h 1377"/>
                <a:gd name="T104" fmla="*/ 2369 w 2619"/>
                <a:gd name="T105" fmla="*/ 1368 h 1377"/>
                <a:gd name="T106" fmla="*/ 2512 w 2619"/>
                <a:gd name="T107" fmla="*/ 1349 h 1377"/>
                <a:gd name="T108" fmla="*/ 2544 w 2619"/>
                <a:gd name="T109" fmla="*/ 1246 h 1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19" h="1377">
                  <a:moveTo>
                    <a:pt x="2544" y="1246"/>
                  </a:moveTo>
                  <a:cubicBezTo>
                    <a:pt x="2534" y="1245"/>
                    <a:pt x="2525" y="1245"/>
                    <a:pt x="2517" y="1245"/>
                  </a:cubicBezTo>
                  <a:cubicBezTo>
                    <a:pt x="2517" y="1245"/>
                    <a:pt x="2517" y="1245"/>
                    <a:pt x="2517" y="1245"/>
                  </a:cubicBezTo>
                  <a:cubicBezTo>
                    <a:pt x="2508" y="1245"/>
                    <a:pt x="2499" y="1245"/>
                    <a:pt x="2491" y="1245"/>
                  </a:cubicBezTo>
                  <a:cubicBezTo>
                    <a:pt x="2475" y="1246"/>
                    <a:pt x="2459" y="1249"/>
                    <a:pt x="2446" y="1251"/>
                  </a:cubicBezTo>
                  <a:cubicBezTo>
                    <a:pt x="2442" y="1252"/>
                    <a:pt x="2442" y="1252"/>
                    <a:pt x="2442" y="1252"/>
                  </a:cubicBezTo>
                  <a:cubicBezTo>
                    <a:pt x="2423" y="1256"/>
                    <a:pt x="2396" y="1272"/>
                    <a:pt x="2358" y="1266"/>
                  </a:cubicBezTo>
                  <a:cubicBezTo>
                    <a:pt x="2318" y="1260"/>
                    <a:pt x="2200" y="1200"/>
                    <a:pt x="2200" y="1200"/>
                  </a:cubicBezTo>
                  <a:cubicBezTo>
                    <a:pt x="2200" y="1200"/>
                    <a:pt x="2200" y="1200"/>
                    <a:pt x="2200" y="1200"/>
                  </a:cubicBezTo>
                  <a:cubicBezTo>
                    <a:pt x="2188" y="1195"/>
                    <a:pt x="2177" y="1190"/>
                    <a:pt x="2168" y="1185"/>
                  </a:cubicBezTo>
                  <a:cubicBezTo>
                    <a:pt x="2121" y="1160"/>
                    <a:pt x="2074" y="1146"/>
                    <a:pt x="2028" y="1132"/>
                  </a:cubicBezTo>
                  <a:cubicBezTo>
                    <a:pt x="2013" y="1128"/>
                    <a:pt x="1998" y="1123"/>
                    <a:pt x="1983" y="1118"/>
                  </a:cubicBezTo>
                  <a:cubicBezTo>
                    <a:pt x="1939" y="1104"/>
                    <a:pt x="1884" y="1064"/>
                    <a:pt x="1861" y="1047"/>
                  </a:cubicBezTo>
                  <a:cubicBezTo>
                    <a:pt x="1859" y="1045"/>
                    <a:pt x="1859" y="1045"/>
                    <a:pt x="1859" y="1045"/>
                  </a:cubicBezTo>
                  <a:cubicBezTo>
                    <a:pt x="1854" y="1042"/>
                    <a:pt x="1854" y="1042"/>
                    <a:pt x="1854" y="1042"/>
                  </a:cubicBezTo>
                  <a:cubicBezTo>
                    <a:pt x="1847" y="1033"/>
                    <a:pt x="1847" y="1033"/>
                    <a:pt x="1847" y="1033"/>
                  </a:cubicBezTo>
                  <a:cubicBezTo>
                    <a:pt x="1843" y="1028"/>
                    <a:pt x="1840" y="1024"/>
                    <a:pt x="1837" y="1020"/>
                  </a:cubicBezTo>
                  <a:cubicBezTo>
                    <a:pt x="1837" y="1020"/>
                    <a:pt x="1837" y="1020"/>
                    <a:pt x="1837" y="1020"/>
                  </a:cubicBezTo>
                  <a:cubicBezTo>
                    <a:pt x="1845" y="1020"/>
                    <a:pt x="1851" y="1021"/>
                    <a:pt x="1853" y="1021"/>
                  </a:cubicBezTo>
                  <a:cubicBezTo>
                    <a:pt x="1871" y="1018"/>
                    <a:pt x="1871" y="1018"/>
                    <a:pt x="1871" y="1018"/>
                  </a:cubicBezTo>
                  <a:cubicBezTo>
                    <a:pt x="1912" y="1012"/>
                    <a:pt x="1938" y="964"/>
                    <a:pt x="1945" y="947"/>
                  </a:cubicBezTo>
                  <a:cubicBezTo>
                    <a:pt x="1953" y="948"/>
                    <a:pt x="1962" y="947"/>
                    <a:pt x="1966" y="945"/>
                  </a:cubicBezTo>
                  <a:cubicBezTo>
                    <a:pt x="1973" y="941"/>
                    <a:pt x="1975" y="921"/>
                    <a:pt x="1975" y="903"/>
                  </a:cubicBezTo>
                  <a:cubicBezTo>
                    <a:pt x="1976" y="893"/>
                    <a:pt x="1976" y="884"/>
                    <a:pt x="1975" y="877"/>
                  </a:cubicBezTo>
                  <a:cubicBezTo>
                    <a:pt x="1975" y="872"/>
                    <a:pt x="1975" y="872"/>
                    <a:pt x="1975" y="872"/>
                  </a:cubicBezTo>
                  <a:cubicBezTo>
                    <a:pt x="1975" y="867"/>
                    <a:pt x="1976" y="863"/>
                    <a:pt x="1977" y="859"/>
                  </a:cubicBezTo>
                  <a:cubicBezTo>
                    <a:pt x="1980" y="854"/>
                    <a:pt x="1980" y="854"/>
                    <a:pt x="1980" y="854"/>
                  </a:cubicBezTo>
                  <a:cubicBezTo>
                    <a:pt x="1981" y="851"/>
                    <a:pt x="1983" y="847"/>
                    <a:pt x="1985" y="843"/>
                  </a:cubicBezTo>
                  <a:cubicBezTo>
                    <a:pt x="1998" y="815"/>
                    <a:pt x="2012" y="770"/>
                    <a:pt x="1971" y="735"/>
                  </a:cubicBezTo>
                  <a:cubicBezTo>
                    <a:pt x="1966" y="731"/>
                    <a:pt x="1961" y="727"/>
                    <a:pt x="1956" y="722"/>
                  </a:cubicBezTo>
                  <a:cubicBezTo>
                    <a:pt x="1951" y="717"/>
                    <a:pt x="1946" y="713"/>
                    <a:pt x="1940" y="708"/>
                  </a:cubicBezTo>
                  <a:cubicBezTo>
                    <a:pt x="1917" y="688"/>
                    <a:pt x="1884" y="665"/>
                    <a:pt x="1835" y="665"/>
                  </a:cubicBezTo>
                  <a:cubicBezTo>
                    <a:pt x="1825" y="665"/>
                    <a:pt x="1815" y="666"/>
                    <a:pt x="1805" y="667"/>
                  </a:cubicBezTo>
                  <a:cubicBezTo>
                    <a:pt x="1722" y="682"/>
                    <a:pt x="1680" y="711"/>
                    <a:pt x="1663" y="765"/>
                  </a:cubicBezTo>
                  <a:cubicBezTo>
                    <a:pt x="1659" y="777"/>
                    <a:pt x="1656" y="786"/>
                    <a:pt x="1653" y="794"/>
                  </a:cubicBezTo>
                  <a:cubicBezTo>
                    <a:pt x="1645" y="812"/>
                    <a:pt x="1637" y="832"/>
                    <a:pt x="1652" y="859"/>
                  </a:cubicBezTo>
                  <a:cubicBezTo>
                    <a:pt x="1655" y="864"/>
                    <a:pt x="1657" y="869"/>
                    <a:pt x="1659" y="873"/>
                  </a:cubicBezTo>
                  <a:cubicBezTo>
                    <a:pt x="1649" y="876"/>
                    <a:pt x="1636" y="880"/>
                    <a:pt x="1624" y="881"/>
                  </a:cubicBezTo>
                  <a:cubicBezTo>
                    <a:pt x="1622" y="881"/>
                    <a:pt x="1622" y="881"/>
                    <a:pt x="1622" y="881"/>
                  </a:cubicBezTo>
                  <a:cubicBezTo>
                    <a:pt x="1598" y="881"/>
                    <a:pt x="1533" y="882"/>
                    <a:pt x="1428" y="884"/>
                  </a:cubicBezTo>
                  <a:cubicBezTo>
                    <a:pt x="1411" y="884"/>
                    <a:pt x="1411" y="884"/>
                    <a:pt x="1411" y="884"/>
                  </a:cubicBezTo>
                  <a:cubicBezTo>
                    <a:pt x="1323" y="883"/>
                    <a:pt x="1261" y="881"/>
                    <a:pt x="1254" y="880"/>
                  </a:cubicBezTo>
                  <a:cubicBezTo>
                    <a:pt x="1246" y="877"/>
                    <a:pt x="1204" y="847"/>
                    <a:pt x="1180" y="824"/>
                  </a:cubicBezTo>
                  <a:cubicBezTo>
                    <a:pt x="1177" y="822"/>
                    <a:pt x="1173" y="818"/>
                    <a:pt x="1169" y="813"/>
                  </a:cubicBezTo>
                  <a:cubicBezTo>
                    <a:pt x="1162" y="806"/>
                    <a:pt x="1162" y="806"/>
                    <a:pt x="1162" y="806"/>
                  </a:cubicBezTo>
                  <a:cubicBezTo>
                    <a:pt x="1131" y="775"/>
                    <a:pt x="1105" y="750"/>
                    <a:pt x="1087" y="740"/>
                  </a:cubicBezTo>
                  <a:cubicBezTo>
                    <a:pt x="1068" y="731"/>
                    <a:pt x="1034" y="714"/>
                    <a:pt x="1000" y="714"/>
                  </a:cubicBezTo>
                  <a:cubicBezTo>
                    <a:pt x="996" y="714"/>
                    <a:pt x="996" y="714"/>
                    <a:pt x="996" y="714"/>
                  </a:cubicBezTo>
                  <a:cubicBezTo>
                    <a:pt x="993" y="715"/>
                    <a:pt x="990" y="715"/>
                    <a:pt x="986" y="715"/>
                  </a:cubicBezTo>
                  <a:cubicBezTo>
                    <a:pt x="975" y="717"/>
                    <a:pt x="975" y="717"/>
                    <a:pt x="975" y="717"/>
                  </a:cubicBezTo>
                  <a:cubicBezTo>
                    <a:pt x="963" y="719"/>
                    <a:pt x="950" y="721"/>
                    <a:pt x="939" y="721"/>
                  </a:cubicBezTo>
                  <a:cubicBezTo>
                    <a:pt x="936" y="722"/>
                    <a:pt x="936" y="722"/>
                    <a:pt x="936" y="722"/>
                  </a:cubicBezTo>
                  <a:cubicBezTo>
                    <a:pt x="930" y="722"/>
                    <a:pt x="928" y="721"/>
                    <a:pt x="928" y="721"/>
                  </a:cubicBezTo>
                  <a:cubicBezTo>
                    <a:pt x="915" y="715"/>
                    <a:pt x="781" y="623"/>
                    <a:pt x="764" y="606"/>
                  </a:cubicBezTo>
                  <a:cubicBezTo>
                    <a:pt x="754" y="596"/>
                    <a:pt x="741" y="585"/>
                    <a:pt x="728" y="573"/>
                  </a:cubicBezTo>
                  <a:cubicBezTo>
                    <a:pt x="726" y="572"/>
                    <a:pt x="726" y="572"/>
                    <a:pt x="726" y="572"/>
                  </a:cubicBezTo>
                  <a:cubicBezTo>
                    <a:pt x="711" y="559"/>
                    <a:pt x="696" y="546"/>
                    <a:pt x="683" y="534"/>
                  </a:cubicBezTo>
                  <a:cubicBezTo>
                    <a:pt x="665" y="515"/>
                    <a:pt x="647" y="484"/>
                    <a:pt x="635" y="449"/>
                  </a:cubicBezTo>
                  <a:cubicBezTo>
                    <a:pt x="623" y="414"/>
                    <a:pt x="590" y="358"/>
                    <a:pt x="537" y="316"/>
                  </a:cubicBezTo>
                  <a:cubicBezTo>
                    <a:pt x="488" y="278"/>
                    <a:pt x="488" y="278"/>
                    <a:pt x="488" y="278"/>
                  </a:cubicBezTo>
                  <a:cubicBezTo>
                    <a:pt x="478" y="270"/>
                    <a:pt x="468" y="262"/>
                    <a:pt x="459" y="255"/>
                  </a:cubicBezTo>
                  <a:cubicBezTo>
                    <a:pt x="411" y="216"/>
                    <a:pt x="383" y="142"/>
                    <a:pt x="376" y="124"/>
                  </a:cubicBezTo>
                  <a:cubicBezTo>
                    <a:pt x="376" y="117"/>
                    <a:pt x="376" y="117"/>
                    <a:pt x="376" y="117"/>
                  </a:cubicBezTo>
                  <a:cubicBezTo>
                    <a:pt x="374" y="97"/>
                    <a:pt x="372" y="67"/>
                    <a:pt x="348" y="48"/>
                  </a:cubicBezTo>
                  <a:cubicBezTo>
                    <a:pt x="332" y="35"/>
                    <a:pt x="312" y="30"/>
                    <a:pt x="285" y="35"/>
                  </a:cubicBezTo>
                  <a:cubicBezTo>
                    <a:pt x="280" y="36"/>
                    <a:pt x="280" y="36"/>
                    <a:pt x="280" y="36"/>
                  </a:cubicBezTo>
                  <a:cubicBezTo>
                    <a:pt x="275" y="38"/>
                    <a:pt x="275" y="38"/>
                    <a:pt x="275" y="38"/>
                  </a:cubicBezTo>
                  <a:cubicBezTo>
                    <a:pt x="271" y="39"/>
                    <a:pt x="268" y="40"/>
                    <a:pt x="263" y="42"/>
                  </a:cubicBezTo>
                  <a:cubicBezTo>
                    <a:pt x="254" y="44"/>
                    <a:pt x="254" y="44"/>
                    <a:pt x="254" y="44"/>
                  </a:cubicBezTo>
                  <a:cubicBezTo>
                    <a:pt x="254" y="44"/>
                    <a:pt x="254" y="44"/>
                    <a:pt x="254" y="44"/>
                  </a:cubicBezTo>
                  <a:cubicBezTo>
                    <a:pt x="254" y="44"/>
                    <a:pt x="254" y="44"/>
                    <a:pt x="254" y="44"/>
                  </a:cubicBezTo>
                  <a:cubicBezTo>
                    <a:pt x="250" y="45"/>
                    <a:pt x="247" y="46"/>
                    <a:pt x="243" y="47"/>
                  </a:cubicBezTo>
                  <a:cubicBezTo>
                    <a:pt x="240" y="48"/>
                    <a:pt x="240" y="48"/>
                    <a:pt x="240" y="48"/>
                  </a:cubicBezTo>
                  <a:cubicBezTo>
                    <a:pt x="165" y="61"/>
                    <a:pt x="72" y="24"/>
                    <a:pt x="72" y="24"/>
                  </a:cubicBezTo>
                  <a:cubicBezTo>
                    <a:pt x="72" y="24"/>
                    <a:pt x="24" y="0"/>
                    <a:pt x="6" y="40"/>
                  </a:cubicBezTo>
                  <a:cubicBezTo>
                    <a:pt x="0" y="56"/>
                    <a:pt x="5" y="75"/>
                    <a:pt x="19" y="89"/>
                  </a:cubicBezTo>
                  <a:cubicBezTo>
                    <a:pt x="39" y="110"/>
                    <a:pt x="149" y="171"/>
                    <a:pt x="187" y="183"/>
                  </a:cubicBezTo>
                  <a:cubicBezTo>
                    <a:pt x="193" y="186"/>
                    <a:pt x="193" y="186"/>
                    <a:pt x="193" y="186"/>
                  </a:cubicBezTo>
                  <a:cubicBezTo>
                    <a:pt x="199" y="190"/>
                    <a:pt x="199" y="190"/>
                    <a:pt x="199" y="190"/>
                  </a:cubicBezTo>
                  <a:cubicBezTo>
                    <a:pt x="200" y="190"/>
                    <a:pt x="277" y="234"/>
                    <a:pt x="344" y="338"/>
                  </a:cubicBezTo>
                  <a:cubicBezTo>
                    <a:pt x="349" y="345"/>
                    <a:pt x="349" y="345"/>
                    <a:pt x="349" y="345"/>
                  </a:cubicBezTo>
                  <a:cubicBezTo>
                    <a:pt x="350" y="347"/>
                    <a:pt x="350" y="347"/>
                    <a:pt x="350" y="347"/>
                  </a:cubicBezTo>
                  <a:cubicBezTo>
                    <a:pt x="377" y="395"/>
                    <a:pt x="412" y="455"/>
                    <a:pt x="427" y="478"/>
                  </a:cubicBezTo>
                  <a:cubicBezTo>
                    <a:pt x="437" y="493"/>
                    <a:pt x="448" y="514"/>
                    <a:pt x="455" y="529"/>
                  </a:cubicBezTo>
                  <a:cubicBezTo>
                    <a:pt x="459" y="537"/>
                    <a:pt x="459" y="537"/>
                    <a:pt x="459" y="537"/>
                  </a:cubicBezTo>
                  <a:cubicBezTo>
                    <a:pt x="463" y="552"/>
                    <a:pt x="474" y="589"/>
                    <a:pt x="482" y="607"/>
                  </a:cubicBezTo>
                  <a:cubicBezTo>
                    <a:pt x="484" y="610"/>
                    <a:pt x="484" y="610"/>
                    <a:pt x="484" y="610"/>
                  </a:cubicBezTo>
                  <a:cubicBezTo>
                    <a:pt x="501" y="650"/>
                    <a:pt x="538" y="694"/>
                    <a:pt x="593" y="739"/>
                  </a:cubicBezTo>
                  <a:cubicBezTo>
                    <a:pt x="685" y="815"/>
                    <a:pt x="739" y="880"/>
                    <a:pt x="764" y="911"/>
                  </a:cubicBezTo>
                  <a:cubicBezTo>
                    <a:pt x="766" y="914"/>
                    <a:pt x="766" y="914"/>
                    <a:pt x="766" y="914"/>
                  </a:cubicBezTo>
                  <a:cubicBezTo>
                    <a:pt x="772" y="922"/>
                    <a:pt x="777" y="927"/>
                    <a:pt x="780" y="931"/>
                  </a:cubicBezTo>
                  <a:cubicBezTo>
                    <a:pt x="797" y="948"/>
                    <a:pt x="896" y="1028"/>
                    <a:pt x="943" y="1051"/>
                  </a:cubicBezTo>
                  <a:cubicBezTo>
                    <a:pt x="959" y="1059"/>
                    <a:pt x="959" y="1059"/>
                    <a:pt x="959" y="1059"/>
                  </a:cubicBezTo>
                  <a:cubicBezTo>
                    <a:pt x="1022" y="1091"/>
                    <a:pt x="1191" y="1176"/>
                    <a:pt x="1331" y="1198"/>
                  </a:cubicBezTo>
                  <a:cubicBezTo>
                    <a:pt x="1362" y="1202"/>
                    <a:pt x="1394" y="1204"/>
                    <a:pt x="1426" y="1203"/>
                  </a:cubicBezTo>
                  <a:cubicBezTo>
                    <a:pt x="1498" y="1200"/>
                    <a:pt x="1554" y="1183"/>
                    <a:pt x="1586" y="1170"/>
                  </a:cubicBezTo>
                  <a:cubicBezTo>
                    <a:pt x="1606" y="1161"/>
                    <a:pt x="1606" y="1161"/>
                    <a:pt x="1606" y="1161"/>
                  </a:cubicBezTo>
                  <a:cubicBezTo>
                    <a:pt x="1607" y="1161"/>
                    <a:pt x="1620" y="1155"/>
                    <a:pt x="1636" y="1155"/>
                  </a:cubicBezTo>
                  <a:cubicBezTo>
                    <a:pt x="1636" y="1155"/>
                    <a:pt x="1636" y="1155"/>
                    <a:pt x="1636" y="1155"/>
                  </a:cubicBezTo>
                  <a:cubicBezTo>
                    <a:pt x="1645" y="1155"/>
                    <a:pt x="1652" y="1157"/>
                    <a:pt x="1656" y="1159"/>
                  </a:cubicBezTo>
                  <a:cubicBezTo>
                    <a:pt x="1660" y="1161"/>
                    <a:pt x="1660" y="1161"/>
                    <a:pt x="1660" y="1161"/>
                  </a:cubicBezTo>
                  <a:cubicBezTo>
                    <a:pt x="1667" y="1166"/>
                    <a:pt x="1667" y="1166"/>
                    <a:pt x="1667" y="1166"/>
                  </a:cubicBezTo>
                  <a:cubicBezTo>
                    <a:pt x="1702" y="1195"/>
                    <a:pt x="1871" y="1274"/>
                    <a:pt x="1950" y="1302"/>
                  </a:cubicBezTo>
                  <a:cubicBezTo>
                    <a:pt x="2018" y="1325"/>
                    <a:pt x="2159" y="1339"/>
                    <a:pt x="2201" y="1343"/>
                  </a:cubicBezTo>
                  <a:cubicBezTo>
                    <a:pt x="2202" y="1343"/>
                    <a:pt x="2268" y="1346"/>
                    <a:pt x="2316" y="1356"/>
                  </a:cubicBezTo>
                  <a:cubicBezTo>
                    <a:pt x="2321" y="1357"/>
                    <a:pt x="2344" y="1363"/>
                    <a:pt x="2369" y="1368"/>
                  </a:cubicBezTo>
                  <a:cubicBezTo>
                    <a:pt x="2369" y="1368"/>
                    <a:pt x="2432" y="1377"/>
                    <a:pt x="2479" y="1365"/>
                  </a:cubicBezTo>
                  <a:cubicBezTo>
                    <a:pt x="2492" y="1362"/>
                    <a:pt x="2503" y="1357"/>
                    <a:pt x="2512" y="1349"/>
                  </a:cubicBezTo>
                  <a:cubicBezTo>
                    <a:pt x="2551" y="1315"/>
                    <a:pt x="2585" y="1275"/>
                    <a:pt x="2613" y="1274"/>
                  </a:cubicBezTo>
                  <a:cubicBezTo>
                    <a:pt x="2613" y="1274"/>
                    <a:pt x="2619" y="1251"/>
                    <a:pt x="2544" y="1246"/>
                  </a:cubicBezTo>
                </a:path>
              </a:pathLst>
            </a:custGeom>
            <a:solidFill>
              <a:srgbClr val="5E35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0" name="Freeform 14"/>
            <p:cNvSpPr>
              <a:spLocks noSelect="1"/>
            </p:cNvSpPr>
            <p:nvPr userDrawn="1"/>
          </p:nvSpPr>
          <p:spPr bwMode="gray">
            <a:xfrm>
              <a:off x="8228013" y="706438"/>
              <a:ext cx="28575" cy="14288"/>
            </a:xfrm>
            <a:custGeom>
              <a:avLst/>
              <a:gdLst>
                <a:gd name="T0" fmla="*/ 120 w 125"/>
                <a:gd name="T1" fmla="*/ 11 h 65"/>
                <a:gd name="T2" fmla="*/ 76 w 125"/>
                <a:gd name="T3" fmla="*/ 1 h 65"/>
                <a:gd name="T4" fmla="*/ 24 w 125"/>
                <a:gd name="T5" fmla="*/ 22 h 65"/>
                <a:gd name="T6" fmla="*/ 6 w 125"/>
                <a:gd name="T7" fmla="*/ 39 h 65"/>
                <a:gd name="T8" fmla="*/ 0 w 125"/>
                <a:gd name="T9" fmla="*/ 46 h 65"/>
                <a:gd name="T10" fmla="*/ 1 w 125"/>
                <a:gd name="T11" fmla="*/ 54 h 65"/>
                <a:gd name="T12" fmla="*/ 3 w 125"/>
                <a:gd name="T13" fmla="*/ 56 h 65"/>
                <a:gd name="T14" fmla="*/ 4 w 125"/>
                <a:gd name="T15" fmla="*/ 56 h 65"/>
                <a:gd name="T16" fmla="*/ 53 w 125"/>
                <a:gd name="T17" fmla="*/ 59 h 65"/>
                <a:gd name="T18" fmla="*/ 103 w 125"/>
                <a:gd name="T19" fmla="*/ 25 h 65"/>
                <a:gd name="T20" fmla="*/ 112 w 125"/>
                <a:gd name="T21" fmla="*/ 18 h 65"/>
                <a:gd name="T22" fmla="*/ 118 w 125"/>
                <a:gd name="T23" fmla="*/ 16 h 65"/>
                <a:gd name="T24" fmla="*/ 120 w 125"/>
                <a:gd name="T25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" h="65">
                  <a:moveTo>
                    <a:pt x="120" y="11"/>
                  </a:moveTo>
                  <a:cubicBezTo>
                    <a:pt x="115" y="7"/>
                    <a:pt x="90" y="2"/>
                    <a:pt x="76" y="1"/>
                  </a:cubicBezTo>
                  <a:cubicBezTo>
                    <a:pt x="76" y="1"/>
                    <a:pt x="45" y="0"/>
                    <a:pt x="24" y="22"/>
                  </a:cubicBezTo>
                  <a:cubicBezTo>
                    <a:pt x="15" y="30"/>
                    <a:pt x="10" y="35"/>
                    <a:pt x="6" y="39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15" y="61"/>
                    <a:pt x="33" y="65"/>
                    <a:pt x="53" y="59"/>
                  </a:cubicBezTo>
                  <a:cubicBezTo>
                    <a:pt x="77" y="53"/>
                    <a:pt x="92" y="36"/>
                    <a:pt x="103" y="25"/>
                  </a:cubicBezTo>
                  <a:cubicBezTo>
                    <a:pt x="107" y="20"/>
                    <a:pt x="112" y="18"/>
                    <a:pt x="112" y="18"/>
                  </a:cubicBezTo>
                  <a:cubicBezTo>
                    <a:pt x="118" y="16"/>
                    <a:pt x="118" y="16"/>
                    <a:pt x="118" y="16"/>
                  </a:cubicBezTo>
                  <a:cubicBezTo>
                    <a:pt x="118" y="16"/>
                    <a:pt x="125" y="16"/>
                    <a:pt x="120" y="11"/>
                  </a:cubicBezTo>
                </a:path>
              </a:pathLst>
            </a:custGeom>
            <a:solidFill>
              <a:srgbClr val="C4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2" name="Title 2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954000" y="846188"/>
            <a:ext cx="6372463" cy="2131473"/>
          </a:xfrm>
        </p:spPr>
        <p:txBody>
          <a:bodyPr anchor="t"/>
          <a:lstStyle>
            <a:lvl1pPr algn="l">
              <a:defRPr sz="6400" b="1"/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3" name="Subtitle 3"/>
          <p:cNvSpPr>
            <a:spLocks noGrp="1" noSelect="1"/>
          </p:cNvSpPr>
          <p:nvPr>
            <p:ph type="subTitle" idx="1" hasCustomPrompt="1"/>
          </p:nvPr>
        </p:nvSpPr>
        <p:spPr bwMode="gray">
          <a:xfrm>
            <a:off x="954000" y="3175019"/>
            <a:ext cx="6372463" cy="951504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[Subtitel]</a:t>
            </a:r>
          </a:p>
        </p:txBody>
      </p:sp>
      <p:sp>
        <p:nvSpPr>
          <p:cNvPr id="8" name="Door 4 (JU-Free)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984249" y="4513751"/>
            <a:ext cx="1782397" cy="101917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000" b="0" i="1">
                <a:latin typeface="Georgia" panose="02040502050405020303" pitchFamily="18" charset="0"/>
              </a:defRPr>
            </a:lvl1pPr>
            <a:lvl2pPr marL="0" indent="0">
              <a:lnSpc>
                <a:spcPct val="100000"/>
              </a:lnSpc>
              <a:buNone/>
              <a:defRPr sz="1400" b="0"/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9pPr>
          </a:lstStyle>
          <a:p>
            <a:pPr lvl="0"/>
            <a:r>
              <a:rPr lang="nl-NL" dirty="0"/>
              <a:t>[door 1e niveau</a:t>
            </a:r>
            <a:br>
              <a:rPr lang="nl-NL" dirty="0"/>
            </a:br>
            <a:r>
              <a:rPr lang="nl-NL" dirty="0"/>
              <a:t>Na(a)m(en) 2e niveau]</a:t>
            </a:r>
          </a:p>
          <a:p>
            <a:pPr lvl="0"/>
            <a:r>
              <a:rPr lang="nl-NL" dirty="0"/>
              <a:t>JU-LEVEL1=Kop</a:t>
            </a:r>
          </a:p>
          <a:p>
            <a:pPr lvl="1"/>
            <a:r>
              <a:rPr lang="nl-NL" dirty="0"/>
              <a:t>JU-LEVEL2=Tekst</a:t>
            </a:r>
          </a:p>
        </p:txBody>
      </p:sp>
      <p:sp>
        <p:nvSpPr>
          <p:cNvPr id="13" name="In co-creatie met 5 (JU-Free)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883388" y="4513751"/>
            <a:ext cx="4443075" cy="101917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000" b="0" i="1" baseline="0">
                <a:latin typeface="Georgia" panose="02040502050405020303" pitchFamily="18" charset="0"/>
              </a:defRPr>
            </a:lvl1pPr>
            <a:lvl2pPr marL="0" indent="0">
              <a:lnSpc>
                <a:spcPct val="100000"/>
              </a:lnSpc>
              <a:buNone/>
              <a:defRPr sz="1400" b="0"/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9pPr>
          </a:lstStyle>
          <a:p>
            <a:pPr lvl="0"/>
            <a:r>
              <a:rPr lang="nl-NL" dirty="0"/>
              <a:t>[in co-creatie met 1e niveau</a:t>
            </a:r>
            <a:br>
              <a:rPr lang="nl-NL" dirty="0"/>
            </a:br>
            <a:r>
              <a:rPr lang="nl-NL" dirty="0"/>
              <a:t>Na(a)m(en) 2e niveau]</a:t>
            </a:r>
          </a:p>
          <a:p>
            <a:pPr lvl="0"/>
            <a:r>
              <a:rPr lang="nl-NL" dirty="0"/>
              <a:t>JU-LEVEL1=Kop</a:t>
            </a:r>
          </a:p>
          <a:p>
            <a:pPr lvl="1"/>
            <a:r>
              <a:rPr lang="nl-NL" dirty="0"/>
              <a:t>JU-LEVEL2=Tekst</a:t>
            </a:r>
          </a:p>
        </p:txBody>
      </p:sp>
      <p:sp>
        <p:nvSpPr>
          <p:cNvPr id="14" name="date 6 (JU-Free)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883600" y="6037385"/>
            <a:ext cx="1782397" cy="53261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latin typeface="Georgia" panose="02040502050405020303" pitchFamily="18" charset="0"/>
              </a:defRPr>
            </a:lvl1pPr>
            <a:lvl2pPr marL="0" indent="0">
              <a:lnSpc>
                <a:spcPct val="100000"/>
              </a:lnSpc>
              <a:buNone/>
              <a:defRPr sz="1400" b="0"/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9pPr>
          </a:lstStyle>
          <a:p>
            <a:pPr lvl="0"/>
            <a:r>
              <a:rPr lang="nl-NL" dirty="0"/>
              <a:t>[Maand jaar]</a:t>
            </a:r>
          </a:p>
          <a:p>
            <a:pPr lvl="0"/>
            <a:r>
              <a:rPr lang="nl-NL" dirty="0"/>
              <a:t>JU-LEVEL1=Maand jaar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954F70E6-73A5-4FBC-8546-93FCB5350664}"/>
              </a:ext>
            </a:extLst>
          </p:cNvPr>
          <p:cNvSpPr>
            <a:spLocks noGrp="1" noSelect="1"/>
          </p:cNvSpPr>
          <p:nvPr>
            <p:ph type="pic" sz="quarter" idx="16" hasCustomPrompt="1"/>
          </p:nvPr>
        </p:nvSpPr>
        <p:spPr bwMode="gray">
          <a:xfrm>
            <a:off x="7621587" y="-60"/>
            <a:ext cx="4570413" cy="6858000"/>
          </a:xfrm>
          <a:custGeom>
            <a:avLst/>
            <a:gdLst>
              <a:gd name="connsiteX0" fmla="*/ 1874504 w 4570413"/>
              <a:gd name="connsiteY0" fmla="*/ 0 h 6858000"/>
              <a:gd name="connsiteX1" fmla="*/ 2119430 w 4570413"/>
              <a:gd name="connsiteY1" fmla="*/ 0 h 6858000"/>
              <a:gd name="connsiteX2" fmla="*/ 2349053 w 4570413"/>
              <a:gd name="connsiteY2" fmla="*/ 0 h 6858000"/>
              <a:gd name="connsiteX3" fmla="*/ 2563866 w 4570413"/>
              <a:gd name="connsiteY3" fmla="*/ 0 h 6858000"/>
              <a:gd name="connsiteX4" fmla="*/ 2764365 w 4570413"/>
              <a:gd name="connsiteY4" fmla="*/ 0 h 6858000"/>
              <a:gd name="connsiteX5" fmla="*/ 2951041 w 4570413"/>
              <a:gd name="connsiteY5" fmla="*/ 0 h 6858000"/>
              <a:gd name="connsiteX6" fmla="*/ 3124390 w 4570413"/>
              <a:gd name="connsiteY6" fmla="*/ 0 h 6858000"/>
              <a:gd name="connsiteX7" fmla="*/ 3284903 w 4570413"/>
              <a:gd name="connsiteY7" fmla="*/ 0 h 6858000"/>
              <a:gd name="connsiteX8" fmla="*/ 3433076 w 4570413"/>
              <a:gd name="connsiteY8" fmla="*/ 0 h 6858000"/>
              <a:gd name="connsiteX9" fmla="*/ 3569402 w 4570413"/>
              <a:gd name="connsiteY9" fmla="*/ 0 h 6858000"/>
              <a:gd name="connsiteX10" fmla="*/ 3694374 w 4570413"/>
              <a:gd name="connsiteY10" fmla="*/ 0 h 6858000"/>
              <a:gd name="connsiteX11" fmla="*/ 3808486 w 4570413"/>
              <a:gd name="connsiteY11" fmla="*/ 0 h 6858000"/>
              <a:gd name="connsiteX12" fmla="*/ 3912232 w 4570413"/>
              <a:gd name="connsiteY12" fmla="*/ 0 h 6858000"/>
              <a:gd name="connsiteX13" fmla="*/ 4006105 w 4570413"/>
              <a:gd name="connsiteY13" fmla="*/ 0 h 6858000"/>
              <a:gd name="connsiteX14" fmla="*/ 4090599 w 4570413"/>
              <a:gd name="connsiteY14" fmla="*/ 0 h 6858000"/>
              <a:gd name="connsiteX15" fmla="*/ 4166208 w 4570413"/>
              <a:gd name="connsiteY15" fmla="*/ 0 h 6858000"/>
              <a:gd name="connsiteX16" fmla="*/ 4233424 w 4570413"/>
              <a:gd name="connsiteY16" fmla="*/ 0 h 6858000"/>
              <a:gd name="connsiteX17" fmla="*/ 4292743 w 4570413"/>
              <a:gd name="connsiteY17" fmla="*/ 0 h 6858000"/>
              <a:gd name="connsiteX18" fmla="*/ 4344657 w 4570413"/>
              <a:gd name="connsiteY18" fmla="*/ 0 h 6858000"/>
              <a:gd name="connsiteX19" fmla="*/ 4428246 w 4570413"/>
              <a:gd name="connsiteY19" fmla="*/ 0 h 6858000"/>
              <a:gd name="connsiteX20" fmla="*/ 4488140 w 4570413"/>
              <a:gd name="connsiteY20" fmla="*/ 0 h 6858000"/>
              <a:gd name="connsiteX21" fmla="*/ 4528289 w 4570413"/>
              <a:gd name="connsiteY21" fmla="*/ 0 h 6858000"/>
              <a:gd name="connsiteX22" fmla="*/ 4552642 w 4570413"/>
              <a:gd name="connsiteY22" fmla="*/ 0 h 6858000"/>
              <a:gd name="connsiteX23" fmla="*/ 4565148 w 4570413"/>
              <a:gd name="connsiteY23" fmla="*/ 0 h 6858000"/>
              <a:gd name="connsiteX24" fmla="*/ 4569755 w 4570413"/>
              <a:gd name="connsiteY24" fmla="*/ 0 h 6858000"/>
              <a:gd name="connsiteX25" fmla="*/ 4570413 w 4570413"/>
              <a:gd name="connsiteY25" fmla="*/ 0 h 6858000"/>
              <a:gd name="connsiteX26" fmla="*/ 4570413 w 4570413"/>
              <a:gd name="connsiteY26" fmla="*/ 6858000 h 6858000"/>
              <a:gd name="connsiteX27" fmla="*/ 4325487 w 4570413"/>
              <a:gd name="connsiteY27" fmla="*/ 6858000 h 6858000"/>
              <a:gd name="connsiteX28" fmla="*/ 4095865 w 4570413"/>
              <a:gd name="connsiteY28" fmla="*/ 6858000 h 6858000"/>
              <a:gd name="connsiteX29" fmla="*/ 3881051 w 4570413"/>
              <a:gd name="connsiteY29" fmla="*/ 6858000 h 6858000"/>
              <a:gd name="connsiteX30" fmla="*/ 3680552 w 4570413"/>
              <a:gd name="connsiteY30" fmla="*/ 6858000 h 6858000"/>
              <a:gd name="connsiteX31" fmla="*/ 3493876 w 4570413"/>
              <a:gd name="connsiteY31" fmla="*/ 6858000 h 6858000"/>
              <a:gd name="connsiteX32" fmla="*/ 3320527 w 4570413"/>
              <a:gd name="connsiteY32" fmla="*/ 6858000 h 6858000"/>
              <a:gd name="connsiteX33" fmla="*/ 3160014 w 4570413"/>
              <a:gd name="connsiteY33" fmla="*/ 6858000 h 6858000"/>
              <a:gd name="connsiteX34" fmla="*/ 3011841 w 4570413"/>
              <a:gd name="connsiteY34" fmla="*/ 6858000 h 6858000"/>
              <a:gd name="connsiteX35" fmla="*/ 2875515 w 4570413"/>
              <a:gd name="connsiteY35" fmla="*/ 6858000 h 6858000"/>
              <a:gd name="connsiteX36" fmla="*/ 2750543 w 4570413"/>
              <a:gd name="connsiteY36" fmla="*/ 6858000 h 6858000"/>
              <a:gd name="connsiteX37" fmla="*/ 2636431 w 4570413"/>
              <a:gd name="connsiteY37" fmla="*/ 6858000 h 6858000"/>
              <a:gd name="connsiteX38" fmla="*/ 2532685 w 4570413"/>
              <a:gd name="connsiteY38" fmla="*/ 6858000 h 6858000"/>
              <a:gd name="connsiteX39" fmla="*/ 2438812 w 4570413"/>
              <a:gd name="connsiteY39" fmla="*/ 6858000 h 6858000"/>
              <a:gd name="connsiteX40" fmla="*/ 2354318 w 4570413"/>
              <a:gd name="connsiteY40" fmla="*/ 6858000 h 6858000"/>
              <a:gd name="connsiteX41" fmla="*/ 2278709 w 4570413"/>
              <a:gd name="connsiteY41" fmla="*/ 6858000 h 6858000"/>
              <a:gd name="connsiteX42" fmla="*/ 2211493 w 4570413"/>
              <a:gd name="connsiteY42" fmla="*/ 6858000 h 6858000"/>
              <a:gd name="connsiteX43" fmla="*/ 2152174 w 4570413"/>
              <a:gd name="connsiteY43" fmla="*/ 6858000 h 6858000"/>
              <a:gd name="connsiteX44" fmla="*/ 2100260 w 4570413"/>
              <a:gd name="connsiteY44" fmla="*/ 6858000 h 6858000"/>
              <a:gd name="connsiteX45" fmla="*/ 2016671 w 4570413"/>
              <a:gd name="connsiteY45" fmla="*/ 6858000 h 6858000"/>
              <a:gd name="connsiteX46" fmla="*/ 1956777 w 4570413"/>
              <a:gd name="connsiteY46" fmla="*/ 6858000 h 6858000"/>
              <a:gd name="connsiteX47" fmla="*/ 1916628 w 4570413"/>
              <a:gd name="connsiteY47" fmla="*/ 6858000 h 6858000"/>
              <a:gd name="connsiteX48" fmla="*/ 1892275 w 4570413"/>
              <a:gd name="connsiteY48" fmla="*/ 6858000 h 6858000"/>
              <a:gd name="connsiteX49" fmla="*/ 1879770 w 4570413"/>
              <a:gd name="connsiteY49" fmla="*/ 6858000 h 6858000"/>
              <a:gd name="connsiteX50" fmla="*/ 1875162 w 4570413"/>
              <a:gd name="connsiteY50" fmla="*/ 6858000 h 6858000"/>
              <a:gd name="connsiteX51" fmla="*/ 1874504 w 4570413"/>
              <a:gd name="connsiteY51" fmla="*/ 6858000 h 6858000"/>
              <a:gd name="connsiteX52" fmla="*/ 1801505 w 4570413"/>
              <a:gd name="connsiteY52" fmla="*/ 6818313 h 6858000"/>
              <a:gd name="connsiteX53" fmla="*/ 0 w 4570413"/>
              <a:gd name="connsiteY53" fmla="*/ 3429000 h 6858000"/>
              <a:gd name="connsiteX54" fmla="*/ 1801505 w 4570413"/>
              <a:gd name="connsiteY54" fmla="*/ 396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570413" h="6858000">
                <a:moveTo>
                  <a:pt x="1874504" y="0"/>
                </a:moveTo>
                <a:lnTo>
                  <a:pt x="2119430" y="0"/>
                </a:lnTo>
                <a:lnTo>
                  <a:pt x="2349053" y="0"/>
                </a:lnTo>
                <a:lnTo>
                  <a:pt x="2563866" y="0"/>
                </a:lnTo>
                <a:lnTo>
                  <a:pt x="2764365" y="0"/>
                </a:lnTo>
                <a:lnTo>
                  <a:pt x="2951041" y="0"/>
                </a:lnTo>
                <a:lnTo>
                  <a:pt x="3124390" y="0"/>
                </a:lnTo>
                <a:lnTo>
                  <a:pt x="3284903" y="0"/>
                </a:lnTo>
                <a:lnTo>
                  <a:pt x="3433076" y="0"/>
                </a:lnTo>
                <a:lnTo>
                  <a:pt x="3569402" y="0"/>
                </a:lnTo>
                <a:lnTo>
                  <a:pt x="3694374" y="0"/>
                </a:lnTo>
                <a:lnTo>
                  <a:pt x="3808486" y="0"/>
                </a:lnTo>
                <a:lnTo>
                  <a:pt x="3912232" y="0"/>
                </a:lnTo>
                <a:lnTo>
                  <a:pt x="4006105" y="0"/>
                </a:lnTo>
                <a:lnTo>
                  <a:pt x="4090599" y="0"/>
                </a:lnTo>
                <a:lnTo>
                  <a:pt x="4166208" y="0"/>
                </a:lnTo>
                <a:lnTo>
                  <a:pt x="4233424" y="0"/>
                </a:lnTo>
                <a:lnTo>
                  <a:pt x="4292743" y="0"/>
                </a:lnTo>
                <a:lnTo>
                  <a:pt x="4344657" y="0"/>
                </a:lnTo>
                <a:lnTo>
                  <a:pt x="4428246" y="0"/>
                </a:lnTo>
                <a:lnTo>
                  <a:pt x="4488140" y="0"/>
                </a:lnTo>
                <a:lnTo>
                  <a:pt x="4528289" y="0"/>
                </a:lnTo>
                <a:lnTo>
                  <a:pt x="4552642" y="0"/>
                </a:lnTo>
                <a:lnTo>
                  <a:pt x="4565148" y="0"/>
                </a:lnTo>
                <a:lnTo>
                  <a:pt x="4569755" y="0"/>
                </a:lnTo>
                <a:lnTo>
                  <a:pt x="4570413" y="0"/>
                </a:lnTo>
                <a:cubicBezTo>
                  <a:pt x="4570413" y="6858000"/>
                  <a:pt x="4570413" y="6858000"/>
                  <a:pt x="4570413" y="6858000"/>
                </a:cubicBezTo>
                <a:lnTo>
                  <a:pt x="4325487" y="6858000"/>
                </a:lnTo>
                <a:lnTo>
                  <a:pt x="4095865" y="6858000"/>
                </a:lnTo>
                <a:lnTo>
                  <a:pt x="3881051" y="6858000"/>
                </a:lnTo>
                <a:lnTo>
                  <a:pt x="3680552" y="6858000"/>
                </a:lnTo>
                <a:lnTo>
                  <a:pt x="3493876" y="6858000"/>
                </a:lnTo>
                <a:lnTo>
                  <a:pt x="3320527" y="6858000"/>
                </a:lnTo>
                <a:lnTo>
                  <a:pt x="3160014" y="6858000"/>
                </a:lnTo>
                <a:lnTo>
                  <a:pt x="3011841" y="6858000"/>
                </a:lnTo>
                <a:lnTo>
                  <a:pt x="2875515" y="6858000"/>
                </a:lnTo>
                <a:lnTo>
                  <a:pt x="2750543" y="6858000"/>
                </a:lnTo>
                <a:lnTo>
                  <a:pt x="2636431" y="6858000"/>
                </a:lnTo>
                <a:lnTo>
                  <a:pt x="2532685" y="6858000"/>
                </a:lnTo>
                <a:lnTo>
                  <a:pt x="2438812" y="6858000"/>
                </a:lnTo>
                <a:lnTo>
                  <a:pt x="2354318" y="6858000"/>
                </a:lnTo>
                <a:lnTo>
                  <a:pt x="2278709" y="6858000"/>
                </a:lnTo>
                <a:lnTo>
                  <a:pt x="2211493" y="6858000"/>
                </a:lnTo>
                <a:lnTo>
                  <a:pt x="2152174" y="6858000"/>
                </a:lnTo>
                <a:lnTo>
                  <a:pt x="2100260" y="6858000"/>
                </a:lnTo>
                <a:lnTo>
                  <a:pt x="2016671" y="6858000"/>
                </a:lnTo>
                <a:lnTo>
                  <a:pt x="1956777" y="6858000"/>
                </a:lnTo>
                <a:lnTo>
                  <a:pt x="1916628" y="6858000"/>
                </a:lnTo>
                <a:lnTo>
                  <a:pt x="1892275" y="6858000"/>
                </a:lnTo>
                <a:lnTo>
                  <a:pt x="1879770" y="6858000"/>
                </a:lnTo>
                <a:lnTo>
                  <a:pt x="1875162" y="6858000"/>
                </a:lnTo>
                <a:lnTo>
                  <a:pt x="1874504" y="6858000"/>
                </a:lnTo>
                <a:cubicBezTo>
                  <a:pt x="1801505" y="6818313"/>
                  <a:pt x="1801505" y="6818313"/>
                  <a:pt x="1801505" y="6818313"/>
                </a:cubicBezTo>
                <a:cubicBezTo>
                  <a:pt x="714762" y="6083935"/>
                  <a:pt x="0" y="4839970"/>
                  <a:pt x="0" y="3429000"/>
                </a:cubicBezTo>
                <a:cubicBezTo>
                  <a:pt x="0" y="2018030"/>
                  <a:pt x="714762" y="774065"/>
                  <a:pt x="1801505" y="3968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r">
              <a:buFontTx/>
              <a:buNone/>
              <a:defRPr baseline="0"/>
            </a:lvl1pPr>
          </a:lstStyle>
          <a:p>
            <a:r>
              <a:rPr lang="nl-NL" dirty="0"/>
              <a:t>[Afbeelding invoegen: </a:t>
            </a:r>
            <a:br>
              <a:rPr lang="nl-NL" dirty="0"/>
            </a:br>
            <a:r>
              <a:rPr lang="nl-NL" dirty="0"/>
              <a:t>Klik op ergens op de dia</a:t>
            </a:r>
            <a:br>
              <a:rPr lang="nl-NL" dirty="0"/>
            </a:br>
            <a:r>
              <a:rPr lang="nl-NL" dirty="0"/>
              <a:t>en voeg een afbeelding in via </a:t>
            </a:r>
            <a:br>
              <a:rPr lang="nl-NL" dirty="0"/>
            </a:br>
            <a:r>
              <a:rPr lang="nl-NL" dirty="0"/>
              <a:t>Invoegen | Afbeeldingen]</a:t>
            </a:r>
          </a:p>
        </p:txBody>
      </p:sp>
      <p:sp>
        <p:nvSpPr>
          <p:cNvPr id="34" name="Placeholder 8">
            <a:extLst>
              <a:ext uri="{FF2B5EF4-FFF2-40B4-BE49-F238E27FC236}">
                <a16:creationId xmlns:a16="http://schemas.microsoft.com/office/drawing/2014/main" id="{DB76B667-4A8D-41B8-9FA4-2627F734A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body" idx="1000" hasCustomPrompt="1"/>
            <p:custDataLst>
              <p:custData r:id="rId1"/>
            </p:custDataLst>
          </p:nvPr>
        </p:nvSpPr>
        <p:spPr bwMode="gray">
          <a:xfrm rot="5400000">
            <a:off x="6477793" y="1143734"/>
            <a:ext cx="6858000" cy="4570413"/>
          </a:xfrm>
          <a:custGeom>
            <a:avLst/>
            <a:gdLst>
              <a:gd name="connsiteX0" fmla="*/ 0 w 6858000"/>
              <a:gd name="connsiteY0" fmla="*/ 2695909 h 4570413"/>
              <a:gd name="connsiteX1" fmla="*/ 0 w 6858000"/>
              <a:gd name="connsiteY1" fmla="*/ 2450983 h 4570413"/>
              <a:gd name="connsiteX2" fmla="*/ 0 w 6858000"/>
              <a:gd name="connsiteY2" fmla="*/ 2221360 h 4570413"/>
              <a:gd name="connsiteX3" fmla="*/ 0 w 6858000"/>
              <a:gd name="connsiteY3" fmla="*/ 2006547 h 4570413"/>
              <a:gd name="connsiteX4" fmla="*/ 0 w 6858000"/>
              <a:gd name="connsiteY4" fmla="*/ 1806048 h 4570413"/>
              <a:gd name="connsiteX5" fmla="*/ 0 w 6858000"/>
              <a:gd name="connsiteY5" fmla="*/ 1619372 h 4570413"/>
              <a:gd name="connsiteX6" fmla="*/ 0 w 6858000"/>
              <a:gd name="connsiteY6" fmla="*/ 1446023 h 4570413"/>
              <a:gd name="connsiteX7" fmla="*/ 0 w 6858000"/>
              <a:gd name="connsiteY7" fmla="*/ 1285510 h 4570413"/>
              <a:gd name="connsiteX8" fmla="*/ 0 w 6858000"/>
              <a:gd name="connsiteY8" fmla="*/ 1137337 h 4570413"/>
              <a:gd name="connsiteX9" fmla="*/ 0 w 6858000"/>
              <a:gd name="connsiteY9" fmla="*/ 1001011 h 4570413"/>
              <a:gd name="connsiteX10" fmla="*/ 0 w 6858000"/>
              <a:gd name="connsiteY10" fmla="*/ 876039 h 4570413"/>
              <a:gd name="connsiteX11" fmla="*/ 0 w 6858000"/>
              <a:gd name="connsiteY11" fmla="*/ 761927 h 4570413"/>
              <a:gd name="connsiteX12" fmla="*/ 0 w 6858000"/>
              <a:gd name="connsiteY12" fmla="*/ 658181 h 4570413"/>
              <a:gd name="connsiteX13" fmla="*/ 0 w 6858000"/>
              <a:gd name="connsiteY13" fmla="*/ 564308 h 4570413"/>
              <a:gd name="connsiteX14" fmla="*/ 0 w 6858000"/>
              <a:gd name="connsiteY14" fmla="*/ 479814 h 4570413"/>
              <a:gd name="connsiteX15" fmla="*/ 0 w 6858000"/>
              <a:gd name="connsiteY15" fmla="*/ 404205 h 4570413"/>
              <a:gd name="connsiteX16" fmla="*/ 0 w 6858000"/>
              <a:gd name="connsiteY16" fmla="*/ 336989 h 4570413"/>
              <a:gd name="connsiteX17" fmla="*/ 0 w 6858000"/>
              <a:gd name="connsiteY17" fmla="*/ 277670 h 4570413"/>
              <a:gd name="connsiteX18" fmla="*/ 0 w 6858000"/>
              <a:gd name="connsiteY18" fmla="*/ 225756 h 4570413"/>
              <a:gd name="connsiteX19" fmla="*/ 0 w 6858000"/>
              <a:gd name="connsiteY19" fmla="*/ 142167 h 4570413"/>
              <a:gd name="connsiteX20" fmla="*/ 0 w 6858000"/>
              <a:gd name="connsiteY20" fmla="*/ 82273 h 4570413"/>
              <a:gd name="connsiteX21" fmla="*/ 0 w 6858000"/>
              <a:gd name="connsiteY21" fmla="*/ 42124 h 4570413"/>
              <a:gd name="connsiteX22" fmla="*/ 0 w 6858000"/>
              <a:gd name="connsiteY22" fmla="*/ 17771 h 4570413"/>
              <a:gd name="connsiteX23" fmla="*/ 0 w 6858000"/>
              <a:gd name="connsiteY23" fmla="*/ 5265 h 4570413"/>
              <a:gd name="connsiteX24" fmla="*/ 0 w 6858000"/>
              <a:gd name="connsiteY24" fmla="*/ 658 h 4570413"/>
              <a:gd name="connsiteX25" fmla="*/ 0 w 6858000"/>
              <a:gd name="connsiteY25" fmla="*/ 0 h 4570413"/>
              <a:gd name="connsiteX26" fmla="*/ 6858000 w 6858000"/>
              <a:gd name="connsiteY26" fmla="*/ 0 h 4570413"/>
              <a:gd name="connsiteX27" fmla="*/ 6858000 w 6858000"/>
              <a:gd name="connsiteY27" fmla="*/ 244926 h 4570413"/>
              <a:gd name="connsiteX28" fmla="*/ 6858000 w 6858000"/>
              <a:gd name="connsiteY28" fmla="*/ 474548 h 4570413"/>
              <a:gd name="connsiteX29" fmla="*/ 6858000 w 6858000"/>
              <a:gd name="connsiteY29" fmla="*/ 689362 h 4570413"/>
              <a:gd name="connsiteX30" fmla="*/ 6858000 w 6858000"/>
              <a:gd name="connsiteY30" fmla="*/ 889861 h 4570413"/>
              <a:gd name="connsiteX31" fmla="*/ 6858000 w 6858000"/>
              <a:gd name="connsiteY31" fmla="*/ 1076537 h 4570413"/>
              <a:gd name="connsiteX32" fmla="*/ 6858000 w 6858000"/>
              <a:gd name="connsiteY32" fmla="*/ 1249886 h 4570413"/>
              <a:gd name="connsiteX33" fmla="*/ 6858000 w 6858000"/>
              <a:gd name="connsiteY33" fmla="*/ 1410399 h 4570413"/>
              <a:gd name="connsiteX34" fmla="*/ 6858000 w 6858000"/>
              <a:gd name="connsiteY34" fmla="*/ 1558572 h 4570413"/>
              <a:gd name="connsiteX35" fmla="*/ 6858000 w 6858000"/>
              <a:gd name="connsiteY35" fmla="*/ 1694898 h 4570413"/>
              <a:gd name="connsiteX36" fmla="*/ 6858000 w 6858000"/>
              <a:gd name="connsiteY36" fmla="*/ 1819870 h 4570413"/>
              <a:gd name="connsiteX37" fmla="*/ 6858000 w 6858000"/>
              <a:gd name="connsiteY37" fmla="*/ 1933982 h 4570413"/>
              <a:gd name="connsiteX38" fmla="*/ 6858000 w 6858000"/>
              <a:gd name="connsiteY38" fmla="*/ 2037728 h 4570413"/>
              <a:gd name="connsiteX39" fmla="*/ 6858000 w 6858000"/>
              <a:gd name="connsiteY39" fmla="*/ 2131601 h 4570413"/>
              <a:gd name="connsiteX40" fmla="*/ 6858000 w 6858000"/>
              <a:gd name="connsiteY40" fmla="*/ 2216095 h 4570413"/>
              <a:gd name="connsiteX41" fmla="*/ 6858000 w 6858000"/>
              <a:gd name="connsiteY41" fmla="*/ 2291704 h 4570413"/>
              <a:gd name="connsiteX42" fmla="*/ 6858000 w 6858000"/>
              <a:gd name="connsiteY42" fmla="*/ 2358920 h 4570413"/>
              <a:gd name="connsiteX43" fmla="*/ 6858000 w 6858000"/>
              <a:gd name="connsiteY43" fmla="*/ 2418239 h 4570413"/>
              <a:gd name="connsiteX44" fmla="*/ 6858000 w 6858000"/>
              <a:gd name="connsiteY44" fmla="*/ 2470153 h 4570413"/>
              <a:gd name="connsiteX45" fmla="*/ 6858000 w 6858000"/>
              <a:gd name="connsiteY45" fmla="*/ 2553742 h 4570413"/>
              <a:gd name="connsiteX46" fmla="*/ 6858000 w 6858000"/>
              <a:gd name="connsiteY46" fmla="*/ 2613636 h 4570413"/>
              <a:gd name="connsiteX47" fmla="*/ 6858000 w 6858000"/>
              <a:gd name="connsiteY47" fmla="*/ 2653785 h 4570413"/>
              <a:gd name="connsiteX48" fmla="*/ 6858000 w 6858000"/>
              <a:gd name="connsiteY48" fmla="*/ 2678138 h 4570413"/>
              <a:gd name="connsiteX49" fmla="*/ 6858000 w 6858000"/>
              <a:gd name="connsiteY49" fmla="*/ 2690643 h 4570413"/>
              <a:gd name="connsiteX50" fmla="*/ 6858000 w 6858000"/>
              <a:gd name="connsiteY50" fmla="*/ 2695251 h 4570413"/>
              <a:gd name="connsiteX51" fmla="*/ 6858000 w 6858000"/>
              <a:gd name="connsiteY51" fmla="*/ 2695909 h 4570413"/>
              <a:gd name="connsiteX52" fmla="*/ 6818313 w 6858000"/>
              <a:gd name="connsiteY52" fmla="*/ 2768908 h 4570413"/>
              <a:gd name="connsiteX53" fmla="*/ 6681521 w 6858000"/>
              <a:gd name="connsiteY53" fmla="*/ 2958801 h 4570413"/>
              <a:gd name="connsiteX54" fmla="*/ 6657747 w 6858000"/>
              <a:gd name="connsiteY54" fmla="*/ 2989054 h 4570413"/>
              <a:gd name="connsiteX55" fmla="*/ 6554973 w 6858000"/>
              <a:gd name="connsiteY55" fmla="*/ 3115081 h 4570413"/>
              <a:gd name="connsiteX56" fmla="*/ 6337425 w 6858000"/>
              <a:gd name="connsiteY56" fmla="*/ 3354444 h 4570413"/>
              <a:gd name="connsiteX57" fmla="*/ 6273469 w 6858000"/>
              <a:gd name="connsiteY57" fmla="*/ 3416135 h 4570413"/>
              <a:gd name="connsiteX58" fmla="*/ 6076832 w 6858000"/>
              <a:gd name="connsiteY58" fmla="*/ 3594851 h 4570413"/>
              <a:gd name="connsiteX59" fmla="*/ 5991732 w 6858000"/>
              <a:gd name="connsiteY59" fmla="*/ 3667660 h 4570413"/>
              <a:gd name="connsiteX60" fmla="*/ 5989217 w 6858000"/>
              <a:gd name="connsiteY60" fmla="*/ 3669636 h 4570413"/>
              <a:gd name="connsiteX61" fmla="*/ 5801864 w 6858000"/>
              <a:gd name="connsiteY61" fmla="*/ 3811460 h 4570413"/>
              <a:gd name="connsiteX62" fmla="*/ 5788370 w 6858000"/>
              <a:gd name="connsiteY62" fmla="*/ 3821056 h 4570413"/>
              <a:gd name="connsiteX63" fmla="*/ 5590516 w 6858000"/>
              <a:gd name="connsiteY63" fmla="*/ 3952955 h 4570413"/>
              <a:gd name="connsiteX64" fmla="*/ 3429000 w 6858000"/>
              <a:gd name="connsiteY64" fmla="*/ 4570413 h 4570413"/>
              <a:gd name="connsiteX65" fmla="*/ 1267485 w 6858000"/>
              <a:gd name="connsiteY65" fmla="*/ 3952955 h 4570413"/>
              <a:gd name="connsiteX66" fmla="*/ 1071481 w 6858000"/>
              <a:gd name="connsiteY66" fmla="*/ 3822290 h 4570413"/>
              <a:gd name="connsiteX67" fmla="*/ 1054343 w 6858000"/>
              <a:gd name="connsiteY67" fmla="*/ 3810103 h 4570413"/>
              <a:gd name="connsiteX68" fmla="*/ 871935 w 6858000"/>
              <a:gd name="connsiteY68" fmla="*/ 3672022 h 4570413"/>
              <a:gd name="connsiteX69" fmla="*/ 864965 w 6858000"/>
              <a:gd name="connsiteY69" fmla="*/ 3666544 h 4570413"/>
              <a:gd name="connsiteX70" fmla="*/ 783141 w 6858000"/>
              <a:gd name="connsiteY70" fmla="*/ 3596538 h 4570413"/>
              <a:gd name="connsiteX71" fmla="*/ 582650 w 6858000"/>
              <a:gd name="connsiteY71" fmla="*/ 3414319 h 4570413"/>
              <a:gd name="connsiteX72" fmla="*/ 521511 w 6858000"/>
              <a:gd name="connsiteY72" fmla="*/ 3355346 h 4570413"/>
              <a:gd name="connsiteX73" fmla="*/ 302021 w 6858000"/>
              <a:gd name="connsiteY73" fmla="*/ 3113846 h 4570413"/>
              <a:gd name="connsiteX74" fmla="*/ 203424 w 6858000"/>
              <a:gd name="connsiteY74" fmla="*/ 2992941 h 4570413"/>
              <a:gd name="connsiteX75" fmla="*/ 175213 w 6858000"/>
              <a:gd name="connsiteY75" fmla="*/ 2957042 h 4570413"/>
              <a:gd name="connsiteX76" fmla="*/ 39688 w 6858000"/>
              <a:gd name="connsiteY76" fmla="*/ 2768908 h 457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6858000" h="4570413">
                <a:moveTo>
                  <a:pt x="0" y="2695909"/>
                </a:moveTo>
                <a:lnTo>
                  <a:pt x="0" y="2450983"/>
                </a:lnTo>
                <a:lnTo>
                  <a:pt x="0" y="2221360"/>
                </a:lnTo>
                <a:lnTo>
                  <a:pt x="0" y="2006547"/>
                </a:lnTo>
                <a:lnTo>
                  <a:pt x="0" y="1806048"/>
                </a:lnTo>
                <a:lnTo>
                  <a:pt x="0" y="1619372"/>
                </a:lnTo>
                <a:lnTo>
                  <a:pt x="0" y="1446023"/>
                </a:lnTo>
                <a:lnTo>
                  <a:pt x="0" y="1285510"/>
                </a:lnTo>
                <a:lnTo>
                  <a:pt x="0" y="1137337"/>
                </a:lnTo>
                <a:lnTo>
                  <a:pt x="0" y="1001011"/>
                </a:lnTo>
                <a:lnTo>
                  <a:pt x="0" y="876039"/>
                </a:lnTo>
                <a:lnTo>
                  <a:pt x="0" y="761927"/>
                </a:lnTo>
                <a:lnTo>
                  <a:pt x="0" y="658181"/>
                </a:lnTo>
                <a:lnTo>
                  <a:pt x="0" y="564308"/>
                </a:lnTo>
                <a:lnTo>
                  <a:pt x="0" y="479814"/>
                </a:lnTo>
                <a:lnTo>
                  <a:pt x="0" y="404205"/>
                </a:lnTo>
                <a:lnTo>
                  <a:pt x="0" y="336989"/>
                </a:lnTo>
                <a:lnTo>
                  <a:pt x="0" y="277670"/>
                </a:lnTo>
                <a:lnTo>
                  <a:pt x="0" y="225756"/>
                </a:lnTo>
                <a:lnTo>
                  <a:pt x="0" y="142167"/>
                </a:lnTo>
                <a:lnTo>
                  <a:pt x="0" y="82273"/>
                </a:lnTo>
                <a:lnTo>
                  <a:pt x="0" y="42124"/>
                </a:lnTo>
                <a:lnTo>
                  <a:pt x="0" y="17771"/>
                </a:lnTo>
                <a:lnTo>
                  <a:pt x="0" y="5265"/>
                </a:lnTo>
                <a:lnTo>
                  <a:pt x="0" y="658"/>
                </a:lnTo>
                <a:lnTo>
                  <a:pt x="0" y="0"/>
                </a:lnTo>
                <a:cubicBezTo>
                  <a:pt x="6858000" y="0"/>
                  <a:pt x="6858000" y="0"/>
                  <a:pt x="6858000" y="0"/>
                </a:cubicBezTo>
                <a:lnTo>
                  <a:pt x="6858000" y="244926"/>
                </a:lnTo>
                <a:lnTo>
                  <a:pt x="6858000" y="474548"/>
                </a:lnTo>
                <a:lnTo>
                  <a:pt x="6858000" y="689362"/>
                </a:lnTo>
                <a:lnTo>
                  <a:pt x="6858000" y="889861"/>
                </a:lnTo>
                <a:lnTo>
                  <a:pt x="6858000" y="1076537"/>
                </a:lnTo>
                <a:lnTo>
                  <a:pt x="6858000" y="1249886"/>
                </a:lnTo>
                <a:lnTo>
                  <a:pt x="6858000" y="1410399"/>
                </a:lnTo>
                <a:lnTo>
                  <a:pt x="6858000" y="1558572"/>
                </a:lnTo>
                <a:lnTo>
                  <a:pt x="6858000" y="1694898"/>
                </a:lnTo>
                <a:lnTo>
                  <a:pt x="6858000" y="1819870"/>
                </a:lnTo>
                <a:lnTo>
                  <a:pt x="6858000" y="1933982"/>
                </a:lnTo>
                <a:lnTo>
                  <a:pt x="6858000" y="2037728"/>
                </a:lnTo>
                <a:lnTo>
                  <a:pt x="6858000" y="2131601"/>
                </a:lnTo>
                <a:lnTo>
                  <a:pt x="6858000" y="2216095"/>
                </a:lnTo>
                <a:lnTo>
                  <a:pt x="6858000" y="2291704"/>
                </a:lnTo>
                <a:lnTo>
                  <a:pt x="6858000" y="2358920"/>
                </a:lnTo>
                <a:lnTo>
                  <a:pt x="6858000" y="2418239"/>
                </a:lnTo>
                <a:lnTo>
                  <a:pt x="6858000" y="2470153"/>
                </a:lnTo>
                <a:lnTo>
                  <a:pt x="6858000" y="2553742"/>
                </a:lnTo>
                <a:lnTo>
                  <a:pt x="6858000" y="2613636"/>
                </a:lnTo>
                <a:lnTo>
                  <a:pt x="6858000" y="2653785"/>
                </a:lnTo>
                <a:lnTo>
                  <a:pt x="6858000" y="2678138"/>
                </a:lnTo>
                <a:lnTo>
                  <a:pt x="6858000" y="2690643"/>
                </a:lnTo>
                <a:lnTo>
                  <a:pt x="6858000" y="2695251"/>
                </a:lnTo>
                <a:lnTo>
                  <a:pt x="6858000" y="2695909"/>
                </a:lnTo>
                <a:cubicBezTo>
                  <a:pt x="6818313" y="2768908"/>
                  <a:pt x="6818313" y="2768908"/>
                  <a:pt x="6818313" y="2768908"/>
                </a:cubicBezTo>
                <a:lnTo>
                  <a:pt x="6681521" y="2958801"/>
                </a:lnTo>
                <a:lnTo>
                  <a:pt x="6657747" y="2989054"/>
                </a:lnTo>
                <a:lnTo>
                  <a:pt x="6554973" y="3115081"/>
                </a:lnTo>
                <a:lnTo>
                  <a:pt x="6337425" y="3354444"/>
                </a:lnTo>
                <a:lnTo>
                  <a:pt x="6273469" y="3416135"/>
                </a:lnTo>
                <a:lnTo>
                  <a:pt x="6076832" y="3594851"/>
                </a:lnTo>
                <a:lnTo>
                  <a:pt x="5991732" y="3667660"/>
                </a:lnTo>
                <a:lnTo>
                  <a:pt x="5989217" y="3669636"/>
                </a:lnTo>
                <a:lnTo>
                  <a:pt x="5801864" y="3811460"/>
                </a:lnTo>
                <a:lnTo>
                  <a:pt x="5788370" y="3821056"/>
                </a:lnTo>
                <a:lnTo>
                  <a:pt x="5590516" y="3952955"/>
                </a:lnTo>
                <a:cubicBezTo>
                  <a:pt x="4963500" y="4344258"/>
                  <a:pt x="4222671" y="4570413"/>
                  <a:pt x="3429000" y="4570413"/>
                </a:cubicBezTo>
                <a:cubicBezTo>
                  <a:pt x="2635330" y="4570413"/>
                  <a:pt x="1894500" y="4344258"/>
                  <a:pt x="1267485" y="3952955"/>
                </a:cubicBezTo>
                <a:lnTo>
                  <a:pt x="1071481" y="3822290"/>
                </a:lnTo>
                <a:lnTo>
                  <a:pt x="1054343" y="3810103"/>
                </a:lnTo>
                <a:lnTo>
                  <a:pt x="871935" y="3672022"/>
                </a:lnTo>
                <a:lnTo>
                  <a:pt x="864965" y="3666544"/>
                </a:lnTo>
                <a:lnTo>
                  <a:pt x="783141" y="3596538"/>
                </a:lnTo>
                <a:lnTo>
                  <a:pt x="582650" y="3414319"/>
                </a:lnTo>
                <a:lnTo>
                  <a:pt x="521511" y="3355346"/>
                </a:lnTo>
                <a:lnTo>
                  <a:pt x="302021" y="3113846"/>
                </a:lnTo>
                <a:lnTo>
                  <a:pt x="203424" y="2992941"/>
                </a:lnTo>
                <a:lnTo>
                  <a:pt x="175213" y="2957042"/>
                </a:lnTo>
                <a:lnTo>
                  <a:pt x="39688" y="2768908"/>
                </a:lnTo>
                <a:close/>
              </a:path>
            </a:pathLst>
          </a:custGeom>
          <a:gradFill>
            <a:gsLst>
              <a:gs pos="13000">
                <a:schemeClr val="bg1">
                  <a:alpha val="0"/>
                  <a:lumMod val="60000"/>
                </a:schemeClr>
              </a:gs>
              <a:gs pos="42000">
                <a:schemeClr val="bg1">
                  <a:alpha val="0"/>
                </a:schemeClr>
              </a:gs>
              <a:gs pos="74000">
                <a:srgbClr val="653172">
                  <a:alpha val="74000"/>
                  <a:lumMod val="87000"/>
                </a:srgbClr>
              </a:gs>
              <a:gs pos="100000">
                <a:srgbClr val="6A3371">
                  <a:lumMod val="42000"/>
                </a:srgb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669143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***Title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633046" y="443504"/>
            <a:ext cx="10863505" cy="900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[Inhoudsopgave]</a:t>
            </a:r>
          </a:p>
        </p:txBody>
      </p:sp>
      <p:sp>
        <p:nvSpPr>
          <p:cNvPr id="8" name="Placeholder 2 (JU-Free)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378800" y="1658220"/>
            <a:ext cx="10117751" cy="4320000"/>
          </a:xfrm>
        </p:spPr>
        <p:txBody>
          <a:bodyPr/>
          <a:lstStyle>
            <a:lvl1pPr marL="252000" indent="-252000">
              <a:buClr>
                <a:schemeClr val="tx2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0" indent="0">
              <a:buClr>
                <a:schemeClr val="tx1"/>
              </a:buClr>
              <a:buFont typeface="+mj-lt"/>
              <a:buNone/>
              <a:defRPr>
                <a:solidFill>
                  <a:schemeClr val="tx1"/>
                </a:solidFill>
              </a:defRPr>
            </a:lvl2pPr>
            <a:lvl3pPr marL="252000" indent="0">
              <a:buClr>
                <a:schemeClr val="tx1"/>
              </a:buClr>
              <a:buNone/>
              <a:defRPr>
                <a:solidFill>
                  <a:schemeClr val="tx1"/>
                </a:solidFill>
              </a:defRPr>
            </a:lvl3pPr>
            <a:lvl4pPr marL="0" indent="0">
              <a:buClr>
                <a:schemeClr val="tx1"/>
              </a:buClr>
              <a:buFont typeface="+mj-lt"/>
              <a:buNone/>
              <a:defRPr b="0"/>
            </a:lvl4pPr>
            <a:lvl5pPr marL="0" indent="0">
              <a:buClr>
                <a:schemeClr val="tx1"/>
              </a:buClr>
              <a:buFont typeface="+mj-lt"/>
              <a:buNone/>
              <a:defRPr>
                <a:solidFill>
                  <a:schemeClr val="tx1"/>
                </a:solidFill>
              </a:defRPr>
            </a:lvl5pPr>
            <a:lvl6pPr marL="0" indent="0">
              <a:buClr>
                <a:schemeClr val="tx1"/>
              </a:buClr>
              <a:buFont typeface="+mj-lt"/>
              <a:buNone/>
              <a:defRPr>
                <a:solidFill>
                  <a:schemeClr val="tx1"/>
                </a:solidFill>
              </a:defRPr>
            </a:lvl6pPr>
            <a:lvl7pPr marL="0" indent="0">
              <a:buClr>
                <a:schemeClr val="tx1"/>
              </a:buClr>
              <a:buFont typeface="+mj-lt"/>
              <a:buNone/>
              <a:defRPr/>
            </a:lvl7pPr>
            <a:lvl8pPr marL="0" indent="0">
              <a:buClr>
                <a:schemeClr val="tx1"/>
              </a:buClr>
              <a:buFont typeface="+mj-lt"/>
              <a:buNone/>
              <a:defRPr/>
            </a:lvl8pPr>
            <a:lvl9pPr marL="0" indent="0">
              <a:buClr>
                <a:schemeClr val="tx1"/>
              </a:buClr>
              <a:buFont typeface="+mj-lt"/>
              <a:buNone/>
              <a:defRPr sz="2000"/>
            </a:lvl9pPr>
          </a:lstStyle>
          <a:p>
            <a:pPr lvl="0"/>
            <a:r>
              <a:rPr lang="nl-NL" dirty="0"/>
              <a:t>[Tekst]</a:t>
            </a:r>
          </a:p>
          <a:p>
            <a:pPr lvl="0"/>
            <a:r>
              <a:rPr lang="nl-NL" dirty="0"/>
              <a:t>JU-LEVEL1=Opsomming nummer 1e niveau</a:t>
            </a:r>
          </a:p>
          <a:p>
            <a:pPr lvl="1"/>
            <a:r>
              <a:rPr lang="nl-NL" dirty="0"/>
              <a:t>JU-LEVEL2=Basistekst</a:t>
            </a:r>
          </a:p>
          <a:p>
            <a:pPr lvl="2"/>
            <a:r>
              <a:rPr lang="nl-NL" dirty="0"/>
              <a:t>JU-LEVEL3=Zwevend 1e niveau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62709AAC-89D1-4FB7-BB36-B317EA9BF5DB}"/>
              </a:ext>
            </a:extLst>
          </p:cNvPr>
          <p:cNvSpPr>
            <a:spLocks noGrp="1" noSelect="1"/>
          </p:cNvSpPr>
          <p:nvPr>
            <p:ph type="dt" sz="half" idx="14"/>
          </p:nvPr>
        </p:nvSpPr>
        <p:spPr bwMode="gray"/>
        <p:txBody>
          <a:bodyPr/>
          <a:lstStyle/>
          <a:p>
            <a:fld id="{7703D7CD-B121-42A5-8C50-3A1F5DD6895B}" type="datetimeFigureOut">
              <a:rPr lang="nl-NL" smtClean="0"/>
              <a:pPr/>
              <a:t>8-12-2024</a:t>
            </a:fld>
            <a:r>
              <a:rPr lang="nl-NL"/>
              <a:t>  |</a:t>
            </a:r>
            <a:endParaRPr lang="nl-NL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870E2A5D-CD36-4FD3-A780-E0F7FFA5F745}"/>
              </a:ext>
            </a:extLst>
          </p:cNvPr>
          <p:cNvSpPr>
            <a:spLocks noGrp="1" noSelect="1"/>
          </p:cNvSpPr>
          <p:nvPr>
            <p:ph type="ftr" sz="quarter" idx="15"/>
          </p:nvPr>
        </p:nvSpPr>
        <p:spPr bwMode="gray"/>
        <p:txBody>
          <a:bodyPr/>
          <a:lstStyle/>
          <a:p>
            <a:pPr algn="l"/>
            <a:endParaRPr lang="nl-NL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3AE8379-12AE-4B58-9237-E9AA4481F363}"/>
              </a:ext>
            </a:extLst>
          </p:cNvPr>
          <p:cNvSpPr>
            <a:spLocks noGrp="1" noSelect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1332522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ekst met vlak"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ars kader 1"/>
          <p:cNvSpPr>
            <a:spLocks noSelect="1"/>
          </p:cNvSpPr>
          <p:nvPr userDrawn="1"/>
        </p:nvSpPr>
        <p:spPr bwMode="gray">
          <a:xfrm>
            <a:off x="622801" y="619200"/>
            <a:ext cx="10907999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le 2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926122" y="2133600"/>
            <a:ext cx="10136677" cy="1582615"/>
          </a:xfrm>
        </p:spPr>
        <p:txBody>
          <a:bodyPr anchor="ctr"/>
          <a:lstStyle>
            <a:lvl1pPr marL="0" algn="ctr" defTabSz="914400" rtl="0" eaLnBrk="1" latinLnBrk="0" hangingPunct="1">
              <a:lnSpc>
                <a:spcPct val="100000"/>
              </a:lnSpc>
              <a:defRPr lang="nl-NL" sz="6000" b="0" kern="1200" dirty="0">
                <a:solidFill>
                  <a:srgbClr val="C4C72A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r>
              <a:rPr lang="nl-NL" dirty="0"/>
              <a:t>[Tekst]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65C8253-D37C-4746-AD4E-5E27F6BEAFF1}"/>
              </a:ext>
            </a:extLst>
          </p:cNvPr>
          <p:cNvSpPr>
            <a:spLocks noGrp="1" noSelect="1"/>
          </p:cNvSpPr>
          <p:nvPr>
            <p:ph type="dt" sz="half" idx="10"/>
          </p:nvPr>
        </p:nvSpPr>
        <p:spPr bwMode="gray"/>
        <p:txBody>
          <a:bodyPr/>
          <a:lstStyle/>
          <a:p>
            <a:fld id="{7703D7CD-B121-42A5-8C50-3A1F5DD6895B}" type="datetimeFigureOut">
              <a:rPr lang="nl-NL" smtClean="0"/>
              <a:pPr/>
              <a:t>8-12-2024</a:t>
            </a:fld>
            <a:r>
              <a:rPr lang="nl-NL"/>
              <a:t>  |</a:t>
            </a:r>
            <a:endParaRPr lang="nl-NL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355B0AC-02BC-486B-8ABF-D3E602D0A317}"/>
              </a:ext>
            </a:extLst>
          </p:cNvPr>
          <p:cNvSpPr>
            <a:spLocks noGrp="1" noSelect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l"/>
            <a:endParaRPr lang="nl-NL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2803F5A-147D-4615-A4CC-35E4148E0EB6}"/>
              </a:ext>
            </a:extLst>
          </p:cNvPr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8354478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 met gestippeld vlak (Blauw)"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A74E3B55-6D11-4E50-958A-6D8AA25EEA96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641350" y="638969"/>
            <a:ext cx="10909300" cy="5580062"/>
          </a:xfrm>
          <a:prstGeom prst="rect">
            <a:avLst/>
          </a:prstGeom>
          <a:pattFill prst="pct75">
            <a:fgClr>
              <a:schemeClr val="accent1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Driehoek 2 (PHJU)">
            <a:extLst>
              <a:ext uri="{FF2B5EF4-FFF2-40B4-BE49-F238E27FC236}">
                <a16:creationId xmlns:a16="http://schemas.microsoft.com/office/drawing/2014/main" id="{A2B6F8D8-8445-4596-8A0C-BD59E7AD88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body" idx="1001" hasCustomPrompt="1"/>
            <p:custDataLst>
              <p:custData r:id="rId1"/>
            </p:custDataLst>
          </p:nvPr>
        </p:nvSpPr>
        <p:spPr bwMode="gray">
          <a:xfrm rot="10800000">
            <a:off x="5909412" y="691858"/>
            <a:ext cx="345681" cy="298001"/>
          </a:xfrm>
          <a:prstGeom prst="triangle">
            <a:avLst/>
          </a:prstGeom>
          <a:solidFill>
            <a:srgbClr val="C2C7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11" name="Placeholder 6">
            <a:extLst>
              <a:ext uri="{FF2B5EF4-FFF2-40B4-BE49-F238E27FC236}">
                <a16:creationId xmlns:a16="http://schemas.microsoft.com/office/drawing/2014/main" id="{6BBF8964-30BD-42DC-B74F-E14E3FB478C1}"/>
              </a:ext>
            </a:extLst>
          </p:cNvPr>
          <p:cNvSpPr>
            <a:spLocks noGrp="1" noSelect="1"/>
          </p:cNvSpPr>
          <p:nvPr>
            <p:ph type="body" idx="1000" hasCustomPrompt="1"/>
            <p:custDataLst>
              <p:custData r:id="rId2"/>
            </p:custDataLst>
          </p:nvPr>
        </p:nvSpPr>
        <p:spPr bwMode="gray">
          <a:xfrm>
            <a:off x="5523017" y="436458"/>
            <a:ext cx="1107615" cy="359019"/>
          </a:xfrm>
          <a:prstGeom prst="roundRect">
            <a:avLst/>
          </a:prstGeom>
          <a:solidFill>
            <a:srgbClr val="C4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52000" tIns="54000" rIns="252000" bIns="54000" rtlCol="0" anchor="ctr">
            <a:spAutoFit/>
          </a:bodyPr>
          <a:lstStyle>
            <a:lvl1pPr marL="0" indent="-342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algn="ctr"/>
            <a:r>
              <a:rPr lang="nl-NL" sz="1400" dirty="0"/>
              <a:t>[Tekst]</a:t>
            </a:r>
          </a:p>
        </p:txBody>
      </p:sp>
    </p:spTree>
    <p:extLst>
      <p:ext uri="{BB962C8B-B14F-4D97-AF65-F5344CB8AC3E}">
        <p14:creationId xmlns:p14="http://schemas.microsoft.com/office/powerpoint/2010/main" val="23077455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 met gestippeld vlak (Gro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A74E3B55-6D11-4E50-958A-6D8AA25EEA96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641350" y="638969"/>
            <a:ext cx="10909300" cy="5580062"/>
          </a:xfrm>
          <a:prstGeom prst="rect">
            <a:avLst/>
          </a:prstGeom>
          <a:pattFill prst="pct50">
            <a:fgClr>
              <a:schemeClr val="tx2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Driehoek 2 (PHJU)">
            <a:extLst>
              <a:ext uri="{FF2B5EF4-FFF2-40B4-BE49-F238E27FC236}">
                <a16:creationId xmlns:a16="http://schemas.microsoft.com/office/drawing/2014/main" id="{9783D76F-9BEF-4D4E-8B3D-AE072A583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body" idx="1001" hasCustomPrompt="1"/>
            <p:custDataLst>
              <p:custData r:id="rId1"/>
            </p:custDataLst>
          </p:nvPr>
        </p:nvSpPr>
        <p:spPr bwMode="gray">
          <a:xfrm rot="10800000">
            <a:off x="5909412" y="691858"/>
            <a:ext cx="345681" cy="298001"/>
          </a:xfrm>
          <a:prstGeom prst="triangle">
            <a:avLst/>
          </a:prstGeom>
          <a:solidFill>
            <a:srgbClr val="C2C7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4" name="Placeholder 6">
            <a:extLst>
              <a:ext uri="{FF2B5EF4-FFF2-40B4-BE49-F238E27FC236}">
                <a16:creationId xmlns:a16="http://schemas.microsoft.com/office/drawing/2014/main" id="{5A97FE78-AA1B-413D-A96F-C1B2D7DC4DDB}"/>
              </a:ext>
            </a:extLst>
          </p:cNvPr>
          <p:cNvSpPr>
            <a:spLocks noGrp="1" noSelect="1"/>
          </p:cNvSpPr>
          <p:nvPr>
            <p:ph type="body" idx="1000" hasCustomPrompt="1"/>
            <p:custDataLst>
              <p:custData r:id="rId2"/>
            </p:custDataLst>
          </p:nvPr>
        </p:nvSpPr>
        <p:spPr bwMode="gray">
          <a:xfrm>
            <a:off x="5523011" y="436458"/>
            <a:ext cx="1107615" cy="359019"/>
          </a:xfrm>
          <a:prstGeom prst="roundRect">
            <a:avLst/>
          </a:prstGeom>
          <a:solidFill>
            <a:srgbClr val="C4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52000" tIns="54000" rIns="252000" bIns="54000" rtlCol="0" anchor="ctr">
            <a:spAutoFit/>
          </a:bodyPr>
          <a:lstStyle>
            <a:lvl1pPr marL="0" indent="-342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algn="ctr"/>
            <a:r>
              <a:rPr lang="nl-NL" sz="1400" dirty="0"/>
              <a:t>[Tekst]</a:t>
            </a:r>
          </a:p>
        </p:txBody>
      </p:sp>
    </p:spTree>
    <p:extLst>
      <p:ext uri="{BB962C8B-B14F-4D97-AF65-F5344CB8AC3E}">
        <p14:creationId xmlns:p14="http://schemas.microsoft.com/office/powerpoint/2010/main" val="24532646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 met gestippeld vlak (Groen) en paarse wo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A74E3B55-6D11-4E50-958A-6D8AA25EEA96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641350" y="638969"/>
            <a:ext cx="10909300" cy="5580062"/>
          </a:xfrm>
          <a:prstGeom prst="rect">
            <a:avLst/>
          </a:prstGeom>
          <a:pattFill prst="pct50">
            <a:fgClr>
              <a:schemeClr val="tx2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Driehoek 2 (PHJU)">
            <a:extLst>
              <a:ext uri="{FF2B5EF4-FFF2-40B4-BE49-F238E27FC236}">
                <a16:creationId xmlns:a16="http://schemas.microsoft.com/office/drawing/2014/main" id="{9783D76F-9BEF-4D4E-8B3D-AE072A583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body" idx="1001" hasCustomPrompt="1"/>
            <p:custDataLst>
              <p:custData r:id="rId1"/>
            </p:custDataLst>
          </p:nvPr>
        </p:nvSpPr>
        <p:spPr bwMode="gray">
          <a:xfrm rot="10800000">
            <a:off x="5909412" y="691858"/>
            <a:ext cx="345681" cy="29800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 dirty="0"/>
              <a:t> </a:t>
            </a:r>
          </a:p>
        </p:txBody>
      </p:sp>
      <p:sp>
        <p:nvSpPr>
          <p:cNvPr id="4" name="Placeholder 6">
            <a:extLst>
              <a:ext uri="{FF2B5EF4-FFF2-40B4-BE49-F238E27FC236}">
                <a16:creationId xmlns:a16="http://schemas.microsoft.com/office/drawing/2014/main" id="{5A97FE78-AA1B-413D-A96F-C1B2D7DC4DDB}"/>
              </a:ext>
            </a:extLst>
          </p:cNvPr>
          <p:cNvSpPr>
            <a:spLocks noGrp="1" noSelect="1"/>
          </p:cNvSpPr>
          <p:nvPr>
            <p:ph type="body" idx="1000" hasCustomPrompt="1"/>
            <p:custDataLst>
              <p:custData r:id="rId2"/>
            </p:custDataLst>
          </p:nvPr>
        </p:nvSpPr>
        <p:spPr bwMode="gray">
          <a:xfrm>
            <a:off x="5523011" y="436458"/>
            <a:ext cx="1107615" cy="3590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52000" tIns="54000" rIns="252000" bIns="54000" rtlCol="0" anchor="ctr">
            <a:spAutoFit/>
          </a:bodyPr>
          <a:lstStyle>
            <a:lvl1pPr marL="0" indent="-342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algn="ctr"/>
            <a:r>
              <a:rPr lang="nl-NL" sz="1400" dirty="0"/>
              <a:t>[Tekst]</a:t>
            </a:r>
          </a:p>
        </p:txBody>
      </p:sp>
    </p:spTree>
    <p:extLst>
      <p:ext uri="{BB962C8B-B14F-4D97-AF65-F5344CB8AC3E}">
        <p14:creationId xmlns:p14="http://schemas.microsoft.com/office/powerpoint/2010/main" val="40756082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 met gestippeld vlak (Bei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A74E3B55-6D11-4E50-958A-6D8AA25EEA96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641350" y="638969"/>
            <a:ext cx="10909300" cy="5580062"/>
          </a:xfrm>
          <a:prstGeom prst="rect">
            <a:avLst/>
          </a:prstGeom>
          <a:pattFill prst="pct75">
            <a:fgClr>
              <a:srgbClr val="D6D0C7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Driehoek 2 (PHJU)">
            <a:extLst>
              <a:ext uri="{FF2B5EF4-FFF2-40B4-BE49-F238E27FC236}">
                <a16:creationId xmlns:a16="http://schemas.microsoft.com/office/drawing/2014/main" id="{BB64768D-EF25-4BBB-BA3D-B3B164EE0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body" idx="1001" hasCustomPrompt="1"/>
            <p:custDataLst>
              <p:custData r:id="rId1"/>
            </p:custDataLst>
          </p:nvPr>
        </p:nvSpPr>
        <p:spPr bwMode="gray">
          <a:xfrm rot="10800000">
            <a:off x="5909412" y="691858"/>
            <a:ext cx="345681" cy="298001"/>
          </a:xfrm>
          <a:prstGeom prst="triangle">
            <a:avLst/>
          </a:prstGeom>
          <a:solidFill>
            <a:srgbClr val="C2C7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4" name="Placeholder 6">
            <a:extLst>
              <a:ext uri="{FF2B5EF4-FFF2-40B4-BE49-F238E27FC236}">
                <a16:creationId xmlns:a16="http://schemas.microsoft.com/office/drawing/2014/main" id="{149F4996-5B9F-4AFB-8D07-CDA198497769}"/>
              </a:ext>
            </a:extLst>
          </p:cNvPr>
          <p:cNvSpPr>
            <a:spLocks noGrp="1" noSelect="1"/>
          </p:cNvSpPr>
          <p:nvPr>
            <p:ph type="body" idx="1000" hasCustomPrompt="1"/>
            <p:custDataLst>
              <p:custData r:id="rId2"/>
            </p:custDataLst>
          </p:nvPr>
        </p:nvSpPr>
        <p:spPr bwMode="gray">
          <a:xfrm>
            <a:off x="5523011" y="436458"/>
            <a:ext cx="1107615" cy="359019"/>
          </a:xfrm>
          <a:prstGeom prst="roundRect">
            <a:avLst/>
          </a:prstGeom>
          <a:solidFill>
            <a:srgbClr val="C4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52000" tIns="54000" rIns="252000" bIns="54000" rtlCol="0" anchor="ctr">
            <a:spAutoFit/>
          </a:bodyPr>
          <a:lstStyle>
            <a:lvl1pPr marL="0" indent="-342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algn="ctr"/>
            <a:r>
              <a:rPr lang="nl-NL" sz="1400" dirty="0"/>
              <a:t>[Tekst]</a:t>
            </a:r>
          </a:p>
        </p:txBody>
      </p:sp>
    </p:spTree>
    <p:extLst>
      <p:ext uri="{BB962C8B-B14F-4D97-AF65-F5344CB8AC3E}">
        <p14:creationId xmlns:p14="http://schemas.microsoft.com/office/powerpoint/2010/main" val="2674920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lk met tekst en br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ars kader 1"/>
          <p:cNvSpPr>
            <a:spLocks noSelect="1"/>
          </p:cNvSpPr>
          <p:nvPr userDrawn="1"/>
        </p:nvSpPr>
        <p:spPr bwMode="gray">
          <a:xfrm>
            <a:off x="622801" y="619200"/>
            <a:ext cx="10907999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Driehoek 2 (PHJU)">
            <a:extLst>
              <a:ext uri="{FF2B5EF4-FFF2-40B4-BE49-F238E27FC236}">
                <a16:creationId xmlns:a16="http://schemas.microsoft.com/office/drawing/2014/main" id="{6FF2A31D-21EA-B043-959D-93E709AD6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 userDrawn="1">
            <p:ph type="body" idx="1001" hasCustomPrompt="1"/>
            <p:custDataLst>
              <p:custData r:id="rId1"/>
            </p:custDataLst>
          </p:nvPr>
        </p:nvSpPr>
        <p:spPr bwMode="gray">
          <a:xfrm rot="10800000">
            <a:off x="5909412" y="691858"/>
            <a:ext cx="345681" cy="298001"/>
          </a:xfrm>
          <a:prstGeom prst="triangle">
            <a:avLst/>
          </a:prstGeom>
          <a:solidFill>
            <a:srgbClr val="C2C7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2" name="Title 3"/>
          <p:cNvSpPr>
            <a:spLocks noGrp="1" noSelect="1"/>
          </p:cNvSpPr>
          <p:nvPr userDrawn="1">
            <p:ph type="title" hasCustomPrompt="1"/>
          </p:nvPr>
        </p:nvSpPr>
        <p:spPr bwMode="gray">
          <a:xfrm>
            <a:off x="1566000" y="1706400"/>
            <a:ext cx="9064800" cy="2238071"/>
          </a:xfrm>
        </p:spPr>
        <p:txBody>
          <a:bodyPr anchor="t"/>
          <a:lstStyle>
            <a:lvl1pPr algn="ctr">
              <a:lnSpc>
                <a:spcPct val="100000"/>
              </a:lnSpc>
              <a:defRPr sz="3000" b="0" baseline="0">
                <a:solidFill>
                  <a:srgbClr val="FFFFFF"/>
                </a:solidFill>
                <a:latin typeface="Georgia" panose="02040502050405020303" pitchFamily="18" charset="0"/>
              </a:defRPr>
            </a:lvl1pPr>
          </a:lstStyle>
          <a:p>
            <a:r>
              <a:rPr lang="nl-NL"/>
              <a:t>[Tekst accent zelf groen maken]</a:t>
            </a:r>
          </a:p>
        </p:txBody>
      </p:sp>
      <p:sp>
        <p:nvSpPr>
          <p:cNvPr id="10" name="Naam 4 (JU-Free)"/>
          <p:cNvSpPr>
            <a:spLocks noGrp="1"/>
          </p:cNvSpPr>
          <p:nvPr userDrawn="1">
            <p:ph type="body" sz="quarter" idx="13" hasCustomPrompt="1"/>
          </p:nvPr>
        </p:nvSpPr>
        <p:spPr bwMode="gray">
          <a:xfrm>
            <a:off x="1566000" y="4071152"/>
            <a:ext cx="9064800" cy="820128"/>
          </a:xfrm>
        </p:spPr>
        <p:txBody>
          <a:bodyPr/>
          <a:lstStyle>
            <a:lvl1pPr marL="252000" indent="-252000" algn="ctr">
              <a:lnSpc>
                <a:spcPct val="100000"/>
              </a:lnSpc>
              <a:buClr>
                <a:schemeClr val="tx2"/>
              </a:buClr>
              <a:buFont typeface="Trebuchet MS" panose="020B0603020202020204" pitchFamily="34" charset="0"/>
              <a:buChar char="—"/>
              <a:defRPr sz="3000" b="1"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—"/>
              <a:defRPr kumimoji="0" sz="3000" b="1" i="0" u="none" baseline="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—"/>
              <a:defRPr kumimoji="0" sz="3000" b="1" i="0" u="none" baseline="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—"/>
              <a:defRPr kumimoji="0" sz="3000" b="1" i="0" u="none" baseline="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—"/>
              <a:defRPr kumimoji="0" sz="3000" b="1" i="0" u="none" baseline="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—"/>
              <a:defRPr kumimoji="0" sz="3000" b="1" i="0" u="none" baseline="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—"/>
              <a:defRPr kumimoji="0" sz="3000" b="1" i="0" u="none" baseline="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—"/>
              <a:defRPr kumimoji="0" sz="3000" b="1" i="0" u="none" baseline="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—"/>
              <a:defRPr kumimoji="0" sz="3000" b="1" i="0" u="none" baseline="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lvl="0"/>
            <a:r>
              <a:rPr lang="nl-NL"/>
              <a:t>[Naam]</a:t>
            </a:r>
          </a:p>
          <a:p>
            <a:pPr lvl="0"/>
            <a:r>
              <a:rPr lang="nl-NL"/>
              <a:t>JU-LEVEL1=Naam</a:t>
            </a:r>
          </a:p>
        </p:txBody>
      </p:sp>
      <p:sp>
        <p:nvSpPr>
          <p:cNvPr id="5" name="Slide Number Placeholder 5"/>
          <p:cNvSpPr>
            <a:spLocks noGrp="1" noSelect="1"/>
          </p:cNvSpPr>
          <p:nvPr userDrawn="1">
            <p:ph type="sldNum" sz="quarter" idx="12"/>
          </p:nvPr>
        </p:nvSpPr>
        <p:spPr bwMode="gray"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3" name="Placeholder 6">
            <a:extLst>
              <a:ext uri="{FF2B5EF4-FFF2-40B4-BE49-F238E27FC236}">
                <a16:creationId xmlns:a16="http://schemas.microsoft.com/office/drawing/2014/main" id="{37D095C8-0A0D-498F-8802-9CB9E201B91E}"/>
              </a:ext>
            </a:extLst>
          </p:cNvPr>
          <p:cNvSpPr>
            <a:spLocks noGrp="1" noSelect="1"/>
          </p:cNvSpPr>
          <p:nvPr userDrawn="1">
            <p:ph type="body" idx="1000" hasCustomPrompt="1"/>
            <p:custDataLst>
              <p:custData r:id="rId2"/>
            </p:custDataLst>
          </p:nvPr>
        </p:nvSpPr>
        <p:spPr bwMode="gray">
          <a:xfrm>
            <a:off x="5523011" y="436458"/>
            <a:ext cx="1107615" cy="359019"/>
          </a:xfrm>
          <a:prstGeom prst="roundRect">
            <a:avLst/>
          </a:prstGeom>
          <a:solidFill>
            <a:srgbClr val="C4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52000" tIns="54000" rIns="252000" bIns="54000" rtlCol="0" anchor="ctr">
            <a:spAutoFit/>
          </a:bodyPr>
          <a:lstStyle>
            <a:lvl1pPr marL="0" indent="-342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algn="ctr"/>
            <a:r>
              <a:rPr lang="nl-NL" sz="1400"/>
              <a:t>[Tekst]</a:t>
            </a:r>
          </a:p>
        </p:txBody>
      </p:sp>
    </p:spTree>
    <p:extLst>
      <p:ext uri="{BB962C8B-B14F-4D97-AF65-F5344CB8AC3E}">
        <p14:creationId xmlns:p14="http://schemas.microsoft.com/office/powerpoint/2010/main" val="251337565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 met foto, raster onder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1464DDA-5896-459C-8613-7CE79E39C05F}"/>
              </a:ext>
            </a:extLst>
          </p:cNvPr>
          <p:cNvSpPr>
            <a:spLocks noGrp="1" noSelect="1"/>
          </p:cNvSpPr>
          <p:nvPr>
            <p:ph type="pic" sz="quarter" idx="1002" hasCustomPrompt="1"/>
          </p:nvPr>
        </p:nvSpPr>
        <p:spPr bwMode="gray">
          <a:xfrm>
            <a:off x="641280" y="639000"/>
            <a:ext cx="10909440" cy="558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[Klik hier, </a:t>
            </a:r>
            <a:br>
              <a:rPr lang="nl-NL"/>
            </a:br>
            <a:r>
              <a:rPr lang="nl-NL"/>
              <a:t>voeg dan een afbeelding in via Invoegen | Afbeelding]</a:t>
            </a:r>
            <a:endParaRPr lang="nl-NL" dirty="0"/>
          </a:p>
        </p:txBody>
      </p:sp>
      <p:sp>
        <p:nvSpPr>
          <p:cNvPr id="3" name="Driehoek 2 (PHJU)">
            <a:extLst>
              <a:ext uri="{FF2B5EF4-FFF2-40B4-BE49-F238E27FC236}">
                <a16:creationId xmlns:a16="http://schemas.microsoft.com/office/drawing/2014/main" id="{BB64768D-EF25-4BBB-BA3D-B3B164EE0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body" idx="1001" hasCustomPrompt="1"/>
            <p:custDataLst>
              <p:custData r:id="rId1"/>
            </p:custDataLst>
          </p:nvPr>
        </p:nvSpPr>
        <p:spPr bwMode="gray">
          <a:xfrm rot="10800000">
            <a:off x="5909412" y="691858"/>
            <a:ext cx="345681" cy="298001"/>
          </a:xfrm>
          <a:prstGeom prst="triangle">
            <a:avLst/>
          </a:prstGeom>
          <a:solidFill>
            <a:srgbClr val="C2C7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4" name="Placeholder 6">
            <a:extLst>
              <a:ext uri="{FF2B5EF4-FFF2-40B4-BE49-F238E27FC236}">
                <a16:creationId xmlns:a16="http://schemas.microsoft.com/office/drawing/2014/main" id="{149F4996-5B9F-4AFB-8D07-CDA198497769}"/>
              </a:ext>
            </a:extLst>
          </p:cNvPr>
          <p:cNvSpPr>
            <a:spLocks noGrp="1" noSelect="1"/>
          </p:cNvSpPr>
          <p:nvPr>
            <p:ph type="body" idx="1000" hasCustomPrompt="1"/>
            <p:custDataLst>
              <p:custData r:id="rId2"/>
            </p:custDataLst>
          </p:nvPr>
        </p:nvSpPr>
        <p:spPr bwMode="gray">
          <a:xfrm>
            <a:off x="5523011" y="436458"/>
            <a:ext cx="1107615" cy="359019"/>
          </a:xfrm>
          <a:prstGeom prst="roundRect">
            <a:avLst/>
          </a:prstGeom>
          <a:solidFill>
            <a:srgbClr val="C4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52000" tIns="54000" rIns="252000" bIns="54000" rtlCol="0" anchor="ctr">
            <a:spAutoFit/>
          </a:bodyPr>
          <a:lstStyle>
            <a:lvl1pPr marL="0" indent="-342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algn="ctr"/>
            <a:r>
              <a:rPr lang="nl-NL" sz="1400" dirty="0"/>
              <a:t>[Tekst]</a:t>
            </a:r>
          </a:p>
        </p:txBody>
      </p:sp>
      <p:sp>
        <p:nvSpPr>
          <p:cNvPr id="6" name="Rechthoek 15 (PHJU)">
            <a:extLst>
              <a:ext uri="{FF2B5EF4-FFF2-40B4-BE49-F238E27FC236}">
                <a16:creationId xmlns:a16="http://schemas.microsoft.com/office/drawing/2014/main" id="{EE3A9BE4-CB52-4C1A-B845-6132E721101D}"/>
              </a:ext>
            </a:extLst>
          </p:cNvPr>
          <p:cNvSpPr>
            <a:spLocks noGrp="1" noSelect="1"/>
          </p:cNvSpPr>
          <p:nvPr userDrawn="1">
            <p:ph type="body" idx="1003" hasCustomPrompt="1"/>
            <p:custDataLst>
              <p:custData r:id="rId3"/>
            </p:custDataLst>
          </p:nvPr>
        </p:nvSpPr>
        <p:spPr bwMode="gray">
          <a:xfrm rot="5400000" flipH="1">
            <a:off x="3777510" y="-1531673"/>
            <a:ext cx="4626618" cy="10909299"/>
          </a:xfrm>
          <a:prstGeom prst="rect">
            <a:avLst/>
          </a:prstGeom>
          <a:gradFill flip="none" rotWithShape="1">
            <a:gsLst>
              <a:gs pos="14000">
                <a:schemeClr val="bg1">
                  <a:alpha val="0"/>
                  <a:lumMod val="60000"/>
                </a:schemeClr>
              </a:gs>
              <a:gs pos="46000">
                <a:schemeClr val="bg1">
                  <a:alpha val="0"/>
                </a:schemeClr>
              </a:gs>
              <a:gs pos="70000">
                <a:srgbClr val="653172">
                  <a:alpha val="74000"/>
                  <a:lumMod val="87000"/>
                </a:srgbClr>
              </a:gs>
              <a:gs pos="100000">
                <a:srgbClr val="6A3371">
                  <a:lumMod val="42000"/>
                </a:srgbClr>
              </a:gs>
            </a:gsLst>
            <a:lin ang="10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>
                <a:solidFill>
                  <a:srgbClr val="FFFFFF"/>
                </a:solidFill>
              </a:rPr>
              <a:t> </a:t>
            </a:r>
            <a:endParaRPr lang="nl-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08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 met foto, raster ge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1464DDA-5896-459C-8613-7CE79E39C05F}"/>
              </a:ext>
            </a:extLst>
          </p:cNvPr>
          <p:cNvSpPr>
            <a:spLocks noGrp="1" noSelect="1"/>
          </p:cNvSpPr>
          <p:nvPr>
            <p:ph type="pic" sz="quarter" idx="1002" hasCustomPrompt="1"/>
          </p:nvPr>
        </p:nvSpPr>
        <p:spPr bwMode="gray">
          <a:xfrm>
            <a:off x="641280" y="639000"/>
            <a:ext cx="10909440" cy="558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[Klik op de witte rand, </a:t>
            </a:r>
            <a:br>
              <a:rPr lang="nl-NL"/>
            </a:br>
            <a:r>
              <a:rPr lang="nl-NL"/>
              <a:t>voeg dan een afbeelding in via Invoegen | Afbeelding]</a:t>
            </a:r>
            <a:endParaRPr lang="nl-NL" dirty="0"/>
          </a:p>
        </p:txBody>
      </p:sp>
      <p:sp>
        <p:nvSpPr>
          <p:cNvPr id="7" name="Rechthoek 30 (PHJU)">
            <a:extLst>
              <a:ext uri="{FF2B5EF4-FFF2-40B4-BE49-F238E27FC236}">
                <a16:creationId xmlns:a16="http://schemas.microsoft.com/office/drawing/2014/main" id="{E1DF77B9-6F05-4825-9184-93F98D1EDAB5}"/>
              </a:ext>
            </a:extLst>
          </p:cNvPr>
          <p:cNvSpPr>
            <a:spLocks noGrp="1" noSelect="1"/>
          </p:cNvSpPr>
          <p:nvPr userDrawn="1">
            <p:ph type="body" idx="1003" hasCustomPrompt="1"/>
            <p:custDataLst>
              <p:custData r:id="rId1"/>
            </p:custDataLst>
          </p:nvPr>
        </p:nvSpPr>
        <p:spPr bwMode="gray">
          <a:xfrm flipH="1">
            <a:off x="641280" y="647878"/>
            <a:ext cx="10934588" cy="558006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60000"/>
                </a:schemeClr>
              </a:gs>
              <a:gs pos="32000">
                <a:schemeClr val="bg1">
                  <a:alpha val="0"/>
                  <a:lumMod val="74000"/>
                </a:schemeClr>
              </a:gs>
              <a:gs pos="75000">
                <a:srgbClr val="653172">
                  <a:alpha val="72000"/>
                  <a:lumMod val="71000"/>
                </a:srgbClr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" name="Driehoek 2 (PHJU)">
            <a:extLst>
              <a:ext uri="{FF2B5EF4-FFF2-40B4-BE49-F238E27FC236}">
                <a16:creationId xmlns:a16="http://schemas.microsoft.com/office/drawing/2014/main" id="{BB64768D-EF25-4BBB-BA3D-B3B164EE0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body" idx="1001" hasCustomPrompt="1"/>
            <p:custDataLst>
              <p:custData r:id="rId2"/>
            </p:custDataLst>
          </p:nvPr>
        </p:nvSpPr>
        <p:spPr bwMode="gray">
          <a:xfrm rot="10800000">
            <a:off x="5909412" y="691858"/>
            <a:ext cx="345681" cy="298001"/>
          </a:xfrm>
          <a:prstGeom prst="triangle">
            <a:avLst/>
          </a:prstGeom>
          <a:solidFill>
            <a:srgbClr val="C2C7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4" name="Placeholder 6">
            <a:extLst>
              <a:ext uri="{FF2B5EF4-FFF2-40B4-BE49-F238E27FC236}">
                <a16:creationId xmlns:a16="http://schemas.microsoft.com/office/drawing/2014/main" id="{149F4996-5B9F-4AFB-8D07-CDA198497769}"/>
              </a:ext>
            </a:extLst>
          </p:cNvPr>
          <p:cNvSpPr>
            <a:spLocks noGrp="1" noSelect="1"/>
          </p:cNvSpPr>
          <p:nvPr>
            <p:ph type="body" idx="1000" hasCustomPrompt="1"/>
            <p:custDataLst>
              <p:custData r:id="rId3"/>
            </p:custDataLst>
          </p:nvPr>
        </p:nvSpPr>
        <p:spPr bwMode="gray">
          <a:xfrm>
            <a:off x="5523011" y="436458"/>
            <a:ext cx="1107615" cy="359019"/>
          </a:xfrm>
          <a:prstGeom prst="roundRect">
            <a:avLst/>
          </a:prstGeom>
          <a:solidFill>
            <a:srgbClr val="C4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52000" tIns="54000" rIns="252000" bIns="54000" rtlCol="0" anchor="ctr">
            <a:spAutoFit/>
          </a:bodyPr>
          <a:lstStyle>
            <a:lvl1pPr marL="0" indent="-342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algn="ctr"/>
            <a:r>
              <a:rPr lang="nl-NL" sz="1400" dirty="0"/>
              <a:t>[Tekst]</a:t>
            </a:r>
          </a:p>
        </p:txBody>
      </p:sp>
    </p:spTree>
    <p:extLst>
      <p:ext uri="{BB962C8B-B14F-4D97-AF65-F5344CB8AC3E}">
        <p14:creationId xmlns:p14="http://schemas.microsoft.com/office/powerpoint/2010/main" val="396854043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lk met tekst en br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ars kader 1"/>
          <p:cNvSpPr>
            <a:spLocks noSelect="1"/>
          </p:cNvSpPr>
          <p:nvPr userDrawn="1"/>
        </p:nvSpPr>
        <p:spPr bwMode="gray">
          <a:xfrm>
            <a:off x="622801" y="619200"/>
            <a:ext cx="10907999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Driehoek 2 (PHJU)">
            <a:extLst>
              <a:ext uri="{FF2B5EF4-FFF2-40B4-BE49-F238E27FC236}">
                <a16:creationId xmlns:a16="http://schemas.microsoft.com/office/drawing/2014/main" id="{6FF2A31D-21EA-B043-959D-93E709AD6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 userDrawn="1">
            <p:ph type="body" idx="1001" hasCustomPrompt="1"/>
            <p:custDataLst>
              <p:custData r:id="rId1"/>
            </p:custDataLst>
          </p:nvPr>
        </p:nvSpPr>
        <p:spPr bwMode="gray">
          <a:xfrm rot="10800000">
            <a:off x="5909412" y="691858"/>
            <a:ext cx="345681" cy="298001"/>
          </a:xfrm>
          <a:prstGeom prst="triangle">
            <a:avLst/>
          </a:prstGeom>
          <a:solidFill>
            <a:srgbClr val="C2C7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2" name="Title 3"/>
          <p:cNvSpPr>
            <a:spLocks noGrp="1" noSelect="1"/>
          </p:cNvSpPr>
          <p:nvPr userDrawn="1">
            <p:ph type="title" hasCustomPrompt="1"/>
          </p:nvPr>
        </p:nvSpPr>
        <p:spPr bwMode="gray">
          <a:xfrm>
            <a:off x="1566000" y="1706400"/>
            <a:ext cx="9064800" cy="2238071"/>
          </a:xfrm>
        </p:spPr>
        <p:txBody>
          <a:bodyPr anchor="t"/>
          <a:lstStyle>
            <a:lvl1pPr algn="ctr">
              <a:lnSpc>
                <a:spcPct val="100000"/>
              </a:lnSpc>
              <a:defRPr sz="3000" b="0" baseline="0">
                <a:solidFill>
                  <a:srgbClr val="FFFFFF"/>
                </a:solidFill>
                <a:latin typeface="Georgia" panose="02040502050405020303" pitchFamily="18" charset="0"/>
              </a:defRPr>
            </a:lvl1pPr>
          </a:lstStyle>
          <a:p>
            <a:r>
              <a:rPr lang="nl-NL" dirty="0"/>
              <a:t>[Tekst accent zelf groen maken]</a:t>
            </a:r>
          </a:p>
        </p:txBody>
      </p:sp>
      <p:sp>
        <p:nvSpPr>
          <p:cNvPr id="10" name="Naam 4 (JU-Free)"/>
          <p:cNvSpPr>
            <a:spLocks noGrp="1"/>
          </p:cNvSpPr>
          <p:nvPr userDrawn="1">
            <p:ph type="body" sz="quarter" idx="13" hasCustomPrompt="1"/>
          </p:nvPr>
        </p:nvSpPr>
        <p:spPr bwMode="gray">
          <a:xfrm>
            <a:off x="1566000" y="4071152"/>
            <a:ext cx="9064800" cy="820128"/>
          </a:xfrm>
        </p:spPr>
        <p:txBody>
          <a:bodyPr/>
          <a:lstStyle>
            <a:lvl1pPr marL="252000" indent="-252000" algn="ctr">
              <a:lnSpc>
                <a:spcPct val="100000"/>
              </a:lnSpc>
              <a:buClr>
                <a:schemeClr val="tx2"/>
              </a:buClr>
              <a:buFont typeface="Trebuchet MS" panose="020B0603020202020204" pitchFamily="34" charset="0"/>
              <a:buChar char="—"/>
              <a:defRPr sz="3000" b="1"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—"/>
              <a:defRPr kumimoji="0" sz="3000" b="1" i="0" u="none" baseline="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—"/>
              <a:defRPr kumimoji="0" sz="3000" b="1" i="0" u="none" baseline="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—"/>
              <a:defRPr kumimoji="0" sz="3000" b="1" i="0" u="none" baseline="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—"/>
              <a:defRPr kumimoji="0" sz="3000" b="1" i="0" u="none" baseline="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—"/>
              <a:defRPr kumimoji="0" sz="3000" b="1" i="0" u="none" baseline="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—"/>
              <a:defRPr kumimoji="0" sz="3000" b="1" i="0" u="none" baseline="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—"/>
              <a:defRPr kumimoji="0" sz="3000" b="1" i="0" u="none" baseline="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—"/>
              <a:defRPr kumimoji="0" sz="3000" b="1" i="0" u="none" baseline="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lvl="0"/>
            <a:r>
              <a:rPr lang="nl-NL" dirty="0"/>
              <a:t>[Naam]</a:t>
            </a:r>
          </a:p>
          <a:p>
            <a:pPr lvl="0"/>
            <a:r>
              <a:rPr lang="nl-NL" dirty="0"/>
              <a:t>JU-LEVEL1=Naam</a:t>
            </a:r>
          </a:p>
        </p:txBody>
      </p:sp>
      <p:sp>
        <p:nvSpPr>
          <p:cNvPr id="5" name="Slide Number Placeholder 5"/>
          <p:cNvSpPr>
            <a:spLocks noGrp="1" noSelect="1"/>
          </p:cNvSpPr>
          <p:nvPr userDrawn="1">
            <p:ph type="sldNum" sz="quarter" idx="12"/>
          </p:nvPr>
        </p:nvSpPr>
        <p:spPr bwMode="gray"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3" name="Placeholder 6">
            <a:extLst>
              <a:ext uri="{FF2B5EF4-FFF2-40B4-BE49-F238E27FC236}">
                <a16:creationId xmlns:a16="http://schemas.microsoft.com/office/drawing/2014/main" id="{37D095C8-0A0D-498F-8802-9CB9E201B91E}"/>
              </a:ext>
            </a:extLst>
          </p:cNvPr>
          <p:cNvSpPr>
            <a:spLocks noGrp="1" noSelect="1"/>
          </p:cNvSpPr>
          <p:nvPr userDrawn="1">
            <p:ph type="body" idx="1000" hasCustomPrompt="1"/>
            <p:custDataLst>
              <p:custData r:id="rId2"/>
            </p:custDataLst>
          </p:nvPr>
        </p:nvSpPr>
        <p:spPr bwMode="gray">
          <a:xfrm>
            <a:off x="5523011" y="436458"/>
            <a:ext cx="1107615" cy="359019"/>
          </a:xfrm>
          <a:prstGeom prst="roundRect">
            <a:avLst/>
          </a:prstGeom>
          <a:solidFill>
            <a:srgbClr val="C4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52000" tIns="54000" rIns="252000" bIns="54000" rtlCol="0" anchor="ctr">
            <a:spAutoFit/>
          </a:bodyPr>
          <a:lstStyle>
            <a:lvl1pPr marL="0" indent="-342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algn="ctr"/>
            <a:r>
              <a:rPr lang="nl-NL" sz="1400" dirty="0"/>
              <a:t>[Tekst]</a:t>
            </a:r>
          </a:p>
        </p:txBody>
      </p:sp>
    </p:spTree>
    <p:extLst>
      <p:ext uri="{BB962C8B-B14F-4D97-AF65-F5344CB8AC3E}">
        <p14:creationId xmlns:p14="http://schemas.microsoft.com/office/powerpoint/2010/main" val="26577604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Select="1"/>
          </p:cNvSpPr>
          <p:nvPr>
            <p:ph type="pic" sz="quarter" idx="16" hasCustomPrompt="1"/>
          </p:nvPr>
        </p:nvSpPr>
        <p:spPr bwMode="gray">
          <a:xfrm>
            <a:off x="622800" y="619200"/>
            <a:ext cx="10908000" cy="5029200"/>
          </a:xfrm>
        </p:spPr>
        <p:txBody>
          <a:bodyPr/>
          <a:lstStyle>
            <a:lvl1pPr marL="0" indent="0" algn="r">
              <a:buFontTx/>
              <a:buNone/>
              <a:defRPr baseline="0"/>
            </a:lvl1pPr>
          </a:lstStyle>
          <a:p>
            <a:r>
              <a:rPr lang="nl-NL" dirty="0"/>
              <a:t>[Invoegen van een foto: klik op de witte rand hierboven </a:t>
            </a:r>
            <a:br>
              <a:rPr lang="nl-NL" dirty="0"/>
            </a:br>
            <a:r>
              <a:rPr lang="nl-NL" dirty="0"/>
              <a:t>Voeg dan een afbeelding in via: Invoegen | Afbeeldingen]</a:t>
            </a:r>
          </a:p>
        </p:txBody>
      </p:sp>
      <p:sp>
        <p:nvSpPr>
          <p:cNvPr id="21" name="Raster (PHJU) 1">
            <a:extLst>
              <a:ext uri="{FF2B5EF4-FFF2-40B4-BE49-F238E27FC236}">
                <a16:creationId xmlns:a16="http://schemas.microsoft.com/office/drawing/2014/main" id="{47D2F88B-7FAB-CC45-A3C0-C1F2C1959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 userDrawn="1">
            <p:ph type="body" idx="1000" hasCustomPrompt="1"/>
            <p:custDataLst>
              <p:custData r:id="rId1"/>
            </p:custDataLst>
          </p:nvPr>
        </p:nvSpPr>
        <p:spPr bwMode="gray">
          <a:xfrm rot="10800000" flipH="1">
            <a:off x="622800" y="619200"/>
            <a:ext cx="10909300" cy="5029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60000"/>
                </a:schemeClr>
              </a:gs>
              <a:gs pos="40000">
                <a:schemeClr val="bg1">
                  <a:alpha val="0"/>
                </a:schemeClr>
              </a:gs>
              <a:gs pos="87000">
                <a:srgbClr val="6A3171">
                  <a:lumMod val="92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 dirty="0"/>
              <a:t> </a:t>
            </a:r>
          </a:p>
        </p:txBody>
      </p:sp>
      <p:sp>
        <p:nvSpPr>
          <p:cNvPr id="2" name="Title 3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918000" y="3398101"/>
            <a:ext cx="6372463" cy="1064433"/>
          </a:xfrm>
        </p:spPr>
        <p:txBody>
          <a:bodyPr anchor="b"/>
          <a:lstStyle>
            <a:lvl1pPr algn="l"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3" name="Subtitle 4"/>
          <p:cNvSpPr>
            <a:spLocks noGrp="1" noSelect="1"/>
          </p:cNvSpPr>
          <p:nvPr>
            <p:ph type="subTitle" idx="1" hasCustomPrompt="1"/>
          </p:nvPr>
        </p:nvSpPr>
        <p:spPr bwMode="gray">
          <a:xfrm>
            <a:off x="918831" y="4456282"/>
            <a:ext cx="6372463" cy="951504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60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[Subtitel]</a:t>
            </a:r>
          </a:p>
        </p:txBody>
      </p:sp>
    </p:spTree>
    <p:extLst>
      <p:ext uri="{BB962C8B-B14F-4D97-AF65-F5344CB8AC3E}">
        <p14:creationId xmlns:p14="http://schemas.microsoft.com/office/powerpoint/2010/main" val="9826690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blauw kader e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ame picture 3"/>
          <p:cNvSpPr>
            <a:spLocks noGrp="1" noSelect="1"/>
          </p:cNvSpPr>
          <p:nvPr>
            <p:ph type="pic" sz="quarter" idx="16" hasCustomPrompt="1"/>
          </p:nvPr>
        </p:nvSpPr>
        <p:spPr bwMode="gray">
          <a:xfrm>
            <a:off x="6242400" y="0"/>
            <a:ext cx="5950800" cy="6858000"/>
          </a:xfrm>
        </p:spPr>
        <p:txBody>
          <a:bodyPr/>
          <a:lstStyle>
            <a:lvl1pPr marL="0" indent="0" algn="r">
              <a:lnSpc>
                <a:spcPct val="100000"/>
              </a:lnSpc>
              <a:buFontTx/>
              <a:buNone/>
              <a:defRPr baseline="0"/>
            </a:lvl1pPr>
          </a:lstStyle>
          <a:p>
            <a:r>
              <a:rPr lang="nl-NL" dirty="0"/>
              <a:t>[Invoegen van een foto: klik ergens op de dia,</a:t>
            </a:r>
            <a:br>
              <a:rPr lang="nl-NL" dirty="0"/>
            </a:br>
            <a:r>
              <a:rPr lang="nl-NL" dirty="0"/>
              <a:t>voeg dan een afbeelding in via: </a:t>
            </a:r>
            <a:br>
              <a:rPr lang="nl-NL" dirty="0"/>
            </a:br>
            <a:r>
              <a:rPr lang="nl-NL" dirty="0"/>
              <a:t>Invoegen | Afbeeldingen]</a:t>
            </a:r>
          </a:p>
        </p:txBody>
      </p:sp>
      <p:sp>
        <p:nvSpPr>
          <p:cNvPr id="2" name="Title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891717" y="1643654"/>
            <a:ext cx="4320000" cy="1260000"/>
          </a:xfrm>
        </p:spPr>
        <p:txBody>
          <a:bodyPr/>
          <a:lstStyle>
            <a:lvl1pPr>
              <a:defRPr sz="3000" b="0" baseline="0"/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7" name="Frame Text 2 (JU-Free)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91717" y="2905125"/>
            <a:ext cx="4320000" cy="2780058"/>
          </a:xfrm>
        </p:spPr>
        <p:txBody>
          <a:bodyPr lIns="43200"/>
          <a:lstStyle>
            <a:lvl1pPr marL="0" indent="0">
              <a:buNone/>
              <a:defRPr b="0"/>
            </a:lvl1pPr>
            <a:lvl2pPr marL="0" indent="0">
              <a:buNone/>
              <a:defRPr b="0"/>
            </a:lvl2pPr>
            <a:lvl3pPr marL="0" indent="0">
              <a:buFont typeface="Arial" panose="020B0604020202020204" pitchFamily="34" charset="0"/>
              <a:buNone/>
              <a:defRPr b="0"/>
            </a:lvl3pPr>
            <a:lvl4pPr marL="0" indent="0">
              <a:buFont typeface="Arial" panose="020B0604020202020204" pitchFamily="34" charset="0"/>
              <a:buNone/>
              <a:defRPr b="0"/>
            </a:lvl4pPr>
            <a:lvl5pPr marL="0" indent="0">
              <a:buFont typeface="Arial" panose="020B0604020202020204" pitchFamily="34" charset="0"/>
              <a:buNone/>
              <a:defRPr b="0"/>
            </a:lvl5pPr>
            <a:lvl6pPr marL="0" indent="0">
              <a:buFont typeface="Arial" panose="020B0604020202020204" pitchFamily="34" charset="0"/>
              <a:buNone/>
              <a:defRPr b="0"/>
            </a:lvl6pPr>
            <a:lvl7pPr marL="0" indent="0">
              <a:buFont typeface="Arial" panose="020B0604020202020204" pitchFamily="34" charset="0"/>
              <a:buNone/>
              <a:defRPr b="0"/>
            </a:lvl7pPr>
            <a:lvl8pPr marL="0" indent="0">
              <a:buFont typeface="Arial" panose="020B0604020202020204" pitchFamily="34" charset="0"/>
              <a:buNone/>
              <a:defRPr b="0"/>
            </a:lvl8pPr>
            <a:lvl9pPr marL="0" indent="0">
              <a:buFont typeface="Arial" panose="020B0604020202020204" pitchFamily="34" charset="0"/>
              <a:buNone/>
              <a:defRPr b="0"/>
            </a:lvl9pPr>
          </a:lstStyle>
          <a:p>
            <a:pPr lvl="0"/>
            <a:r>
              <a:rPr lang="nl-NL" dirty="0"/>
              <a:t>[Tekst]</a:t>
            </a:r>
          </a:p>
          <a:p>
            <a:pPr lvl="0"/>
            <a:r>
              <a:rPr lang="nl-NL" dirty="0"/>
              <a:t>JU-LEVEL1=Basistekst</a:t>
            </a:r>
          </a:p>
        </p:txBody>
      </p:sp>
      <p:sp>
        <p:nvSpPr>
          <p:cNvPr id="14" name="Blauw kader (PHJU)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 userDrawn="1">
            <p:ph type="body" idx="1000" hasCustomPrompt="1"/>
            <p:custDataLst>
              <p:custData r:id="rId1"/>
            </p:custDataLst>
          </p:nvPr>
        </p:nvSpPr>
        <p:spPr bwMode="gray">
          <a:xfrm>
            <a:off x="5950800" y="1260000"/>
            <a:ext cx="5583600" cy="419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8" name="Frame Text 5 (JU-Free)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349542" y="1681200"/>
            <a:ext cx="4320000" cy="3200400"/>
          </a:xfrm>
        </p:spPr>
        <p:txBody>
          <a:bodyPr lIns="43200"/>
          <a:lstStyle>
            <a:lvl1pPr marL="0" indent="0">
              <a:buNone/>
              <a:defRPr b="1"/>
            </a:lvl1pPr>
            <a:lvl2pPr marL="342000" indent="-342000">
              <a:buClr>
                <a:schemeClr val="tx1"/>
              </a:buClr>
              <a:buFont typeface="+mj-lt"/>
              <a:buAutoNum type="arabicPeriod"/>
              <a:defRPr b="0"/>
            </a:lvl2pPr>
            <a:lvl3pPr marL="0" indent="0">
              <a:buFont typeface="Arial" panose="020B0604020202020204" pitchFamily="34" charset="0"/>
              <a:buNone/>
              <a:defRPr b="0"/>
            </a:lvl3pPr>
            <a:lvl4pPr marL="0" indent="0">
              <a:buFont typeface="Arial" panose="020B0604020202020204" pitchFamily="34" charset="0"/>
              <a:buNone/>
              <a:defRPr b="0"/>
            </a:lvl4pPr>
            <a:lvl5pPr marL="0" indent="0">
              <a:buFont typeface="Arial" panose="020B0604020202020204" pitchFamily="34" charset="0"/>
              <a:buNone/>
              <a:defRPr b="0"/>
            </a:lvl5pPr>
            <a:lvl6pPr marL="0" indent="0">
              <a:buFont typeface="Arial" panose="020B0604020202020204" pitchFamily="34" charset="0"/>
              <a:buNone/>
              <a:defRPr b="0"/>
            </a:lvl6pPr>
            <a:lvl7pPr marL="0" indent="0">
              <a:buFont typeface="Arial" panose="020B0604020202020204" pitchFamily="34" charset="0"/>
              <a:buNone/>
              <a:defRPr b="0"/>
            </a:lvl7pPr>
            <a:lvl8pPr marL="0" indent="0">
              <a:buFont typeface="Arial" panose="020B0604020202020204" pitchFamily="34" charset="0"/>
              <a:buNone/>
              <a:defRPr b="0"/>
            </a:lvl8pPr>
            <a:lvl9pPr marL="0" indent="0">
              <a:buFont typeface="Arial" panose="020B0604020202020204" pitchFamily="34" charset="0"/>
              <a:buNone/>
              <a:defRPr b="0"/>
            </a:lvl9pPr>
          </a:lstStyle>
          <a:p>
            <a:pPr lvl="0"/>
            <a:r>
              <a:rPr lang="nl-NL" dirty="0"/>
              <a:t>[Kopje]</a:t>
            </a:r>
          </a:p>
          <a:p>
            <a:pPr lvl="0"/>
            <a:r>
              <a:rPr lang="nl-NL" dirty="0"/>
              <a:t>JU-LEVEL1=Kopje</a:t>
            </a:r>
          </a:p>
          <a:p>
            <a:pPr lvl="1"/>
            <a:r>
              <a:rPr lang="nl-NL" dirty="0"/>
              <a:t>JU-LEVEL2=Opsomming nummer 1e niveau</a:t>
            </a:r>
          </a:p>
          <a:p>
            <a:pPr lvl="2"/>
            <a:r>
              <a:rPr lang="nl-NL" dirty="0"/>
              <a:t>JU-LEVEL3=Basistekst</a:t>
            </a:r>
          </a:p>
        </p:txBody>
      </p:sp>
      <p:sp>
        <p:nvSpPr>
          <p:cNvPr id="4" name="Koptekst groen 6 (JU-Free)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19125" y="466725"/>
            <a:ext cx="4343400" cy="216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300">
                <a:solidFill>
                  <a:schemeClr val="tx2"/>
                </a:solidFill>
                <a:latin typeface="+mj-lt"/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9pPr>
          </a:lstStyle>
          <a:p>
            <a:pPr lvl="0"/>
            <a:r>
              <a:rPr lang="nl-NL" dirty="0"/>
              <a:t>[Kopje]</a:t>
            </a:r>
          </a:p>
          <a:p>
            <a:pPr lvl="0"/>
            <a:r>
              <a:rPr lang="nl-NL" dirty="0"/>
              <a:t>JU-LEVEL1=Kopje</a:t>
            </a:r>
          </a:p>
        </p:txBody>
      </p:sp>
    </p:spTree>
    <p:extLst>
      <p:ext uri="{BB962C8B-B14F-4D97-AF65-F5344CB8AC3E}">
        <p14:creationId xmlns:p14="http://schemas.microsoft.com/office/powerpoint/2010/main" val="180757700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et tekst en foto met r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picture 5"/>
          <p:cNvSpPr>
            <a:spLocks noGrp="1" noSelect="1"/>
          </p:cNvSpPr>
          <p:nvPr>
            <p:ph type="pic" sz="quarter" idx="16" hasCustomPrompt="1"/>
          </p:nvPr>
        </p:nvSpPr>
        <p:spPr bwMode="gray">
          <a:xfrm>
            <a:off x="-6914" y="0"/>
            <a:ext cx="7066800" cy="6858000"/>
          </a:xfrm>
        </p:spPr>
        <p:txBody>
          <a:bodyPr/>
          <a:lstStyle>
            <a:lvl1pPr marL="0" indent="0" algn="r">
              <a:lnSpc>
                <a:spcPct val="100000"/>
              </a:lnSpc>
              <a:buFontTx/>
              <a:buNone/>
              <a:defRPr baseline="0"/>
            </a:lvl1pPr>
          </a:lstStyle>
          <a:p>
            <a:r>
              <a:rPr lang="nl-NL" dirty="0"/>
              <a:t>[Invoegen van een foto: klik ergens op de dia, </a:t>
            </a:r>
            <a:br>
              <a:rPr lang="nl-NL" dirty="0"/>
            </a:br>
            <a:r>
              <a:rPr lang="nl-NL" dirty="0"/>
              <a:t>voeg dan een afbeelding in via: Invoegen | Afbeeldingen]</a:t>
            </a:r>
          </a:p>
        </p:txBody>
      </p:sp>
      <p:sp>
        <p:nvSpPr>
          <p:cNvPr id="9" name="Raster (PHJU) 1">
            <a:extLst>
              <a:ext uri="{FF2B5EF4-FFF2-40B4-BE49-F238E27FC236}">
                <a16:creationId xmlns:a16="http://schemas.microsoft.com/office/drawing/2014/main" id="{79AC1F9B-2E49-6441-A61A-F42AB5E14A72}"/>
              </a:ext>
            </a:extLst>
          </p:cNvPr>
          <p:cNvSpPr>
            <a:spLocks noGrp="1" noSelect="1"/>
          </p:cNvSpPr>
          <p:nvPr userDrawn="1">
            <p:ph type="body" idx="1000" hasCustomPrompt="1"/>
            <p:custDataLst>
              <p:custData r:id="rId1"/>
            </p:custDataLst>
          </p:nvPr>
        </p:nvSpPr>
        <p:spPr bwMode="gray">
          <a:xfrm rot="5400000" flipH="1">
            <a:off x="104397" y="-104402"/>
            <a:ext cx="6858002" cy="706680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60000"/>
                </a:schemeClr>
              </a:gs>
              <a:gs pos="29000">
                <a:schemeClr val="bg1">
                  <a:alpha val="0"/>
                </a:schemeClr>
              </a:gs>
              <a:gs pos="70000">
                <a:srgbClr val="653172">
                  <a:alpha val="74000"/>
                  <a:lumMod val="87000"/>
                </a:srgbClr>
              </a:gs>
              <a:gs pos="100000">
                <a:srgbClr val="6A3371">
                  <a:lumMod val="42000"/>
                </a:srgb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 dirty="0"/>
              <a:t> </a:t>
            </a:r>
          </a:p>
        </p:txBody>
      </p:sp>
      <p:sp>
        <p:nvSpPr>
          <p:cNvPr id="2" name="Title 2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7434375" y="1976850"/>
            <a:ext cx="3906000" cy="1940400"/>
          </a:xfrm>
        </p:spPr>
        <p:txBody>
          <a:bodyPr anchor="b"/>
          <a:lstStyle>
            <a:lvl1pPr>
              <a:defRPr sz="4000" b="0" baseline="0"/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7" name="Frame Text 3 (JU-Free)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377225" y="4536825"/>
            <a:ext cx="4273200" cy="1422000"/>
          </a:xfrm>
        </p:spPr>
        <p:txBody>
          <a:bodyPr lIns="43200"/>
          <a:lstStyle>
            <a:lvl1pPr marL="0" indent="0">
              <a:buNone/>
              <a:defRPr b="0">
                <a:solidFill>
                  <a:schemeClr val="bg2"/>
                </a:solidFill>
              </a:defRPr>
            </a:lvl1pPr>
            <a:lvl2pPr marL="0" indent="0">
              <a:buNone/>
              <a:defRPr b="0">
                <a:solidFill>
                  <a:schemeClr val="bg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5pPr>
            <a:lvl6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6pPr>
            <a:lvl7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7pPr>
            <a:lvl8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8pPr>
            <a:lvl9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9pPr>
          </a:lstStyle>
          <a:p>
            <a:pPr lvl="0"/>
            <a:r>
              <a:rPr lang="nl-NL" dirty="0"/>
              <a:t>[Tekst]</a:t>
            </a:r>
          </a:p>
          <a:p>
            <a:pPr lvl="0"/>
            <a:r>
              <a:rPr lang="nl-NL" dirty="0"/>
              <a:t>JU-LEVEL1=Basistekst</a:t>
            </a:r>
          </a:p>
        </p:txBody>
      </p:sp>
      <p:sp>
        <p:nvSpPr>
          <p:cNvPr id="6" name="Slide Number Placeholder 4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Koptekst groen 6 (JU-Free)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7419975" y="466725"/>
            <a:ext cx="4343400" cy="216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300">
                <a:solidFill>
                  <a:schemeClr val="tx2"/>
                </a:solidFill>
                <a:latin typeface="+mj-lt"/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9pPr>
          </a:lstStyle>
          <a:p>
            <a:pPr lvl="0"/>
            <a:r>
              <a:rPr lang="nl-NL" dirty="0"/>
              <a:t>[Kopje]</a:t>
            </a:r>
          </a:p>
          <a:p>
            <a:pPr lvl="0"/>
            <a:r>
              <a:rPr lang="nl-NL" dirty="0"/>
              <a:t>JU-LEVEL1=Kopje</a:t>
            </a:r>
          </a:p>
        </p:txBody>
      </p:sp>
      <p:sp>
        <p:nvSpPr>
          <p:cNvPr id="17" name="Text Placeholder 16 (PHJU)"/>
          <p:cNvSpPr>
            <a:spLocks noGrp="1" noSelect="1"/>
          </p:cNvSpPr>
          <p:nvPr userDrawn="1">
            <p:ph type="body" idx="1001" hasCustomPrompt="1"/>
            <p:custDataLst>
              <p:custData r:id="rId2"/>
            </p:custDataLst>
          </p:nvPr>
        </p:nvSpPr>
        <p:spPr bwMode="gray">
          <a:xfrm>
            <a:off x="417332" y="6053787"/>
            <a:ext cx="653271" cy="357827"/>
          </a:xfrm>
          <a:custGeom>
            <a:avLst/>
            <a:gdLst>
              <a:gd name="connsiteX0" fmla="*/ 323805 w 653271"/>
              <a:gd name="connsiteY0" fmla="*/ 319560 h 357827"/>
              <a:gd name="connsiteX1" fmla="*/ 308291 w 653271"/>
              <a:gd name="connsiteY1" fmla="*/ 331671 h 357827"/>
              <a:gd name="connsiteX2" fmla="*/ 324322 w 653271"/>
              <a:gd name="connsiteY2" fmla="*/ 343654 h 357827"/>
              <a:gd name="connsiteX3" fmla="*/ 339578 w 653271"/>
              <a:gd name="connsiteY3" fmla="*/ 338887 h 357827"/>
              <a:gd name="connsiteX4" fmla="*/ 343327 w 653271"/>
              <a:gd name="connsiteY4" fmla="*/ 326389 h 357827"/>
              <a:gd name="connsiteX5" fmla="*/ 343327 w 653271"/>
              <a:gd name="connsiteY5" fmla="*/ 319560 h 357827"/>
              <a:gd name="connsiteX6" fmla="*/ 323805 w 653271"/>
              <a:gd name="connsiteY6" fmla="*/ 319560 h 357827"/>
              <a:gd name="connsiteX7" fmla="*/ 194132 w 653271"/>
              <a:gd name="connsiteY7" fmla="*/ 272660 h 357827"/>
              <a:gd name="connsiteX8" fmla="*/ 211069 w 653271"/>
              <a:gd name="connsiteY8" fmla="*/ 272660 h 357827"/>
              <a:gd name="connsiteX9" fmla="*/ 211069 w 653271"/>
              <a:gd name="connsiteY9" fmla="*/ 356796 h 357827"/>
              <a:gd name="connsiteX10" fmla="*/ 194132 w 653271"/>
              <a:gd name="connsiteY10" fmla="*/ 356796 h 357827"/>
              <a:gd name="connsiteX11" fmla="*/ 509976 w 653271"/>
              <a:gd name="connsiteY11" fmla="*/ 271629 h 357827"/>
              <a:gd name="connsiteX12" fmla="*/ 541263 w 653271"/>
              <a:gd name="connsiteY12" fmla="*/ 281035 h 357827"/>
              <a:gd name="connsiteX13" fmla="*/ 530661 w 653271"/>
              <a:gd name="connsiteY13" fmla="*/ 291858 h 357827"/>
              <a:gd name="connsiteX14" fmla="*/ 509846 w 653271"/>
              <a:gd name="connsiteY14" fmla="*/ 285673 h 357827"/>
              <a:gd name="connsiteX15" fmla="*/ 494461 w 653271"/>
              <a:gd name="connsiteY15" fmla="*/ 296497 h 357827"/>
              <a:gd name="connsiteX16" fmla="*/ 506226 w 653271"/>
              <a:gd name="connsiteY16" fmla="*/ 306160 h 357827"/>
              <a:gd name="connsiteX17" fmla="*/ 517991 w 653271"/>
              <a:gd name="connsiteY17" fmla="*/ 307191 h 357827"/>
              <a:gd name="connsiteX18" fmla="*/ 544624 w 653271"/>
              <a:gd name="connsiteY18" fmla="*/ 331027 h 357827"/>
              <a:gd name="connsiteX19" fmla="*/ 509459 w 653271"/>
              <a:gd name="connsiteY19" fmla="*/ 357827 h 357827"/>
              <a:gd name="connsiteX20" fmla="*/ 474034 w 653271"/>
              <a:gd name="connsiteY20" fmla="*/ 345716 h 357827"/>
              <a:gd name="connsiteX21" fmla="*/ 485153 w 653271"/>
              <a:gd name="connsiteY21" fmla="*/ 334506 h 357827"/>
              <a:gd name="connsiteX22" fmla="*/ 509459 w 653271"/>
              <a:gd name="connsiteY22" fmla="*/ 343396 h 357827"/>
              <a:gd name="connsiteX23" fmla="*/ 527946 w 653271"/>
              <a:gd name="connsiteY23" fmla="*/ 331671 h 357827"/>
              <a:gd name="connsiteX24" fmla="*/ 516698 w 653271"/>
              <a:gd name="connsiteY24" fmla="*/ 321750 h 357827"/>
              <a:gd name="connsiteX25" fmla="*/ 503124 w 653271"/>
              <a:gd name="connsiteY25" fmla="*/ 320591 h 357827"/>
              <a:gd name="connsiteX26" fmla="*/ 478172 w 653271"/>
              <a:gd name="connsiteY26" fmla="*/ 297398 h 357827"/>
              <a:gd name="connsiteX27" fmla="*/ 509976 w 653271"/>
              <a:gd name="connsiteY27" fmla="*/ 271629 h 357827"/>
              <a:gd name="connsiteX28" fmla="*/ 426199 w 653271"/>
              <a:gd name="connsiteY28" fmla="*/ 271629 h 357827"/>
              <a:gd name="connsiteX29" fmla="*/ 447014 w 653271"/>
              <a:gd name="connsiteY29" fmla="*/ 279231 h 357827"/>
              <a:gd name="connsiteX30" fmla="*/ 455547 w 653271"/>
              <a:gd name="connsiteY30" fmla="*/ 302939 h 357827"/>
              <a:gd name="connsiteX31" fmla="*/ 455547 w 653271"/>
              <a:gd name="connsiteY31" fmla="*/ 356796 h 357827"/>
              <a:gd name="connsiteX32" fmla="*/ 438610 w 653271"/>
              <a:gd name="connsiteY32" fmla="*/ 356796 h 357827"/>
              <a:gd name="connsiteX33" fmla="*/ 438610 w 653271"/>
              <a:gd name="connsiteY33" fmla="*/ 305516 h 357827"/>
              <a:gd name="connsiteX34" fmla="*/ 421545 w 653271"/>
              <a:gd name="connsiteY34" fmla="*/ 286704 h 357827"/>
              <a:gd name="connsiteX35" fmla="*/ 404091 w 653271"/>
              <a:gd name="connsiteY35" fmla="*/ 305516 h 357827"/>
              <a:gd name="connsiteX36" fmla="*/ 404091 w 653271"/>
              <a:gd name="connsiteY36" fmla="*/ 356796 h 357827"/>
              <a:gd name="connsiteX37" fmla="*/ 387155 w 653271"/>
              <a:gd name="connsiteY37" fmla="*/ 356796 h 357827"/>
              <a:gd name="connsiteX38" fmla="*/ 387155 w 653271"/>
              <a:gd name="connsiteY38" fmla="*/ 272660 h 357827"/>
              <a:gd name="connsiteX39" fmla="*/ 403703 w 653271"/>
              <a:gd name="connsiteY39" fmla="*/ 272660 h 357827"/>
              <a:gd name="connsiteX40" fmla="*/ 403703 w 653271"/>
              <a:gd name="connsiteY40" fmla="*/ 281035 h 357827"/>
              <a:gd name="connsiteX41" fmla="*/ 426199 w 653271"/>
              <a:gd name="connsiteY41" fmla="*/ 271629 h 357827"/>
              <a:gd name="connsiteX42" fmla="*/ 325486 w 653271"/>
              <a:gd name="connsiteY42" fmla="*/ 271629 h 357827"/>
              <a:gd name="connsiteX43" fmla="*/ 360264 w 653271"/>
              <a:gd name="connsiteY43" fmla="*/ 300491 h 357827"/>
              <a:gd name="connsiteX44" fmla="*/ 360264 w 653271"/>
              <a:gd name="connsiteY44" fmla="*/ 356796 h 357827"/>
              <a:gd name="connsiteX45" fmla="*/ 343586 w 653271"/>
              <a:gd name="connsiteY45" fmla="*/ 356796 h 357827"/>
              <a:gd name="connsiteX46" fmla="*/ 343586 w 653271"/>
              <a:gd name="connsiteY46" fmla="*/ 349195 h 357827"/>
              <a:gd name="connsiteX47" fmla="*/ 321090 w 653271"/>
              <a:gd name="connsiteY47" fmla="*/ 357827 h 357827"/>
              <a:gd name="connsiteX48" fmla="*/ 298465 w 653271"/>
              <a:gd name="connsiteY48" fmla="*/ 350096 h 357827"/>
              <a:gd name="connsiteX49" fmla="*/ 291872 w 653271"/>
              <a:gd name="connsiteY49" fmla="*/ 332058 h 357827"/>
              <a:gd name="connsiteX50" fmla="*/ 321090 w 653271"/>
              <a:gd name="connsiteY50" fmla="*/ 307835 h 357827"/>
              <a:gd name="connsiteX51" fmla="*/ 343327 w 653271"/>
              <a:gd name="connsiteY51" fmla="*/ 307835 h 357827"/>
              <a:gd name="connsiteX52" fmla="*/ 343327 w 653271"/>
              <a:gd name="connsiteY52" fmla="*/ 301779 h 357827"/>
              <a:gd name="connsiteX53" fmla="*/ 324839 w 653271"/>
              <a:gd name="connsiteY53" fmla="*/ 286060 h 357827"/>
              <a:gd name="connsiteX54" fmla="*/ 306352 w 653271"/>
              <a:gd name="connsiteY54" fmla="*/ 294306 h 357827"/>
              <a:gd name="connsiteX55" fmla="*/ 295362 w 653271"/>
              <a:gd name="connsiteY55" fmla="*/ 283870 h 357827"/>
              <a:gd name="connsiteX56" fmla="*/ 325486 w 653271"/>
              <a:gd name="connsiteY56" fmla="*/ 271629 h 357827"/>
              <a:gd name="connsiteX57" fmla="*/ 241709 w 653271"/>
              <a:gd name="connsiteY57" fmla="*/ 238645 h 357827"/>
              <a:gd name="connsiteX58" fmla="*/ 258645 w 653271"/>
              <a:gd name="connsiteY58" fmla="*/ 238645 h 357827"/>
              <a:gd name="connsiteX59" fmla="*/ 258645 w 653271"/>
              <a:gd name="connsiteY59" fmla="*/ 332573 h 357827"/>
              <a:gd name="connsiteX60" fmla="*/ 267825 w 653271"/>
              <a:gd name="connsiteY60" fmla="*/ 342366 h 357827"/>
              <a:gd name="connsiteX61" fmla="*/ 275323 w 653271"/>
              <a:gd name="connsiteY61" fmla="*/ 342366 h 357827"/>
              <a:gd name="connsiteX62" fmla="*/ 275323 w 653271"/>
              <a:gd name="connsiteY62" fmla="*/ 356796 h 357827"/>
              <a:gd name="connsiteX63" fmla="*/ 264851 w 653271"/>
              <a:gd name="connsiteY63" fmla="*/ 356796 h 357827"/>
              <a:gd name="connsiteX64" fmla="*/ 241709 w 653271"/>
              <a:gd name="connsiteY64" fmla="*/ 333604 h 357827"/>
              <a:gd name="connsiteX65" fmla="*/ 241709 w 653271"/>
              <a:gd name="connsiteY65" fmla="*/ 238645 h 357827"/>
              <a:gd name="connsiteX66" fmla="*/ 83335 w 653271"/>
              <a:gd name="connsiteY66" fmla="*/ 238645 h 357827"/>
              <a:gd name="connsiteX67" fmla="*/ 101952 w 653271"/>
              <a:gd name="connsiteY67" fmla="*/ 238645 h 357827"/>
              <a:gd name="connsiteX68" fmla="*/ 129231 w 653271"/>
              <a:gd name="connsiteY68" fmla="*/ 324585 h 357827"/>
              <a:gd name="connsiteX69" fmla="*/ 156640 w 653271"/>
              <a:gd name="connsiteY69" fmla="*/ 238645 h 357827"/>
              <a:gd name="connsiteX70" fmla="*/ 175644 w 653271"/>
              <a:gd name="connsiteY70" fmla="*/ 238645 h 357827"/>
              <a:gd name="connsiteX71" fmla="*/ 136342 w 653271"/>
              <a:gd name="connsiteY71" fmla="*/ 356796 h 357827"/>
              <a:gd name="connsiteX72" fmla="*/ 122250 w 653271"/>
              <a:gd name="connsiteY72" fmla="*/ 356796 h 357827"/>
              <a:gd name="connsiteX73" fmla="*/ 83335 w 653271"/>
              <a:gd name="connsiteY73" fmla="*/ 238645 h 357827"/>
              <a:gd name="connsiteX74" fmla="*/ 193615 w 653271"/>
              <a:gd name="connsiteY74" fmla="*/ 238129 h 357827"/>
              <a:gd name="connsiteX75" fmla="*/ 211586 w 653271"/>
              <a:gd name="connsiteY75" fmla="*/ 238129 h 357827"/>
              <a:gd name="connsiteX76" fmla="*/ 211586 w 653271"/>
              <a:gd name="connsiteY76" fmla="*/ 256039 h 357827"/>
              <a:gd name="connsiteX77" fmla="*/ 193615 w 653271"/>
              <a:gd name="connsiteY77" fmla="*/ 256039 h 357827"/>
              <a:gd name="connsiteX78" fmla="*/ 5451 w 653271"/>
              <a:gd name="connsiteY78" fmla="*/ 18 h 357827"/>
              <a:gd name="connsiteX79" fmla="*/ 8838 w 653271"/>
              <a:gd name="connsiteY79" fmla="*/ 926 h 357827"/>
              <a:gd name="connsiteX80" fmla="*/ 30513 w 653271"/>
              <a:gd name="connsiteY80" fmla="*/ 4039 h 357827"/>
              <a:gd name="connsiteX81" fmla="*/ 30901 w 653271"/>
              <a:gd name="connsiteY81" fmla="*/ 3910 h 357827"/>
              <a:gd name="connsiteX82" fmla="*/ 32320 w 653271"/>
              <a:gd name="connsiteY82" fmla="*/ 3520 h 357827"/>
              <a:gd name="connsiteX83" fmla="*/ 33481 w 653271"/>
              <a:gd name="connsiteY83" fmla="*/ 3261 h 357827"/>
              <a:gd name="connsiteX84" fmla="*/ 35029 w 653271"/>
              <a:gd name="connsiteY84" fmla="*/ 2742 h 357827"/>
              <a:gd name="connsiteX85" fmla="*/ 35674 w 653271"/>
              <a:gd name="connsiteY85" fmla="*/ 2483 h 357827"/>
              <a:gd name="connsiteX86" fmla="*/ 36320 w 653271"/>
              <a:gd name="connsiteY86" fmla="*/ 2353 h 357827"/>
              <a:gd name="connsiteX87" fmla="*/ 44448 w 653271"/>
              <a:gd name="connsiteY87" fmla="*/ 4039 h 357827"/>
              <a:gd name="connsiteX88" fmla="*/ 48061 w 653271"/>
              <a:gd name="connsiteY88" fmla="*/ 12990 h 357827"/>
              <a:gd name="connsiteX89" fmla="*/ 48061 w 653271"/>
              <a:gd name="connsiteY89" fmla="*/ 13898 h 357827"/>
              <a:gd name="connsiteX90" fmla="*/ 58769 w 653271"/>
              <a:gd name="connsiteY90" fmla="*/ 30892 h 357827"/>
              <a:gd name="connsiteX91" fmla="*/ 62511 w 653271"/>
              <a:gd name="connsiteY91" fmla="*/ 33875 h 357827"/>
              <a:gd name="connsiteX92" fmla="*/ 68833 w 653271"/>
              <a:gd name="connsiteY92" fmla="*/ 38805 h 357827"/>
              <a:gd name="connsiteX93" fmla="*/ 81478 w 653271"/>
              <a:gd name="connsiteY93" fmla="*/ 56058 h 357827"/>
              <a:gd name="connsiteX94" fmla="*/ 87671 w 653271"/>
              <a:gd name="connsiteY94" fmla="*/ 67084 h 357827"/>
              <a:gd name="connsiteX95" fmla="*/ 93219 w 653271"/>
              <a:gd name="connsiteY95" fmla="*/ 72013 h 357827"/>
              <a:gd name="connsiteX96" fmla="*/ 93477 w 653271"/>
              <a:gd name="connsiteY96" fmla="*/ 72143 h 357827"/>
              <a:gd name="connsiteX97" fmla="*/ 98121 w 653271"/>
              <a:gd name="connsiteY97" fmla="*/ 76424 h 357827"/>
              <a:gd name="connsiteX98" fmla="*/ 119281 w 653271"/>
              <a:gd name="connsiteY98" fmla="*/ 91342 h 357827"/>
              <a:gd name="connsiteX99" fmla="*/ 120313 w 653271"/>
              <a:gd name="connsiteY99" fmla="*/ 91471 h 357827"/>
              <a:gd name="connsiteX100" fmla="*/ 120700 w 653271"/>
              <a:gd name="connsiteY100" fmla="*/ 91342 h 357827"/>
              <a:gd name="connsiteX101" fmla="*/ 125345 w 653271"/>
              <a:gd name="connsiteY101" fmla="*/ 90823 h 357827"/>
              <a:gd name="connsiteX102" fmla="*/ 126765 w 653271"/>
              <a:gd name="connsiteY102" fmla="*/ 90563 h 357827"/>
              <a:gd name="connsiteX103" fmla="*/ 128055 w 653271"/>
              <a:gd name="connsiteY103" fmla="*/ 90434 h 357827"/>
              <a:gd name="connsiteX104" fmla="*/ 128571 w 653271"/>
              <a:gd name="connsiteY104" fmla="*/ 90434 h 357827"/>
              <a:gd name="connsiteX105" fmla="*/ 139796 w 653271"/>
              <a:gd name="connsiteY105" fmla="*/ 93806 h 357827"/>
              <a:gd name="connsiteX106" fmla="*/ 149473 w 653271"/>
              <a:gd name="connsiteY106" fmla="*/ 102368 h 357827"/>
              <a:gd name="connsiteX107" fmla="*/ 150376 w 653271"/>
              <a:gd name="connsiteY107" fmla="*/ 103276 h 357827"/>
              <a:gd name="connsiteX108" fmla="*/ 151795 w 653271"/>
              <a:gd name="connsiteY108" fmla="*/ 104703 h 357827"/>
              <a:gd name="connsiteX109" fmla="*/ 161343 w 653271"/>
              <a:gd name="connsiteY109" fmla="*/ 111967 h 357827"/>
              <a:gd name="connsiteX110" fmla="*/ 181599 w 653271"/>
              <a:gd name="connsiteY110" fmla="*/ 112486 h 357827"/>
              <a:gd name="connsiteX111" fmla="*/ 183793 w 653271"/>
              <a:gd name="connsiteY111" fmla="*/ 112486 h 357827"/>
              <a:gd name="connsiteX112" fmla="*/ 208823 w 653271"/>
              <a:gd name="connsiteY112" fmla="*/ 112097 h 357827"/>
              <a:gd name="connsiteX113" fmla="*/ 209081 w 653271"/>
              <a:gd name="connsiteY113" fmla="*/ 112097 h 357827"/>
              <a:gd name="connsiteX114" fmla="*/ 213597 w 653271"/>
              <a:gd name="connsiteY114" fmla="*/ 111059 h 357827"/>
              <a:gd name="connsiteX115" fmla="*/ 212694 w 653271"/>
              <a:gd name="connsiteY115" fmla="*/ 109243 h 357827"/>
              <a:gd name="connsiteX116" fmla="*/ 212823 w 653271"/>
              <a:gd name="connsiteY116" fmla="*/ 100811 h 357827"/>
              <a:gd name="connsiteX117" fmla="*/ 214113 w 653271"/>
              <a:gd name="connsiteY117" fmla="*/ 97049 h 357827"/>
              <a:gd name="connsiteX118" fmla="*/ 232434 w 653271"/>
              <a:gd name="connsiteY118" fmla="*/ 84337 h 357827"/>
              <a:gd name="connsiteX119" fmla="*/ 236305 w 653271"/>
              <a:gd name="connsiteY119" fmla="*/ 84077 h 357827"/>
              <a:gd name="connsiteX120" fmla="*/ 249852 w 653271"/>
              <a:gd name="connsiteY120" fmla="*/ 89655 h 357827"/>
              <a:gd name="connsiteX121" fmla="*/ 251917 w 653271"/>
              <a:gd name="connsiteY121" fmla="*/ 91471 h 357827"/>
              <a:gd name="connsiteX122" fmla="*/ 253852 w 653271"/>
              <a:gd name="connsiteY122" fmla="*/ 93158 h 357827"/>
              <a:gd name="connsiteX123" fmla="*/ 255658 w 653271"/>
              <a:gd name="connsiteY123" fmla="*/ 107168 h 357827"/>
              <a:gd name="connsiteX124" fmla="*/ 255013 w 653271"/>
              <a:gd name="connsiteY124" fmla="*/ 108595 h 357827"/>
              <a:gd name="connsiteX125" fmla="*/ 254626 w 653271"/>
              <a:gd name="connsiteY125" fmla="*/ 109243 h 357827"/>
              <a:gd name="connsiteX126" fmla="*/ 254368 w 653271"/>
              <a:gd name="connsiteY126" fmla="*/ 110930 h 357827"/>
              <a:gd name="connsiteX127" fmla="*/ 254368 w 653271"/>
              <a:gd name="connsiteY127" fmla="*/ 111578 h 357827"/>
              <a:gd name="connsiteX128" fmla="*/ 254368 w 653271"/>
              <a:gd name="connsiteY128" fmla="*/ 114951 h 357827"/>
              <a:gd name="connsiteX129" fmla="*/ 253207 w 653271"/>
              <a:gd name="connsiteY129" fmla="*/ 120399 h 357827"/>
              <a:gd name="connsiteX130" fmla="*/ 250498 w 653271"/>
              <a:gd name="connsiteY130" fmla="*/ 120659 h 357827"/>
              <a:gd name="connsiteX131" fmla="*/ 240950 w 653271"/>
              <a:gd name="connsiteY131" fmla="*/ 129869 h 357827"/>
              <a:gd name="connsiteX132" fmla="*/ 238627 w 653271"/>
              <a:gd name="connsiteY132" fmla="*/ 130258 h 357827"/>
              <a:gd name="connsiteX133" fmla="*/ 236563 w 653271"/>
              <a:gd name="connsiteY133" fmla="*/ 130128 h 357827"/>
              <a:gd name="connsiteX134" fmla="*/ 237853 w 653271"/>
              <a:gd name="connsiteY134" fmla="*/ 131815 h 357827"/>
              <a:gd name="connsiteX135" fmla="*/ 238756 w 653271"/>
              <a:gd name="connsiteY135" fmla="*/ 132982 h 357827"/>
              <a:gd name="connsiteX136" fmla="*/ 239402 w 653271"/>
              <a:gd name="connsiteY136" fmla="*/ 133371 h 357827"/>
              <a:gd name="connsiteX137" fmla="*/ 239660 w 653271"/>
              <a:gd name="connsiteY137" fmla="*/ 133631 h 357827"/>
              <a:gd name="connsiteX138" fmla="*/ 255400 w 653271"/>
              <a:gd name="connsiteY138" fmla="*/ 142841 h 357827"/>
              <a:gd name="connsiteX139" fmla="*/ 261206 w 653271"/>
              <a:gd name="connsiteY139" fmla="*/ 144657 h 357827"/>
              <a:gd name="connsiteX140" fmla="*/ 279270 w 653271"/>
              <a:gd name="connsiteY140" fmla="*/ 151532 h 357827"/>
              <a:gd name="connsiteX141" fmla="*/ 283398 w 653271"/>
              <a:gd name="connsiteY141" fmla="*/ 153478 h 357827"/>
              <a:gd name="connsiteX142" fmla="*/ 303784 w 653271"/>
              <a:gd name="connsiteY142" fmla="*/ 162040 h 357827"/>
              <a:gd name="connsiteX143" fmla="*/ 304325 w 653271"/>
              <a:gd name="connsiteY143" fmla="*/ 161950 h 357827"/>
              <a:gd name="connsiteX144" fmla="*/ 306573 w 653271"/>
              <a:gd name="connsiteY144" fmla="*/ 159908 h 357827"/>
              <a:gd name="connsiteX145" fmla="*/ 313467 w 653271"/>
              <a:gd name="connsiteY145" fmla="*/ 157231 h 357827"/>
              <a:gd name="connsiteX146" fmla="*/ 319301 w 653271"/>
              <a:gd name="connsiteY146" fmla="*/ 158506 h 357827"/>
              <a:gd name="connsiteX147" fmla="*/ 319036 w 653271"/>
              <a:gd name="connsiteY147" fmla="*/ 159143 h 357827"/>
              <a:gd name="connsiteX148" fmla="*/ 318240 w 653271"/>
              <a:gd name="connsiteY148" fmla="*/ 159398 h 357827"/>
              <a:gd name="connsiteX149" fmla="*/ 317784 w 653271"/>
              <a:gd name="connsiteY149" fmla="*/ 159740 h 357827"/>
              <a:gd name="connsiteX150" fmla="*/ 320944 w 653271"/>
              <a:gd name="connsiteY150" fmla="*/ 159316 h 357827"/>
              <a:gd name="connsiteX151" fmla="*/ 324299 w 653271"/>
              <a:gd name="connsiteY151" fmla="*/ 159316 h 357827"/>
              <a:gd name="connsiteX152" fmla="*/ 327782 w 653271"/>
              <a:gd name="connsiteY152" fmla="*/ 159446 h 357827"/>
              <a:gd name="connsiteX153" fmla="*/ 335862 w 653271"/>
              <a:gd name="connsiteY153" fmla="*/ 161505 h 357827"/>
              <a:gd name="connsiteX154" fmla="*/ 336492 w 653271"/>
              <a:gd name="connsiteY154" fmla="*/ 162709 h 357827"/>
              <a:gd name="connsiteX155" fmla="*/ 339322 w 653271"/>
              <a:gd name="connsiteY155" fmla="*/ 162709 h 357827"/>
              <a:gd name="connsiteX156" fmla="*/ 365970 w 653271"/>
              <a:gd name="connsiteY156" fmla="*/ 157147 h 357827"/>
              <a:gd name="connsiteX157" fmla="*/ 384597 w 653271"/>
              <a:gd name="connsiteY157" fmla="*/ 152620 h 357827"/>
              <a:gd name="connsiteX158" fmla="*/ 390547 w 653271"/>
              <a:gd name="connsiteY158" fmla="*/ 151455 h 357827"/>
              <a:gd name="connsiteX159" fmla="*/ 406976 w 653271"/>
              <a:gd name="connsiteY159" fmla="*/ 144471 h 357827"/>
              <a:gd name="connsiteX160" fmla="*/ 407364 w 653271"/>
              <a:gd name="connsiteY160" fmla="*/ 144212 h 357827"/>
              <a:gd name="connsiteX161" fmla="*/ 408140 w 653271"/>
              <a:gd name="connsiteY161" fmla="*/ 143953 h 357827"/>
              <a:gd name="connsiteX162" fmla="*/ 408916 w 653271"/>
              <a:gd name="connsiteY162" fmla="*/ 143307 h 357827"/>
              <a:gd name="connsiteX163" fmla="*/ 422757 w 653271"/>
              <a:gd name="connsiteY163" fmla="*/ 136451 h 357827"/>
              <a:gd name="connsiteX164" fmla="*/ 427802 w 653271"/>
              <a:gd name="connsiteY164" fmla="*/ 134770 h 357827"/>
              <a:gd name="connsiteX165" fmla="*/ 428190 w 653271"/>
              <a:gd name="connsiteY165" fmla="*/ 134640 h 357827"/>
              <a:gd name="connsiteX166" fmla="*/ 428837 w 653271"/>
              <a:gd name="connsiteY166" fmla="*/ 134511 h 357827"/>
              <a:gd name="connsiteX167" fmla="*/ 429225 w 653271"/>
              <a:gd name="connsiteY167" fmla="*/ 134382 h 357827"/>
              <a:gd name="connsiteX168" fmla="*/ 429355 w 653271"/>
              <a:gd name="connsiteY168" fmla="*/ 134252 h 357827"/>
              <a:gd name="connsiteX169" fmla="*/ 434399 w 653271"/>
              <a:gd name="connsiteY169" fmla="*/ 129467 h 357827"/>
              <a:gd name="connsiteX170" fmla="*/ 464540 w 653271"/>
              <a:gd name="connsiteY170" fmla="*/ 84066 h 357827"/>
              <a:gd name="connsiteX171" fmla="*/ 485237 w 653271"/>
              <a:gd name="connsiteY171" fmla="*/ 69967 h 357827"/>
              <a:gd name="connsiteX172" fmla="*/ 485495 w 653271"/>
              <a:gd name="connsiteY172" fmla="*/ 69838 h 357827"/>
              <a:gd name="connsiteX173" fmla="*/ 490670 w 653271"/>
              <a:gd name="connsiteY173" fmla="*/ 66216 h 357827"/>
              <a:gd name="connsiteX174" fmla="*/ 494809 w 653271"/>
              <a:gd name="connsiteY174" fmla="*/ 61818 h 357827"/>
              <a:gd name="connsiteX175" fmla="*/ 501924 w 653271"/>
              <a:gd name="connsiteY175" fmla="*/ 54187 h 357827"/>
              <a:gd name="connsiteX176" fmla="*/ 506710 w 653271"/>
              <a:gd name="connsiteY176" fmla="*/ 50048 h 357827"/>
              <a:gd name="connsiteX177" fmla="*/ 520034 w 653271"/>
              <a:gd name="connsiteY177" fmla="*/ 38665 h 357827"/>
              <a:gd name="connsiteX178" fmla="*/ 550432 w 653271"/>
              <a:gd name="connsiteY178" fmla="*/ 6199 h 357827"/>
              <a:gd name="connsiteX179" fmla="*/ 558323 w 653271"/>
              <a:gd name="connsiteY179" fmla="*/ 4517 h 357827"/>
              <a:gd name="connsiteX180" fmla="*/ 582254 w 653271"/>
              <a:gd name="connsiteY180" fmla="*/ 16805 h 357827"/>
              <a:gd name="connsiteX181" fmla="*/ 604762 w 653271"/>
              <a:gd name="connsiteY181" fmla="*/ 36337 h 357827"/>
              <a:gd name="connsiteX182" fmla="*/ 618345 w 653271"/>
              <a:gd name="connsiteY182" fmla="*/ 45650 h 357827"/>
              <a:gd name="connsiteX183" fmla="*/ 621061 w 653271"/>
              <a:gd name="connsiteY183" fmla="*/ 46814 h 357827"/>
              <a:gd name="connsiteX184" fmla="*/ 652366 w 653271"/>
              <a:gd name="connsiteY184" fmla="*/ 62724 h 357827"/>
              <a:gd name="connsiteX185" fmla="*/ 653271 w 653271"/>
              <a:gd name="connsiteY185" fmla="*/ 66216 h 357827"/>
              <a:gd name="connsiteX186" fmla="*/ 645898 w 653271"/>
              <a:gd name="connsiteY186" fmla="*/ 69450 h 357827"/>
              <a:gd name="connsiteX187" fmla="*/ 643569 w 653271"/>
              <a:gd name="connsiteY187" fmla="*/ 68544 h 357827"/>
              <a:gd name="connsiteX188" fmla="*/ 643440 w 653271"/>
              <a:gd name="connsiteY188" fmla="*/ 68415 h 357827"/>
              <a:gd name="connsiteX189" fmla="*/ 641888 w 653271"/>
              <a:gd name="connsiteY189" fmla="*/ 67768 h 357827"/>
              <a:gd name="connsiteX190" fmla="*/ 626235 w 653271"/>
              <a:gd name="connsiteY190" fmla="*/ 66733 h 357827"/>
              <a:gd name="connsiteX191" fmla="*/ 625459 w 653271"/>
              <a:gd name="connsiteY191" fmla="*/ 67121 h 357827"/>
              <a:gd name="connsiteX192" fmla="*/ 625330 w 653271"/>
              <a:gd name="connsiteY192" fmla="*/ 67121 h 357827"/>
              <a:gd name="connsiteX193" fmla="*/ 623390 w 653271"/>
              <a:gd name="connsiteY193" fmla="*/ 67768 h 357827"/>
              <a:gd name="connsiteX194" fmla="*/ 620932 w 653271"/>
              <a:gd name="connsiteY194" fmla="*/ 68156 h 357827"/>
              <a:gd name="connsiteX195" fmla="*/ 617957 w 653271"/>
              <a:gd name="connsiteY195" fmla="*/ 67768 h 357827"/>
              <a:gd name="connsiteX196" fmla="*/ 609807 w 653271"/>
              <a:gd name="connsiteY196" fmla="*/ 59361 h 357827"/>
              <a:gd name="connsiteX197" fmla="*/ 607867 w 653271"/>
              <a:gd name="connsiteY197" fmla="*/ 57162 h 357827"/>
              <a:gd name="connsiteX198" fmla="*/ 606961 w 653271"/>
              <a:gd name="connsiteY198" fmla="*/ 56515 h 357827"/>
              <a:gd name="connsiteX199" fmla="*/ 606185 w 653271"/>
              <a:gd name="connsiteY199" fmla="*/ 55868 h 357827"/>
              <a:gd name="connsiteX200" fmla="*/ 588205 w 653271"/>
              <a:gd name="connsiteY200" fmla="*/ 49789 h 357827"/>
              <a:gd name="connsiteX201" fmla="*/ 580573 w 653271"/>
              <a:gd name="connsiteY201" fmla="*/ 47719 h 357827"/>
              <a:gd name="connsiteX202" fmla="*/ 561945 w 653271"/>
              <a:gd name="connsiteY202" fmla="*/ 35819 h 357827"/>
              <a:gd name="connsiteX203" fmla="*/ 561816 w 653271"/>
              <a:gd name="connsiteY203" fmla="*/ 35819 h 357827"/>
              <a:gd name="connsiteX204" fmla="*/ 558582 w 653271"/>
              <a:gd name="connsiteY204" fmla="*/ 36725 h 357827"/>
              <a:gd name="connsiteX205" fmla="*/ 555219 w 653271"/>
              <a:gd name="connsiteY205" fmla="*/ 41511 h 357827"/>
              <a:gd name="connsiteX206" fmla="*/ 546034 w 653271"/>
              <a:gd name="connsiteY206" fmla="*/ 60783 h 357827"/>
              <a:gd name="connsiteX207" fmla="*/ 542412 w 653271"/>
              <a:gd name="connsiteY207" fmla="*/ 67509 h 357827"/>
              <a:gd name="connsiteX208" fmla="*/ 539696 w 653271"/>
              <a:gd name="connsiteY208" fmla="*/ 73201 h 357827"/>
              <a:gd name="connsiteX209" fmla="*/ 534651 w 653271"/>
              <a:gd name="connsiteY209" fmla="*/ 83419 h 357827"/>
              <a:gd name="connsiteX210" fmla="*/ 512660 w 653271"/>
              <a:gd name="connsiteY210" fmla="*/ 97130 h 357827"/>
              <a:gd name="connsiteX211" fmla="*/ 499207 w 653271"/>
              <a:gd name="connsiteY211" fmla="*/ 108771 h 357827"/>
              <a:gd name="connsiteX212" fmla="*/ 498948 w 653271"/>
              <a:gd name="connsiteY212" fmla="*/ 109288 h 357827"/>
              <a:gd name="connsiteX213" fmla="*/ 476440 w 653271"/>
              <a:gd name="connsiteY213" fmla="*/ 142660 h 357827"/>
              <a:gd name="connsiteX214" fmla="*/ 464410 w 653271"/>
              <a:gd name="connsiteY214" fmla="*/ 151326 h 357827"/>
              <a:gd name="connsiteX215" fmla="*/ 460400 w 653271"/>
              <a:gd name="connsiteY215" fmla="*/ 154172 h 357827"/>
              <a:gd name="connsiteX216" fmla="*/ 457813 w 653271"/>
              <a:gd name="connsiteY216" fmla="*/ 157923 h 357827"/>
              <a:gd name="connsiteX217" fmla="*/ 459624 w 653271"/>
              <a:gd name="connsiteY217" fmla="*/ 158699 h 357827"/>
              <a:gd name="connsiteX218" fmla="*/ 465316 w 653271"/>
              <a:gd name="connsiteY218" fmla="*/ 165037 h 357827"/>
              <a:gd name="connsiteX219" fmla="*/ 466739 w 653271"/>
              <a:gd name="connsiteY219" fmla="*/ 168659 h 357827"/>
              <a:gd name="connsiteX220" fmla="*/ 461823 w 653271"/>
              <a:gd name="connsiteY220" fmla="*/ 190389 h 357827"/>
              <a:gd name="connsiteX221" fmla="*/ 445524 w 653271"/>
              <a:gd name="connsiteY221" fmla="*/ 198409 h 357827"/>
              <a:gd name="connsiteX222" fmla="*/ 442678 w 653271"/>
              <a:gd name="connsiteY222" fmla="*/ 198409 h 357827"/>
              <a:gd name="connsiteX223" fmla="*/ 442031 w 653271"/>
              <a:gd name="connsiteY223" fmla="*/ 198409 h 357827"/>
              <a:gd name="connsiteX224" fmla="*/ 440220 w 653271"/>
              <a:gd name="connsiteY224" fmla="*/ 198409 h 357827"/>
              <a:gd name="connsiteX225" fmla="*/ 439703 w 653271"/>
              <a:gd name="connsiteY225" fmla="*/ 198538 h 357827"/>
              <a:gd name="connsiteX226" fmla="*/ 428966 w 653271"/>
              <a:gd name="connsiteY226" fmla="*/ 187932 h 357827"/>
              <a:gd name="connsiteX227" fmla="*/ 428449 w 653271"/>
              <a:gd name="connsiteY227" fmla="*/ 186380 h 357827"/>
              <a:gd name="connsiteX228" fmla="*/ 427414 w 653271"/>
              <a:gd name="connsiteY228" fmla="*/ 185345 h 357827"/>
              <a:gd name="connsiteX229" fmla="*/ 426897 w 653271"/>
              <a:gd name="connsiteY229" fmla="*/ 184957 h 357827"/>
              <a:gd name="connsiteX230" fmla="*/ 420429 w 653271"/>
              <a:gd name="connsiteY230" fmla="*/ 178878 h 357827"/>
              <a:gd name="connsiteX231" fmla="*/ 423533 w 653271"/>
              <a:gd name="connsiteY231" fmla="*/ 174480 h 357827"/>
              <a:gd name="connsiteX232" fmla="*/ 423663 w 653271"/>
              <a:gd name="connsiteY232" fmla="*/ 164908 h 357827"/>
              <a:gd name="connsiteX233" fmla="*/ 392488 w 653271"/>
              <a:gd name="connsiteY233" fmla="*/ 174609 h 357827"/>
              <a:gd name="connsiteX234" fmla="*/ 376448 w 653271"/>
              <a:gd name="connsiteY234" fmla="*/ 176161 h 357827"/>
              <a:gd name="connsiteX235" fmla="*/ 369850 w 653271"/>
              <a:gd name="connsiteY235" fmla="*/ 176291 h 357827"/>
              <a:gd name="connsiteX236" fmla="*/ 362994 w 653271"/>
              <a:gd name="connsiteY236" fmla="*/ 175903 h 357827"/>
              <a:gd name="connsiteX237" fmla="*/ 347213 w 653271"/>
              <a:gd name="connsiteY237" fmla="*/ 174221 h 357827"/>
              <a:gd name="connsiteX238" fmla="*/ 325869 w 653271"/>
              <a:gd name="connsiteY238" fmla="*/ 175256 h 357827"/>
              <a:gd name="connsiteX239" fmla="*/ 316036 w 653271"/>
              <a:gd name="connsiteY239" fmla="*/ 174975 h 357827"/>
              <a:gd name="connsiteX240" fmla="*/ 305203 w 653271"/>
              <a:gd name="connsiteY240" fmla="*/ 175272 h 357827"/>
              <a:gd name="connsiteX241" fmla="*/ 298365 w 653271"/>
              <a:gd name="connsiteY241" fmla="*/ 173715 h 357827"/>
              <a:gd name="connsiteX242" fmla="*/ 283527 w 653271"/>
              <a:gd name="connsiteY242" fmla="*/ 172029 h 357827"/>
              <a:gd name="connsiteX243" fmla="*/ 251143 w 653271"/>
              <a:gd name="connsiteY243" fmla="*/ 166710 h 357827"/>
              <a:gd name="connsiteX244" fmla="*/ 214629 w 653271"/>
              <a:gd name="connsiteY244" fmla="*/ 149068 h 357827"/>
              <a:gd name="connsiteX245" fmla="*/ 213726 w 653271"/>
              <a:gd name="connsiteY245" fmla="*/ 148419 h 357827"/>
              <a:gd name="connsiteX246" fmla="*/ 213210 w 653271"/>
              <a:gd name="connsiteY246" fmla="*/ 148160 h 357827"/>
              <a:gd name="connsiteX247" fmla="*/ 210629 w 653271"/>
              <a:gd name="connsiteY247" fmla="*/ 147641 h 357827"/>
              <a:gd name="connsiteX248" fmla="*/ 206759 w 653271"/>
              <a:gd name="connsiteY248" fmla="*/ 148419 h 357827"/>
              <a:gd name="connsiteX249" fmla="*/ 204178 w 653271"/>
              <a:gd name="connsiteY249" fmla="*/ 149586 h 357827"/>
              <a:gd name="connsiteX250" fmla="*/ 183535 w 653271"/>
              <a:gd name="connsiteY250" fmla="*/ 153867 h 357827"/>
              <a:gd name="connsiteX251" fmla="*/ 171277 w 653271"/>
              <a:gd name="connsiteY251" fmla="*/ 153219 h 357827"/>
              <a:gd name="connsiteX252" fmla="*/ 123281 w 653271"/>
              <a:gd name="connsiteY252" fmla="*/ 135187 h 357827"/>
              <a:gd name="connsiteX253" fmla="*/ 121217 w 653271"/>
              <a:gd name="connsiteY253" fmla="*/ 134150 h 357827"/>
              <a:gd name="connsiteX254" fmla="*/ 100186 w 653271"/>
              <a:gd name="connsiteY254" fmla="*/ 118583 h 357827"/>
              <a:gd name="connsiteX255" fmla="*/ 98380 w 653271"/>
              <a:gd name="connsiteY255" fmla="*/ 116378 h 357827"/>
              <a:gd name="connsiteX256" fmla="*/ 98121 w 653271"/>
              <a:gd name="connsiteY256" fmla="*/ 115989 h 357827"/>
              <a:gd name="connsiteX257" fmla="*/ 76059 w 653271"/>
              <a:gd name="connsiteY257" fmla="*/ 93677 h 357827"/>
              <a:gd name="connsiteX258" fmla="*/ 61995 w 653271"/>
              <a:gd name="connsiteY258" fmla="*/ 76943 h 357827"/>
              <a:gd name="connsiteX259" fmla="*/ 61737 w 653271"/>
              <a:gd name="connsiteY259" fmla="*/ 76553 h 357827"/>
              <a:gd name="connsiteX260" fmla="*/ 58769 w 653271"/>
              <a:gd name="connsiteY260" fmla="*/ 67473 h 357827"/>
              <a:gd name="connsiteX261" fmla="*/ 58253 w 653271"/>
              <a:gd name="connsiteY261" fmla="*/ 66435 h 357827"/>
              <a:gd name="connsiteX262" fmla="*/ 54641 w 653271"/>
              <a:gd name="connsiteY262" fmla="*/ 59819 h 357827"/>
              <a:gd name="connsiteX263" fmla="*/ 44706 w 653271"/>
              <a:gd name="connsiteY263" fmla="*/ 42826 h 357827"/>
              <a:gd name="connsiteX264" fmla="*/ 44577 w 653271"/>
              <a:gd name="connsiteY264" fmla="*/ 42567 h 357827"/>
              <a:gd name="connsiteX265" fmla="*/ 43932 w 653271"/>
              <a:gd name="connsiteY265" fmla="*/ 41658 h 357827"/>
              <a:gd name="connsiteX266" fmla="*/ 25224 w 653271"/>
              <a:gd name="connsiteY266" fmla="*/ 22460 h 357827"/>
              <a:gd name="connsiteX267" fmla="*/ 24449 w 653271"/>
              <a:gd name="connsiteY267" fmla="*/ 21941 h 357827"/>
              <a:gd name="connsiteX268" fmla="*/ 23675 w 653271"/>
              <a:gd name="connsiteY268" fmla="*/ 21552 h 357827"/>
              <a:gd name="connsiteX269" fmla="*/ 1999 w 653271"/>
              <a:gd name="connsiteY269" fmla="*/ 9358 h 357827"/>
              <a:gd name="connsiteX270" fmla="*/ 322 w 653271"/>
              <a:gd name="connsiteY270" fmla="*/ 3002 h 357827"/>
              <a:gd name="connsiteX271" fmla="*/ 5451 w 653271"/>
              <a:gd name="connsiteY271" fmla="*/ 18 h 357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</a:cxnLst>
            <a:rect l="l" t="t" r="r" b="b"/>
            <a:pathLst>
              <a:path w="653271" h="357827">
                <a:moveTo>
                  <a:pt x="323805" y="319560"/>
                </a:moveTo>
                <a:cubicBezTo>
                  <a:pt x="313462" y="319560"/>
                  <a:pt x="308291" y="323941"/>
                  <a:pt x="308291" y="331671"/>
                </a:cubicBezTo>
                <a:cubicBezTo>
                  <a:pt x="308291" y="339531"/>
                  <a:pt x="313204" y="343654"/>
                  <a:pt x="324322" y="343654"/>
                </a:cubicBezTo>
                <a:cubicBezTo>
                  <a:pt x="330269" y="343654"/>
                  <a:pt x="335182" y="343010"/>
                  <a:pt x="339578" y="338887"/>
                </a:cubicBezTo>
                <a:cubicBezTo>
                  <a:pt x="342293" y="336310"/>
                  <a:pt x="343327" y="332316"/>
                  <a:pt x="343327" y="326389"/>
                </a:cubicBezTo>
                <a:lnTo>
                  <a:pt x="343327" y="319560"/>
                </a:lnTo>
                <a:cubicBezTo>
                  <a:pt x="343327" y="319560"/>
                  <a:pt x="343327" y="319560"/>
                  <a:pt x="323805" y="319560"/>
                </a:cubicBezTo>
                <a:close/>
                <a:moveTo>
                  <a:pt x="194132" y="272660"/>
                </a:moveTo>
                <a:cubicBezTo>
                  <a:pt x="194132" y="272660"/>
                  <a:pt x="194132" y="272660"/>
                  <a:pt x="211069" y="272660"/>
                </a:cubicBezTo>
                <a:cubicBezTo>
                  <a:pt x="211069" y="272660"/>
                  <a:pt x="211069" y="272660"/>
                  <a:pt x="211069" y="356796"/>
                </a:cubicBezTo>
                <a:cubicBezTo>
                  <a:pt x="211069" y="356796"/>
                  <a:pt x="211069" y="356796"/>
                  <a:pt x="194132" y="356796"/>
                </a:cubicBezTo>
                <a:close/>
                <a:moveTo>
                  <a:pt x="509976" y="271629"/>
                </a:moveTo>
                <a:cubicBezTo>
                  <a:pt x="522775" y="271629"/>
                  <a:pt x="533506" y="274335"/>
                  <a:pt x="541263" y="281035"/>
                </a:cubicBezTo>
                <a:cubicBezTo>
                  <a:pt x="541263" y="281035"/>
                  <a:pt x="541263" y="281035"/>
                  <a:pt x="530661" y="291858"/>
                </a:cubicBezTo>
                <a:cubicBezTo>
                  <a:pt x="525361" y="287348"/>
                  <a:pt x="517862" y="285673"/>
                  <a:pt x="509846" y="285673"/>
                </a:cubicBezTo>
                <a:cubicBezTo>
                  <a:pt x="499504" y="285673"/>
                  <a:pt x="494461" y="290054"/>
                  <a:pt x="494461" y="296497"/>
                </a:cubicBezTo>
                <a:cubicBezTo>
                  <a:pt x="494461" y="302295"/>
                  <a:pt x="497823" y="305258"/>
                  <a:pt x="506226" y="306160"/>
                </a:cubicBezTo>
                <a:cubicBezTo>
                  <a:pt x="506226" y="306160"/>
                  <a:pt x="506226" y="306160"/>
                  <a:pt x="517991" y="307191"/>
                </a:cubicBezTo>
                <a:cubicBezTo>
                  <a:pt x="535445" y="308608"/>
                  <a:pt x="544624" y="316339"/>
                  <a:pt x="544624" y="331027"/>
                </a:cubicBezTo>
                <a:cubicBezTo>
                  <a:pt x="544624" y="348679"/>
                  <a:pt x="529627" y="357827"/>
                  <a:pt x="509459" y="357827"/>
                </a:cubicBezTo>
                <a:cubicBezTo>
                  <a:pt x="495625" y="357827"/>
                  <a:pt x="483989" y="355508"/>
                  <a:pt x="474034" y="345716"/>
                </a:cubicBezTo>
                <a:cubicBezTo>
                  <a:pt x="474034" y="345716"/>
                  <a:pt x="474034" y="345716"/>
                  <a:pt x="485153" y="334506"/>
                </a:cubicBezTo>
                <a:cubicBezTo>
                  <a:pt x="492005" y="341464"/>
                  <a:pt x="501184" y="343396"/>
                  <a:pt x="509459" y="343396"/>
                </a:cubicBezTo>
                <a:cubicBezTo>
                  <a:pt x="520060" y="343396"/>
                  <a:pt x="527946" y="339660"/>
                  <a:pt x="527946" y="331671"/>
                </a:cubicBezTo>
                <a:cubicBezTo>
                  <a:pt x="527946" y="325873"/>
                  <a:pt x="524843" y="322523"/>
                  <a:pt x="516698" y="321750"/>
                </a:cubicBezTo>
                <a:cubicBezTo>
                  <a:pt x="516698" y="321750"/>
                  <a:pt x="516698" y="321750"/>
                  <a:pt x="503124" y="320591"/>
                </a:cubicBezTo>
                <a:cubicBezTo>
                  <a:pt x="487221" y="319045"/>
                  <a:pt x="478172" y="312087"/>
                  <a:pt x="478172" y="297398"/>
                </a:cubicBezTo>
                <a:cubicBezTo>
                  <a:pt x="478172" y="280777"/>
                  <a:pt x="492393" y="271629"/>
                  <a:pt x="509976" y="271629"/>
                </a:cubicBezTo>
                <a:close/>
                <a:moveTo>
                  <a:pt x="426199" y="271629"/>
                </a:moveTo>
                <a:cubicBezTo>
                  <a:pt x="434861" y="271629"/>
                  <a:pt x="442101" y="274464"/>
                  <a:pt x="447014" y="279231"/>
                </a:cubicBezTo>
                <a:cubicBezTo>
                  <a:pt x="453607" y="285545"/>
                  <a:pt x="455547" y="293533"/>
                  <a:pt x="455547" y="302939"/>
                </a:cubicBezTo>
                <a:cubicBezTo>
                  <a:pt x="455547" y="302939"/>
                  <a:pt x="455547" y="302939"/>
                  <a:pt x="455547" y="356796"/>
                </a:cubicBezTo>
                <a:lnTo>
                  <a:pt x="438610" y="356796"/>
                </a:lnTo>
                <a:cubicBezTo>
                  <a:pt x="438610" y="356796"/>
                  <a:pt x="438610" y="356796"/>
                  <a:pt x="438610" y="305516"/>
                </a:cubicBezTo>
                <a:cubicBezTo>
                  <a:pt x="438610" y="292373"/>
                  <a:pt x="431112" y="286704"/>
                  <a:pt x="421545" y="286704"/>
                </a:cubicBezTo>
                <a:cubicBezTo>
                  <a:pt x="412107" y="286704"/>
                  <a:pt x="404091" y="292502"/>
                  <a:pt x="404091" y="305516"/>
                </a:cubicBezTo>
                <a:cubicBezTo>
                  <a:pt x="404091" y="305516"/>
                  <a:pt x="404091" y="305516"/>
                  <a:pt x="404091" y="356796"/>
                </a:cubicBezTo>
                <a:cubicBezTo>
                  <a:pt x="404091" y="356796"/>
                  <a:pt x="404091" y="356796"/>
                  <a:pt x="387155" y="356796"/>
                </a:cubicBezTo>
                <a:cubicBezTo>
                  <a:pt x="387155" y="356796"/>
                  <a:pt x="387155" y="356796"/>
                  <a:pt x="387155" y="272660"/>
                </a:cubicBezTo>
                <a:cubicBezTo>
                  <a:pt x="387155" y="272660"/>
                  <a:pt x="387155" y="272660"/>
                  <a:pt x="403703" y="272660"/>
                </a:cubicBezTo>
                <a:cubicBezTo>
                  <a:pt x="403703" y="272660"/>
                  <a:pt x="403703" y="272660"/>
                  <a:pt x="403703" y="281035"/>
                </a:cubicBezTo>
                <a:cubicBezTo>
                  <a:pt x="409521" y="274722"/>
                  <a:pt x="417795" y="271629"/>
                  <a:pt x="426199" y="271629"/>
                </a:cubicBezTo>
                <a:close/>
                <a:moveTo>
                  <a:pt x="325486" y="271629"/>
                </a:moveTo>
                <a:cubicBezTo>
                  <a:pt x="348757" y="271629"/>
                  <a:pt x="360264" y="281550"/>
                  <a:pt x="360264" y="300491"/>
                </a:cubicBezTo>
                <a:cubicBezTo>
                  <a:pt x="360264" y="300491"/>
                  <a:pt x="360264" y="300491"/>
                  <a:pt x="360264" y="356796"/>
                </a:cubicBezTo>
                <a:lnTo>
                  <a:pt x="343586" y="356796"/>
                </a:lnTo>
                <a:cubicBezTo>
                  <a:pt x="343586" y="356796"/>
                  <a:pt x="343586" y="356796"/>
                  <a:pt x="343586" y="349195"/>
                </a:cubicBezTo>
                <a:cubicBezTo>
                  <a:pt x="337509" y="355250"/>
                  <a:pt x="331692" y="357827"/>
                  <a:pt x="321090" y="357827"/>
                </a:cubicBezTo>
                <a:cubicBezTo>
                  <a:pt x="310618" y="357827"/>
                  <a:pt x="303637" y="355250"/>
                  <a:pt x="298465" y="350096"/>
                </a:cubicBezTo>
                <a:cubicBezTo>
                  <a:pt x="294199" y="345716"/>
                  <a:pt x="291872" y="339145"/>
                  <a:pt x="291872" y="332058"/>
                </a:cubicBezTo>
                <a:cubicBezTo>
                  <a:pt x="291872" y="317885"/>
                  <a:pt x="301697" y="307835"/>
                  <a:pt x="321090" y="307835"/>
                </a:cubicBezTo>
                <a:cubicBezTo>
                  <a:pt x="321090" y="307835"/>
                  <a:pt x="321090" y="307835"/>
                  <a:pt x="343327" y="307835"/>
                </a:cubicBezTo>
                <a:cubicBezTo>
                  <a:pt x="343327" y="307835"/>
                  <a:pt x="343327" y="307835"/>
                  <a:pt x="343327" y="301779"/>
                </a:cubicBezTo>
                <a:cubicBezTo>
                  <a:pt x="343327" y="291085"/>
                  <a:pt x="338156" y="286060"/>
                  <a:pt x="324839" y="286060"/>
                </a:cubicBezTo>
                <a:cubicBezTo>
                  <a:pt x="315790" y="286060"/>
                  <a:pt x="311135" y="288379"/>
                  <a:pt x="306352" y="294306"/>
                </a:cubicBezTo>
                <a:cubicBezTo>
                  <a:pt x="306352" y="294306"/>
                  <a:pt x="306352" y="294306"/>
                  <a:pt x="295362" y="283870"/>
                </a:cubicBezTo>
                <a:cubicBezTo>
                  <a:pt x="303120" y="274593"/>
                  <a:pt x="311265" y="271629"/>
                  <a:pt x="325486" y="271629"/>
                </a:cubicBezTo>
                <a:close/>
                <a:moveTo>
                  <a:pt x="241709" y="238645"/>
                </a:moveTo>
                <a:cubicBezTo>
                  <a:pt x="241709" y="238645"/>
                  <a:pt x="241709" y="238645"/>
                  <a:pt x="258645" y="238645"/>
                </a:cubicBezTo>
                <a:cubicBezTo>
                  <a:pt x="258645" y="238645"/>
                  <a:pt x="258645" y="238645"/>
                  <a:pt x="258645" y="332573"/>
                </a:cubicBezTo>
                <a:cubicBezTo>
                  <a:pt x="258645" y="339016"/>
                  <a:pt x="260973" y="342366"/>
                  <a:pt x="267825" y="342366"/>
                </a:cubicBezTo>
                <a:cubicBezTo>
                  <a:pt x="267825" y="342366"/>
                  <a:pt x="267825" y="342366"/>
                  <a:pt x="275323" y="342366"/>
                </a:cubicBezTo>
                <a:cubicBezTo>
                  <a:pt x="275323" y="342366"/>
                  <a:pt x="275323" y="342366"/>
                  <a:pt x="275323" y="356796"/>
                </a:cubicBezTo>
                <a:lnTo>
                  <a:pt x="264851" y="356796"/>
                </a:lnTo>
                <a:cubicBezTo>
                  <a:pt x="248691" y="356796"/>
                  <a:pt x="241709" y="345973"/>
                  <a:pt x="241709" y="333604"/>
                </a:cubicBezTo>
                <a:cubicBezTo>
                  <a:pt x="241709" y="333604"/>
                  <a:pt x="241709" y="333604"/>
                  <a:pt x="241709" y="238645"/>
                </a:cubicBezTo>
                <a:close/>
                <a:moveTo>
                  <a:pt x="83335" y="238645"/>
                </a:moveTo>
                <a:cubicBezTo>
                  <a:pt x="101952" y="238645"/>
                  <a:pt x="101952" y="238645"/>
                  <a:pt x="101952" y="238645"/>
                </a:cubicBezTo>
                <a:cubicBezTo>
                  <a:pt x="129231" y="324585"/>
                  <a:pt x="129231" y="324585"/>
                  <a:pt x="129231" y="324585"/>
                </a:cubicBezTo>
                <a:cubicBezTo>
                  <a:pt x="156640" y="238645"/>
                  <a:pt x="156640" y="238645"/>
                  <a:pt x="156640" y="238645"/>
                </a:cubicBezTo>
                <a:cubicBezTo>
                  <a:pt x="175644" y="238645"/>
                  <a:pt x="175644" y="238645"/>
                  <a:pt x="175644" y="238645"/>
                </a:cubicBezTo>
                <a:lnTo>
                  <a:pt x="136342" y="356796"/>
                </a:lnTo>
                <a:cubicBezTo>
                  <a:pt x="122250" y="356796"/>
                  <a:pt x="122250" y="356796"/>
                  <a:pt x="122250" y="356796"/>
                </a:cubicBezTo>
                <a:cubicBezTo>
                  <a:pt x="83335" y="238645"/>
                  <a:pt x="83335" y="238645"/>
                  <a:pt x="83335" y="238645"/>
                </a:cubicBezTo>
                <a:close/>
                <a:moveTo>
                  <a:pt x="193615" y="238129"/>
                </a:moveTo>
                <a:cubicBezTo>
                  <a:pt x="193615" y="238129"/>
                  <a:pt x="193615" y="238129"/>
                  <a:pt x="211586" y="238129"/>
                </a:cubicBezTo>
                <a:cubicBezTo>
                  <a:pt x="211586" y="238129"/>
                  <a:pt x="211586" y="238129"/>
                  <a:pt x="211586" y="256039"/>
                </a:cubicBezTo>
                <a:cubicBezTo>
                  <a:pt x="211586" y="256039"/>
                  <a:pt x="211586" y="256039"/>
                  <a:pt x="193615" y="256039"/>
                </a:cubicBezTo>
                <a:close/>
                <a:moveTo>
                  <a:pt x="5451" y="18"/>
                </a:moveTo>
                <a:cubicBezTo>
                  <a:pt x="7289" y="148"/>
                  <a:pt x="8838" y="926"/>
                  <a:pt x="8838" y="926"/>
                </a:cubicBezTo>
                <a:cubicBezTo>
                  <a:pt x="8838" y="926"/>
                  <a:pt x="20837" y="5726"/>
                  <a:pt x="30513" y="4039"/>
                </a:cubicBezTo>
                <a:cubicBezTo>
                  <a:pt x="30513" y="4039"/>
                  <a:pt x="30513" y="4039"/>
                  <a:pt x="30901" y="3910"/>
                </a:cubicBezTo>
                <a:cubicBezTo>
                  <a:pt x="31417" y="3780"/>
                  <a:pt x="31804" y="3650"/>
                  <a:pt x="32320" y="3520"/>
                </a:cubicBezTo>
                <a:cubicBezTo>
                  <a:pt x="32320" y="3520"/>
                  <a:pt x="32320" y="3520"/>
                  <a:pt x="33481" y="3261"/>
                </a:cubicBezTo>
                <a:cubicBezTo>
                  <a:pt x="34126" y="3002"/>
                  <a:pt x="34513" y="2872"/>
                  <a:pt x="35029" y="2742"/>
                </a:cubicBezTo>
                <a:cubicBezTo>
                  <a:pt x="35029" y="2742"/>
                  <a:pt x="35029" y="2742"/>
                  <a:pt x="35674" y="2483"/>
                </a:cubicBezTo>
                <a:cubicBezTo>
                  <a:pt x="35674" y="2483"/>
                  <a:pt x="35674" y="2483"/>
                  <a:pt x="36320" y="2353"/>
                </a:cubicBezTo>
                <a:cubicBezTo>
                  <a:pt x="39803" y="1704"/>
                  <a:pt x="42384" y="2353"/>
                  <a:pt x="44448" y="4039"/>
                </a:cubicBezTo>
                <a:cubicBezTo>
                  <a:pt x="47545" y="6504"/>
                  <a:pt x="47803" y="10396"/>
                  <a:pt x="48061" y="12990"/>
                </a:cubicBezTo>
                <a:cubicBezTo>
                  <a:pt x="48061" y="12990"/>
                  <a:pt x="48061" y="12990"/>
                  <a:pt x="48061" y="13898"/>
                </a:cubicBezTo>
                <a:cubicBezTo>
                  <a:pt x="48964" y="16233"/>
                  <a:pt x="52576" y="25833"/>
                  <a:pt x="58769" y="30892"/>
                </a:cubicBezTo>
                <a:cubicBezTo>
                  <a:pt x="59931" y="31800"/>
                  <a:pt x="61221" y="32837"/>
                  <a:pt x="62511" y="33875"/>
                </a:cubicBezTo>
                <a:cubicBezTo>
                  <a:pt x="62511" y="33875"/>
                  <a:pt x="62511" y="33875"/>
                  <a:pt x="68833" y="38805"/>
                </a:cubicBezTo>
                <a:cubicBezTo>
                  <a:pt x="75671" y="44253"/>
                  <a:pt x="79929" y="51517"/>
                  <a:pt x="81478" y="56058"/>
                </a:cubicBezTo>
                <a:cubicBezTo>
                  <a:pt x="83026" y="60598"/>
                  <a:pt x="85348" y="64619"/>
                  <a:pt x="87671" y="67084"/>
                </a:cubicBezTo>
                <a:cubicBezTo>
                  <a:pt x="89348" y="68640"/>
                  <a:pt x="91283" y="70327"/>
                  <a:pt x="93219" y="72013"/>
                </a:cubicBezTo>
                <a:cubicBezTo>
                  <a:pt x="93219" y="72013"/>
                  <a:pt x="93219" y="72013"/>
                  <a:pt x="93477" y="72143"/>
                </a:cubicBezTo>
                <a:cubicBezTo>
                  <a:pt x="95154" y="73700"/>
                  <a:pt x="96831" y="75127"/>
                  <a:pt x="98121" y="76424"/>
                </a:cubicBezTo>
                <a:cubicBezTo>
                  <a:pt x="100315" y="78629"/>
                  <a:pt x="117604" y="90563"/>
                  <a:pt x="119281" y="91342"/>
                </a:cubicBezTo>
                <a:cubicBezTo>
                  <a:pt x="119281" y="91342"/>
                  <a:pt x="119539" y="91471"/>
                  <a:pt x="120313" y="91471"/>
                </a:cubicBezTo>
                <a:cubicBezTo>
                  <a:pt x="120313" y="91471"/>
                  <a:pt x="120313" y="91471"/>
                  <a:pt x="120700" y="91342"/>
                </a:cubicBezTo>
                <a:cubicBezTo>
                  <a:pt x="122120" y="91342"/>
                  <a:pt x="123797" y="91082"/>
                  <a:pt x="125345" y="90823"/>
                </a:cubicBezTo>
                <a:cubicBezTo>
                  <a:pt x="125345" y="90823"/>
                  <a:pt x="125345" y="90823"/>
                  <a:pt x="126765" y="90563"/>
                </a:cubicBezTo>
                <a:cubicBezTo>
                  <a:pt x="127281" y="90563"/>
                  <a:pt x="127668" y="90563"/>
                  <a:pt x="128055" y="90434"/>
                </a:cubicBezTo>
                <a:cubicBezTo>
                  <a:pt x="128055" y="90434"/>
                  <a:pt x="128055" y="90434"/>
                  <a:pt x="128571" y="90434"/>
                </a:cubicBezTo>
                <a:cubicBezTo>
                  <a:pt x="132958" y="90434"/>
                  <a:pt x="137344" y="92639"/>
                  <a:pt x="139796" y="93806"/>
                </a:cubicBezTo>
                <a:cubicBezTo>
                  <a:pt x="142118" y="95104"/>
                  <a:pt x="145473" y="98347"/>
                  <a:pt x="149473" y="102368"/>
                </a:cubicBezTo>
                <a:cubicBezTo>
                  <a:pt x="149473" y="102368"/>
                  <a:pt x="149473" y="102368"/>
                  <a:pt x="150376" y="103276"/>
                </a:cubicBezTo>
                <a:cubicBezTo>
                  <a:pt x="150892" y="103925"/>
                  <a:pt x="151408" y="104444"/>
                  <a:pt x="151795" y="104703"/>
                </a:cubicBezTo>
                <a:cubicBezTo>
                  <a:pt x="154892" y="107687"/>
                  <a:pt x="160311" y="111578"/>
                  <a:pt x="161343" y="111967"/>
                </a:cubicBezTo>
                <a:cubicBezTo>
                  <a:pt x="162246" y="112097"/>
                  <a:pt x="170245" y="112357"/>
                  <a:pt x="181599" y="112486"/>
                </a:cubicBezTo>
                <a:cubicBezTo>
                  <a:pt x="181599" y="112486"/>
                  <a:pt x="181599" y="112486"/>
                  <a:pt x="183793" y="112486"/>
                </a:cubicBezTo>
                <a:cubicBezTo>
                  <a:pt x="197340" y="112227"/>
                  <a:pt x="205727" y="112097"/>
                  <a:pt x="208823" y="112097"/>
                </a:cubicBezTo>
                <a:cubicBezTo>
                  <a:pt x="208823" y="112097"/>
                  <a:pt x="208823" y="112097"/>
                  <a:pt x="209081" y="112097"/>
                </a:cubicBezTo>
                <a:cubicBezTo>
                  <a:pt x="210629" y="111967"/>
                  <a:pt x="212307" y="111448"/>
                  <a:pt x="213597" y="111059"/>
                </a:cubicBezTo>
                <a:cubicBezTo>
                  <a:pt x="213339" y="110540"/>
                  <a:pt x="213081" y="109892"/>
                  <a:pt x="212694" y="109243"/>
                </a:cubicBezTo>
                <a:cubicBezTo>
                  <a:pt x="210758" y="105741"/>
                  <a:pt x="211791" y="103146"/>
                  <a:pt x="212823" y="100811"/>
                </a:cubicBezTo>
                <a:cubicBezTo>
                  <a:pt x="213210" y="99774"/>
                  <a:pt x="213597" y="98606"/>
                  <a:pt x="214113" y="97049"/>
                </a:cubicBezTo>
                <a:cubicBezTo>
                  <a:pt x="216306" y="90044"/>
                  <a:pt x="221725" y="86283"/>
                  <a:pt x="232434" y="84337"/>
                </a:cubicBezTo>
                <a:cubicBezTo>
                  <a:pt x="233725" y="84207"/>
                  <a:pt x="235015" y="84077"/>
                  <a:pt x="236305" y="84077"/>
                </a:cubicBezTo>
                <a:cubicBezTo>
                  <a:pt x="242627" y="84077"/>
                  <a:pt x="246885" y="87061"/>
                  <a:pt x="249852" y="89655"/>
                </a:cubicBezTo>
                <a:cubicBezTo>
                  <a:pt x="250627" y="90304"/>
                  <a:pt x="251272" y="90823"/>
                  <a:pt x="251917" y="91471"/>
                </a:cubicBezTo>
                <a:cubicBezTo>
                  <a:pt x="252562" y="92120"/>
                  <a:pt x="253207" y="92639"/>
                  <a:pt x="253852" y="93158"/>
                </a:cubicBezTo>
                <a:cubicBezTo>
                  <a:pt x="259142" y="97698"/>
                  <a:pt x="257336" y="103535"/>
                  <a:pt x="255658" y="107168"/>
                </a:cubicBezTo>
                <a:cubicBezTo>
                  <a:pt x="255400" y="107687"/>
                  <a:pt x="255142" y="108205"/>
                  <a:pt x="255013" y="108595"/>
                </a:cubicBezTo>
                <a:cubicBezTo>
                  <a:pt x="255013" y="108595"/>
                  <a:pt x="255013" y="108595"/>
                  <a:pt x="254626" y="109243"/>
                </a:cubicBezTo>
                <a:cubicBezTo>
                  <a:pt x="254497" y="109762"/>
                  <a:pt x="254368" y="110281"/>
                  <a:pt x="254368" y="110930"/>
                </a:cubicBezTo>
                <a:cubicBezTo>
                  <a:pt x="254368" y="110930"/>
                  <a:pt x="254368" y="110930"/>
                  <a:pt x="254368" y="111578"/>
                </a:cubicBezTo>
                <a:cubicBezTo>
                  <a:pt x="254497" y="112486"/>
                  <a:pt x="254497" y="113654"/>
                  <a:pt x="254368" y="114951"/>
                </a:cubicBezTo>
                <a:cubicBezTo>
                  <a:pt x="254368" y="117286"/>
                  <a:pt x="254110" y="119880"/>
                  <a:pt x="253207" y="120399"/>
                </a:cubicBezTo>
                <a:cubicBezTo>
                  <a:pt x="252691" y="120659"/>
                  <a:pt x="251530" y="120788"/>
                  <a:pt x="250498" y="120659"/>
                </a:cubicBezTo>
                <a:cubicBezTo>
                  <a:pt x="249594" y="122864"/>
                  <a:pt x="246240" y="129091"/>
                  <a:pt x="240950" y="129869"/>
                </a:cubicBezTo>
                <a:cubicBezTo>
                  <a:pt x="240950" y="129869"/>
                  <a:pt x="240950" y="129869"/>
                  <a:pt x="238627" y="130258"/>
                </a:cubicBezTo>
                <a:cubicBezTo>
                  <a:pt x="238369" y="130258"/>
                  <a:pt x="237595" y="130128"/>
                  <a:pt x="236563" y="130128"/>
                </a:cubicBezTo>
                <a:cubicBezTo>
                  <a:pt x="236950" y="130647"/>
                  <a:pt x="237337" y="131166"/>
                  <a:pt x="237853" y="131815"/>
                </a:cubicBezTo>
                <a:cubicBezTo>
                  <a:pt x="237853" y="131815"/>
                  <a:pt x="237853" y="131815"/>
                  <a:pt x="238756" y="132982"/>
                </a:cubicBezTo>
                <a:cubicBezTo>
                  <a:pt x="238756" y="132982"/>
                  <a:pt x="238756" y="132982"/>
                  <a:pt x="239402" y="133371"/>
                </a:cubicBezTo>
                <a:cubicBezTo>
                  <a:pt x="239402" y="133371"/>
                  <a:pt x="239402" y="133371"/>
                  <a:pt x="239660" y="133631"/>
                </a:cubicBezTo>
                <a:cubicBezTo>
                  <a:pt x="242627" y="135836"/>
                  <a:pt x="249723" y="141025"/>
                  <a:pt x="255400" y="142841"/>
                </a:cubicBezTo>
                <a:cubicBezTo>
                  <a:pt x="257336" y="143490"/>
                  <a:pt x="259271" y="144138"/>
                  <a:pt x="261206" y="144657"/>
                </a:cubicBezTo>
                <a:cubicBezTo>
                  <a:pt x="267141" y="146473"/>
                  <a:pt x="273206" y="148289"/>
                  <a:pt x="279270" y="151532"/>
                </a:cubicBezTo>
                <a:cubicBezTo>
                  <a:pt x="280431" y="152181"/>
                  <a:pt x="281850" y="152830"/>
                  <a:pt x="283398" y="153478"/>
                </a:cubicBezTo>
                <a:cubicBezTo>
                  <a:pt x="283398" y="153478"/>
                  <a:pt x="298623" y="161262"/>
                  <a:pt x="303784" y="162040"/>
                </a:cubicBezTo>
                <a:lnTo>
                  <a:pt x="304325" y="161950"/>
                </a:lnTo>
                <a:lnTo>
                  <a:pt x="306573" y="159908"/>
                </a:lnTo>
                <a:cubicBezTo>
                  <a:pt x="309357" y="157103"/>
                  <a:pt x="313467" y="157231"/>
                  <a:pt x="313467" y="157231"/>
                </a:cubicBezTo>
                <a:cubicBezTo>
                  <a:pt x="315324" y="157358"/>
                  <a:pt x="318638" y="157996"/>
                  <a:pt x="319301" y="158506"/>
                </a:cubicBezTo>
                <a:cubicBezTo>
                  <a:pt x="319964" y="159143"/>
                  <a:pt x="319036" y="159143"/>
                  <a:pt x="319036" y="159143"/>
                </a:cubicBezTo>
                <a:cubicBezTo>
                  <a:pt x="319036" y="159143"/>
                  <a:pt x="319036" y="159143"/>
                  <a:pt x="318240" y="159398"/>
                </a:cubicBezTo>
                <a:lnTo>
                  <a:pt x="317784" y="159740"/>
                </a:lnTo>
                <a:lnTo>
                  <a:pt x="320944" y="159316"/>
                </a:lnTo>
                <a:cubicBezTo>
                  <a:pt x="321976" y="159316"/>
                  <a:pt x="323138" y="159316"/>
                  <a:pt x="324299" y="159316"/>
                </a:cubicBezTo>
                <a:cubicBezTo>
                  <a:pt x="325331" y="159316"/>
                  <a:pt x="326492" y="159316"/>
                  <a:pt x="327782" y="159446"/>
                </a:cubicBezTo>
                <a:cubicBezTo>
                  <a:pt x="332621" y="159770"/>
                  <a:pt x="334846" y="160678"/>
                  <a:pt x="335862" y="161505"/>
                </a:cubicBezTo>
                <a:lnTo>
                  <a:pt x="336492" y="162709"/>
                </a:lnTo>
                <a:lnTo>
                  <a:pt x="339322" y="162709"/>
                </a:lnTo>
                <a:cubicBezTo>
                  <a:pt x="348248" y="162321"/>
                  <a:pt x="359502" y="159605"/>
                  <a:pt x="365970" y="157147"/>
                </a:cubicBezTo>
                <a:cubicBezTo>
                  <a:pt x="372308" y="154689"/>
                  <a:pt x="378517" y="153654"/>
                  <a:pt x="384597" y="152620"/>
                </a:cubicBezTo>
                <a:cubicBezTo>
                  <a:pt x="386537" y="152232"/>
                  <a:pt x="388478" y="151844"/>
                  <a:pt x="390547" y="151455"/>
                </a:cubicBezTo>
                <a:cubicBezTo>
                  <a:pt x="396498" y="150291"/>
                  <a:pt x="404647" y="145764"/>
                  <a:pt x="406976" y="144471"/>
                </a:cubicBezTo>
                <a:cubicBezTo>
                  <a:pt x="406976" y="144471"/>
                  <a:pt x="406976" y="144471"/>
                  <a:pt x="407364" y="144212"/>
                </a:cubicBezTo>
                <a:cubicBezTo>
                  <a:pt x="407364" y="144212"/>
                  <a:pt x="407364" y="144212"/>
                  <a:pt x="408140" y="143953"/>
                </a:cubicBezTo>
                <a:cubicBezTo>
                  <a:pt x="408140" y="143953"/>
                  <a:pt x="408140" y="143953"/>
                  <a:pt x="408916" y="143307"/>
                </a:cubicBezTo>
                <a:cubicBezTo>
                  <a:pt x="414608" y="140332"/>
                  <a:pt x="420041" y="137745"/>
                  <a:pt x="422757" y="136451"/>
                </a:cubicBezTo>
                <a:cubicBezTo>
                  <a:pt x="423145" y="136322"/>
                  <a:pt x="425733" y="135287"/>
                  <a:pt x="427802" y="134770"/>
                </a:cubicBezTo>
                <a:cubicBezTo>
                  <a:pt x="427802" y="134770"/>
                  <a:pt x="427802" y="134770"/>
                  <a:pt x="428190" y="134640"/>
                </a:cubicBezTo>
                <a:cubicBezTo>
                  <a:pt x="428190" y="134640"/>
                  <a:pt x="428190" y="134640"/>
                  <a:pt x="428837" y="134511"/>
                </a:cubicBezTo>
                <a:cubicBezTo>
                  <a:pt x="428837" y="134511"/>
                  <a:pt x="428837" y="134511"/>
                  <a:pt x="429225" y="134382"/>
                </a:cubicBezTo>
                <a:cubicBezTo>
                  <a:pt x="429225" y="134382"/>
                  <a:pt x="429225" y="134382"/>
                  <a:pt x="429355" y="134252"/>
                </a:cubicBezTo>
                <a:cubicBezTo>
                  <a:pt x="431942" y="133088"/>
                  <a:pt x="434141" y="130113"/>
                  <a:pt x="434399" y="129467"/>
                </a:cubicBezTo>
                <a:cubicBezTo>
                  <a:pt x="434399" y="129208"/>
                  <a:pt x="442549" y="99199"/>
                  <a:pt x="464540" y="84066"/>
                </a:cubicBezTo>
                <a:cubicBezTo>
                  <a:pt x="476052" y="76176"/>
                  <a:pt x="482003" y="72166"/>
                  <a:pt x="485237" y="69967"/>
                </a:cubicBezTo>
                <a:cubicBezTo>
                  <a:pt x="485237" y="69967"/>
                  <a:pt x="485237" y="69967"/>
                  <a:pt x="485495" y="69838"/>
                </a:cubicBezTo>
                <a:cubicBezTo>
                  <a:pt x="488341" y="67897"/>
                  <a:pt x="489505" y="67121"/>
                  <a:pt x="490670" y="66216"/>
                </a:cubicBezTo>
                <a:cubicBezTo>
                  <a:pt x="491575" y="65569"/>
                  <a:pt x="493257" y="63629"/>
                  <a:pt x="494809" y="61818"/>
                </a:cubicBezTo>
                <a:cubicBezTo>
                  <a:pt x="497008" y="59231"/>
                  <a:pt x="499466" y="56256"/>
                  <a:pt x="501924" y="54187"/>
                </a:cubicBezTo>
                <a:cubicBezTo>
                  <a:pt x="503476" y="53023"/>
                  <a:pt x="504640" y="51341"/>
                  <a:pt x="506710" y="50048"/>
                </a:cubicBezTo>
                <a:cubicBezTo>
                  <a:pt x="511237" y="47461"/>
                  <a:pt x="516929" y="44098"/>
                  <a:pt x="520034" y="38665"/>
                </a:cubicBezTo>
                <a:cubicBezTo>
                  <a:pt x="523656" y="32586"/>
                  <a:pt x="540989" y="9303"/>
                  <a:pt x="550432" y="6199"/>
                </a:cubicBezTo>
                <a:cubicBezTo>
                  <a:pt x="553020" y="5423"/>
                  <a:pt x="555477" y="4647"/>
                  <a:pt x="558323" y="4517"/>
                </a:cubicBezTo>
                <a:cubicBezTo>
                  <a:pt x="564791" y="4259"/>
                  <a:pt x="571647" y="7751"/>
                  <a:pt x="582254" y="16805"/>
                </a:cubicBezTo>
                <a:cubicBezTo>
                  <a:pt x="597389" y="29611"/>
                  <a:pt x="603986" y="35690"/>
                  <a:pt x="604762" y="36337"/>
                </a:cubicBezTo>
                <a:cubicBezTo>
                  <a:pt x="610195" y="40476"/>
                  <a:pt x="616792" y="45132"/>
                  <a:pt x="618345" y="45650"/>
                </a:cubicBezTo>
                <a:cubicBezTo>
                  <a:pt x="618992" y="45908"/>
                  <a:pt x="619897" y="46296"/>
                  <a:pt x="621061" y="46814"/>
                </a:cubicBezTo>
                <a:cubicBezTo>
                  <a:pt x="647709" y="57162"/>
                  <a:pt x="650943" y="60007"/>
                  <a:pt x="652366" y="62724"/>
                </a:cubicBezTo>
                <a:cubicBezTo>
                  <a:pt x="653142" y="64146"/>
                  <a:pt x="653271" y="65310"/>
                  <a:pt x="653271" y="66216"/>
                </a:cubicBezTo>
                <a:cubicBezTo>
                  <a:pt x="653142" y="66992"/>
                  <a:pt x="652366" y="71648"/>
                  <a:pt x="645898" y="69450"/>
                </a:cubicBezTo>
                <a:cubicBezTo>
                  <a:pt x="645122" y="69062"/>
                  <a:pt x="644345" y="68803"/>
                  <a:pt x="643569" y="68544"/>
                </a:cubicBezTo>
                <a:cubicBezTo>
                  <a:pt x="643569" y="68544"/>
                  <a:pt x="643569" y="68544"/>
                  <a:pt x="643440" y="68415"/>
                </a:cubicBezTo>
                <a:cubicBezTo>
                  <a:pt x="642923" y="68156"/>
                  <a:pt x="642405" y="67897"/>
                  <a:pt x="641888" y="67768"/>
                </a:cubicBezTo>
                <a:cubicBezTo>
                  <a:pt x="635032" y="65310"/>
                  <a:pt x="629340" y="65957"/>
                  <a:pt x="626235" y="66733"/>
                </a:cubicBezTo>
                <a:cubicBezTo>
                  <a:pt x="626235" y="66733"/>
                  <a:pt x="626235" y="66733"/>
                  <a:pt x="625459" y="67121"/>
                </a:cubicBezTo>
                <a:cubicBezTo>
                  <a:pt x="625459" y="67121"/>
                  <a:pt x="625459" y="67121"/>
                  <a:pt x="625330" y="67121"/>
                </a:cubicBezTo>
                <a:cubicBezTo>
                  <a:pt x="624683" y="67380"/>
                  <a:pt x="624036" y="67509"/>
                  <a:pt x="623390" y="67768"/>
                </a:cubicBezTo>
                <a:cubicBezTo>
                  <a:pt x="622613" y="67897"/>
                  <a:pt x="621708" y="68027"/>
                  <a:pt x="620932" y="68156"/>
                </a:cubicBezTo>
                <a:cubicBezTo>
                  <a:pt x="619897" y="68156"/>
                  <a:pt x="618862" y="68027"/>
                  <a:pt x="617957" y="67768"/>
                </a:cubicBezTo>
                <a:cubicBezTo>
                  <a:pt x="614205" y="66863"/>
                  <a:pt x="612006" y="62206"/>
                  <a:pt x="609807" y="59361"/>
                </a:cubicBezTo>
                <a:cubicBezTo>
                  <a:pt x="609160" y="58584"/>
                  <a:pt x="608255" y="57550"/>
                  <a:pt x="607867" y="57162"/>
                </a:cubicBezTo>
                <a:cubicBezTo>
                  <a:pt x="607867" y="57162"/>
                  <a:pt x="607867" y="57162"/>
                  <a:pt x="606961" y="56515"/>
                </a:cubicBezTo>
                <a:cubicBezTo>
                  <a:pt x="606961" y="56515"/>
                  <a:pt x="606961" y="56515"/>
                  <a:pt x="606185" y="55868"/>
                </a:cubicBezTo>
                <a:cubicBezTo>
                  <a:pt x="604633" y="54316"/>
                  <a:pt x="600493" y="51212"/>
                  <a:pt x="588205" y="49789"/>
                </a:cubicBezTo>
                <a:cubicBezTo>
                  <a:pt x="585617" y="49401"/>
                  <a:pt x="583030" y="48754"/>
                  <a:pt x="580573" y="47719"/>
                </a:cubicBezTo>
                <a:cubicBezTo>
                  <a:pt x="569707" y="42545"/>
                  <a:pt x="564662" y="38665"/>
                  <a:pt x="561945" y="35819"/>
                </a:cubicBezTo>
                <a:cubicBezTo>
                  <a:pt x="561945" y="35819"/>
                  <a:pt x="561945" y="35819"/>
                  <a:pt x="561816" y="35819"/>
                </a:cubicBezTo>
                <a:cubicBezTo>
                  <a:pt x="561428" y="35431"/>
                  <a:pt x="560134" y="34397"/>
                  <a:pt x="558582" y="36725"/>
                </a:cubicBezTo>
                <a:cubicBezTo>
                  <a:pt x="557418" y="38277"/>
                  <a:pt x="556124" y="40088"/>
                  <a:pt x="555219" y="41511"/>
                </a:cubicBezTo>
                <a:cubicBezTo>
                  <a:pt x="551597" y="46426"/>
                  <a:pt x="549268" y="54704"/>
                  <a:pt x="546034" y="60783"/>
                </a:cubicBezTo>
                <a:cubicBezTo>
                  <a:pt x="543965" y="64793"/>
                  <a:pt x="543059" y="66604"/>
                  <a:pt x="542412" y="67509"/>
                </a:cubicBezTo>
                <a:cubicBezTo>
                  <a:pt x="541895" y="68285"/>
                  <a:pt x="540601" y="71260"/>
                  <a:pt x="539696" y="73201"/>
                </a:cubicBezTo>
                <a:cubicBezTo>
                  <a:pt x="538144" y="76952"/>
                  <a:pt x="536333" y="81091"/>
                  <a:pt x="534651" y="83419"/>
                </a:cubicBezTo>
                <a:cubicBezTo>
                  <a:pt x="532193" y="87170"/>
                  <a:pt x="526889" y="94672"/>
                  <a:pt x="512660" y="97130"/>
                </a:cubicBezTo>
                <a:cubicBezTo>
                  <a:pt x="502441" y="98941"/>
                  <a:pt x="499337" y="108383"/>
                  <a:pt x="499207" y="108771"/>
                </a:cubicBezTo>
                <a:cubicBezTo>
                  <a:pt x="499207" y="108771"/>
                  <a:pt x="499207" y="108771"/>
                  <a:pt x="498948" y="109288"/>
                </a:cubicBezTo>
                <a:cubicBezTo>
                  <a:pt x="497655" y="111875"/>
                  <a:pt x="485495" y="134382"/>
                  <a:pt x="476440" y="142660"/>
                </a:cubicBezTo>
                <a:cubicBezTo>
                  <a:pt x="471137" y="147575"/>
                  <a:pt x="467256" y="149774"/>
                  <a:pt x="464410" y="151326"/>
                </a:cubicBezTo>
                <a:cubicBezTo>
                  <a:pt x="462470" y="152490"/>
                  <a:pt x="461306" y="153137"/>
                  <a:pt x="460400" y="154172"/>
                </a:cubicBezTo>
                <a:cubicBezTo>
                  <a:pt x="459365" y="155465"/>
                  <a:pt x="458460" y="156888"/>
                  <a:pt x="457813" y="157923"/>
                </a:cubicBezTo>
                <a:cubicBezTo>
                  <a:pt x="458330" y="158311"/>
                  <a:pt x="458977" y="158570"/>
                  <a:pt x="459624" y="158699"/>
                </a:cubicBezTo>
                <a:cubicBezTo>
                  <a:pt x="463505" y="159993"/>
                  <a:pt x="464410" y="162580"/>
                  <a:pt x="465316" y="165037"/>
                </a:cubicBezTo>
                <a:cubicBezTo>
                  <a:pt x="465704" y="166072"/>
                  <a:pt x="466092" y="167107"/>
                  <a:pt x="466739" y="168659"/>
                </a:cubicBezTo>
                <a:cubicBezTo>
                  <a:pt x="469973" y="175256"/>
                  <a:pt x="468550" y="181723"/>
                  <a:pt x="461823" y="190389"/>
                </a:cubicBezTo>
                <a:cubicBezTo>
                  <a:pt x="456778" y="197245"/>
                  <a:pt x="450052" y="198280"/>
                  <a:pt x="445524" y="198409"/>
                </a:cubicBezTo>
                <a:cubicBezTo>
                  <a:pt x="444489" y="198409"/>
                  <a:pt x="443584" y="198409"/>
                  <a:pt x="442678" y="198409"/>
                </a:cubicBezTo>
                <a:cubicBezTo>
                  <a:pt x="442678" y="198409"/>
                  <a:pt x="442678" y="198409"/>
                  <a:pt x="442031" y="198409"/>
                </a:cubicBezTo>
                <a:cubicBezTo>
                  <a:pt x="441385" y="198409"/>
                  <a:pt x="440738" y="198409"/>
                  <a:pt x="440220" y="198409"/>
                </a:cubicBezTo>
                <a:cubicBezTo>
                  <a:pt x="440220" y="198409"/>
                  <a:pt x="440220" y="198409"/>
                  <a:pt x="439703" y="198538"/>
                </a:cubicBezTo>
                <a:cubicBezTo>
                  <a:pt x="432071" y="198538"/>
                  <a:pt x="429872" y="191295"/>
                  <a:pt x="428966" y="187932"/>
                </a:cubicBezTo>
                <a:cubicBezTo>
                  <a:pt x="428966" y="187932"/>
                  <a:pt x="428966" y="187932"/>
                  <a:pt x="428449" y="186380"/>
                </a:cubicBezTo>
                <a:cubicBezTo>
                  <a:pt x="428449" y="186380"/>
                  <a:pt x="428449" y="186380"/>
                  <a:pt x="427414" y="185345"/>
                </a:cubicBezTo>
                <a:cubicBezTo>
                  <a:pt x="427414" y="185345"/>
                  <a:pt x="427414" y="185345"/>
                  <a:pt x="426897" y="184957"/>
                </a:cubicBezTo>
                <a:cubicBezTo>
                  <a:pt x="424698" y="183534"/>
                  <a:pt x="420300" y="180300"/>
                  <a:pt x="420429" y="178878"/>
                </a:cubicBezTo>
                <a:cubicBezTo>
                  <a:pt x="420558" y="177584"/>
                  <a:pt x="422757" y="175256"/>
                  <a:pt x="423533" y="174480"/>
                </a:cubicBezTo>
                <a:cubicBezTo>
                  <a:pt x="422887" y="172151"/>
                  <a:pt x="422240" y="168142"/>
                  <a:pt x="423663" y="164908"/>
                </a:cubicBezTo>
                <a:cubicBezTo>
                  <a:pt x="414737" y="168400"/>
                  <a:pt x="400249" y="172928"/>
                  <a:pt x="392488" y="174609"/>
                </a:cubicBezTo>
                <a:cubicBezTo>
                  <a:pt x="388866" y="175385"/>
                  <a:pt x="383433" y="175903"/>
                  <a:pt x="376448" y="176161"/>
                </a:cubicBezTo>
                <a:cubicBezTo>
                  <a:pt x="374378" y="176291"/>
                  <a:pt x="372179" y="176291"/>
                  <a:pt x="369850" y="176291"/>
                </a:cubicBezTo>
                <a:cubicBezTo>
                  <a:pt x="366487" y="176291"/>
                  <a:pt x="362994" y="175903"/>
                  <a:pt x="362994" y="175903"/>
                </a:cubicBezTo>
                <a:cubicBezTo>
                  <a:pt x="358596" y="175256"/>
                  <a:pt x="353551" y="174609"/>
                  <a:pt x="347213" y="174221"/>
                </a:cubicBezTo>
                <a:cubicBezTo>
                  <a:pt x="337899" y="173704"/>
                  <a:pt x="330397" y="174480"/>
                  <a:pt x="325869" y="175256"/>
                </a:cubicBezTo>
                <a:lnTo>
                  <a:pt x="316036" y="174975"/>
                </a:lnTo>
                <a:lnTo>
                  <a:pt x="305203" y="175272"/>
                </a:lnTo>
                <a:cubicBezTo>
                  <a:pt x="301978" y="174623"/>
                  <a:pt x="299010" y="173845"/>
                  <a:pt x="298365" y="173715"/>
                </a:cubicBezTo>
                <a:cubicBezTo>
                  <a:pt x="292172" y="172418"/>
                  <a:pt x="283656" y="172029"/>
                  <a:pt x="283527" y="172029"/>
                </a:cubicBezTo>
                <a:cubicBezTo>
                  <a:pt x="278108" y="171510"/>
                  <a:pt x="259916" y="169694"/>
                  <a:pt x="251143" y="166710"/>
                </a:cubicBezTo>
                <a:cubicBezTo>
                  <a:pt x="240950" y="163078"/>
                  <a:pt x="219145" y="152830"/>
                  <a:pt x="214629" y="149068"/>
                </a:cubicBezTo>
                <a:cubicBezTo>
                  <a:pt x="214629" y="149068"/>
                  <a:pt x="214629" y="149068"/>
                  <a:pt x="213726" y="148419"/>
                </a:cubicBezTo>
                <a:cubicBezTo>
                  <a:pt x="213726" y="148419"/>
                  <a:pt x="213726" y="148419"/>
                  <a:pt x="213210" y="148160"/>
                </a:cubicBezTo>
                <a:cubicBezTo>
                  <a:pt x="212694" y="147900"/>
                  <a:pt x="211791" y="147641"/>
                  <a:pt x="210629" y="147641"/>
                </a:cubicBezTo>
                <a:cubicBezTo>
                  <a:pt x="208565" y="147641"/>
                  <a:pt x="206888" y="148419"/>
                  <a:pt x="206759" y="148419"/>
                </a:cubicBezTo>
                <a:cubicBezTo>
                  <a:pt x="206759" y="148419"/>
                  <a:pt x="206759" y="148419"/>
                  <a:pt x="204178" y="149586"/>
                </a:cubicBezTo>
                <a:cubicBezTo>
                  <a:pt x="200050" y="151273"/>
                  <a:pt x="192824" y="153478"/>
                  <a:pt x="183535" y="153867"/>
                </a:cubicBezTo>
                <a:cubicBezTo>
                  <a:pt x="179406" y="153997"/>
                  <a:pt x="175277" y="153738"/>
                  <a:pt x="171277" y="153219"/>
                </a:cubicBezTo>
                <a:cubicBezTo>
                  <a:pt x="153214" y="150365"/>
                  <a:pt x="131409" y="139339"/>
                  <a:pt x="123281" y="135187"/>
                </a:cubicBezTo>
                <a:cubicBezTo>
                  <a:pt x="123281" y="135187"/>
                  <a:pt x="123281" y="135187"/>
                  <a:pt x="121217" y="134150"/>
                </a:cubicBezTo>
                <a:cubicBezTo>
                  <a:pt x="115152" y="131166"/>
                  <a:pt x="102379" y="120788"/>
                  <a:pt x="100186" y="118583"/>
                </a:cubicBezTo>
                <a:cubicBezTo>
                  <a:pt x="99799" y="118064"/>
                  <a:pt x="99154" y="117416"/>
                  <a:pt x="98380" y="116378"/>
                </a:cubicBezTo>
                <a:cubicBezTo>
                  <a:pt x="98380" y="116378"/>
                  <a:pt x="98380" y="116378"/>
                  <a:pt x="98121" y="115989"/>
                </a:cubicBezTo>
                <a:cubicBezTo>
                  <a:pt x="94896" y="111967"/>
                  <a:pt x="87929" y="103535"/>
                  <a:pt x="76059" y="93677"/>
                </a:cubicBezTo>
                <a:cubicBezTo>
                  <a:pt x="68962" y="87839"/>
                  <a:pt x="64188" y="82131"/>
                  <a:pt x="61995" y="76943"/>
                </a:cubicBezTo>
                <a:cubicBezTo>
                  <a:pt x="61995" y="76943"/>
                  <a:pt x="61995" y="76943"/>
                  <a:pt x="61737" y="76553"/>
                </a:cubicBezTo>
                <a:cubicBezTo>
                  <a:pt x="60705" y="74219"/>
                  <a:pt x="59286" y="69419"/>
                  <a:pt x="58769" y="67473"/>
                </a:cubicBezTo>
                <a:cubicBezTo>
                  <a:pt x="58769" y="67473"/>
                  <a:pt x="58769" y="67473"/>
                  <a:pt x="58253" y="66435"/>
                </a:cubicBezTo>
                <a:cubicBezTo>
                  <a:pt x="57350" y="64489"/>
                  <a:pt x="55931" y="61765"/>
                  <a:pt x="54641" y="59819"/>
                </a:cubicBezTo>
                <a:cubicBezTo>
                  <a:pt x="52705" y="56836"/>
                  <a:pt x="48190" y="49053"/>
                  <a:pt x="44706" y="42826"/>
                </a:cubicBezTo>
                <a:cubicBezTo>
                  <a:pt x="44706" y="42826"/>
                  <a:pt x="44706" y="42826"/>
                  <a:pt x="44577" y="42567"/>
                </a:cubicBezTo>
                <a:cubicBezTo>
                  <a:pt x="44577" y="42567"/>
                  <a:pt x="44577" y="42567"/>
                  <a:pt x="43932" y="41658"/>
                </a:cubicBezTo>
                <a:cubicBezTo>
                  <a:pt x="35287" y="28167"/>
                  <a:pt x="25353" y="22460"/>
                  <a:pt x="25224" y="22460"/>
                </a:cubicBezTo>
                <a:cubicBezTo>
                  <a:pt x="25224" y="22460"/>
                  <a:pt x="25224" y="22460"/>
                  <a:pt x="24449" y="21941"/>
                </a:cubicBezTo>
                <a:cubicBezTo>
                  <a:pt x="24449" y="21941"/>
                  <a:pt x="24449" y="21941"/>
                  <a:pt x="23675" y="21552"/>
                </a:cubicBezTo>
                <a:cubicBezTo>
                  <a:pt x="18772" y="19995"/>
                  <a:pt x="4580" y="12082"/>
                  <a:pt x="1999" y="9358"/>
                </a:cubicBezTo>
                <a:cubicBezTo>
                  <a:pt x="193" y="7542"/>
                  <a:pt x="-452" y="5077"/>
                  <a:pt x="322" y="3002"/>
                </a:cubicBezTo>
                <a:cubicBezTo>
                  <a:pt x="1483" y="407"/>
                  <a:pt x="3612" y="-112"/>
                  <a:pt x="5451" y="1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000" indent="-342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r>
              <a:rPr lang="nl-NL"/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2040803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, afbeelding (R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ame picture 1"/>
          <p:cNvSpPr>
            <a:spLocks noGrp="1" noSelect="1"/>
          </p:cNvSpPr>
          <p:nvPr>
            <p:ph type="pic" sz="quarter" idx="16" hasCustomPrompt="1"/>
          </p:nvPr>
        </p:nvSpPr>
        <p:spPr bwMode="gray">
          <a:xfrm>
            <a:off x="5126400" y="0"/>
            <a:ext cx="7066800" cy="6858000"/>
          </a:xfrm>
        </p:spPr>
        <p:txBody>
          <a:bodyPr/>
          <a:lstStyle>
            <a:lvl1pPr marL="0" indent="0" algn="r">
              <a:lnSpc>
                <a:spcPct val="100000"/>
              </a:lnSpc>
              <a:buFontTx/>
              <a:buNone/>
              <a:defRPr baseline="0"/>
            </a:lvl1pPr>
          </a:lstStyle>
          <a:p>
            <a:r>
              <a:rPr lang="nl-NL" dirty="0"/>
              <a:t>[Klik op het pictogram om een afbeelding in te voegen]</a:t>
            </a:r>
          </a:p>
        </p:txBody>
      </p:sp>
      <p:sp>
        <p:nvSpPr>
          <p:cNvPr id="2" name="Title 2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615492" y="2072279"/>
            <a:ext cx="3960000" cy="1764000"/>
          </a:xfrm>
        </p:spPr>
        <p:txBody>
          <a:bodyPr/>
          <a:lstStyle>
            <a:lvl1pPr>
              <a:defRPr sz="6000" b="0" baseline="0"/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7" name="Frame Text 3 (JU-Free)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5492" y="4543426"/>
            <a:ext cx="3960000" cy="1447800"/>
          </a:xfrm>
        </p:spPr>
        <p:txBody>
          <a:bodyPr lIns="0"/>
          <a:lstStyle>
            <a:lvl1pPr marL="0" indent="0">
              <a:buNone/>
              <a:defRPr b="0">
                <a:solidFill>
                  <a:schemeClr val="bg2"/>
                </a:solidFill>
              </a:defRPr>
            </a:lvl1pPr>
            <a:lvl2pPr marL="0" indent="0">
              <a:buNone/>
              <a:defRPr b="0">
                <a:solidFill>
                  <a:schemeClr val="bg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5pPr>
            <a:lvl6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6pPr>
            <a:lvl7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7pPr>
            <a:lvl8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8pPr>
            <a:lvl9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9pPr>
          </a:lstStyle>
          <a:p>
            <a:pPr lvl="0"/>
            <a:r>
              <a:rPr lang="nl-NL" dirty="0"/>
              <a:t>[Tekst]</a:t>
            </a:r>
          </a:p>
          <a:p>
            <a:pPr lvl="0"/>
            <a:r>
              <a:rPr lang="nl-NL" dirty="0"/>
              <a:t>JU-LEVEL1=Basistekst</a:t>
            </a:r>
          </a:p>
        </p:txBody>
      </p:sp>
      <p:sp>
        <p:nvSpPr>
          <p:cNvPr id="5" name="Placeholder 4"/>
          <p:cNvSpPr>
            <a:spLocks noGrp="1" noSelect="1"/>
          </p:cNvSpPr>
          <p:nvPr>
            <p:ph type="body" sz="quarter" idx="17" hasCustomPrompt="1"/>
          </p:nvPr>
        </p:nvSpPr>
        <p:spPr bwMode="gray">
          <a:xfrm>
            <a:off x="7762874" y="590580"/>
            <a:ext cx="1800000" cy="18000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1000">
                <a:latin typeface="+mj-lt"/>
              </a:defRPr>
            </a:lvl1pPr>
            <a:lvl2pPr marL="0" indent="0" algn="ctr">
              <a:lnSpc>
                <a:spcPct val="100000"/>
              </a:lnSpc>
              <a:buNone/>
              <a:defRPr sz="11000">
                <a:latin typeface="+mj-lt"/>
              </a:defRPr>
            </a:lvl2pPr>
            <a:lvl3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1000">
                <a:latin typeface="+mj-lt"/>
              </a:defRPr>
            </a:lvl3pPr>
            <a:lvl4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1000">
                <a:latin typeface="+mj-lt"/>
              </a:defRPr>
            </a:lvl4pPr>
            <a:lvl5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1000">
                <a:latin typeface="+mj-lt"/>
              </a:defRPr>
            </a:lvl5pPr>
            <a:lvl6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1000" b="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1000" b="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1000" b="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1000" b="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lvl="0"/>
            <a:r>
              <a:rPr lang="nl-NL" dirty="0"/>
              <a:t>[?]</a:t>
            </a:r>
          </a:p>
        </p:txBody>
      </p:sp>
      <p:sp>
        <p:nvSpPr>
          <p:cNvPr id="8" name="Koptekst groen 5 (JU-Free)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19125" y="466725"/>
            <a:ext cx="4343400" cy="216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300">
                <a:solidFill>
                  <a:schemeClr val="tx2"/>
                </a:solidFill>
                <a:latin typeface="+mj-lt"/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9pPr>
          </a:lstStyle>
          <a:p>
            <a:pPr lvl="0"/>
            <a:r>
              <a:rPr lang="nl-NL" dirty="0"/>
              <a:t>[Kopje]</a:t>
            </a:r>
          </a:p>
          <a:p>
            <a:pPr lvl="0"/>
            <a:r>
              <a:rPr lang="nl-NL" dirty="0"/>
              <a:t>JU-LEVEL1=Kopje</a:t>
            </a:r>
          </a:p>
        </p:txBody>
      </p:sp>
    </p:spTree>
    <p:extLst>
      <p:ext uri="{BB962C8B-B14F-4D97-AF65-F5344CB8AC3E}">
        <p14:creationId xmlns:p14="http://schemas.microsoft.com/office/powerpoint/2010/main" val="259182218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dirty="0"/>
              <a:t>[Titel]</a:t>
            </a:r>
          </a:p>
        </p:txBody>
      </p:sp>
      <p:sp>
        <p:nvSpPr>
          <p:cNvPr id="3" name="Content Placeholder 2"/>
          <p:cNvSpPr>
            <a:spLocks noGrp="1" noSelect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[Typ tekst of klik op een pictogram om een object in te voegen]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D8E8BF8-368E-4519-97B9-BB9C028FE77E}"/>
              </a:ext>
            </a:extLst>
          </p:cNvPr>
          <p:cNvSpPr>
            <a:spLocks noGrp="1" noSelect="1"/>
          </p:cNvSpPr>
          <p:nvPr>
            <p:ph type="dt" sz="half" idx="10"/>
          </p:nvPr>
        </p:nvSpPr>
        <p:spPr bwMode="gray"/>
        <p:txBody>
          <a:bodyPr/>
          <a:lstStyle/>
          <a:p>
            <a:fld id="{7703D7CD-B121-42A5-8C50-3A1F5DD6895B}" type="datetimeFigureOut">
              <a:rPr lang="nl-NL" smtClean="0"/>
              <a:pPr/>
              <a:t>8-12-2024</a:t>
            </a:fld>
            <a:r>
              <a:rPr lang="nl-NL"/>
              <a:t>  |</a:t>
            </a:r>
            <a:endParaRPr lang="nl-NL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5F997BB-85D4-4FAC-AD40-6F1F46AEF127}"/>
              </a:ext>
            </a:extLst>
          </p:cNvPr>
          <p:cNvSpPr>
            <a:spLocks noGrp="1" noSelect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l"/>
            <a:endParaRPr lang="nl-NL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A2E47F5-2B08-423E-9537-47A976EE3DF9}"/>
              </a:ext>
            </a:extLst>
          </p:cNvPr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8497249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dirty="0"/>
              <a:t>[Titel]</a:t>
            </a:r>
          </a:p>
        </p:txBody>
      </p:sp>
      <p:sp>
        <p:nvSpPr>
          <p:cNvPr id="8" name="Placeholder 2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1378800" y="1879200"/>
            <a:ext cx="10116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247927A0-F4C4-45B4-85AA-42A2535A9162}"/>
              </a:ext>
            </a:extLst>
          </p:cNvPr>
          <p:cNvSpPr>
            <a:spLocks noGrp="1" noSelect="1"/>
          </p:cNvSpPr>
          <p:nvPr>
            <p:ph type="dt" sz="half" idx="14"/>
          </p:nvPr>
        </p:nvSpPr>
        <p:spPr bwMode="gray"/>
        <p:txBody>
          <a:bodyPr/>
          <a:lstStyle/>
          <a:p>
            <a:fld id="{7703D7CD-B121-42A5-8C50-3A1F5DD6895B}" type="datetimeFigureOut">
              <a:rPr lang="nl-NL" smtClean="0"/>
              <a:pPr/>
              <a:t>8-12-2024</a:t>
            </a:fld>
            <a:r>
              <a:rPr lang="nl-NL"/>
              <a:t>  |</a:t>
            </a:r>
            <a:endParaRPr lang="nl-NL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76CA9811-02CC-49F0-9DDA-20F850497998}"/>
              </a:ext>
            </a:extLst>
          </p:cNvPr>
          <p:cNvSpPr>
            <a:spLocks noGrp="1" noSelect="1"/>
          </p:cNvSpPr>
          <p:nvPr>
            <p:ph type="ftr" sz="quarter" idx="15"/>
          </p:nvPr>
        </p:nvSpPr>
        <p:spPr bwMode="gray"/>
        <p:txBody>
          <a:bodyPr/>
          <a:lstStyle/>
          <a:p>
            <a:pPr algn="l"/>
            <a:endParaRPr lang="nl-NL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FCA82B5-993E-4D8C-B2E4-89AA444A3A4C}"/>
              </a:ext>
            </a:extLst>
          </p:cNvPr>
          <p:cNvSpPr>
            <a:spLocks noGrp="1" noSelect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2935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lk met twee tekstvakken"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ame Text 1 (JU-Free)"/>
          <p:cNvSpPr>
            <a:spLocks noGrp="1"/>
          </p:cNvSpPr>
          <p:nvPr userDrawn="1">
            <p:ph type="body" sz="quarter" idx="14" hasCustomPrompt="1"/>
          </p:nvPr>
        </p:nvSpPr>
        <p:spPr bwMode="gray">
          <a:xfrm>
            <a:off x="717225" y="1984350"/>
            <a:ext cx="4464000" cy="3711600"/>
          </a:xfrm>
        </p:spPr>
        <p:txBody>
          <a:bodyPr/>
          <a:lstStyle>
            <a:lvl1pPr marL="0" indent="0">
              <a:buNone/>
              <a:defRPr sz="2800" b="1" baseline="0">
                <a:latin typeface="Trebuchet MS" panose="020B0603020202020204" pitchFamily="34" charset="0"/>
              </a:defRPr>
            </a:lvl1pPr>
            <a:lvl2pPr marL="0" indent="0">
              <a:buNone/>
              <a:defRPr/>
            </a:lvl2pPr>
            <a:lvl3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3pPr>
            <a:lvl4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4pPr>
            <a:lvl5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5pPr>
            <a:lvl6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6pPr>
            <a:lvl7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7pPr>
            <a:lvl8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8pPr>
            <a:lvl9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9pPr>
          </a:lstStyle>
          <a:p>
            <a:pPr lvl="0"/>
            <a:r>
              <a:rPr lang="nl-NL" dirty="0"/>
              <a:t>[Kopje]</a:t>
            </a:r>
          </a:p>
          <a:p>
            <a:pPr lvl="0"/>
            <a:r>
              <a:rPr lang="nl-NL" dirty="0"/>
              <a:t>JU-LEVEL1=Kopje</a:t>
            </a:r>
          </a:p>
          <a:p>
            <a:pPr lvl="1"/>
            <a:r>
              <a:rPr lang="nl-NL" dirty="0"/>
              <a:t>JU-LEVEL2=Tekst</a:t>
            </a:r>
          </a:p>
        </p:txBody>
      </p:sp>
      <p:sp>
        <p:nvSpPr>
          <p:cNvPr id="14" name="Frame Text 2 (JU-Free)"/>
          <p:cNvSpPr>
            <a:spLocks noGrp="1"/>
          </p:cNvSpPr>
          <p:nvPr userDrawn="1">
            <p:ph type="body" sz="quarter" idx="15" hasCustomPrompt="1"/>
          </p:nvPr>
        </p:nvSpPr>
        <p:spPr bwMode="gray">
          <a:xfrm>
            <a:off x="6336975" y="1349474"/>
            <a:ext cx="4464000" cy="4345200"/>
          </a:xfrm>
        </p:spPr>
        <p:txBody>
          <a:bodyPr/>
          <a:lstStyle>
            <a:lvl1pPr marL="0" indent="0">
              <a:buNone/>
              <a:defRPr sz="2800" b="1" baseline="0">
                <a:latin typeface="Trebuchet MS" panose="020B0603020202020204" pitchFamily="34" charset="0"/>
              </a:defRPr>
            </a:lvl1pPr>
            <a:lvl2pPr marL="0" indent="0">
              <a:buNone/>
              <a:defRPr/>
            </a:lvl2pPr>
            <a:lvl3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3pPr>
            <a:lvl4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4pPr>
            <a:lvl5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5pPr>
            <a:lvl6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6pPr>
            <a:lvl7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7pPr>
            <a:lvl8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8pPr>
            <a:lvl9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9pPr>
          </a:lstStyle>
          <a:p>
            <a:pPr lvl="0"/>
            <a:r>
              <a:rPr lang="nl-NL" dirty="0"/>
              <a:t>[Kopje]</a:t>
            </a:r>
          </a:p>
          <a:p>
            <a:pPr lvl="0"/>
            <a:r>
              <a:rPr lang="nl-NL" dirty="0"/>
              <a:t>JU-LEVEL1=Kopje</a:t>
            </a:r>
          </a:p>
          <a:p>
            <a:pPr lvl="1"/>
            <a:r>
              <a:rPr lang="nl-NL" dirty="0"/>
              <a:t>JU-LEVEL2=Tekst</a:t>
            </a:r>
          </a:p>
        </p:txBody>
      </p:sp>
      <p:sp>
        <p:nvSpPr>
          <p:cNvPr id="8" name="Driehoek 4 (PHJU)">
            <a:extLst>
              <a:ext uri="{FF2B5EF4-FFF2-40B4-BE49-F238E27FC236}">
                <a16:creationId xmlns:a16="http://schemas.microsoft.com/office/drawing/2014/main" id="{956E4294-A95B-437E-ACEA-B55A0F963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body" idx="1001" hasCustomPrompt="1"/>
            <p:custDataLst>
              <p:custData r:id="rId1"/>
            </p:custDataLst>
          </p:nvPr>
        </p:nvSpPr>
        <p:spPr bwMode="gray">
          <a:xfrm rot="10800000">
            <a:off x="1677697" y="755866"/>
            <a:ext cx="345681" cy="298001"/>
          </a:xfrm>
          <a:prstGeom prst="triangle">
            <a:avLst/>
          </a:prstGeom>
          <a:solidFill>
            <a:srgbClr val="C2C7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15" name="Placeholder 5 (JU-Free)">
            <a:extLst>
              <a:ext uri="{FF2B5EF4-FFF2-40B4-BE49-F238E27FC236}">
                <a16:creationId xmlns:a16="http://schemas.microsoft.com/office/drawing/2014/main" id="{03E94676-EE4A-4D0E-996B-2DEA7194A06D}"/>
              </a:ext>
            </a:extLst>
          </p:cNvPr>
          <p:cNvSpPr>
            <a:spLocks noGrp="1"/>
          </p:cNvSpPr>
          <p:nvPr>
            <p:ph type="body" idx="1007" hasCustomPrompt="1"/>
            <p:custDataLst>
              <p:custData r:id="rId2"/>
            </p:custDataLst>
          </p:nvPr>
        </p:nvSpPr>
        <p:spPr bwMode="gray">
          <a:xfrm>
            <a:off x="734106" y="317287"/>
            <a:ext cx="2268000" cy="597383"/>
          </a:xfrm>
          <a:prstGeom prst="roundRect">
            <a:avLst/>
          </a:prstGeom>
          <a:solidFill>
            <a:srgbClr val="C4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52000" tIns="54000" rIns="252000" bIns="54000" rtlCol="0" anchor="ctr">
            <a:spAutoFit/>
          </a:bodyPr>
          <a:lstStyle>
            <a:lvl1pPr marL="0" indent="-342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aseline="0"/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sz="1400" b="0" i="0" u="none" baseline="0">
                <a:solidFill>
                  <a:schemeClr val="lt1">
                    <a:lumMod val="100000"/>
                  </a:schemeClr>
                </a:solidFill>
                <a:latin typeface="Georgia" panose="02040502050405020303" pitchFamily="18" charset="0"/>
              </a:defRPr>
            </a:lvl2pPr>
            <a:lvl3pPr marL="0" indent="0">
              <a:buNone/>
              <a:defRPr/>
            </a:lvl3pPr>
            <a:lvl4pPr marL="0" indent="0">
              <a:defRPr b="0"/>
            </a:lvl4pPr>
            <a:lvl5pPr marL="0" indent="0">
              <a:defRPr/>
            </a:lvl5pPr>
            <a:lvl6pPr marL="0" indent="0">
              <a:defRPr/>
            </a:lvl6pPr>
            <a:lvl7pPr marL="0" indent="0">
              <a:defRPr/>
            </a:lvl7pPr>
            <a:lvl8pPr marL="0" indent="0">
              <a:defRPr/>
            </a:lvl8pPr>
            <a:lvl9pPr marL="0" indent="0">
              <a:defRPr sz="1400"/>
            </a:lvl9pPr>
          </a:lstStyle>
          <a:p>
            <a:pPr lvl="0" algn="ctr"/>
            <a:r>
              <a:rPr lang="nl-NL" sz="1400"/>
              <a:t>[Kopje]</a:t>
            </a:r>
          </a:p>
          <a:p>
            <a:pPr lvl="0" algn="ctr"/>
            <a:r>
              <a:rPr lang="nl-NL" sz="1400"/>
              <a:t>JU-LEVEL1=Wolkje</a:t>
            </a:r>
            <a:endParaRPr lang="nl-NL" sz="1400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3CE5617-4D14-4D52-8161-53EF2B04383D}"/>
              </a:ext>
            </a:extLst>
          </p:cNvPr>
          <p:cNvSpPr>
            <a:spLocks noGrp="1" noSelect="1"/>
          </p:cNvSpPr>
          <p:nvPr>
            <p:ph type="dt" sz="half" idx="1008"/>
          </p:nvPr>
        </p:nvSpPr>
        <p:spPr bwMode="gray"/>
        <p:txBody>
          <a:bodyPr/>
          <a:lstStyle/>
          <a:p>
            <a:fld id="{7703D7CD-B121-42A5-8C50-3A1F5DD6895B}" type="datetimeFigureOut">
              <a:rPr lang="nl-NL" smtClean="0"/>
              <a:pPr/>
              <a:t>8-12-2024</a:t>
            </a:fld>
            <a:r>
              <a:rPr lang="nl-NL"/>
              <a:t>  |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1552005-9789-4B5E-9CB8-D72ECABBB3F6}"/>
              </a:ext>
            </a:extLst>
          </p:cNvPr>
          <p:cNvSpPr>
            <a:spLocks noGrp="1" noSelect="1"/>
          </p:cNvSpPr>
          <p:nvPr>
            <p:ph type="ftr" sz="quarter" idx="1009"/>
          </p:nvPr>
        </p:nvSpPr>
        <p:spPr bwMode="gray"/>
        <p:txBody>
          <a:bodyPr/>
          <a:lstStyle/>
          <a:p>
            <a:pPr algn="l"/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913774B-CDC9-476B-8F86-F6A7ED75161B}"/>
              </a:ext>
            </a:extLst>
          </p:cNvPr>
          <p:cNvSpPr>
            <a:spLocks noGrp="1" noSelect="1"/>
          </p:cNvSpPr>
          <p:nvPr>
            <p:ph type="sldNum" sz="quarter" idx="1010"/>
          </p:nvPr>
        </p:nvSpPr>
        <p:spPr bwMode="gray"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64501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Select="1"/>
          </p:cNvSpPr>
          <p:nvPr>
            <p:ph type="pic" sz="quarter" idx="16" hasCustomPrompt="1"/>
          </p:nvPr>
        </p:nvSpPr>
        <p:spPr bwMode="gray">
          <a:xfrm>
            <a:off x="622800" y="619200"/>
            <a:ext cx="10908000" cy="5029200"/>
          </a:xfrm>
        </p:spPr>
        <p:txBody>
          <a:bodyPr/>
          <a:lstStyle>
            <a:lvl1pPr marL="0" indent="0" algn="r">
              <a:buFontTx/>
              <a:buNone/>
              <a:defRPr baseline="0"/>
            </a:lvl1pPr>
          </a:lstStyle>
          <a:p>
            <a:r>
              <a:rPr lang="nl-NL"/>
              <a:t>[Invoegen van een foto: klik op de witte rand hierboven </a:t>
            </a:r>
            <a:br>
              <a:rPr lang="nl-NL"/>
            </a:br>
            <a:r>
              <a:rPr lang="nl-NL"/>
              <a:t>Voeg dan een afbeelding in via: Invoegen | Afbeeldingen]</a:t>
            </a:r>
          </a:p>
        </p:txBody>
      </p:sp>
      <p:sp>
        <p:nvSpPr>
          <p:cNvPr id="21" name="Raster (PHJU) 1">
            <a:extLst>
              <a:ext uri="{FF2B5EF4-FFF2-40B4-BE49-F238E27FC236}">
                <a16:creationId xmlns:a16="http://schemas.microsoft.com/office/drawing/2014/main" id="{47D2F88B-7FAB-CC45-A3C0-C1F2C1959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 userDrawn="1">
            <p:ph type="body" idx="1000" hasCustomPrompt="1"/>
            <p:custDataLst>
              <p:custData r:id="rId1"/>
            </p:custDataLst>
          </p:nvPr>
        </p:nvSpPr>
        <p:spPr bwMode="gray">
          <a:xfrm rot="10800000" flipH="1">
            <a:off x="622800" y="619200"/>
            <a:ext cx="10909300" cy="5029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60000"/>
                </a:schemeClr>
              </a:gs>
              <a:gs pos="40000">
                <a:schemeClr val="bg1">
                  <a:alpha val="0"/>
                </a:schemeClr>
              </a:gs>
              <a:gs pos="87000">
                <a:srgbClr val="6A3171">
                  <a:lumMod val="92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2" name="Title 3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918000" y="3398101"/>
            <a:ext cx="6372463" cy="1064433"/>
          </a:xfrm>
        </p:spPr>
        <p:txBody>
          <a:bodyPr anchor="b"/>
          <a:lstStyle>
            <a:lvl1pPr algn="l"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nl-NL"/>
              <a:t>[Titel]</a:t>
            </a:r>
          </a:p>
        </p:txBody>
      </p:sp>
      <p:sp>
        <p:nvSpPr>
          <p:cNvPr id="3" name="Subtitle 4"/>
          <p:cNvSpPr>
            <a:spLocks noGrp="1" noSelect="1"/>
          </p:cNvSpPr>
          <p:nvPr>
            <p:ph type="subTitle" idx="1" hasCustomPrompt="1"/>
          </p:nvPr>
        </p:nvSpPr>
        <p:spPr bwMode="gray">
          <a:xfrm>
            <a:off x="918831" y="4456282"/>
            <a:ext cx="6372463" cy="951504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60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[Subtitel]</a:t>
            </a:r>
          </a:p>
        </p:txBody>
      </p:sp>
    </p:spTree>
    <p:extLst>
      <p:ext uri="{BB962C8B-B14F-4D97-AF65-F5344CB8AC3E}">
        <p14:creationId xmlns:p14="http://schemas.microsoft.com/office/powerpoint/2010/main" val="29056636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lk en teks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822000" y="1684893"/>
            <a:ext cx="10548000" cy="3600000"/>
          </a:xfrm>
        </p:spPr>
        <p:txBody>
          <a:bodyPr anchor="t"/>
          <a:lstStyle>
            <a:lvl1pPr algn="ctr">
              <a:lnSpc>
                <a:spcPct val="150000"/>
              </a:lnSpc>
              <a:defRPr sz="2200" b="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6" name="Driehoek 3 (PHJU)">
            <a:extLst>
              <a:ext uri="{FF2B5EF4-FFF2-40B4-BE49-F238E27FC236}">
                <a16:creationId xmlns:a16="http://schemas.microsoft.com/office/drawing/2014/main" id="{81F3CE38-DC3A-4985-9301-B0D6449A3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body" idx="1001" hasCustomPrompt="1"/>
            <p:custDataLst>
              <p:custData r:id="rId1"/>
            </p:custDataLst>
          </p:nvPr>
        </p:nvSpPr>
        <p:spPr bwMode="gray">
          <a:xfrm rot="10800000">
            <a:off x="5909412" y="746722"/>
            <a:ext cx="345681" cy="298001"/>
          </a:xfrm>
          <a:prstGeom prst="triangle">
            <a:avLst/>
          </a:prstGeom>
          <a:solidFill>
            <a:srgbClr val="C2C7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8" name="Placeholder 4 (JU-Free)">
            <a:extLst>
              <a:ext uri="{FF2B5EF4-FFF2-40B4-BE49-F238E27FC236}">
                <a16:creationId xmlns:a16="http://schemas.microsoft.com/office/drawing/2014/main" id="{B9EA41BF-F198-4DE2-9902-CE1E7EA36F53}"/>
              </a:ext>
            </a:extLst>
          </p:cNvPr>
          <p:cNvSpPr>
            <a:spLocks noGrp="1"/>
          </p:cNvSpPr>
          <p:nvPr>
            <p:ph type="body" idx="1000" hasCustomPrompt="1"/>
            <p:custDataLst>
              <p:custData r:id="rId2"/>
            </p:custDataLst>
          </p:nvPr>
        </p:nvSpPr>
        <p:spPr bwMode="gray">
          <a:xfrm>
            <a:off x="4992262" y="317280"/>
            <a:ext cx="2169115" cy="597383"/>
          </a:xfrm>
          <a:prstGeom prst="roundRect">
            <a:avLst/>
          </a:prstGeom>
          <a:solidFill>
            <a:srgbClr val="C4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52000" tIns="54000" rIns="252000" bIns="5400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+mj-lt"/>
              <a:buNone/>
              <a:defRPr sz="1400"/>
            </a:lvl1pPr>
            <a:lvl2pPr marL="0" indent="0">
              <a:buFont typeface="+mj-lt"/>
              <a:buNone/>
              <a:defRPr sz="1400"/>
            </a:lvl2pPr>
            <a:lvl3pPr marL="0" indent="0">
              <a:buNone/>
              <a:defRPr sz="1400"/>
            </a:lvl3pPr>
            <a:lvl4pPr marL="0" indent="0">
              <a:buFont typeface="+mj-lt"/>
              <a:buNone/>
              <a:defRPr sz="1400" b="0"/>
            </a:lvl4pPr>
            <a:lvl5pPr marL="0" indent="0">
              <a:buFont typeface="+mj-lt"/>
              <a:buNone/>
              <a:defRPr sz="1400"/>
            </a:lvl5pPr>
            <a:lvl6pPr marL="0" indent="0">
              <a:buFont typeface="+mj-lt"/>
              <a:buNone/>
              <a:defRPr sz="1400"/>
            </a:lvl6pPr>
            <a:lvl7pPr marL="0" indent="0">
              <a:buFont typeface="+mj-lt"/>
              <a:buNone/>
              <a:defRPr sz="1400"/>
            </a:lvl7pPr>
            <a:lvl8pPr marL="0" indent="0">
              <a:buFont typeface="+mj-lt"/>
              <a:buNone/>
              <a:defRPr sz="1400"/>
            </a:lvl8pPr>
            <a:lvl9pPr marL="0" indent="0">
              <a:buFont typeface="+mj-lt"/>
              <a:buNone/>
              <a:defRPr sz="1400"/>
            </a:lvl9pPr>
          </a:lstStyle>
          <a:p>
            <a:pPr lvl="0" algn="ctr"/>
            <a:r>
              <a:rPr lang="nl-NL" sz="1400" dirty="0"/>
              <a:t>[Kopje]</a:t>
            </a:r>
          </a:p>
          <a:p>
            <a:pPr lvl="0" algn="ctr"/>
            <a:r>
              <a:rPr lang="nl-NL" sz="1400" dirty="0"/>
              <a:t>JU-LEVEL1=Wolkje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A4C2FF2-55B9-4F01-AB90-B866D9D2821B}"/>
              </a:ext>
            </a:extLst>
          </p:cNvPr>
          <p:cNvSpPr>
            <a:spLocks noGrp="1" noSelect="1"/>
          </p:cNvSpPr>
          <p:nvPr>
            <p:ph type="dt" sz="half" idx="1002"/>
          </p:nvPr>
        </p:nvSpPr>
        <p:spPr bwMode="gray"/>
        <p:txBody>
          <a:bodyPr/>
          <a:lstStyle/>
          <a:p>
            <a:fld id="{7703D7CD-B121-42A5-8C50-3A1F5DD6895B}" type="datetimeFigureOut">
              <a:rPr lang="nl-NL" smtClean="0"/>
              <a:pPr/>
              <a:t>8-12-2024</a:t>
            </a:fld>
            <a:r>
              <a:rPr lang="nl-NL"/>
              <a:t>  |</a:t>
            </a:r>
            <a:endParaRPr lang="nl-NL" dirty="0"/>
          </a:p>
        </p:txBody>
      </p:sp>
      <p:sp>
        <p:nvSpPr>
          <p:cNvPr id="9" name="Tijdelijke aanduiding voor voettekst 8">
            <a:extLst>
              <a:ext uri="{FF2B5EF4-FFF2-40B4-BE49-F238E27FC236}">
                <a16:creationId xmlns:a16="http://schemas.microsoft.com/office/drawing/2014/main" id="{620C652A-25C7-48A4-A5D8-BD93B621DAB5}"/>
              </a:ext>
            </a:extLst>
          </p:cNvPr>
          <p:cNvSpPr>
            <a:spLocks noGrp="1" noSelect="1"/>
          </p:cNvSpPr>
          <p:nvPr>
            <p:ph type="ftr" sz="quarter" idx="1003"/>
          </p:nvPr>
        </p:nvSpPr>
        <p:spPr bwMode="gray"/>
        <p:txBody>
          <a:bodyPr/>
          <a:lstStyle/>
          <a:p>
            <a:pPr algn="l"/>
            <a:endParaRPr lang="nl-NL" dirty="0"/>
          </a:p>
        </p:txBody>
      </p:sp>
      <p:sp>
        <p:nvSpPr>
          <p:cNvPr id="10" name="Tijdelijke aanduiding voor dianummer 9">
            <a:extLst>
              <a:ext uri="{FF2B5EF4-FFF2-40B4-BE49-F238E27FC236}">
                <a16:creationId xmlns:a16="http://schemas.microsoft.com/office/drawing/2014/main" id="{256AB838-19E1-4E45-AF02-4E87156C9452}"/>
              </a:ext>
            </a:extLst>
          </p:cNvPr>
          <p:cNvSpPr>
            <a:spLocks noGrp="1" noSelect="1"/>
          </p:cNvSpPr>
          <p:nvPr>
            <p:ph type="sldNum" sz="quarter" idx="1004"/>
          </p:nvPr>
        </p:nvSpPr>
        <p:spPr bwMode="gray"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5285976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subtit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nderTitle 20 (JU-Free)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08400" y="775145"/>
            <a:ext cx="10864800" cy="3096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9pPr>
          </a:lstStyle>
          <a:p>
            <a:pPr lvl="0"/>
            <a:r>
              <a:rPr lang="nl-NL" noProof="0" dirty="0"/>
              <a:t>[Subtitel]</a:t>
            </a:r>
          </a:p>
          <a:p>
            <a:pPr lvl="0"/>
            <a:r>
              <a:rPr lang="nl-NL" noProof="0" dirty="0"/>
              <a:t>JU-LEVEL1=Subtitel</a:t>
            </a:r>
          </a:p>
        </p:txBody>
      </p:sp>
      <p:sp>
        <p:nvSpPr>
          <p:cNvPr id="2" name="Title 2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608400" y="468000"/>
            <a:ext cx="10863505" cy="309600"/>
          </a:xfrm>
        </p:spPr>
        <p:txBody>
          <a:bodyPr/>
          <a:lstStyle>
            <a:lvl1pPr>
              <a:defRPr sz="2000"/>
            </a:lvl1pPr>
          </a:lstStyle>
          <a:p>
            <a:r>
              <a:rPr lang="nl-NL" noProof="0"/>
              <a:t>[Titel]</a:t>
            </a: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1EA249CF-BD1D-4E93-A455-055C408CE1C3}"/>
              </a:ext>
            </a:extLst>
          </p:cNvPr>
          <p:cNvSpPr>
            <a:spLocks noGrp="1" noSelect="1"/>
          </p:cNvSpPr>
          <p:nvPr>
            <p:ph type="dt" sz="half" idx="24"/>
          </p:nvPr>
        </p:nvSpPr>
        <p:spPr bwMode="gray"/>
        <p:txBody>
          <a:bodyPr/>
          <a:lstStyle/>
          <a:p>
            <a:fld id="{7703D7CD-B121-42A5-8C50-3A1F5DD6895B}" type="datetimeFigureOut">
              <a:rPr lang="nl-NL" smtClean="0"/>
              <a:pPr/>
              <a:t>8-12-2024</a:t>
            </a:fld>
            <a:r>
              <a:rPr lang="nl-NL"/>
              <a:t>  |</a:t>
            </a:r>
            <a:endParaRPr lang="nl-NL" dirty="0"/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124964DB-21DD-44E0-BD9A-9744DD89E8EB}"/>
              </a:ext>
            </a:extLst>
          </p:cNvPr>
          <p:cNvSpPr>
            <a:spLocks noGrp="1" noSelect="1"/>
          </p:cNvSpPr>
          <p:nvPr>
            <p:ph type="ftr" sz="quarter" idx="25"/>
          </p:nvPr>
        </p:nvSpPr>
        <p:spPr bwMode="gray"/>
        <p:txBody>
          <a:bodyPr/>
          <a:lstStyle/>
          <a:p>
            <a:pPr algn="l"/>
            <a:endParaRPr lang="nl-NL" dirty="0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6EF31CB3-DC21-490F-B838-41B9705B04F5}"/>
              </a:ext>
            </a:extLst>
          </p:cNvPr>
          <p:cNvSpPr>
            <a:spLocks noGrp="1" noSelect="1"/>
          </p:cNvSpPr>
          <p:nvPr>
            <p:ph type="sldNum" sz="quarter" idx="26"/>
          </p:nvPr>
        </p:nvSpPr>
        <p:spPr bwMode="gray"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6652186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nderTitle 2 (JU-Free)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08400" y="775145"/>
            <a:ext cx="10864800" cy="309600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9pPr>
          </a:lstStyle>
          <a:p>
            <a:pPr lvl="0"/>
            <a:r>
              <a:rPr lang="nl-NL" noProof="0" dirty="0"/>
              <a:t>[Subtitel]</a:t>
            </a:r>
          </a:p>
          <a:p>
            <a:pPr lvl="0"/>
            <a:r>
              <a:rPr lang="nl-NL" noProof="0" dirty="0"/>
              <a:t>JU-LEVEL1=Subtitel</a:t>
            </a:r>
          </a:p>
        </p:txBody>
      </p:sp>
      <p:sp>
        <p:nvSpPr>
          <p:cNvPr id="2" name="Title 3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608400" y="468000"/>
            <a:ext cx="10863505" cy="309600"/>
          </a:xfrm>
        </p:spPr>
        <p:txBody>
          <a:bodyPr/>
          <a:lstStyle>
            <a:lvl1pPr>
              <a:defRPr sz="2000"/>
            </a:lvl1pPr>
          </a:lstStyle>
          <a:p>
            <a:r>
              <a:rPr lang="nl-NL" noProof="0"/>
              <a:t>[Titel]</a:t>
            </a:r>
          </a:p>
        </p:txBody>
      </p:sp>
      <p:sp>
        <p:nvSpPr>
          <p:cNvPr id="23" name="Fram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tbl" sz="quarter" idx="13"/>
          </p:nvPr>
        </p:nvSpPr>
        <p:spPr bwMode="gray">
          <a:xfrm>
            <a:off x="1378227" y="2028825"/>
            <a:ext cx="10093678" cy="414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noProof="0"/>
              <a:t>Klik op het pictogram als u een tabel wilt toevoegen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A3EF0A28-9571-47DC-BE0B-4EFEA2953FB6}"/>
              </a:ext>
            </a:extLst>
          </p:cNvPr>
          <p:cNvSpPr>
            <a:spLocks noGrp="1" noSelect="1"/>
          </p:cNvSpPr>
          <p:nvPr>
            <p:ph type="dt" sz="half" idx="24"/>
          </p:nvPr>
        </p:nvSpPr>
        <p:spPr bwMode="gray"/>
        <p:txBody>
          <a:bodyPr/>
          <a:lstStyle/>
          <a:p>
            <a:fld id="{7703D7CD-B121-42A5-8C50-3A1F5DD6895B}" type="datetimeFigureOut">
              <a:rPr lang="nl-NL" smtClean="0"/>
              <a:pPr/>
              <a:t>8-12-2024</a:t>
            </a:fld>
            <a:r>
              <a:rPr lang="nl-NL"/>
              <a:t>  |</a:t>
            </a:r>
            <a:endParaRPr lang="nl-NL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86F04712-B862-4627-8320-338B54E8CE8C}"/>
              </a:ext>
            </a:extLst>
          </p:cNvPr>
          <p:cNvSpPr>
            <a:spLocks noGrp="1" noSelect="1"/>
          </p:cNvSpPr>
          <p:nvPr>
            <p:ph type="ftr" sz="quarter" idx="25"/>
          </p:nvPr>
        </p:nvSpPr>
        <p:spPr bwMode="gray"/>
        <p:txBody>
          <a:bodyPr/>
          <a:lstStyle/>
          <a:p>
            <a:pPr algn="l"/>
            <a:endParaRPr lang="nl-NL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E54FB4ED-CFB6-4DBD-BBF9-47895C0616AA}"/>
              </a:ext>
            </a:extLst>
          </p:cNvPr>
          <p:cNvSpPr>
            <a:spLocks noGrp="1" noSelect="1"/>
          </p:cNvSpPr>
          <p:nvPr>
            <p:ph type="sldNum" sz="quarter" idx="26"/>
          </p:nvPr>
        </p:nvSpPr>
        <p:spPr bwMode="gray"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51026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content 2"/>
          <p:cNvSpPr>
            <a:spLocks noGrp="1" noSelect="1"/>
          </p:cNvSpPr>
          <p:nvPr>
            <p:ph sz="half" idx="1" hasCustomPrompt="1"/>
          </p:nvPr>
        </p:nvSpPr>
        <p:spPr bwMode="gray">
          <a:xfrm>
            <a:off x="1378800" y="1879200"/>
            <a:ext cx="4860000" cy="4140000"/>
          </a:xfrm>
        </p:spPr>
        <p:txBody>
          <a:bodyPr/>
          <a:lstStyle/>
          <a:p>
            <a:pPr lvl="0"/>
            <a:r>
              <a:rPr lang="nl-NL" dirty="0"/>
              <a:t>[Typ tekst of klik op een pictogram om een object in te voegen]</a:t>
            </a:r>
          </a:p>
        </p:txBody>
      </p:sp>
      <p:sp>
        <p:nvSpPr>
          <p:cNvPr id="4" name="Frame content 3"/>
          <p:cNvSpPr>
            <a:spLocks noGrp="1" noSelect="1"/>
          </p:cNvSpPr>
          <p:nvPr>
            <p:ph sz="half" idx="2" hasCustomPrompt="1"/>
          </p:nvPr>
        </p:nvSpPr>
        <p:spPr bwMode="gray">
          <a:xfrm>
            <a:off x="6660000" y="1879200"/>
            <a:ext cx="4860000" cy="4140000"/>
          </a:xfrm>
        </p:spPr>
        <p:txBody>
          <a:bodyPr/>
          <a:lstStyle/>
          <a:p>
            <a:pPr lvl="0"/>
            <a:r>
              <a:rPr lang="nl-NL" dirty="0"/>
              <a:t>[Typ tekst of klik op een pictogram om een object in te voegen]</a:t>
            </a:r>
          </a:p>
        </p:txBody>
      </p:sp>
      <p:sp>
        <p:nvSpPr>
          <p:cNvPr id="8" name="Tijdelijke aanduiding voor datum 7">
            <a:extLst>
              <a:ext uri="{FF2B5EF4-FFF2-40B4-BE49-F238E27FC236}">
                <a16:creationId xmlns:a16="http://schemas.microsoft.com/office/drawing/2014/main" id="{4F793EE5-ED4F-466D-8946-B676D388BE16}"/>
              </a:ext>
            </a:extLst>
          </p:cNvPr>
          <p:cNvSpPr>
            <a:spLocks noGrp="1" noSelect="1"/>
          </p:cNvSpPr>
          <p:nvPr>
            <p:ph type="dt" sz="half" idx="10"/>
          </p:nvPr>
        </p:nvSpPr>
        <p:spPr bwMode="gray"/>
        <p:txBody>
          <a:bodyPr/>
          <a:lstStyle/>
          <a:p>
            <a:fld id="{7703D7CD-B121-42A5-8C50-3A1F5DD6895B}" type="datetimeFigureOut">
              <a:rPr lang="nl-NL" smtClean="0"/>
              <a:pPr/>
              <a:t>8-12-2024</a:t>
            </a:fld>
            <a:r>
              <a:rPr lang="nl-NL"/>
              <a:t>  |</a:t>
            </a:r>
            <a:endParaRPr lang="nl-NL" dirty="0"/>
          </a:p>
        </p:txBody>
      </p:sp>
      <p:sp>
        <p:nvSpPr>
          <p:cNvPr id="9" name="Tijdelijke aanduiding voor voettekst 8">
            <a:extLst>
              <a:ext uri="{FF2B5EF4-FFF2-40B4-BE49-F238E27FC236}">
                <a16:creationId xmlns:a16="http://schemas.microsoft.com/office/drawing/2014/main" id="{978BCBC5-D617-49DA-B6EE-815CCB4BE9BA}"/>
              </a:ext>
            </a:extLst>
          </p:cNvPr>
          <p:cNvSpPr>
            <a:spLocks noGrp="1" noSelect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l"/>
            <a:endParaRPr lang="nl-NL" dirty="0"/>
          </a:p>
        </p:txBody>
      </p:sp>
      <p:sp>
        <p:nvSpPr>
          <p:cNvPr id="10" name="Tijdelijke aanduiding voor dianummer 9">
            <a:extLst>
              <a:ext uri="{FF2B5EF4-FFF2-40B4-BE49-F238E27FC236}">
                <a16:creationId xmlns:a16="http://schemas.microsoft.com/office/drawing/2014/main" id="{43D8F2A0-4790-45AD-A1A4-DB426A5A196A}"/>
              </a:ext>
            </a:extLst>
          </p:cNvPr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272A1F7-4CBF-42B1-9AEE-06AF384EA1E0}"/>
              </a:ext>
            </a:extLst>
          </p:cNvPr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nl-NL" dirty="0"/>
              <a:t>[Titel]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14900226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dirty="0"/>
              <a:t>[Titel]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5BAA472D-1FE8-4ED5-9A4B-174CF62398A1}"/>
              </a:ext>
            </a:extLst>
          </p:cNvPr>
          <p:cNvSpPr>
            <a:spLocks noGrp="1" noSelect="1"/>
          </p:cNvSpPr>
          <p:nvPr>
            <p:ph type="dt" sz="half" idx="10"/>
          </p:nvPr>
        </p:nvSpPr>
        <p:spPr bwMode="gray"/>
        <p:txBody>
          <a:bodyPr/>
          <a:lstStyle/>
          <a:p>
            <a:fld id="{7703D7CD-B121-42A5-8C50-3A1F5DD6895B}" type="datetimeFigureOut">
              <a:rPr lang="nl-NL" smtClean="0"/>
              <a:pPr/>
              <a:t>8-12-2024</a:t>
            </a:fld>
            <a:r>
              <a:rPr lang="nl-NL"/>
              <a:t>  |</a:t>
            </a:r>
            <a:endParaRPr lang="nl-NL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50401914-9D2A-4507-8A07-202CBA205D38}"/>
              </a:ext>
            </a:extLst>
          </p:cNvPr>
          <p:cNvSpPr>
            <a:spLocks noGrp="1" noSelect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l"/>
            <a:endParaRPr lang="nl-NL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5581BA62-3E22-44E9-A992-67FAB35B35F8}"/>
              </a:ext>
            </a:extLst>
          </p:cNvPr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432361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33C791C-CD23-4E7A-96F4-F88B4BB818A3}"/>
              </a:ext>
            </a:extLst>
          </p:cNvPr>
          <p:cNvSpPr>
            <a:spLocks noGrp="1" noSelect="1"/>
          </p:cNvSpPr>
          <p:nvPr>
            <p:ph type="dt" sz="half" idx="10"/>
          </p:nvPr>
        </p:nvSpPr>
        <p:spPr bwMode="gray"/>
        <p:txBody>
          <a:bodyPr/>
          <a:lstStyle/>
          <a:p>
            <a:fld id="{7703D7CD-B121-42A5-8C50-3A1F5DD6895B}" type="datetimeFigureOut">
              <a:rPr lang="nl-NL" smtClean="0"/>
              <a:pPr/>
              <a:t>8-12-2024</a:t>
            </a:fld>
            <a:r>
              <a:rPr lang="nl-NL"/>
              <a:t>  |</a:t>
            </a:r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2FC04E5-C3BB-46FC-A0CF-7B7036EC12CD}"/>
              </a:ext>
            </a:extLst>
          </p:cNvPr>
          <p:cNvSpPr>
            <a:spLocks noGrp="1" noSelect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l"/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3F18A52-F1F9-4FDE-B323-D578AF98B294}"/>
              </a:ext>
            </a:extLst>
          </p:cNvPr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0069712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g zonder logo en voet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10670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inddia"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  <p:grpSp>
        <p:nvGrpSpPr>
          <p:cNvPr id="3" name="Group 2"/>
          <p:cNvGrpSpPr>
            <a:grpSpLocks noSelect="1" noChangeAspect="1"/>
          </p:cNvGrpSpPr>
          <p:nvPr userDrawn="1"/>
        </p:nvGrpSpPr>
        <p:grpSpPr bwMode="gray">
          <a:xfrm>
            <a:off x="4726077" y="2558337"/>
            <a:ext cx="2614791" cy="1440000"/>
            <a:chOff x="7704138" y="431800"/>
            <a:chExt cx="1127125" cy="620713"/>
          </a:xfrm>
        </p:grpSpPr>
        <p:sp>
          <p:nvSpPr>
            <p:cNvPr id="5" name="Freeform 11"/>
            <p:cNvSpPr>
              <a:spLocks noSelect="1"/>
            </p:cNvSpPr>
            <p:nvPr userDrawn="1"/>
          </p:nvSpPr>
          <p:spPr bwMode="gray">
            <a:xfrm>
              <a:off x="8224838" y="442913"/>
              <a:ext cx="606425" cy="334963"/>
            </a:xfrm>
            <a:custGeom>
              <a:avLst/>
              <a:gdLst>
                <a:gd name="T0" fmla="*/ 2470 w 2719"/>
                <a:gd name="T1" fmla="*/ 329 h 1502"/>
                <a:gd name="T2" fmla="*/ 2344 w 2719"/>
                <a:gd name="T3" fmla="*/ 248 h 1502"/>
                <a:gd name="T4" fmla="*/ 1985 w 2719"/>
                <a:gd name="T5" fmla="*/ 2 h 1502"/>
                <a:gd name="T6" fmla="*/ 1689 w 2719"/>
                <a:gd name="T7" fmla="*/ 266 h 1502"/>
                <a:gd name="T8" fmla="*/ 1549 w 2719"/>
                <a:gd name="T9" fmla="*/ 386 h 1502"/>
                <a:gd name="T10" fmla="*/ 1462 w 2719"/>
                <a:gd name="T11" fmla="*/ 479 h 1502"/>
                <a:gd name="T12" fmla="*/ 1420 w 2719"/>
                <a:gd name="T13" fmla="*/ 508 h 1502"/>
                <a:gd name="T14" fmla="*/ 1027 w 2719"/>
                <a:gd name="T15" fmla="*/ 968 h 1502"/>
                <a:gd name="T16" fmla="*/ 987 w 2719"/>
                <a:gd name="T17" fmla="*/ 1006 h 1502"/>
                <a:gd name="T18" fmla="*/ 979 w 2719"/>
                <a:gd name="T19" fmla="*/ 1008 h 1502"/>
                <a:gd name="T20" fmla="*/ 937 w 2719"/>
                <a:gd name="T21" fmla="*/ 1022 h 1502"/>
                <a:gd name="T22" fmla="*/ 824 w 2719"/>
                <a:gd name="T23" fmla="*/ 1080 h 1502"/>
                <a:gd name="T24" fmla="*/ 815 w 2719"/>
                <a:gd name="T25" fmla="*/ 1084 h 1502"/>
                <a:gd name="T26" fmla="*/ 642 w 2719"/>
                <a:gd name="T27" fmla="*/ 1147 h 1502"/>
                <a:gd name="T28" fmla="*/ 292 w 2719"/>
                <a:gd name="T29" fmla="*/ 1225 h 1502"/>
                <a:gd name="T30" fmla="*/ 236 w 2719"/>
                <a:gd name="T31" fmla="*/ 1222 h 1502"/>
                <a:gd name="T32" fmla="*/ 198 w 2719"/>
                <a:gd name="T33" fmla="*/ 1222 h 1502"/>
                <a:gd name="T34" fmla="*/ 26 w 2719"/>
                <a:gd name="T35" fmla="*/ 1291 h 1502"/>
                <a:gd name="T36" fmla="*/ 58 w 2719"/>
                <a:gd name="T37" fmla="*/ 1315 h 1502"/>
                <a:gd name="T38" fmla="*/ 78 w 2719"/>
                <a:gd name="T39" fmla="*/ 1320 h 1502"/>
                <a:gd name="T40" fmla="*/ 188 w 2719"/>
                <a:gd name="T41" fmla="*/ 1322 h 1502"/>
                <a:gd name="T42" fmla="*/ 475 w 2719"/>
                <a:gd name="T43" fmla="*/ 1327 h 1502"/>
                <a:gd name="T44" fmla="*/ 579 w 2719"/>
                <a:gd name="T45" fmla="*/ 1329 h 1502"/>
                <a:gd name="T46" fmla="*/ 944 w 2719"/>
                <a:gd name="T47" fmla="*/ 1242 h 1502"/>
                <a:gd name="T48" fmla="*/ 919 w 2719"/>
                <a:gd name="T49" fmla="*/ 1350 h 1502"/>
                <a:gd name="T50" fmla="*/ 969 w 2719"/>
                <a:gd name="T51" fmla="*/ 1397 h 1502"/>
                <a:gd name="T52" fmla="*/ 981 w 2719"/>
                <a:gd name="T53" fmla="*/ 1408 h 1502"/>
                <a:gd name="T54" fmla="*/ 1068 w 2719"/>
                <a:gd name="T55" fmla="*/ 1502 h 1502"/>
                <a:gd name="T56" fmla="*/ 1086 w 2719"/>
                <a:gd name="T57" fmla="*/ 1501 h 1502"/>
                <a:gd name="T58" fmla="*/ 1113 w 2719"/>
                <a:gd name="T59" fmla="*/ 1501 h 1502"/>
                <a:gd name="T60" fmla="*/ 1277 w 2719"/>
                <a:gd name="T61" fmla="*/ 1271 h 1502"/>
                <a:gd name="T62" fmla="*/ 1222 w 2719"/>
                <a:gd name="T63" fmla="*/ 1194 h 1502"/>
                <a:gd name="T64" fmla="*/ 1228 w 2719"/>
                <a:gd name="T65" fmla="*/ 1159 h 1502"/>
                <a:gd name="T66" fmla="*/ 1352 w 2719"/>
                <a:gd name="T67" fmla="*/ 1070 h 1502"/>
                <a:gd name="T68" fmla="*/ 1528 w 2719"/>
                <a:gd name="T69" fmla="*/ 808 h 1502"/>
                <a:gd name="T70" fmla="*/ 1802 w 2719"/>
                <a:gd name="T71" fmla="*/ 612 h 1502"/>
                <a:gd name="T72" fmla="*/ 1862 w 2719"/>
                <a:gd name="T73" fmla="*/ 489 h 1502"/>
                <a:gd name="T74" fmla="*/ 1961 w 2719"/>
                <a:gd name="T75" fmla="*/ 288 h 1502"/>
                <a:gd name="T76" fmla="*/ 2012 w 2719"/>
                <a:gd name="T77" fmla="*/ 244 h 1502"/>
                <a:gd name="T78" fmla="*/ 2013 w 2719"/>
                <a:gd name="T79" fmla="*/ 244 h 1502"/>
                <a:gd name="T80" fmla="*/ 2216 w 2719"/>
                <a:gd name="T81" fmla="*/ 352 h 1502"/>
                <a:gd name="T82" fmla="*/ 2361 w 2719"/>
                <a:gd name="T83" fmla="*/ 404 h 1502"/>
                <a:gd name="T84" fmla="*/ 2383 w 2719"/>
                <a:gd name="T85" fmla="*/ 426 h 1502"/>
                <a:gd name="T86" fmla="*/ 2469 w 2719"/>
                <a:gd name="T87" fmla="*/ 494 h 1502"/>
                <a:gd name="T88" fmla="*/ 2488 w 2719"/>
                <a:gd name="T89" fmla="*/ 491 h 1502"/>
                <a:gd name="T90" fmla="*/ 2504 w 2719"/>
                <a:gd name="T91" fmla="*/ 486 h 1502"/>
                <a:gd name="T92" fmla="*/ 2510 w 2719"/>
                <a:gd name="T93" fmla="*/ 483 h 1502"/>
                <a:gd name="T94" fmla="*/ 2643 w 2719"/>
                <a:gd name="T95" fmla="*/ 496 h 1502"/>
                <a:gd name="T96" fmla="*/ 2662 w 2719"/>
                <a:gd name="T97" fmla="*/ 504 h 1502"/>
                <a:gd name="T98" fmla="*/ 2712 w 2719"/>
                <a:gd name="T99" fmla="*/ 452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719" h="1502">
                  <a:moveTo>
                    <a:pt x="2712" y="452"/>
                  </a:moveTo>
                  <a:cubicBezTo>
                    <a:pt x="2701" y="431"/>
                    <a:pt x="2676" y="409"/>
                    <a:pt x="2470" y="329"/>
                  </a:cubicBezTo>
                  <a:cubicBezTo>
                    <a:pt x="2461" y="325"/>
                    <a:pt x="2454" y="322"/>
                    <a:pt x="2449" y="320"/>
                  </a:cubicBezTo>
                  <a:cubicBezTo>
                    <a:pt x="2437" y="316"/>
                    <a:pt x="2386" y="280"/>
                    <a:pt x="2344" y="248"/>
                  </a:cubicBezTo>
                  <a:cubicBezTo>
                    <a:pt x="2338" y="243"/>
                    <a:pt x="2287" y="196"/>
                    <a:pt x="2170" y="97"/>
                  </a:cubicBezTo>
                  <a:cubicBezTo>
                    <a:pt x="2088" y="27"/>
                    <a:pt x="2035" y="0"/>
                    <a:pt x="1985" y="2"/>
                  </a:cubicBezTo>
                  <a:cubicBezTo>
                    <a:pt x="1963" y="3"/>
                    <a:pt x="1944" y="9"/>
                    <a:pt x="1924" y="15"/>
                  </a:cubicBezTo>
                  <a:cubicBezTo>
                    <a:pt x="1851" y="39"/>
                    <a:pt x="1717" y="219"/>
                    <a:pt x="1689" y="266"/>
                  </a:cubicBezTo>
                  <a:cubicBezTo>
                    <a:pt x="1665" y="308"/>
                    <a:pt x="1621" y="334"/>
                    <a:pt x="1586" y="354"/>
                  </a:cubicBezTo>
                  <a:cubicBezTo>
                    <a:pt x="1570" y="364"/>
                    <a:pt x="1561" y="377"/>
                    <a:pt x="1549" y="386"/>
                  </a:cubicBezTo>
                  <a:cubicBezTo>
                    <a:pt x="1530" y="402"/>
                    <a:pt x="1511" y="425"/>
                    <a:pt x="1494" y="445"/>
                  </a:cubicBezTo>
                  <a:cubicBezTo>
                    <a:pt x="1482" y="459"/>
                    <a:pt x="1469" y="474"/>
                    <a:pt x="1462" y="479"/>
                  </a:cubicBezTo>
                  <a:cubicBezTo>
                    <a:pt x="1453" y="486"/>
                    <a:pt x="1444" y="492"/>
                    <a:pt x="1422" y="507"/>
                  </a:cubicBezTo>
                  <a:cubicBezTo>
                    <a:pt x="1420" y="508"/>
                    <a:pt x="1420" y="508"/>
                    <a:pt x="1420" y="508"/>
                  </a:cubicBezTo>
                  <a:cubicBezTo>
                    <a:pt x="1395" y="525"/>
                    <a:pt x="1349" y="556"/>
                    <a:pt x="1260" y="617"/>
                  </a:cubicBezTo>
                  <a:cubicBezTo>
                    <a:pt x="1090" y="734"/>
                    <a:pt x="1027" y="966"/>
                    <a:pt x="1027" y="968"/>
                  </a:cubicBezTo>
                  <a:cubicBezTo>
                    <a:pt x="1025" y="973"/>
                    <a:pt x="1008" y="996"/>
                    <a:pt x="988" y="1005"/>
                  </a:cubicBezTo>
                  <a:cubicBezTo>
                    <a:pt x="987" y="1006"/>
                    <a:pt x="987" y="1006"/>
                    <a:pt x="987" y="1006"/>
                  </a:cubicBezTo>
                  <a:cubicBezTo>
                    <a:pt x="984" y="1007"/>
                    <a:pt x="984" y="1007"/>
                    <a:pt x="984" y="1007"/>
                  </a:cubicBezTo>
                  <a:cubicBezTo>
                    <a:pt x="979" y="1008"/>
                    <a:pt x="979" y="1008"/>
                    <a:pt x="979" y="1008"/>
                  </a:cubicBezTo>
                  <a:cubicBezTo>
                    <a:pt x="976" y="1009"/>
                    <a:pt x="976" y="1009"/>
                    <a:pt x="976" y="1009"/>
                  </a:cubicBezTo>
                  <a:cubicBezTo>
                    <a:pt x="960" y="1013"/>
                    <a:pt x="940" y="1021"/>
                    <a:pt x="937" y="1022"/>
                  </a:cubicBezTo>
                  <a:cubicBezTo>
                    <a:pt x="916" y="1032"/>
                    <a:pt x="874" y="1052"/>
                    <a:pt x="830" y="1075"/>
                  </a:cubicBezTo>
                  <a:cubicBezTo>
                    <a:pt x="824" y="1080"/>
                    <a:pt x="824" y="1080"/>
                    <a:pt x="824" y="1080"/>
                  </a:cubicBezTo>
                  <a:cubicBezTo>
                    <a:pt x="818" y="1082"/>
                    <a:pt x="818" y="1082"/>
                    <a:pt x="818" y="1082"/>
                  </a:cubicBezTo>
                  <a:cubicBezTo>
                    <a:pt x="815" y="1084"/>
                    <a:pt x="815" y="1084"/>
                    <a:pt x="815" y="1084"/>
                  </a:cubicBezTo>
                  <a:cubicBezTo>
                    <a:pt x="797" y="1094"/>
                    <a:pt x="734" y="1129"/>
                    <a:pt x="688" y="1138"/>
                  </a:cubicBezTo>
                  <a:cubicBezTo>
                    <a:pt x="672" y="1141"/>
                    <a:pt x="657" y="1144"/>
                    <a:pt x="642" y="1147"/>
                  </a:cubicBezTo>
                  <a:cubicBezTo>
                    <a:pt x="595" y="1155"/>
                    <a:pt x="547" y="1163"/>
                    <a:pt x="498" y="1182"/>
                  </a:cubicBezTo>
                  <a:cubicBezTo>
                    <a:pt x="448" y="1201"/>
                    <a:pt x="361" y="1222"/>
                    <a:pt x="292" y="1225"/>
                  </a:cubicBezTo>
                  <a:cubicBezTo>
                    <a:pt x="281" y="1225"/>
                    <a:pt x="271" y="1225"/>
                    <a:pt x="262" y="1225"/>
                  </a:cubicBezTo>
                  <a:cubicBezTo>
                    <a:pt x="253" y="1224"/>
                    <a:pt x="244" y="1223"/>
                    <a:pt x="236" y="1222"/>
                  </a:cubicBezTo>
                  <a:cubicBezTo>
                    <a:pt x="233" y="1222"/>
                    <a:pt x="233" y="1222"/>
                    <a:pt x="233" y="1222"/>
                  </a:cubicBezTo>
                  <a:cubicBezTo>
                    <a:pt x="231" y="1222"/>
                    <a:pt x="218" y="1221"/>
                    <a:pt x="198" y="1222"/>
                  </a:cubicBezTo>
                  <a:cubicBezTo>
                    <a:pt x="158" y="1223"/>
                    <a:pt x="104" y="1230"/>
                    <a:pt x="65" y="1252"/>
                  </a:cubicBezTo>
                  <a:cubicBezTo>
                    <a:pt x="24" y="1259"/>
                    <a:pt x="0" y="1271"/>
                    <a:pt x="26" y="1291"/>
                  </a:cubicBezTo>
                  <a:cubicBezTo>
                    <a:pt x="23" y="1294"/>
                    <a:pt x="53" y="1315"/>
                    <a:pt x="57" y="1315"/>
                  </a:cubicBezTo>
                  <a:cubicBezTo>
                    <a:pt x="58" y="1315"/>
                    <a:pt x="58" y="1315"/>
                    <a:pt x="58" y="1315"/>
                  </a:cubicBezTo>
                  <a:cubicBezTo>
                    <a:pt x="61" y="1316"/>
                    <a:pt x="61" y="1316"/>
                    <a:pt x="61" y="1316"/>
                  </a:cubicBezTo>
                  <a:cubicBezTo>
                    <a:pt x="65" y="1317"/>
                    <a:pt x="71" y="1320"/>
                    <a:pt x="78" y="1320"/>
                  </a:cubicBezTo>
                  <a:cubicBezTo>
                    <a:pt x="83" y="1319"/>
                    <a:pt x="83" y="1319"/>
                    <a:pt x="83" y="1319"/>
                  </a:cubicBezTo>
                  <a:cubicBezTo>
                    <a:pt x="138" y="1335"/>
                    <a:pt x="188" y="1322"/>
                    <a:pt x="188" y="1322"/>
                  </a:cubicBezTo>
                  <a:cubicBezTo>
                    <a:pt x="223" y="1316"/>
                    <a:pt x="281" y="1310"/>
                    <a:pt x="353" y="1314"/>
                  </a:cubicBezTo>
                  <a:cubicBezTo>
                    <a:pt x="402" y="1317"/>
                    <a:pt x="441" y="1322"/>
                    <a:pt x="475" y="1327"/>
                  </a:cubicBezTo>
                  <a:cubicBezTo>
                    <a:pt x="475" y="1327"/>
                    <a:pt x="502" y="1330"/>
                    <a:pt x="528" y="1330"/>
                  </a:cubicBezTo>
                  <a:cubicBezTo>
                    <a:pt x="546" y="1330"/>
                    <a:pt x="563" y="1330"/>
                    <a:pt x="579" y="1329"/>
                  </a:cubicBezTo>
                  <a:cubicBezTo>
                    <a:pt x="633" y="1327"/>
                    <a:pt x="675" y="1323"/>
                    <a:pt x="703" y="1317"/>
                  </a:cubicBezTo>
                  <a:cubicBezTo>
                    <a:pt x="763" y="1304"/>
                    <a:pt x="875" y="1269"/>
                    <a:pt x="944" y="1242"/>
                  </a:cubicBezTo>
                  <a:cubicBezTo>
                    <a:pt x="933" y="1267"/>
                    <a:pt x="938" y="1298"/>
                    <a:pt x="943" y="1316"/>
                  </a:cubicBezTo>
                  <a:cubicBezTo>
                    <a:pt x="937" y="1322"/>
                    <a:pt x="920" y="1340"/>
                    <a:pt x="919" y="1350"/>
                  </a:cubicBezTo>
                  <a:cubicBezTo>
                    <a:pt x="918" y="1361"/>
                    <a:pt x="952" y="1386"/>
                    <a:pt x="969" y="1397"/>
                  </a:cubicBezTo>
                  <a:cubicBezTo>
                    <a:pt x="969" y="1397"/>
                    <a:pt x="969" y="1397"/>
                    <a:pt x="969" y="1397"/>
                  </a:cubicBezTo>
                  <a:cubicBezTo>
                    <a:pt x="973" y="1400"/>
                    <a:pt x="973" y="1400"/>
                    <a:pt x="973" y="1400"/>
                  </a:cubicBezTo>
                  <a:cubicBezTo>
                    <a:pt x="981" y="1408"/>
                    <a:pt x="981" y="1408"/>
                    <a:pt x="981" y="1408"/>
                  </a:cubicBezTo>
                  <a:cubicBezTo>
                    <a:pt x="985" y="1420"/>
                    <a:pt x="985" y="1420"/>
                    <a:pt x="985" y="1420"/>
                  </a:cubicBezTo>
                  <a:cubicBezTo>
                    <a:pt x="992" y="1446"/>
                    <a:pt x="1009" y="1502"/>
                    <a:pt x="1068" y="1502"/>
                  </a:cubicBezTo>
                  <a:cubicBezTo>
                    <a:pt x="1072" y="1501"/>
                    <a:pt x="1072" y="1501"/>
                    <a:pt x="1072" y="1501"/>
                  </a:cubicBezTo>
                  <a:cubicBezTo>
                    <a:pt x="1076" y="1501"/>
                    <a:pt x="1081" y="1501"/>
                    <a:pt x="1086" y="1501"/>
                  </a:cubicBezTo>
                  <a:cubicBezTo>
                    <a:pt x="1091" y="1501"/>
                    <a:pt x="1091" y="1501"/>
                    <a:pt x="1091" y="1501"/>
                  </a:cubicBezTo>
                  <a:cubicBezTo>
                    <a:pt x="1098" y="1501"/>
                    <a:pt x="1105" y="1501"/>
                    <a:pt x="1113" y="1501"/>
                  </a:cubicBezTo>
                  <a:cubicBezTo>
                    <a:pt x="1148" y="1500"/>
                    <a:pt x="1200" y="1492"/>
                    <a:pt x="1239" y="1439"/>
                  </a:cubicBezTo>
                  <a:cubicBezTo>
                    <a:pt x="1291" y="1372"/>
                    <a:pt x="1302" y="1322"/>
                    <a:pt x="1277" y="1271"/>
                  </a:cubicBezTo>
                  <a:cubicBezTo>
                    <a:pt x="1272" y="1259"/>
                    <a:pt x="1269" y="1251"/>
                    <a:pt x="1266" y="1243"/>
                  </a:cubicBezTo>
                  <a:cubicBezTo>
                    <a:pt x="1259" y="1224"/>
                    <a:pt x="1252" y="1204"/>
                    <a:pt x="1222" y="1194"/>
                  </a:cubicBezTo>
                  <a:cubicBezTo>
                    <a:pt x="1217" y="1193"/>
                    <a:pt x="1212" y="1191"/>
                    <a:pt x="1208" y="1188"/>
                  </a:cubicBezTo>
                  <a:cubicBezTo>
                    <a:pt x="1213" y="1180"/>
                    <a:pt x="1220" y="1169"/>
                    <a:pt x="1228" y="1159"/>
                  </a:cubicBezTo>
                  <a:cubicBezTo>
                    <a:pt x="1235" y="1151"/>
                    <a:pt x="1244" y="1146"/>
                    <a:pt x="1259" y="1137"/>
                  </a:cubicBezTo>
                  <a:cubicBezTo>
                    <a:pt x="1281" y="1125"/>
                    <a:pt x="1311" y="1108"/>
                    <a:pt x="1352" y="1070"/>
                  </a:cubicBezTo>
                  <a:cubicBezTo>
                    <a:pt x="1422" y="1006"/>
                    <a:pt x="1516" y="832"/>
                    <a:pt x="1526" y="812"/>
                  </a:cubicBezTo>
                  <a:cubicBezTo>
                    <a:pt x="1528" y="808"/>
                    <a:pt x="1528" y="808"/>
                    <a:pt x="1528" y="808"/>
                  </a:cubicBezTo>
                  <a:cubicBezTo>
                    <a:pt x="1529" y="805"/>
                    <a:pt x="1553" y="732"/>
                    <a:pt x="1632" y="718"/>
                  </a:cubicBezTo>
                  <a:cubicBezTo>
                    <a:pt x="1742" y="699"/>
                    <a:pt x="1783" y="641"/>
                    <a:pt x="1802" y="612"/>
                  </a:cubicBezTo>
                  <a:cubicBezTo>
                    <a:pt x="1815" y="594"/>
                    <a:pt x="1829" y="562"/>
                    <a:pt x="1841" y="533"/>
                  </a:cubicBezTo>
                  <a:cubicBezTo>
                    <a:pt x="1848" y="518"/>
                    <a:pt x="1858" y="495"/>
                    <a:pt x="1862" y="489"/>
                  </a:cubicBezTo>
                  <a:cubicBezTo>
                    <a:pt x="1867" y="482"/>
                    <a:pt x="1874" y="468"/>
                    <a:pt x="1890" y="437"/>
                  </a:cubicBezTo>
                  <a:cubicBezTo>
                    <a:pt x="1915" y="390"/>
                    <a:pt x="1933" y="326"/>
                    <a:pt x="1961" y="288"/>
                  </a:cubicBezTo>
                  <a:cubicBezTo>
                    <a:pt x="1968" y="277"/>
                    <a:pt x="1978" y="263"/>
                    <a:pt x="1987" y="251"/>
                  </a:cubicBezTo>
                  <a:cubicBezTo>
                    <a:pt x="1999" y="233"/>
                    <a:pt x="2009" y="241"/>
                    <a:pt x="2012" y="244"/>
                  </a:cubicBezTo>
                  <a:cubicBezTo>
                    <a:pt x="2012" y="244"/>
                    <a:pt x="2012" y="244"/>
                    <a:pt x="2012" y="244"/>
                  </a:cubicBezTo>
                  <a:cubicBezTo>
                    <a:pt x="2013" y="244"/>
                    <a:pt x="2013" y="244"/>
                    <a:pt x="2013" y="244"/>
                  </a:cubicBezTo>
                  <a:cubicBezTo>
                    <a:pt x="2034" y="266"/>
                    <a:pt x="2073" y="296"/>
                    <a:pt x="2157" y="336"/>
                  </a:cubicBezTo>
                  <a:cubicBezTo>
                    <a:pt x="2176" y="344"/>
                    <a:pt x="2196" y="349"/>
                    <a:pt x="2216" y="352"/>
                  </a:cubicBezTo>
                  <a:cubicBezTo>
                    <a:pt x="2311" y="363"/>
                    <a:pt x="2343" y="387"/>
                    <a:pt x="2355" y="399"/>
                  </a:cubicBezTo>
                  <a:cubicBezTo>
                    <a:pt x="2361" y="404"/>
                    <a:pt x="2361" y="404"/>
                    <a:pt x="2361" y="404"/>
                  </a:cubicBezTo>
                  <a:cubicBezTo>
                    <a:pt x="2368" y="409"/>
                    <a:pt x="2368" y="409"/>
                    <a:pt x="2368" y="409"/>
                  </a:cubicBezTo>
                  <a:cubicBezTo>
                    <a:pt x="2371" y="412"/>
                    <a:pt x="2378" y="420"/>
                    <a:pt x="2383" y="426"/>
                  </a:cubicBezTo>
                  <a:cubicBezTo>
                    <a:pt x="2400" y="448"/>
                    <a:pt x="2417" y="484"/>
                    <a:pt x="2446" y="491"/>
                  </a:cubicBezTo>
                  <a:cubicBezTo>
                    <a:pt x="2453" y="493"/>
                    <a:pt x="2461" y="494"/>
                    <a:pt x="2469" y="494"/>
                  </a:cubicBezTo>
                  <a:cubicBezTo>
                    <a:pt x="2475" y="493"/>
                    <a:pt x="2482" y="492"/>
                    <a:pt x="2488" y="491"/>
                  </a:cubicBezTo>
                  <a:cubicBezTo>
                    <a:pt x="2488" y="491"/>
                    <a:pt x="2488" y="491"/>
                    <a:pt x="2488" y="491"/>
                  </a:cubicBezTo>
                  <a:cubicBezTo>
                    <a:pt x="2493" y="489"/>
                    <a:pt x="2498" y="488"/>
                    <a:pt x="2503" y="486"/>
                  </a:cubicBezTo>
                  <a:cubicBezTo>
                    <a:pt x="2504" y="486"/>
                    <a:pt x="2504" y="486"/>
                    <a:pt x="2504" y="486"/>
                  </a:cubicBezTo>
                  <a:cubicBezTo>
                    <a:pt x="2504" y="486"/>
                    <a:pt x="2504" y="486"/>
                    <a:pt x="2504" y="486"/>
                  </a:cubicBezTo>
                  <a:cubicBezTo>
                    <a:pt x="2510" y="483"/>
                    <a:pt x="2510" y="483"/>
                    <a:pt x="2510" y="483"/>
                  </a:cubicBezTo>
                  <a:cubicBezTo>
                    <a:pt x="2534" y="477"/>
                    <a:pt x="2578" y="472"/>
                    <a:pt x="2631" y="491"/>
                  </a:cubicBezTo>
                  <a:cubicBezTo>
                    <a:pt x="2635" y="492"/>
                    <a:pt x="2639" y="494"/>
                    <a:pt x="2643" y="496"/>
                  </a:cubicBezTo>
                  <a:cubicBezTo>
                    <a:pt x="2644" y="497"/>
                    <a:pt x="2644" y="497"/>
                    <a:pt x="2644" y="497"/>
                  </a:cubicBezTo>
                  <a:cubicBezTo>
                    <a:pt x="2650" y="499"/>
                    <a:pt x="2656" y="501"/>
                    <a:pt x="2662" y="504"/>
                  </a:cubicBezTo>
                  <a:cubicBezTo>
                    <a:pt x="2712" y="521"/>
                    <a:pt x="2718" y="485"/>
                    <a:pt x="2719" y="479"/>
                  </a:cubicBezTo>
                  <a:cubicBezTo>
                    <a:pt x="2719" y="472"/>
                    <a:pt x="2718" y="463"/>
                    <a:pt x="2712" y="452"/>
                  </a:cubicBezTo>
                </a:path>
              </a:pathLst>
            </a:custGeom>
            <a:solidFill>
              <a:srgbClr val="C4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6" name="Freeform 12"/>
            <p:cNvSpPr>
              <a:spLocks noSelect="1"/>
            </p:cNvSpPr>
            <p:nvPr userDrawn="1"/>
          </p:nvSpPr>
          <p:spPr bwMode="gray">
            <a:xfrm>
              <a:off x="7848600" y="846138"/>
              <a:ext cx="795338" cy="206375"/>
            </a:xfrm>
            <a:custGeom>
              <a:avLst/>
              <a:gdLst>
                <a:gd name="T0" fmla="*/ 301 w 3568"/>
                <a:gd name="T1" fmla="*/ 921 h 929"/>
                <a:gd name="T2" fmla="*/ 144 w 3568"/>
                <a:gd name="T3" fmla="*/ 4 h 929"/>
                <a:gd name="T4" fmla="*/ 567 w 3568"/>
                <a:gd name="T5" fmla="*/ 4 h 929"/>
                <a:gd name="T6" fmla="*/ 410 w 3568"/>
                <a:gd name="T7" fmla="*/ 921 h 929"/>
                <a:gd name="T8" fmla="*/ 992 w 3568"/>
                <a:gd name="T9" fmla="*/ 139 h 929"/>
                <a:gd name="T10" fmla="*/ 853 w 3568"/>
                <a:gd name="T11" fmla="*/ 0 h 929"/>
                <a:gd name="T12" fmla="*/ 857 w 3568"/>
                <a:gd name="T13" fmla="*/ 921 h 929"/>
                <a:gd name="T14" fmla="*/ 988 w 3568"/>
                <a:gd name="T15" fmla="*/ 268 h 929"/>
                <a:gd name="T16" fmla="*/ 857 w 3568"/>
                <a:gd name="T17" fmla="*/ 921 h 929"/>
                <a:gd name="T18" fmla="*/ 1485 w 3568"/>
                <a:gd name="T19" fmla="*/ 809 h 929"/>
                <a:gd name="T20" fmla="*/ 1356 w 3568"/>
                <a:gd name="T21" fmla="*/ 733 h 929"/>
                <a:gd name="T22" fmla="*/ 1225 w 3568"/>
                <a:gd name="T23" fmla="*/ 4 h 929"/>
                <a:gd name="T24" fmla="*/ 1404 w 3568"/>
                <a:gd name="T25" fmla="*/ 921 h 929"/>
                <a:gd name="T26" fmla="*/ 2142 w 3568"/>
                <a:gd name="T27" fmla="*/ 921 h 929"/>
                <a:gd name="T28" fmla="*/ 1873 w 3568"/>
                <a:gd name="T29" fmla="*/ 260 h 929"/>
                <a:gd name="T30" fmla="*/ 1725 w 3568"/>
                <a:gd name="T31" fmla="*/ 436 h 929"/>
                <a:gd name="T32" fmla="*/ 2011 w 3568"/>
                <a:gd name="T33" fmla="*/ 494 h 929"/>
                <a:gd name="T34" fmla="*/ 1839 w 3568"/>
                <a:gd name="T35" fmla="*/ 541 h 929"/>
                <a:gd name="T36" fmla="*/ 1664 w 3568"/>
                <a:gd name="T37" fmla="*/ 869 h 929"/>
                <a:gd name="T38" fmla="*/ 2013 w 3568"/>
                <a:gd name="T39" fmla="*/ 862 h 929"/>
                <a:gd name="T40" fmla="*/ 2142 w 3568"/>
                <a:gd name="T41" fmla="*/ 921 h 929"/>
                <a:gd name="T42" fmla="*/ 1982 w 3568"/>
                <a:gd name="T43" fmla="*/ 782 h 929"/>
                <a:gd name="T44" fmla="*/ 1740 w 3568"/>
                <a:gd name="T45" fmla="*/ 726 h 929"/>
                <a:gd name="T46" fmla="*/ 2011 w 3568"/>
                <a:gd name="T47" fmla="*/ 632 h 929"/>
                <a:gd name="T48" fmla="*/ 2879 w 3568"/>
                <a:gd name="T49" fmla="*/ 921 h 929"/>
                <a:gd name="T50" fmla="*/ 2813 w 3568"/>
                <a:gd name="T51" fmla="*/ 319 h 929"/>
                <a:gd name="T52" fmla="*/ 2478 w 3568"/>
                <a:gd name="T53" fmla="*/ 333 h 929"/>
                <a:gd name="T54" fmla="*/ 2350 w 3568"/>
                <a:gd name="T55" fmla="*/ 268 h 929"/>
                <a:gd name="T56" fmla="*/ 2481 w 3568"/>
                <a:gd name="T57" fmla="*/ 921 h 929"/>
                <a:gd name="T58" fmla="*/ 2616 w 3568"/>
                <a:gd name="T59" fmla="*/ 377 h 929"/>
                <a:gd name="T60" fmla="*/ 2748 w 3568"/>
                <a:gd name="T61" fmla="*/ 921 h 929"/>
                <a:gd name="T62" fmla="*/ 3296 w 3568"/>
                <a:gd name="T63" fmla="*/ 929 h 929"/>
                <a:gd name="T64" fmla="*/ 3362 w 3568"/>
                <a:gd name="T65" fmla="*/ 536 h 929"/>
                <a:gd name="T66" fmla="*/ 3180 w 3568"/>
                <a:gd name="T67" fmla="*/ 453 h 929"/>
                <a:gd name="T68" fmla="*/ 3460 w 3568"/>
                <a:gd name="T69" fmla="*/ 417 h 929"/>
                <a:gd name="T70" fmla="*/ 3300 w 3568"/>
                <a:gd name="T71" fmla="*/ 260 h 929"/>
                <a:gd name="T72" fmla="*/ 3247 w 3568"/>
                <a:gd name="T73" fmla="*/ 640 h 929"/>
                <a:gd name="T74" fmla="*/ 3439 w 3568"/>
                <a:gd name="T75" fmla="*/ 726 h 929"/>
                <a:gd name="T76" fmla="*/ 3108 w 3568"/>
                <a:gd name="T77" fmla="*/ 748 h 929"/>
                <a:gd name="T78" fmla="*/ 3296 w 3568"/>
                <a:gd name="T79" fmla="*/ 929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568" h="929">
                  <a:moveTo>
                    <a:pt x="410" y="921"/>
                  </a:moveTo>
                  <a:cubicBezTo>
                    <a:pt x="301" y="921"/>
                    <a:pt x="301" y="921"/>
                    <a:pt x="301" y="9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44" y="4"/>
                    <a:pt x="144" y="4"/>
                    <a:pt x="144" y="4"/>
                  </a:cubicBezTo>
                  <a:cubicBezTo>
                    <a:pt x="355" y="671"/>
                    <a:pt x="355" y="671"/>
                    <a:pt x="355" y="671"/>
                  </a:cubicBezTo>
                  <a:cubicBezTo>
                    <a:pt x="567" y="4"/>
                    <a:pt x="567" y="4"/>
                    <a:pt x="567" y="4"/>
                  </a:cubicBezTo>
                  <a:cubicBezTo>
                    <a:pt x="714" y="4"/>
                    <a:pt x="714" y="4"/>
                    <a:pt x="714" y="4"/>
                  </a:cubicBezTo>
                  <a:lnTo>
                    <a:pt x="410" y="921"/>
                  </a:lnTo>
                  <a:close/>
                  <a:moveTo>
                    <a:pt x="853" y="139"/>
                  </a:moveTo>
                  <a:cubicBezTo>
                    <a:pt x="992" y="139"/>
                    <a:pt x="992" y="139"/>
                    <a:pt x="992" y="139"/>
                  </a:cubicBezTo>
                  <a:cubicBezTo>
                    <a:pt x="992" y="0"/>
                    <a:pt x="992" y="0"/>
                    <a:pt x="992" y="0"/>
                  </a:cubicBezTo>
                  <a:cubicBezTo>
                    <a:pt x="853" y="0"/>
                    <a:pt x="853" y="0"/>
                    <a:pt x="853" y="0"/>
                  </a:cubicBezTo>
                  <a:lnTo>
                    <a:pt x="853" y="139"/>
                  </a:lnTo>
                  <a:close/>
                  <a:moveTo>
                    <a:pt x="857" y="921"/>
                  </a:moveTo>
                  <a:cubicBezTo>
                    <a:pt x="988" y="921"/>
                    <a:pt x="988" y="921"/>
                    <a:pt x="988" y="921"/>
                  </a:cubicBezTo>
                  <a:cubicBezTo>
                    <a:pt x="988" y="268"/>
                    <a:pt x="988" y="268"/>
                    <a:pt x="988" y="268"/>
                  </a:cubicBezTo>
                  <a:cubicBezTo>
                    <a:pt x="857" y="268"/>
                    <a:pt x="857" y="268"/>
                    <a:pt x="857" y="268"/>
                  </a:cubicBezTo>
                  <a:lnTo>
                    <a:pt x="857" y="921"/>
                  </a:lnTo>
                  <a:close/>
                  <a:moveTo>
                    <a:pt x="1485" y="921"/>
                  </a:moveTo>
                  <a:cubicBezTo>
                    <a:pt x="1485" y="809"/>
                    <a:pt x="1485" y="809"/>
                    <a:pt x="1485" y="809"/>
                  </a:cubicBezTo>
                  <a:cubicBezTo>
                    <a:pt x="1427" y="809"/>
                    <a:pt x="1427" y="809"/>
                    <a:pt x="1427" y="809"/>
                  </a:cubicBezTo>
                  <a:cubicBezTo>
                    <a:pt x="1374" y="809"/>
                    <a:pt x="1356" y="783"/>
                    <a:pt x="1356" y="733"/>
                  </a:cubicBezTo>
                  <a:cubicBezTo>
                    <a:pt x="1356" y="4"/>
                    <a:pt x="1356" y="4"/>
                    <a:pt x="1356" y="4"/>
                  </a:cubicBezTo>
                  <a:cubicBezTo>
                    <a:pt x="1225" y="4"/>
                    <a:pt x="1225" y="4"/>
                    <a:pt x="1225" y="4"/>
                  </a:cubicBezTo>
                  <a:cubicBezTo>
                    <a:pt x="1225" y="741"/>
                    <a:pt x="1225" y="741"/>
                    <a:pt x="1225" y="741"/>
                  </a:cubicBezTo>
                  <a:cubicBezTo>
                    <a:pt x="1225" y="837"/>
                    <a:pt x="1279" y="921"/>
                    <a:pt x="1404" y="921"/>
                  </a:cubicBezTo>
                  <a:lnTo>
                    <a:pt x="1485" y="921"/>
                  </a:lnTo>
                  <a:close/>
                  <a:moveTo>
                    <a:pt x="2142" y="921"/>
                  </a:moveTo>
                  <a:cubicBezTo>
                    <a:pt x="2142" y="484"/>
                    <a:pt x="2142" y="484"/>
                    <a:pt x="2142" y="484"/>
                  </a:cubicBezTo>
                  <a:cubicBezTo>
                    <a:pt x="2142" y="337"/>
                    <a:pt x="2053" y="260"/>
                    <a:pt x="1873" y="260"/>
                  </a:cubicBezTo>
                  <a:cubicBezTo>
                    <a:pt x="1763" y="260"/>
                    <a:pt x="1700" y="283"/>
                    <a:pt x="1640" y="355"/>
                  </a:cubicBezTo>
                  <a:cubicBezTo>
                    <a:pt x="1725" y="436"/>
                    <a:pt x="1725" y="436"/>
                    <a:pt x="1725" y="436"/>
                  </a:cubicBezTo>
                  <a:cubicBezTo>
                    <a:pt x="1762" y="390"/>
                    <a:pt x="1798" y="372"/>
                    <a:pt x="1868" y="372"/>
                  </a:cubicBezTo>
                  <a:cubicBezTo>
                    <a:pt x="1971" y="372"/>
                    <a:pt x="2011" y="411"/>
                    <a:pt x="2011" y="494"/>
                  </a:cubicBezTo>
                  <a:cubicBezTo>
                    <a:pt x="2011" y="541"/>
                    <a:pt x="2011" y="541"/>
                    <a:pt x="2011" y="541"/>
                  </a:cubicBezTo>
                  <a:cubicBezTo>
                    <a:pt x="1839" y="541"/>
                    <a:pt x="1839" y="541"/>
                    <a:pt x="1839" y="541"/>
                  </a:cubicBezTo>
                  <a:cubicBezTo>
                    <a:pt x="1689" y="541"/>
                    <a:pt x="1613" y="619"/>
                    <a:pt x="1613" y="729"/>
                  </a:cubicBezTo>
                  <a:cubicBezTo>
                    <a:pt x="1613" y="784"/>
                    <a:pt x="1631" y="835"/>
                    <a:pt x="1664" y="869"/>
                  </a:cubicBezTo>
                  <a:cubicBezTo>
                    <a:pt x="1704" y="909"/>
                    <a:pt x="1758" y="929"/>
                    <a:pt x="1839" y="929"/>
                  </a:cubicBezTo>
                  <a:cubicBezTo>
                    <a:pt x="1921" y="929"/>
                    <a:pt x="1966" y="909"/>
                    <a:pt x="2013" y="862"/>
                  </a:cubicBezTo>
                  <a:cubicBezTo>
                    <a:pt x="2013" y="921"/>
                    <a:pt x="2013" y="921"/>
                    <a:pt x="2013" y="921"/>
                  </a:cubicBezTo>
                  <a:lnTo>
                    <a:pt x="2142" y="921"/>
                  </a:lnTo>
                  <a:close/>
                  <a:moveTo>
                    <a:pt x="2011" y="685"/>
                  </a:moveTo>
                  <a:cubicBezTo>
                    <a:pt x="2011" y="731"/>
                    <a:pt x="2003" y="762"/>
                    <a:pt x="1982" y="782"/>
                  </a:cubicBezTo>
                  <a:cubicBezTo>
                    <a:pt x="1948" y="814"/>
                    <a:pt x="1910" y="819"/>
                    <a:pt x="1864" y="819"/>
                  </a:cubicBezTo>
                  <a:cubicBezTo>
                    <a:pt x="1778" y="819"/>
                    <a:pt x="1740" y="787"/>
                    <a:pt x="1740" y="726"/>
                  </a:cubicBezTo>
                  <a:cubicBezTo>
                    <a:pt x="1740" y="666"/>
                    <a:pt x="1780" y="632"/>
                    <a:pt x="1860" y="632"/>
                  </a:cubicBezTo>
                  <a:cubicBezTo>
                    <a:pt x="2011" y="632"/>
                    <a:pt x="2011" y="632"/>
                    <a:pt x="2011" y="632"/>
                  </a:cubicBezTo>
                  <a:lnTo>
                    <a:pt x="2011" y="685"/>
                  </a:lnTo>
                  <a:close/>
                  <a:moveTo>
                    <a:pt x="2879" y="921"/>
                  </a:moveTo>
                  <a:cubicBezTo>
                    <a:pt x="2879" y="503"/>
                    <a:pt x="2879" y="503"/>
                    <a:pt x="2879" y="503"/>
                  </a:cubicBezTo>
                  <a:cubicBezTo>
                    <a:pt x="2879" y="430"/>
                    <a:pt x="2864" y="368"/>
                    <a:pt x="2813" y="319"/>
                  </a:cubicBezTo>
                  <a:cubicBezTo>
                    <a:pt x="2775" y="282"/>
                    <a:pt x="2719" y="260"/>
                    <a:pt x="2652" y="260"/>
                  </a:cubicBezTo>
                  <a:cubicBezTo>
                    <a:pt x="2587" y="260"/>
                    <a:pt x="2523" y="284"/>
                    <a:pt x="2478" y="333"/>
                  </a:cubicBezTo>
                  <a:cubicBezTo>
                    <a:pt x="2478" y="268"/>
                    <a:pt x="2478" y="268"/>
                    <a:pt x="2478" y="268"/>
                  </a:cubicBezTo>
                  <a:cubicBezTo>
                    <a:pt x="2350" y="268"/>
                    <a:pt x="2350" y="268"/>
                    <a:pt x="2350" y="268"/>
                  </a:cubicBezTo>
                  <a:cubicBezTo>
                    <a:pt x="2350" y="921"/>
                    <a:pt x="2350" y="921"/>
                    <a:pt x="2350" y="921"/>
                  </a:cubicBezTo>
                  <a:cubicBezTo>
                    <a:pt x="2481" y="921"/>
                    <a:pt x="2481" y="921"/>
                    <a:pt x="2481" y="921"/>
                  </a:cubicBezTo>
                  <a:cubicBezTo>
                    <a:pt x="2481" y="523"/>
                    <a:pt x="2481" y="523"/>
                    <a:pt x="2481" y="523"/>
                  </a:cubicBezTo>
                  <a:cubicBezTo>
                    <a:pt x="2481" y="422"/>
                    <a:pt x="2543" y="377"/>
                    <a:pt x="2616" y="377"/>
                  </a:cubicBezTo>
                  <a:cubicBezTo>
                    <a:pt x="2690" y="377"/>
                    <a:pt x="2748" y="421"/>
                    <a:pt x="2748" y="523"/>
                  </a:cubicBezTo>
                  <a:cubicBezTo>
                    <a:pt x="2748" y="921"/>
                    <a:pt x="2748" y="921"/>
                    <a:pt x="2748" y="921"/>
                  </a:cubicBezTo>
                  <a:lnTo>
                    <a:pt x="2879" y="921"/>
                  </a:lnTo>
                  <a:close/>
                  <a:moveTo>
                    <a:pt x="3296" y="929"/>
                  </a:moveTo>
                  <a:cubicBezTo>
                    <a:pt x="3452" y="929"/>
                    <a:pt x="3568" y="858"/>
                    <a:pt x="3568" y="721"/>
                  </a:cubicBezTo>
                  <a:cubicBezTo>
                    <a:pt x="3568" y="607"/>
                    <a:pt x="3497" y="547"/>
                    <a:pt x="3362" y="536"/>
                  </a:cubicBezTo>
                  <a:cubicBezTo>
                    <a:pt x="3271" y="528"/>
                    <a:pt x="3271" y="528"/>
                    <a:pt x="3271" y="528"/>
                  </a:cubicBezTo>
                  <a:cubicBezTo>
                    <a:pt x="3206" y="521"/>
                    <a:pt x="3180" y="498"/>
                    <a:pt x="3180" y="453"/>
                  </a:cubicBezTo>
                  <a:cubicBezTo>
                    <a:pt x="3180" y="403"/>
                    <a:pt x="3219" y="369"/>
                    <a:pt x="3299" y="369"/>
                  </a:cubicBezTo>
                  <a:cubicBezTo>
                    <a:pt x="3361" y="369"/>
                    <a:pt x="3419" y="382"/>
                    <a:pt x="3460" y="417"/>
                  </a:cubicBezTo>
                  <a:cubicBezTo>
                    <a:pt x="3542" y="333"/>
                    <a:pt x="3542" y="333"/>
                    <a:pt x="3542" y="333"/>
                  </a:cubicBezTo>
                  <a:cubicBezTo>
                    <a:pt x="3482" y="281"/>
                    <a:pt x="3399" y="260"/>
                    <a:pt x="3300" y="260"/>
                  </a:cubicBezTo>
                  <a:cubicBezTo>
                    <a:pt x="3164" y="260"/>
                    <a:pt x="3054" y="331"/>
                    <a:pt x="3054" y="460"/>
                  </a:cubicBezTo>
                  <a:cubicBezTo>
                    <a:pt x="3054" y="574"/>
                    <a:pt x="3124" y="628"/>
                    <a:pt x="3247" y="640"/>
                  </a:cubicBezTo>
                  <a:cubicBezTo>
                    <a:pt x="3352" y="649"/>
                    <a:pt x="3352" y="649"/>
                    <a:pt x="3352" y="649"/>
                  </a:cubicBezTo>
                  <a:cubicBezTo>
                    <a:pt x="3415" y="655"/>
                    <a:pt x="3439" y="681"/>
                    <a:pt x="3439" y="726"/>
                  </a:cubicBezTo>
                  <a:cubicBezTo>
                    <a:pt x="3439" y="788"/>
                    <a:pt x="3378" y="817"/>
                    <a:pt x="3296" y="817"/>
                  </a:cubicBezTo>
                  <a:cubicBezTo>
                    <a:pt x="3232" y="817"/>
                    <a:pt x="3161" y="802"/>
                    <a:pt x="3108" y="748"/>
                  </a:cubicBezTo>
                  <a:cubicBezTo>
                    <a:pt x="3022" y="835"/>
                    <a:pt x="3022" y="835"/>
                    <a:pt x="3022" y="835"/>
                  </a:cubicBezTo>
                  <a:cubicBezTo>
                    <a:pt x="3099" y="911"/>
                    <a:pt x="3189" y="929"/>
                    <a:pt x="3296" y="929"/>
                  </a:cubicBezTo>
                </a:path>
              </a:pathLst>
            </a:custGeom>
            <a:solidFill>
              <a:srgbClr val="5E35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" name="Freeform 13"/>
            <p:cNvSpPr>
              <a:spLocks noSelect="1"/>
            </p:cNvSpPr>
            <p:nvPr userDrawn="1"/>
          </p:nvSpPr>
          <p:spPr bwMode="gray">
            <a:xfrm>
              <a:off x="7704138" y="431800"/>
              <a:ext cx="582613" cy="307975"/>
            </a:xfrm>
            <a:custGeom>
              <a:avLst/>
              <a:gdLst>
                <a:gd name="T0" fmla="*/ 2517 w 2619"/>
                <a:gd name="T1" fmla="*/ 1245 h 1377"/>
                <a:gd name="T2" fmla="*/ 2491 w 2619"/>
                <a:gd name="T3" fmla="*/ 1245 h 1377"/>
                <a:gd name="T4" fmla="*/ 2442 w 2619"/>
                <a:gd name="T5" fmla="*/ 1252 h 1377"/>
                <a:gd name="T6" fmla="*/ 2200 w 2619"/>
                <a:gd name="T7" fmla="*/ 1200 h 1377"/>
                <a:gd name="T8" fmla="*/ 2168 w 2619"/>
                <a:gd name="T9" fmla="*/ 1185 h 1377"/>
                <a:gd name="T10" fmla="*/ 1983 w 2619"/>
                <a:gd name="T11" fmla="*/ 1118 h 1377"/>
                <a:gd name="T12" fmla="*/ 1859 w 2619"/>
                <a:gd name="T13" fmla="*/ 1045 h 1377"/>
                <a:gd name="T14" fmla="*/ 1847 w 2619"/>
                <a:gd name="T15" fmla="*/ 1033 h 1377"/>
                <a:gd name="T16" fmla="*/ 1837 w 2619"/>
                <a:gd name="T17" fmla="*/ 1020 h 1377"/>
                <a:gd name="T18" fmla="*/ 1871 w 2619"/>
                <a:gd name="T19" fmla="*/ 1018 h 1377"/>
                <a:gd name="T20" fmla="*/ 1966 w 2619"/>
                <a:gd name="T21" fmla="*/ 945 h 1377"/>
                <a:gd name="T22" fmla="*/ 1975 w 2619"/>
                <a:gd name="T23" fmla="*/ 877 h 1377"/>
                <a:gd name="T24" fmla="*/ 1977 w 2619"/>
                <a:gd name="T25" fmla="*/ 859 h 1377"/>
                <a:gd name="T26" fmla="*/ 1985 w 2619"/>
                <a:gd name="T27" fmla="*/ 843 h 1377"/>
                <a:gd name="T28" fmla="*/ 1956 w 2619"/>
                <a:gd name="T29" fmla="*/ 722 h 1377"/>
                <a:gd name="T30" fmla="*/ 1835 w 2619"/>
                <a:gd name="T31" fmla="*/ 665 h 1377"/>
                <a:gd name="T32" fmla="*/ 1663 w 2619"/>
                <a:gd name="T33" fmla="*/ 765 h 1377"/>
                <a:gd name="T34" fmla="*/ 1652 w 2619"/>
                <a:gd name="T35" fmla="*/ 859 h 1377"/>
                <a:gd name="T36" fmla="*/ 1624 w 2619"/>
                <a:gd name="T37" fmla="*/ 881 h 1377"/>
                <a:gd name="T38" fmla="*/ 1428 w 2619"/>
                <a:gd name="T39" fmla="*/ 884 h 1377"/>
                <a:gd name="T40" fmla="*/ 1254 w 2619"/>
                <a:gd name="T41" fmla="*/ 880 h 1377"/>
                <a:gd name="T42" fmla="*/ 1169 w 2619"/>
                <a:gd name="T43" fmla="*/ 813 h 1377"/>
                <a:gd name="T44" fmla="*/ 1087 w 2619"/>
                <a:gd name="T45" fmla="*/ 740 h 1377"/>
                <a:gd name="T46" fmla="*/ 996 w 2619"/>
                <a:gd name="T47" fmla="*/ 714 h 1377"/>
                <a:gd name="T48" fmla="*/ 975 w 2619"/>
                <a:gd name="T49" fmla="*/ 717 h 1377"/>
                <a:gd name="T50" fmla="*/ 936 w 2619"/>
                <a:gd name="T51" fmla="*/ 722 h 1377"/>
                <a:gd name="T52" fmla="*/ 764 w 2619"/>
                <a:gd name="T53" fmla="*/ 606 h 1377"/>
                <a:gd name="T54" fmla="*/ 726 w 2619"/>
                <a:gd name="T55" fmla="*/ 572 h 1377"/>
                <a:gd name="T56" fmla="*/ 635 w 2619"/>
                <a:gd name="T57" fmla="*/ 449 h 1377"/>
                <a:gd name="T58" fmla="*/ 488 w 2619"/>
                <a:gd name="T59" fmla="*/ 278 h 1377"/>
                <a:gd name="T60" fmla="*/ 376 w 2619"/>
                <a:gd name="T61" fmla="*/ 124 h 1377"/>
                <a:gd name="T62" fmla="*/ 348 w 2619"/>
                <a:gd name="T63" fmla="*/ 48 h 1377"/>
                <a:gd name="T64" fmla="*/ 280 w 2619"/>
                <a:gd name="T65" fmla="*/ 36 h 1377"/>
                <a:gd name="T66" fmla="*/ 263 w 2619"/>
                <a:gd name="T67" fmla="*/ 42 h 1377"/>
                <a:gd name="T68" fmla="*/ 254 w 2619"/>
                <a:gd name="T69" fmla="*/ 44 h 1377"/>
                <a:gd name="T70" fmla="*/ 243 w 2619"/>
                <a:gd name="T71" fmla="*/ 47 h 1377"/>
                <a:gd name="T72" fmla="*/ 72 w 2619"/>
                <a:gd name="T73" fmla="*/ 24 h 1377"/>
                <a:gd name="T74" fmla="*/ 19 w 2619"/>
                <a:gd name="T75" fmla="*/ 89 h 1377"/>
                <a:gd name="T76" fmla="*/ 193 w 2619"/>
                <a:gd name="T77" fmla="*/ 186 h 1377"/>
                <a:gd name="T78" fmla="*/ 344 w 2619"/>
                <a:gd name="T79" fmla="*/ 338 h 1377"/>
                <a:gd name="T80" fmla="*/ 350 w 2619"/>
                <a:gd name="T81" fmla="*/ 347 h 1377"/>
                <a:gd name="T82" fmla="*/ 455 w 2619"/>
                <a:gd name="T83" fmla="*/ 529 h 1377"/>
                <a:gd name="T84" fmla="*/ 482 w 2619"/>
                <a:gd name="T85" fmla="*/ 607 h 1377"/>
                <a:gd name="T86" fmla="*/ 593 w 2619"/>
                <a:gd name="T87" fmla="*/ 739 h 1377"/>
                <a:gd name="T88" fmla="*/ 766 w 2619"/>
                <a:gd name="T89" fmla="*/ 914 h 1377"/>
                <a:gd name="T90" fmla="*/ 943 w 2619"/>
                <a:gd name="T91" fmla="*/ 1051 h 1377"/>
                <a:gd name="T92" fmla="*/ 1331 w 2619"/>
                <a:gd name="T93" fmla="*/ 1198 h 1377"/>
                <a:gd name="T94" fmla="*/ 1586 w 2619"/>
                <a:gd name="T95" fmla="*/ 1170 h 1377"/>
                <a:gd name="T96" fmla="*/ 1636 w 2619"/>
                <a:gd name="T97" fmla="*/ 1155 h 1377"/>
                <a:gd name="T98" fmla="*/ 1656 w 2619"/>
                <a:gd name="T99" fmla="*/ 1159 h 1377"/>
                <a:gd name="T100" fmla="*/ 1667 w 2619"/>
                <a:gd name="T101" fmla="*/ 1166 h 1377"/>
                <a:gd name="T102" fmla="*/ 2201 w 2619"/>
                <a:gd name="T103" fmla="*/ 1343 h 1377"/>
                <a:gd name="T104" fmla="*/ 2369 w 2619"/>
                <a:gd name="T105" fmla="*/ 1368 h 1377"/>
                <a:gd name="T106" fmla="*/ 2512 w 2619"/>
                <a:gd name="T107" fmla="*/ 1349 h 1377"/>
                <a:gd name="T108" fmla="*/ 2544 w 2619"/>
                <a:gd name="T109" fmla="*/ 1246 h 1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19" h="1377">
                  <a:moveTo>
                    <a:pt x="2544" y="1246"/>
                  </a:moveTo>
                  <a:cubicBezTo>
                    <a:pt x="2534" y="1245"/>
                    <a:pt x="2525" y="1245"/>
                    <a:pt x="2517" y="1245"/>
                  </a:cubicBezTo>
                  <a:cubicBezTo>
                    <a:pt x="2517" y="1245"/>
                    <a:pt x="2517" y="1245"/>
                    <a:pt x="2517" y="1245"/>
                  </a:cubicBezTo>
                  <a:cubicBezTo>
                    <a:pt x="2508" y="1245"/>
                    <a:pt x="2499" y="1245"/>
                    <a:pt x="2491" y="1245"/>
                  </a:cubicBezTo>
                  <a:cubicBezTo>
                    <a:pt x="2475" y="1246"/>
                    <a:pt x="2459" y="1249"/>
                    <a:pt x="2446" y="1251"/>
                  </a:cubicBezTo>
                  <a:cubicBezTo>
                    <a:pt x="2442" y="1252"/>
                    <a:pt x="2442" y="1252"/>
                    <a:pt x="2442" y="1252"/>
                  </a:cubicBezTo>
                  <a:cubicBezTo>
                    <a:pt x="2423" y="1256"/>
                    <a:pt x="2396" y="1272"/>
                    <a:pt x="2358" y="1266"/>
                  </a:cubicBezTo>
                  <a:cubicBezTo>
                    <a:pt x="2318" y="1260"/>
                    <a:pt x="2200" y="1200"/>
                    <a:pt x="2200" y="1200"/>
                  </a:cubicBezTo>
                  <a:cubicBezTo>
                    <a:pt x="2200" y="1200"/>
                    <a:pt x="2200" y="1200"/>
                    <a:pt x="2200" y="1200"/>
                  </a:cubicBezTo>
                  <a:cubicBezTo>
                    <a:pt x="2188" y="1195"/>
                    <a:pt x="2177" y="1190"/>
                    <a:pt x="2168" y="1185"/>
                  </a:cubicBezTo>
                  <a:cubicBezTo>
                    <a:pt x="2121" y="1160"/>
                    <a:pt x="2074" y="1146"/>
                    <a:pt x="2028" y="1132"/>
                  </a:cubicBezTo>
                  <a:cubicBezTo>
                    <a:pt x="2013" y="1128"/>
                    <a:pt x="1998" y="1123"/>
                    <a:pt x="1983" y="1118"/>
                  </a:cubicBezTo>
                  <a:cubicBezTo>
                    <a:pt x="1939" y="1104"/>
                    <a:pt x="1884" y="1064"/>
                    <a:pt x="1861" y="1047"/>
                  </a:cubicBezTo>
                  <a:cubicBezTo>
                    <a:pt x="1859" y="1045"/>
                    <a:pt x="1859" y="1045"/>
                    <a:pt x="1859" y="1045"/>
                  </a:cubicBezTo>
                  <a:cubicBezTo>
                    <a:pt x="1854" y="1042"/>
                    <a:pt x="1854" y="1042"/>
                    <a:pt x="1854" y="1042"/>
                  </a:cubicBezTo>
                  <a:cubicBezTo>
                    <a:pt x="1847" y="1033"/>
                    <a:pt x="1847" y="1033"/>
                    <a:pt x="1847" y="1033"/>
                  </a:cubicBezTo>
                  <a:cubicBezTo>
                    <a:pt x="1843" y="1028"/>
                    <a:pt x="1840" y="1024"/>
                    <a:pt x="1837" y="1020"/>
                  </a:cubicBezTo>
                  <a:cubicBezTo>
                    <a:pt x="1837" y="1020"/>
                    <a:pt x="1837" y="1020"/>
                    <a:pt x="1837" y="1020"/>
                  </a:cubicBezTo>
                  <a:cubicBezTo>
                    <a:pt x="1845" y="1020"/>
                    <a:pt x="1851" y="1021"/>
                    <a:pt x="1853" y="1021"/>
                  </a:cubicBezTo>
                  <a:cubicBezTo>
                    <a:pt x="1871" y="1018"/>
                    <a:pt x="1871" y="1018"/>
                    <a:pt x="1871" y="1018"/>
                  </a:cubicBezTo>
                  <a:cubicBezTo>
                    <a:pt x="1912" y="1012"/>
                    <a:pt x="1938" y="964"/>
                    <a:pt x="1945" y="947"/>
                  </a:cubicBezTo>
                  <a:cubicBezTo>
                    <a:pt x="1953" y="948"/>
                    <a:pt x="1962" y="947"/>
                    <a:pt x="1966" y="945"/>
                  </a:cubicBezTo>
                  <a:cubicBezTo>
                    <a:pt x="1973" y="941"/>
                    <a:pt x="1975" y="921"/>
                    <a:pt x="1975" y="903"/>
                  </a:cubicBezTo>
                  <a:cubicBezTo>
                    <a:pt x="1976" y="893"/>
                    <a:pt x="1976" y="884"/>
                    <a:pt x="1975" y="877"/>
                  </a:cubicBezTo>
                  <a:cubicBezTo>
                    <a:pt x="1975" y="872"/>
                    <a:pt x="1975" y="872"/>
                    <a:pt x="1975" y="872"/>
                  </a:cubicBezTo>
                  <a:cubicBezTo>
                    <a:pt x="1975" y="867"/>
                    <a:pt x="1976" y="863"/>
                    <a:pt x="1977" y="859"/>
                  </a:cubicBezTo>
                  <a:cubicBezTo>
                    <a:pt x="1980" y="854"/>
                    <a:pt x="1980" y="854"/>
                    <a:pt x="1980" y="854"/>
                  </a:cubicBezTo>
                  <a:cubicBezTo>
                    <a:pt x="1981" y="851"/>
                    <a:pt x="1983" y="847"/>
                    <a:pt x="1985" y="843"/>
                  </a:cubicBezTo>
                  <a:cubicBezTo>
                    <a:pt x="1998" y="815"/>
                    <a:pt x="2012" y="770"/>
                    <a:pt x="1971" y="735"/>
                  </a:cubicBezTo>
                  <a:cubicBezTo>
                    <a:pt x="1966" y="731"/>
                    <a:pt x="1961" y="727"/>
                    <a:pt x="1956" y="722"/>
                  </a:cubicBezTo>
                  <a:cubicBezTo>
                    <a:pt x="1951" y="717"/>
                    <a:pt x="1946" y="713"/>
                    <a:pt x="1940" y="708"/>
                  </a:cubicBezTo>
                  <a:cubicBezTo>
                    <a:pt x="1917" y="688"/>
                    <a:pt x="1884" y="665"/>
                    <a:pt x="1835" y="665"/>
                  </a:cubicBezTo>
                  <a:cubicBezTo>
                    <a:pt x="1825" y="665"/>
                    <a:pt x="1815" y="666"/>
                    <a:pt x="1805" y="667"/>
                  </a:cubicBezTo>
                  <a:cubicBezTo>
                    <a:pt x="1722" y="682"/>
                    <a:pt x="1680" y="711"/>
                    <a:pt x="1663" y="765"/>
                  </a:cubicBezTo>
                  <a:cubicBezTo>
                    <a:pt x="1659" y="777"/>
                    <a:pt x="1656" y="786"/>
                    <a:pt x="1653" y="794"/>
                  </a:cubicBezTo>
                  <a:cubicBezTo>
                    <a:pt x="1645" y="812"/>
                    <a:pt x="1637" y="832"/>
                    <a:pt x="1652" y="859"/>
                  </a:cubicBezTo>
                  <a:cubicBezTo>
                    <a:pt x="1655" y="864"/>
                    <a:pt x="1657" y="869"/>
                    <a:pt x="1659" y="873"/>
                  </a:cubicBezTo>
                  <a:cubicBezTo>
                    <a:pt x="1649" y="876"/>
                    <a:pt x="1636" y="880"/>
                    <a:pt x="1624" y="881"/>
                  </a:cubicBezTo>
                  <a:cubicBezTo>
                    <a:pt x="1622" y="881"/>
                    <a:pt x="1622" y="881"/>
                    <a:pt x="1622" y="881"/>
                  </a:cubicBezTo>
                  <a:cubicBezTo>
                    <a:pt x="1598" y="881"/>
                    <a:pt x="1533" y="882"/>
                    <a:pt x="1428" y="884"/>
                  </a:cubicBezTo>
                  <a:cubicBezTo>
                    <a:pt x="1411" y="884"/>
                    <a:pt x="1411" y="884"/>
                    <a:pt x="1411" y="884"/>
                  </a:cubicBezTo>
                  <a:cubicBezTo>
                    <a:pt x="1323" y="883"/>
                    <a:pt x="1261" y="881"/>
                    <a:pt x="1254" y="880"/>
                  </a:cubicBezTo>
                  <a:cubicBezTo>
                    <a:pt x="1246" y="877"/>
                    <a:pt x="1204" y="847"/>
                    <a:pt x="1180" y="824"/>
                  </a:cubicBezTo>
                  <a:cubicBezTo>
                    <a:pt x="1177" y="822"/>
                    <a:pt x="1173" y="818"/>
                    <a:pt x="1169" y="813"/>
                  </a:cubicBezTo>
                  <a:cubicBezTo>
                    <a:pt x="1162" y="806"/>
                    <a:pt x="1162" y="806"/>
                    <a:pt x="1162" y="806"/>
                  </a:cubicBezTo>
                  <a:cubicBezTo>
                    <a:pt x="1131" y="775"/>
                    <a:pt x="1105" y="750"/>
                    <a:pt x="1087" y="740"/>
                  </a:cubicBezTo>
                  <a:cubicBezTo>
                    <a:pt x="1068" y="731"/>
                    <a:pt x="1034" y="714"/>
                    <a:pt x="1000" y="714"/>
                  </a:cubicBezTo>
                  <a:cubicBezTo>
                    <a:pt x="996" y="714"/>
                    <a:pt x="996" y="714"/>
                    <a:pt x="996" y="714"/>
                  </a:cubicBezTo>
                  <a:cubicBezTo>
                    <a:pt x="993" y="715"/>
                    <a:pt x="990" y="715"/>
                    <a:pt x="986" y="715"/>
                  </a:cubicBezTo>
                  <a:cubicBezTo>
                    <a:pt x="975" y="717"/>
                    <a:pt x="975" y="717"/>
                    <a:pt x="975" y="717"/>
                  </a:cubicBezTo>
                  <a:cubicBezTo>
                    <a:pt x="963" y="719"/>
                    <a:pt x="950" y="721"/>
                    <a:pt x="939" y="721"/>
                  </a:cubicBezTo>
                  <a:cubicBezTo>
                    <a:pt x="936" y="722"/>
                    <a:pt x="936" y="722"/>
                    <a:pt x="936" y="722"/>
                  </a:cubicBezTo>
                  <a:cubicBezTo>
                    <a:pt x="930" y="722"/>
                    <a:pt x="928" y="721"/>
                    <a:pt x="928" y="721"/>
                  </a:cubicBezTo>
                  <a:cubicBezTo>
                    <a:pt x="915" y="715"/>
                    <a:pt x="781" y="623"/>
                    <a:pt x="764" y="606"/>
                  </a:cubicBezTo>
                  <a:cubicBezTo>
                    <a:pt x="754" y="596"/>
                    <a:pt x="741" y="585"/>
                    <a:pt x="728" y="573"/>
                  </a:cubicBezTo>
                  <a:cubicBezTo>
                    <a:pt x="726" y="572"/>
                    <a:pt x="726" y="572"/>
                    <a:pt x="726" y="572"/>
                  </a:cubicBezTo>
                  <a:cubicBezTo>
                    <a:pt x="711" y="559"/>
                    <a:pt x="696" y="546"/>
                    <a:pt x="683" y="534"/>
                  </a:cubicBezTo>
                  <a:cubicBezTo>
                    <a:pt x="665" y="515"/>
                    <a:pt x="647" y="484"/>
                    <a:pt x="635" y="449"/>
                  </a:cubicBezTo>
                  <a:cubicBezTo>
                    <a:pt x="623" y="414"/>
                    <a:pt x="590" y="358"/>
                    <a:pt x="537" y="316"/>
                  </a:cubicBezTo>
                  <a:cubicBezTo>
                    <a:pt x="488" y="278"/>
                    <a:pt x="488" y="278"/>
                    <a:pt x="488" y="278"/>
                  </a:cubicBezTo>
                  <a:cubicBezTo>
                    <a:pt x="478" y="270"/>
                    <a:pt x="468" y="262"/>
                    <a:pt x="459" y="255"/>
                  </a:cubicBezTo>
                  <a:cubicBezTo>
                    <a:pt x="411" y="216"/>
                    <a:pt x="383" y="142"/>
                    <a:pt x="376" y="124"/>
                  </a:cubicBezTo>
                  <a:cubicBezTo>
                    <a:pt x="376" y="117"/>
                    <a:pt x="376" y="117"/>
                    <a:pt x="376" y="117"/>
                  </a:cubicBezTo>
                  <a:cubicBezTo>
                    <a:pt x="374" y="97"/>
                    <a:pt x="372" y="67"/>
                    <a:pt x="348" y="48"/>
                  </a:cubicBezTo>
                  <a:cubicBezTo>
                    <a:pt x="332" y="35"/>
                    <a:pt x="312" y="30"/>
                    <a:pt x="285" y="35"/>
                  </a:cubicBezTo>
                  <a:cubicBezTo>
                    <a:pt x="280" y="36"/>
                    <a:pt x="280" y="36"/>
                    <a:pt x="280" y="36"/>
                  </a:cubicBezTo>
                  <a:cubicBezTo>
                    <a:pt x="275" y="38"/>
                    <a:pt x="275" y="38"/>
                    <a:pt x="275" y="38"/>
                  </a:cubicBezTo>
                  <a:cubicBezTo>
                    <a:pt x="271" y="39"/>
                    <a:pt x="268" y="40"/>
                    <a:pt x="263" y="42"/>
                  </a:cubicBezTo>
                  <a:cubicBezTo>
                    <a:pt x="254" y="44"/>
                    <a:pt x="254" y="44"/>
                    <a:pt x="254" y="44"/>
                  </a:cubicBezTo>
                  <a:cubicBezTo>
                    <a:pt x="254" y="44"/>
                    <a:pt x="254" y="44"/>
                    <a:pt x="254" y="44"/>
                  </a:cubicBezTo>
                  <a:cubicBezTo>
                    <a:pt x="254" y="44"/>
                    <a:pt x="254" y="44"/>
                    <a:pt x="254" y="44"/>
                  </a:cubicBezTo>
                  <a:cubicBezTo>
                    <a:pt x="250" y="45"/>
                    <a:pt x="247" y="46"/>
                    <a:pt x="243" y="47"/>
                  </a:cubicBezTo>
                  <a:cubicBezTo>
                    <a:pt x="240" y="48"/>
                    <a:pt x="240" y="48"/>
                    <a:pt x="240" y="48"/>
                  </a:cubicBezTo>
                  <a:cubicBezTo>
                    <a:pt x="165" y="61"/>
                    <a:pt x="72" y="24"/>
                    <a:pt x="72" y="24"/>
                  </a:cubicBezTo>
                  <a:cubicBezTo>
                    <a:pt x="72" y="24"/>
                    <a:pt x="24" y="0"/>
                    <a:pt x="6" y="40"/>
                  </a:cubicBezTo>
                  <a:cubicBezTo>
                    <a:pt x="0" y="56"/>
                    <a:pt x="5" y="75"/>
                    <a:pt x="19" y="89"/>
                  </a:cubicBezTo>
                  <a:cubicBezTo>
                    <a:pt x="39" y="110"/>
                    <a:pt x="149" y="171"/>
                    <a:pt x="187" y="183"/>
                  </a:cubicBezTo>
                  <a:cubicBezTo>
                    <a:pt x="193" y="186"/>
                    <a:pt x="193" y="186"/>
                    <a:pt x="193" y="186"/>
                  </a:cubicBezTo>
                  <a:cubicBezTo>
                    <a:pt x="199" y="190"/>
                    <a:pt x="199" y="190"/>
                    <a:pt x="199" y="190"/>
                  </a:cubicBezTo>
                  <a:cubicBezTo>
                    <a:pt x="200" y="190"/>
                    <a:pt x="277" y="234"/>
                    <a:pt x="344" y="338"/>
                  </a:cubicBezTo>
                  <a:cubicBezTo>
                    <a:pt x="349" y="345"/>
                    <a:pt x="349" y="345"/>
                    <a:pt x="349" y="345"/>
                  </a:cubicBezTo>
                  <a:cubicBezTo>
                    <a:pt x="350" y="347"/>
                    <a:pt x="350" y="347"/>
                    <a:pt x="350" y="347"/>
                  </a:cubicBezTo>
                  <a:cubicBezTo>
                    <a:pt x="377" y="395"/>
                    <a:pt x="412" y="455"/>
                    <a:pt x="427" y="478"/>
                  </a:cubicBezTo>
                  <a:cubicBezTo>
                    <a:pt x="437" y="493"/>
                    <a:pt x="448" y="514"/>
                    <a:pt x="455" y="529"/>
                  </a:cubicBezTo>
                  <a:cubicBezTo>
                    <a:pt x="459" y="537"/>
                    <a:pt x="459" y="537"/>
                    <a:pt x="459" y="537"/>
                  </a:cubicBezTo>
                  <a:cubicBezTo>
                    <a:pt x="463" y="552"/>
                    <a:pt x="474" y="589"/>
                    <a:pt x="482" y="607"/>
                  </a:cubicBezTo>
                  <a:cubicBezTo>
                    <a:pt x="484" y="610"/>
                    <a:pt x="484" y="610"/>
                    <a:pt x="484" y="610"/>
                  </a:cubicBezTo>
                  <a:cubicBezTo>
                    <a:pt x="501" y="650"/>
                    <a:pt x="538" y="694"/>
                    <a:pt x="593" y="739"/>
                  </a:cubicBezTo>
                  <a:cubicBezTo>
                    <a:pt x="685" y="815"/>
                    <a:pt x="739" y="880"/>
                    <a:pt x="764" y="911"/>
                  </a:cubicBezTo>
                  <a:cubicBezTo>
                    <a:pt x="766" y="914"/>
                    <a:pt x="766" y="914"/>
                    <a:pt x="766" y="914"/>
                  </a:cubicBezTo>
                  <a:cubicBezTo>
                    <a:pt x="772" y="922"/>
                    <a:pt x="777" y="927"/>
                    <a:pt x="780" y="931"/>
                  </a:cubicBezTo>
                  <a:cubicBezTo>
                    <a:pt x="797" y="948"/>
                    <a:pt x="896" y="1028"/>
                    <a:pt x="943" y="1051"/>
                  </a:cubicBezTo>
                  <a:cubicBezTo>
                    <a:pt x="959" y="1059"/>
                    <a:pt x="959" y="1059"/>
                    <a:pt x="959" y="1059"/>
                  </a:cubicBezTo>
                  <a:cubicBezTo>
                    <a:pt x="1022" y="1091"/>
                    <a:pt x="1191" y="1176"/>
                    <a:pt x="1331" y="1198"/>
                  </a:cubicBezTo>
                  <a:cubicBezTo>
                    <a:pt x="1362" y="1202"/>
                    <a:pt x="1394" y="1204"/>
                    <a:pt x="1426" y="1203"/>
                  </a:cubicBezTo>
                  <a:cubicBezTo>
                    <a:pt x="1498" y="1200"/>
                    <a:pt x="1554" y="1183"/>
                    <a:pt x="1586" y="1170"/>
                  </a:cubicBezTo>
                  <a:cubicBezTo>
                    <a:pt x="1606" y="1161"/>
                    <a:pt x="1606" y="1161"/>
                    <a:pt x="1606" y="1161"/>
                  </a:cubicBezTo>
                  <a:cubicBezTo>
                    <a:pt x="1607" y="1161"/>
                    <a:pt x="1620" y="1155"/>
                    <a:pt x="1636" y="1155"/>
                  </a:cubicBezTo>
                  <a:cubicBezTo>
                    <a:pt x="1636" y="1155"/>
                    <a:pt x="1636" y="1155"/>
                    <a:pt x="1636" y="1155"/>
                  </a:cubicBezTo>
                  <a:cubicBezTo>
                    <a:pt x="1645" y="1155"/>
                    <a:pt x="1652" y="1157"/>
                    <a:pt x="1656" y="1159"/>
                  </a:cubicBezTo>
                  <a:cubicBezTo>
                    <a:pt x="1660" y="1161"/>
                    <a:pt x="1660" y="1161"/>
                    <a:pt x="1660" y="1161"/>
                  </a:cubicBezTo>
                  <a:cubicBezTo>
                    <a:pt x="1667" y="1166"/>
                    <a:pt x="1667" y="1166"/>
                    <a:pt x="1667" y="1166"/>
                  </a:cubicBezTo>
                  <a:cubicBezTo>
                    <a:pt x="1702" y="1195"/>
                    <a:pt x="1871" y="1274"/>
                    <a:pt x="1950" y="1302"/>
                  </a:cubicBezTo>
                  <a:cubicBezTo>
                    <a:pt x="2018" y="1325"/>
                    <a:pt x="2159" y="1339"/>
                    <a:pt x="2201" y="1343"/>
                  </a:cubicBezTo>
                  <a:cubicBezTo>
                    <a:pt x="2202" y="1343"/>
                    <a:pt x="2268" y="1346"/>
                    <a:pt x="2316" y="1356"/>
                  </a:cubicBezTo>
                  <a:cubicBezTo>
                    <a:pt x="2321" y="1357"/>
                    <a:pt x="2344" y="1363"/>
                    <a:pt x="2369" y="1368"/>
                  </a:cubicBezTo>
                  <a:cubicBezTo>
                    <a:pt x="2369" y="1368"/>
                    <a:pt x="2432" y="1377"/>
                    <a:pt x="2479" y="1365"/>
                  </a:cubicBezTo>
                  <a:cubicBezTo>
                    <a:pt x="2492" y="1362"/>
                    <a:pt x="2503" y="1357"/>
                    <a:pt x="2512" y="1349"/>
                  </a:cubicBezTo>
                  <a:cubicBezTo>
                    <a:pt x="2551" y="1315"/>
                    <a:pt x="2585" y="1275"/>
                    <a:pt x="2613" y="1274"/>
                  </a:cubicBezTo>
                  <a:cubicBezTo>
                    <a:pt x="2613" y="1274"/>
                    <a:pt x="2619" y="1251"/>
                    <a:pt x="2544" y="1246"/>
                  </a:cubicBezTo>
                </a:path>
              </a:pathLst>
            </a:custGeom>
            <a:solidFill>
              <a:srgbClr val="5E35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" name="Freeform 14"/>
            <p:cNvSpPr>
              <a:spLocks noSelect="1"/>
            </p:cNvSpPr>
            <p:nvPr userDrawn="1"/>
          </p:nvSpPr>
          <p:spPr bwMode="gray">
            <a:xfrm>
              <a:off x="8228013" y="706438"/>
              <a:ext cx="28575" cy="14288"/>
            </a:xfrm>
            <a:custGeom>
              <a:avLst/>
              <a:gdLst>
                <a:gd name="T0" fmla="*/ 120 w 125"/>
                <a:gd name="T1" fmla="*/ 11 h 65"/>
                <a:gd name="T2" fmla="*/ 76 w 125"/>
                <a:gd name="T3" fmla="*/ 1 h 65"/>
                <a:gd name="T4" fmla="*/ 24 w 125"/>
                <a:gd name="T5" fmla="*/ 22 h 65"/>
                <a:gd name="T6" fmla="*/ 6 w 125"/>
                <a:gd name="T7" fmla="*/ 39 h 65"/>
                <a:gd name="T8" fmla="*/ 0 w 125"/>
                <a:gd name="T9" fmla="*/ 46 h 65"/>
                <a:gd name="T10" fmla="*/ 1 w 125"/>
                <a:gd name="T11" fmla="*/ 54 h 65"/>
                <a:gd name="T12" fmla="*/ 3 w 125"/>
                <a:gd name="T13" fmla="*/ 56 h 65"/>
                <a:gd name="T14" fmla="*/ 4 w 125"/>
                <a:gd name="T15" fmla="*/ 56 h 65"/>
                <a:gd name="T16" fmla="*/ 53 w 125"/>
                <a:gd name="T17" fmla="*/ 59 h 65"/>
                <a:gd name="T18" fmla="*/ 103 w 125"/>
                <a:gd name="T19" fmla="*/ 25 h 65"/>
                <a:gd name="T20" fmla="*/ 112 w 125"/>
                <a:gd name="T21" fmla="*/ 18 h 65"/>
                <a:gd name="T22" fmla="*/ 118 w 125"/>
                <a:gd name="T23" fmla="*/ 16 h 65"/>
                <a:gd name="T24" fmla="*/ 120 w 125"/>
                <a:gd name="T25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" h="65">
                  <a:moveTo>
                    <a:pt x="120" y="11"/>
                  </a:moveTo>
                  <a:cubicBezTo>
                    <a:pt x="115" y="7"/>
                    <a:pt x="90" y="2"/>
                    <a:pt x="76" y="1"/>
                  </a:cubicBezTo>
                  <a:cubicBezTo>
                    <a:pt x="76" y="1"/>
                    <a:pt x="45" y="0"/>
                    <a:pt x="24" y="22"/>
                  </a:cubicBezTo>
                  <a:cubicBezTo>
                    <a:pt x="15" y="30"/>
                    <a:pt x="10" y="35"/>
                    <a:pt x="6" y="39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15" y="61"/>
                    <a:pt x="33" y="65"/>
                    <a:pt x="53" y="59"/>
                  </a:cubicBezTo>
                  <a:cubicBezTo>
                    <a:pt x="77" y="53"/>
                    <a:pt x="92" y="36"/>
                    <a:pt x="103" y="25"/>
                  </a:cubicBezTo>
                  <a:cubicBezTo>
                    <a:pt x="107" y="20"/>
                    <a:pt x="112" y="18"/>
                    <a:pt x="112" y="18"/>
                  </a:cubicBezTo>
                  <a:cubicBezTo>
                    <a:pt x="118" y="16"/>
                    <a:pt x="118" y="16"/>
                    <a:pt x="118" y="16"/>
                  </a:cubicBezTo>
                  <a:cubicBezTo>
                    <a:pt x="118" y="16"/>
                    <a:pt x="125" y="16"/>
                    <a:pt x="120" y="11"/>
                  </a:cubicBezTo>
                </a:path>
              </a:pathLst>
            </a:custGeom>
            <a:solidFill>
              <a:srgbClr val="C4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9" name="Website (vaste tekst) 3">
            <a:extLst>
              <a:ext uri="{FF2B5EF4-FFF2-40B4-BE49-F238E27FC236}">
                <a16:creationId xmlns:a16="http://schemas.microsoft.com/office/drawing/2014/main" id="{F59E65C7-FC34-4F1B-A4D9-DA4B2E00B24C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5138834" y="4287275"/>
            <a:ext cx="1762277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nl-NL" sz="2200" dirty="0">
                <a:solidFill>
                  <a:srgbClr val="653272"/>
                </a:solidFill>
                <a:latin typeface="Trebuchet MS" panose="020B0703020202090204" pitchFamily="34" charset="0"/>
              </a:rPr>
              <a:t>www.vilans.nl</a:t>
            </a:r>
          </a:p>
        </p:txBody>
      </p:sp>
    </p:spTree>
    <p:extLst>
      <p:ext uri="{BB962C8B-B14F-4D97-AF65-F5344CB8AC3E}">
        <p14:creationId xmlns:p14="http://schemas.microsoft.com/office/powerpoint/2010/main" val="46221932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CC2D1A-5CAF-4F25-846A-9D37853336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4C567F1-2B99-4CE6-BF36-57B83C5C74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B57D2D5-581B-4712-9565-2935E9381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861B8-CDFC-48A9-81D0-240D99B4ED32}" type="datetimeFigureOut">
              <a:rPr lang="nl-NL" smtClean="0"/>
              <a:t>8-12-2024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01A629-170E-48DD-A686-3B1794E74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FF0841F-44C9-4267-A2AF-4AE697981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2689D-688E-4BC2-A214-252B0FAC834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822052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pagina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22" y="687"/>
            <a:ext cx="12190778" cy="685731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6312024" y="1772816"/>
            <a:ext cx="5472608" cy="2880320"/>
          </a:xfrm>
        </p:spPr>
        <p:txBody>
          <a:bodyPr bIns="0" anchor="ctr"/>
          <a:lstStyle>
            <a:lvl1pPr algn="l">
              <a:lnSpc>
                <a:spcPts val="5400"/>
              </a:lnSpc>
              <a:defRPr sz="5400" b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defRPr>
            </a:lvl1pPr>
          </a:lstStyle>
          <a:p>
            <a:pPr>
              <a:defRPr/>
            </a:pPr>
            <a:r>
              <a:rPr lang="nl-NL" dirty="0"/>
              <a:t>Titel presentatie</a:t>
            </a:r>
            <a:br>
              <a:rPr lang="nl-NL" dirty="0"/>
            </a:br>
            <a:r>
              <a:rPr lang="nl-NL" dirty="0"/>
              <a:t>over meerdere</a:t>
            </a:r>
            <a:br>
              <a:rPr lang="nl-NL" dirty="0"/>
            </a:br>
            <a:r>
              <a:rPr lang="nl-NL" dirty="0"/>
              <a:t>regels</a:t>
            </a:r>
          </a:p>
        </p:txBody>
      </p:sp>
      <p:sp>
        <p:nvSpPr>
          <p:cNvPr id="4" name="Rechthoek 3"/>
          <p:cNvSpPr/>
          <p:nvPr userDrawn="1"/>
        </p:nvSpPr>
        <p:spPr bwMode="auto">
          <a:xfrm>
            <a:off x="-2997200" y="116632"/>
            <a:ext cx="2740024" cy="4099769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nl-NL" sz="1400" b="1" dirty="0">
                <a:solidFill>
                  <a:schemeClr val="tx2"/>
                </a:solidFill>
                <a:latin typeface="Source Sans Pro"/>
                <a:ea typeface="Source Sans Pro"/>
              </a:rPr>
              <a:t>Instructie voor het</a:t>
            </a:r>
            <a:endParaRPr dirty="0"/>
          </a:p>
          <a:p>
            <a:pPr algn="ctr">
              <a:defRPr/>
            </a:pPr>
            <a:r>
              <a:rPr lang="nl-NL" sz="1400" b="1" dirty="0">
                <a:solidFill>
                  <a:schemeClr val="tx2"/>
                </a:solidFill>
                <a:latin typeface="Source Sans Pro"/>
                <a:ea typeface="Source Sans Pro"/>
              </a:rPr>
              <a:t>aanpassen van tekst in </a:t>
            </a:r>
            <a:r>
              <a:rPr lang="nl-NL" sz="1400" b="1" dirty="0" err="1">
                <a:solidFill>
                  <a:schemeClr val="tx2"/>
                </a:solidFill>
                <a:latin typeface="Source Sans Pro"/>
                <a:ea typeface="Source Sans Pro"/>
              </a:rPr>
              <a:t>footer</a:t>
            </a:r>
            <a:r>
              <a:rPr lang="nl-NL" sz="1400" b="1" dirty="0">
                <a:solidFill>
                  <a:schemeClr val="tx2"/>
                </a:solidFill>
                <a:latin typeface="Source Sans Pro"/>
                <a:ea typeface="Source Sans Pro"/>
              </a:rPr>
              <a:t>:</a:t>
            </a:r>
            <a:endParaRPr dirty="0"/>
          </a:p>
          <a:p>
            <a:pPr algn="ctr">
              <a:defRPr/>
            </a:pPr>
            <a:endParaRPr lang="nl-NL" sz="1400" dirty="0">
              <a:latin typeface="Source Sans Pro"/>
              <a:ea typeface="Source Sans Pro"/>
            </a:endParaRPr>
          </a:p>
          <a:p>
            <a:pPr algn="ctr">
              <a:defRPr/>
            </a:pPr>
            <a:r>
              <a:rPr lang="nl-NL" sz="1400" dirty="0">
                <a:solidFill>
                  <a:schemeClr val="tx2"/>
                </a:solidFill>
                <a:latin typeface="Source Sans Pro"/>
                <a:ea typeface="Source Sans Pro"/>
              </a:rPr>
              <a:t>Ga naar  ‘Invoegen’ en kies voor ‘Koptekst en voettekst’. Er verschijnt een pop-up. Vink ‘Voettekst’ aan, en zet hier de titel van je presentatie in.</a:t>
            </a:r>
            <a:endParaRPr dirty="0"/>
          </a:p>
          <a:p>
            <a:pPr algn="ctr">
              <a:defRPr/>
            </a:pPr>
            <a:endParaRPr lang="nl-NL" sz="1400" dirty="0">
              <a:solidFill>
                <a:schemeClr val="tx2"/>
              </a:solidFill>
              <a:latin typeface="Source Sans Pro"/>
              <a:ea typeface="Source Sans Pro"/>
            </a:endParaRPr>
          </a:p>
          <a:p>
            <a:pPr algn="ctr">
              <a:defRPr/>
            </a:pPr>
            <a:r>
              <a:rPr lang="nl-NL" sz="1400" dirty="0">
                <a:solidFill>
                  <a:schemeClr val="tx2"/>
                </a:solidFill>
                <a:latin typeface="Source Sans Pro"/>
                <a:ea typeface="Source Sans Pro"/>
              </a:rPr>
              <a:t>Klik ten slotte op ‘Toepassen op alle’. De tekst in de </a:t>
            </a:r>
            <a:r>
              <a:rPr lang="nl-NL" sz="1400" dirty="0" err="1">
                <a:solidFill>
                  <a:schemeClr val="tx2"/>
                </a:solidFill>
                <a:latin typeface="Source Sans Pro"/>
                <a:ea typeface="Source Sans Pro"/>
              </a:rPr>
              <a:t>footer</a:t>
            </a:r>
            <a:r>
              <a:rPr lang="nl-NL" sz="1400" dirty="0">
                <a:solidFill>
                  <a:schemeClr val="tx2"/>
                </a:solidFill>
                <a:latin typeface="Source Sans Pro"/>
                <a:ea typeface="Source Sans Pro"/>
              </a:rPr>
              <a:t> wordt nu op alle sheets aangepast.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E252AF44-3A01-ED34-FBA1-9188AF8ACAF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863752" y="5589240"/>
            <a:ext cx="7848872" cy="936104"/>
          </a:xfrm>
          <a:prstGeom prst="rect">
            <a:avLst/>
          </a:prstGeom>
        </p:spPr>
        <p:txBody>
          <a:bodyPr vert="horz" lIns="72000" tIns="36000" rIns="72000" bIns="0" rtlCol="0" anchor="ctr">
            <a:noAutofit/>
          </a:bodyPr>
          <a:lstStyle>
            <a:lvl1pPr algn="l" defTabSz="914400">
              <a:lnSpc>
                <a:spcPts val="5400"/>
              </a:lnSpc>
              <a:spcBef>
                <a:spcPts val="0"/>
              </a:spcBef>
              <a:buNone/>
              <a:defRPr sz="4700" b="0">
                <a:solidFill>
                  <a:schemeClr val="bg1"/>
                </a:solidFill>
                <a:latin typeface="+mj-lt"/>
                <a:ea typeface="Source Sans Pro" panose="020B0503030403020204" pitchFamily="34" charset="0"/>
                <a:cs typeface="+mj-cs"/>
              </a:defRPr>
            </a:lvl1pPr>
          </a:lstStyle>
          <a:p>
            <a:pPr algn="l">
              <a:defRPr/>
            </a:pPr>
            <a:r>
              <a:rPr lang="nl-NL" sz="1300" b="1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Werk maken van de transities naar toekomstbestendige zorg en ondersteuning</a:t>
            </a:r>
            <a:endParaRPr lang="nl-NL" sz="1300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B4889C4-B40D-0ADD-E58D-3DEF012DF0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1568608" y="6410934"/>
            <a:ext cx="519266" cy="28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75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blauw kader e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ame picture 3"/>
          <p:cNvSpPr>
            <a:spLocks noGrp="1" noSelect="1"/>
          </p:cNvSpPr>
          <p:nvPr>
            <p:ph type="pic" sz="quarter" idx="16" hasCustomPrompt="1"/>
          </p:nvPr>
        </p:nvSpPr>
        <p:spPr bwMode="gray">
          <a:xfrm>
            <a:off x="6242400" y="0"/>
            <a:ext cx="5950800" cy="6858000"/>
          </a:xfrm>
        </p:spPr>
        <p:txBody>
          <a:bodyPr/>
          <a:lstStyle>
            <a:lvl1pPr marL="0" indent="0" algn="r">
              <a:lnSpc>
                <a:spcPct val="100000"/>
              </a:lnSpc>
              <a:buFontTx/>
              <a:buNone/>
              <a:defRPr baseline="0"/>
            </a:lvl1pPr>
          </a:lstStyle>
          <a:p>
            <a:r>
              <a:rPr lang="nl-NL"/>
              <a:t>[Invoegen van een foto: klik ergens op de dia,</a:t>
            </a:r>
            <a:br>
              <a:rPr lang="nl-NL"/>
            </a:br>
            <a:r>
              <a:rPr lang="nl-NL"/>
              <a:t>voeg dan een afbeelding in via: </a:t>
            </a:r>
            <a:br>
              <a:rPr lang="nl-NL"/>
            </a:br>
            <a:r>
              <a:rPr lang="nl-NL"/>
              <a:t>Invoegen | Afbeeldingen]</a:t>
            </a:r>
          </a:p>
        </p:txBody>
      </p:sp>
      <p:sp>
        <p:nvSpPr>
          <p:cNvPr id="2" name="Title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891717" y="1643654"/>
            <a:ext cx="4320000" cy="1260000"/>
          </a:xfrm>
        </p:spPr>
        <p:txBody>
          <a:bodyPr/>
          <a:lstStyle>
            <a:lvl1pPr>
              <a:defRPr sz="3000" b="0" baseline="0"/>
            </a:lvl1pPr>
          </a:lstStyle>
          <a:p>
            <a:r>
              <a:rPr lang="nl-NL"/>
              <a:t>[Titel]</a:t>
            </a:r>
          </a:p>
        </p:txBody>
      </p:sp>
      <p:sp>
        <p:nvSpPr>
          <p:cNvPr id="7" name="Frame Text 2 (JU-Free)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91717" y="2905125"/>
            <a:ext cx="4320000" cy="2780058"/>
          </a:xfrm>
        </p:spPr>
        <p:txBody>
          <a:bodyPr lIns="43200"/>
          <a:lstStyle>
            <a:lvl1pPr marL="0" indent="0">
              <a:buNone/>
              <a:defRPr b="0"/>
            </a:lvl1pPr>
            <a:lvl2pPr marL="0" indent="0">
              <a:buNone/>
              <a:defRPr b="0"/>
            </a:lvl2pPr>
            <a:lvl3pPr marL="0" indent="0">
              <a:buFont typeface="Arial" panose="020B0604020202020204" pitchFamily="34" charset="0"/>
              <a:buNone/>
              <a:defRPr b="0"/>
            </a:lvl3pPr>
            <a:lvl4pPr marL="0" indent="0">
              <a:buFont typeface="Arial" panose="020B0604020202020204" pitchFamily="34" charset="0"/>
              <a:buNone/>
              <a:defRPr b="0"/>
            </a:lvl4pPr>
            <a:lvl5pPr marL="0" indent="0">
              <a:buFont typeface="Arial" panose="020B0604020202020204" pitchFamily="34" charset="0"/>
              <a:buNone/>
              <a:defRPr b="0"/>
            </a:lvl5pPr>
            <a:lvl6pPr marL="0" indent="0">
              <a:buFont typeface="Arial" panose="020B0604020202020204" pitchFamily="34" charset="0"/>
              <a:buNone/>
              <a:defRPr b="0"/>
            </a:lvl6pPr>
            <a:lvl7pPr marL="0" indent="0">
              <a:buFont typeface="Arial" panose="020B0604020202020204" pitchFamily="34" charset="0"/>
              <a:buNone/>
              <a:defRPr b="0"/>
            </a:lvl7pPr>
            <a:lvl8pPr marL="0" indent="0">
              <a:buFont typeface="Arial" panose="020B0604020202020204" pitchFamily="34" charset="0"/>
              <a:buNone/>
              <a:defRPr b="0"/>
            </a:lvl8pPr>
            <a:lvl9pPr marL="0" indent="0">
              <a:buFont typeface="Arial" panose="020B0604020202020204" pitchFamily="34" charset="0"/>
              <a:buNone/>
              <a:defRPr b="0"/>
            </a:lvl9pPr>
          </a:lstStyle>
          <a:p>
            <a:pPr lvl="0"/>
            <a:r>
              <a:rPr lang="nl-NL"/>
              <a:t>[Tekst]</a:t>
            </a:r>
          </a:p>
          <a:p>
            <a:pPr lvl="0"/>
            <a:r>
              <a:rPr lang="nl-NL"/>
              <a:t>JU-LEVEL1=Basistekst</a:t>
            </a:r>
          </a:p>
        </p:txBody>
      </p:sp>
      <p:sp>
        <p:nvSpPr>
          <p:cNvPr id="14" name="Blauw kader (PHJU)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 userDrawn="1">
            <p:ph type="body" idx="1000" hasCustomPrompt="1"/>
            <p:custDataLst>
              <p:custData r:id="rId1"/>
            </p:custDataLst>
          </p:nvPr>
        </p:nvSpPr>
        <p:spPr bwMode="gray">
          <a:xfrm>
            <a:off x="5950800" y="1260000"/>
            <a:ext cx="5583600" cy="419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8" name="Frame Text 5 (JU-Free)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349542" y="1681200"/>
            <a:ext cx="4320000" cy="3200400"/>
          </a:xfrm>
        </p:spPr>
        <p:txBody>
          <a:bodyPr lIns="43200"/>
          <a:lstStyle>
            <a:lvl1pPr marL="0" indent="0">
              <a:buNone/>
              <a:defRPr b="1"/>
            </a:lvl1pPr>
            <a:lvl2pPr marL="342000" indent="-342000">
              <a:buClr>
                <a:schemeClr val="tx1"/>
              </a:buClr>
              <a:buFont typeface="+mj-lt"/>
              <a:buAutoNum type="arabicPeriod"/>
              <a:defRPr b="0"/>
            </a:lvl2pPr>
            <a:lvl3pPr marL="0" indent="0">
              <a:buFont typeface="Arial" panose="020B0604020202020204" pitchFamily="34" charset="0"/>
              <a:buNone/>
              <a:defRPr b="0"/>
            </a:lvl3pPr>
            <a:lvl4pPr marL="0" indent="0">
              <a:buFont typeface="Arial" panose="020B0604020202020204" pitchFamily="34" charset="0"/>
              <a:buNone/>
              <a:defRPr b="0"/>
            </a:lvl4pPr>
            <a:lvl5pPr marL="0" indent="0">
              <a:buFont typeface="Arial" panose="020B0604020202020204" pitchFamily="34" charset="0"/>
              <a:buNone/>
              <a:defRPr b="0"/>
            </a:lvl5pPr>
            <a:lvl6pPr marL="0" indent="0">
              <a:buFont typeface="Arial" panose="020B0604020202020204" pitchFamily="34" charset="0"/>
              <a:buNone/>
              <a:defRPr b="0"/>
            </a:lvl6pPr>
            <a:lvl7pPr marL="0" indent="0">
              <a:buFont typeface="Arial" panose="020B0604020202020204" pitchFamily="34" charset="0"/>
              <a:buNone/>
              <a:defRPr b="0"/>
            </a:lvl7pPr>
            <a:lvl8pPr marL="0" indent="0">
              <a:buFont typeface="Arial" panose="020B0604020202020204" pitchFamily="34" charset="0"/>
              <a:buNone/>
              <a:defRPr b="0"/>
            </a:lvl8pPr>
            <a:lvl9pPr marL="0" indent="0">
              <a:buFont typeface="Arial" panose="020B0604020202020204" pitchFamily="34" charset="0"/>
              <a:buNone/>
              <a:defRPr b="0"/>
            </a:lvl9pPr>
          </a:lstStyle>
          <a:p>
            <a:pPr lvl="0"/>
            <a:r>
              <a:rPr lang="nl-NL"/>
              <a:t>[Kopje]</a:t>
            </a:r>
          </a:p>
          <a:p>
            <a:pPr lvl="0"/>
            <a:r>
              <a:rPr lang="nl-NL"/>
              <a:t>JU-LEVEL1=Kopje</a:t>
            </a:r>
          </a:p>
          <a:p>
            <a:pPr lvl="1"/>
            <a:r>
              <a:rPr lang="nl-NL"/>
              <a:t>JU-LEVEL2=Opsomming nummer 1e niveau</a:t>
            </a:r>
          </a:p>
          <a:p>
            <a:pPr lvl="2"/>
            <a:r>
              <a:rPr lang="nl-NL"/>
              <a:t>JU-LEVEL3=Basistekst</a:t>
            </a:r>
          </a:p>
        </p:txBody>
      </p:sp>
      <p:sp>
        <p:nvSpPr>
          <p:cNvPr id="4" name="Koptekst groen 6 (JU-Free)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19125" y="466725"/>
            <a:ext cx="4343400" cy="216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300">
                <a:solidFill>
                  <a:schemeClr val="tx2"/>
                </a:solidFill>
                <a:latin typeface="+mj-lt"/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9pPr>
          </a:lstStyle>
          <a:p>
            <a:pPr lvl="0"/>
            <a:r>
              <a:rPr lang="nl-NL"/>
              <a:t>[Kopje]</a:t>
            </a:r>
          </a:p>
          <a:p>
            <a:pPr lvl="0"/>
            <a:r>
              <a:rPr lang="nl-NL"/>
              <a:t>JU-LEVEL1=Kopje</a:t>
            </a:r>
          </a:p>
        </p:txBody>
      </p:sp>
    </p:spTree>
    <p:extLst>
      <p:ext uri="{BB962C8B-B14F-4D97-AF65-F5344CB8AC3E}">
        <p14:creationId xmlns:p14="http://schemas.microsoft.com/office/powerpoint/2010/main" val="38124711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pagina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278B7E5-F024-0B57-60BF-42128255D3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23" y="687"/>
            <a:ext cx="12190776" cy="6857312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35D3E263-1FD9-89B7-9F28-429AFAAAC7A8}"/>
              </a:ext>
            </a:extLst>
          </p:cNvPr>
          <p:cNvSpPr/>
          <p:nvPr userDrawn="1"/>
        </p:nvSpPr>
        <p:spPr bwMode="auto">
          <a:xfrm>
            <a:off x="-2997200" y="116632"/>
            <a:ext cx="2740024" cy="4099769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nl-NL" sz="1400" b="1" dirty="0">
                <a:solidFill>
                  <a:schemeClr val="tx2"/>
                </a:solidFill>
                <a:latin typeface="Source Sans Pro"/>
                <a:ea typeface="Source Sans Pro"/>
              </a:rPr>
              <a:t>Instructie voor het</a:t>
            </a:r>
            <a:endParaRPr dirty="0"/>
          </a:p>
          <a:p>
            <a:pPr algn="ctr">
              <a:defRPr/>
            </a:pPr>
            <a:r>
              <a:rPr lang="nl-NL" sz="1400" b="1" dirty="0">
                <a:solidFill>
                  <a:schemeClr val="tx2"/>
                </a:solidFill>
                <a:latin typeface="Source Sans Pro"/>
                <a:ea typeface="Source Sans Pro"/>
              </a:rPr>
              <a:t>aanpassen van tekst in </a:t>
            </a:r>
            <a:r>
              <a:rPr lang="nl-NL" sz="1400" b="1" dirty="0" err="1">
                <a:solidFill>
                  <a:schemeClr val="tx2"/>
                </a:solidFill>
                <a:latin typeface="Source Sans Pro"/>
                <a:ea typeface="Source Sans Pro"/>
              </a:rPr>
              <a:t>footer</a:t>
            </a:r>
            <a:r>
              <a:rPr lang="nl-NL" sz="1400" b="1" dirty="0">
                <a:solidFill>
                  <a:schemeClr val="tx2"/>
                </a:solidFill>
                <a:latin typeface="Source Sans Pro"/>
                <a:ea typeface="Source Sans Pro"/>
              </a:rPr>
              <a:t>:</a:t>
            </a:r>
            <a:endParaRPr dirty="0"/>
          </a:p>
          <a:p>
            <a:pPr algn="ctr">
              <a:defRPr/>
            </a:pPr>
            <a:endParaRPr lang="nl-NL" sz="1400" dirty="0">
              <a:latin typeface="Source Sans Pro"/>
              <a:ea typeface="Source Sans Pro"/>
            </a:endParaRPr>
          </a:p>
          <a:p>
            <a:pPr algn="ctr">
              <a:defRPr/>
            </a:pPr>
            <a:r>
              <a:rPr lang="nl-NL" sz="1400" dirty="0">
                <a:solidFill>
                  <a:schemeClr val="tx2"/>
                </a:solidFill>
                <a:latin typeface="Source Sans Pro"/>
                <a:ea typeface="Source Sans Pro"/>
              </a:rPr>
              <a:t>Ga naar  ‘Invoegen’ en kies voor ‘Koptekst en voettekst’. Er verschijnt een pop-up. Vink ‘Voettekst’ aan, en zet hier de titel van je presentatie in.</a:t>
            </a:r>
            <a:endParaRPr dirty="0"/>
          </a:p>
          <a:p>
            <a:pPr algn="ctr">
              <a:defRPr/>
            </a:pPr>
            <a:endParaRPr lang="nl-NL" sz="1400" dirty="0">
              <a:solidFill>
                <a:schemeClr val="tx2"/>
              </a:solidFill>
              <a:latin typeface="Source Sans Pro"/>
              <a:ea typeface="Source Sans Pro"/>
            </a:endParaRPr>
          </a:p>
          <a:p>
            <a:pPr algn="ctr">
              <a:defRPr/>
            </a:pPr>
            <a:r>
              <a:rPr lang="nl-NL" sz="1400" dirty="0">
                <a:solidFill>
                  <a:schemeClr val="tx2"/>
                </a:solidFill>
                <a:latin typeface="Source Sans Pro"/>
                <a:ea typeface="Source Sans Pro"/>
              </a:rPr>
              <a:t>Klik ten slotte op ‘Toepassen op alle’. De tekst in de </a:t>
            </a:r>
            <a:r>
              <a:rPr lang="nl-NL" sz="1400" dirty="0" err="1">
                <a:solidFill>
                  <a:schemeClr val="tx2"/>
                </a:solidFill>
                <a:latin typeface="Source Sans Pro"/>
                <a:ea typeface="Source Sans Pro"/>
              </a:rPr>
              <a:t>footer</a:t>
            </a:r>
            <a:r>
              <a:rPr lang="nl-NL" sz="1400" dirty="0">
                <a:solidFill>
                  <a:schemeClr val="tx2"/>
                </a:solidFill>
                <a:latin typeface="Source Sans Pro"/>
                <a:ea typeface="Source Sans Pro"/>
              </a:rPr>
              <a:t> wordt nu op alle sheets aangepast.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09C7B27F-A780-5B85-67A3-6B67921E93C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863752" y="5589240"/>
            <a:ext cx="7848872" cy="936104"/>
          </a:xfrm>
          <a:prstGeom prst="rect">
            <a:avLst/>
          </a:prstGeom>
        </p:spPr>
        <p:txBody>
          <a:bodyPr vert="horz" lIns="72000" tIns="36000" rIns="72000" bIns="0" rtlCol="0" anchor="ctr">
            <a:noAutofit/>
          </a:bodyPr>
          <a:lstStyle>
            <a:lvl1pPr algn="l" defTabSz="914400">
              <a:lnSpc>
                <a:spcPts val="5400"/>
              </a:lnSpc>
              <a:spcBef>
                <a:spcPts val="0"/>
              </a:spcBef>
              <a:buNone/>
              <a:defRPr sz="4700" b="0">
                <a:solidFill>
                  <a:schemeClr val="bg1"/>
                </a:solidFill>
                <a:latin typeface="+mj-lt"/>
                <a:ea typeface="Source Sans Pro" panose="020B0503030403020204" pitchFamily="34" charset="0"/>
                <a:cs typeface="+mj-cs"/>
              </a:defRPr>
            </a:lvl1pPr>
          </a:lstStyle>
          <a:p>
            <a:pPr algn="l">
              <a:defRPr/>
            </a:pPr>
            <a:r>
              <a:rPr lang="nl-NL" sz="1300" b="1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Werk maken van de transities naar toekomstbestendige zorg en ondersteuning</a:t>
            </a:r>
            <a:endParaRPr lang="nl-NL" sz="1300" dirty="0">
              <a:solidFill>
                <a:schemeClr val="accent4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F355DED-4DAB-B6C7-A299-ED47BA6ECF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auto">
          <a:xfrm>
            <a:off x="6312024" y="1772816"/>
            <a:ext cx="5472608" cy="2880320"/>
          </a:xfrm>
        </p:spPr>
        <p:txBody>
          <a:bodyPr bIns="0" anchor="ctr"/>
          <a:lstStyle>
            <a:lvl1pPr algn="l">
              <a:lnSpc>
                <a:spcPts val="5400"/>
              </a:lnSpc>
              <a:defRPr sz="5400" b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defRPr>
            </a:lvl1pPr>
          </a:lstStyle>
          <a:p>
            <a:pPr>
              <a:defRPr/>
            </a:pPr>
            <a:r>
              <a:rPr lang="nl-NL" dirty="0"/>
              <a:t>Titel presentatie</a:t>
            </a:r>
            <a:br>
              <a:rPr lang="nl-NL" dirty="0"/>
            </a:br>
            <a:r>
              <a:rPr lang="nl-NL" dirty="0"/>
              <a:t>over meerdere</a:t>
            </a:r>
            <a:br>
              <a:rPr lang="nl-NL" dirty="0"/>
            </a:br>
            <a:r>
              <a:rPr lang="nl-NL" dirty="0"/>
              <a:t>regels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542DA13-36BF-E668-21BE-445C75CC26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1568608" y="6410934"/>
            <a:ext cx="519266" cy="28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40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oofdstukpagina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B0F11F7-D62F-6DFD-65BF-61FBDCB759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22" y="687"/>
            <a:ext cx="12190777" cy="6857313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DD3D953D-B758-9351-73EE-A62726C2BE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auto">
          <a:xfrm>
            <a:off x="983432" y="2852936"/>
            <a:ext cx="5904656" cy="2520280"/>
          </a:xfrm>
        </p:spPr>
        <p:txBody>
          <a:bodyPr bIns="0" anchor="t"/>
          <a:lstStyle>
            <a:lvl1pPr algn="l">
              <a:lnSpc>
                <a:spcPts val="5400"/>
              </a:lnSpc>
              <a:defRPr sz="5400" b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defRPr>
            </a:lvl1pPr>
          </a:lstStyle>
          <a:p>
            <a:pPr>
              <a:defRPr/>
            </a:pPr>
            <a:r>
              <a:rPr lang="nl-NL" dirty="0"/>
              <a:t>Hoofdstuknaam</a:t>
            </a:r>
          </a:p>
        </p:txBody>
      </p:sp>
    </p:spTree>
    <p:extLst>
      <p:ext uri="{BB962C8B-B14F-4D97-AF65-F5344CB8AC3E}">
        <p14:creationId xmlns:p14="http://schemas.microsoft.com/office/powerpoint/2010/main" val="4250390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oofdstukpagina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B0F11F7-D62F-6DFD-65BF-61FBDCB759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222" y="687"/>
            <a:ext cx="12190777" cy="6857313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DD3D953D-B758-9351-73EE-A62726C2BE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auto">
          <a:xfrm>
            <a:off x="5447928" y="2852936"/>
            <a:ext cx="6264696" cy="1944216"/>
          </a:xfrm>
        </p:spPr>
        <p:txBody>
          <a:bodyPr bIns="0" anchor="t"/>
          <a:lstStyle>
            <a:lvl1pPr algn="l">
              <a:lnSpc>
                <a:spcPts val="5400"/>
              </a:lnSpc>
              <a:defRPr sz="5400" b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defRPr>
            </a:lvl1pPr>
          </a:lstStyle>
          <a:p>
            <a:pPr>
              <a:defRPr/>
            </a:pPr>
            <a:r>
              <a:rPr lang="nl-NL" dirty="0"/>
              <a:t>Hoofdstuknaam</a:t>
            </a:r>
          </a:p>
        </p:txBody>
      </p:sp>
    </p:spTree>
    <p:extLst>
      <p:ext uri="{BB962C8B-B14F-4D97-AF65-F5344CB8AC3E}">
        <p14:creationId xmlns:p14="http://schemas.microsoft.com/office/powerpoint/2010/main" val="1492179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kstpagina-2koloms-paa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829A5A8-5218-2684-53CB-FFCF2170B4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4" y="0"/>
            <a:ext cx="12190768" cy="6857307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93A53D7F-6A67-B7F3-BAF1-8D2B1B2590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auto">
          <a:xfrm>
            <a:off x="551384" y="476672"/>
            <a:ext cx="7416824" cy="815644"/>
          </a:xfrm>
        </p:spPr>
        <p:txBody>
          <a:bodyPr bIns="0" anchor="t"/>
          <a:lstStyle>
            <a:lvl1pPr algn="l">
              <a:lnSpc>
                <a:spcPts val="5400"/>
              </a:lnSpc>
              <a:defRPr sz="4000" b="0">
                <a:solidFill>
                  <a:schemeClr val="bg2"/>
                </a:solidFill>
                <a:latin typeface="+mj-lt"/>
                <a:ea typeface="Source Sans Pro" panose="020B0503030403020204" pitchFamily="34" charset="0"/>
              </a:defRPr>
            </a:lvl1pPr>
          </a:lstStyle>
          <a:p>
            <a:pPr>
              <a:defRPr/>
            </a:pPr>
            <a:r>
              <a:rPr lang="nl-NL" dirty="0"/>
              <a:t>Titel komt hier</a:t>
            </a:r>
          </a:p>
        </p:txBody>
      </p:sp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8C976D73-F3A8-06BC-6D23-8444503CFB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51384" y="1556792"/>
            <a:ext cx="4824536" cy="4536504"/>
          </a:xfrm>
        </p:spPr>
        <p:txBody>
          <a:bodyPr/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dirty="0"/>
              <a:t>Plaats hier tekst</a:t>
            </a:r>
          </a:p>
        </p:txBody>
      </p:sp>
      <p:sp>
        <p:nvSpPr>
          <p:cNvPr id="9" name="Tijdelijke aanduiding voor tekst 4">
            <a:extLst>
              <a:ext uri="{FF2B5EF4-FFF2-40B4-BE49-F238E27FC236}">
                <a16:creationId xmlns:a16="http://schemas.microsoft.com/office/drawing/2014/main" id="{73CDC065-31CF-3245-83D0-6AA67C9C0F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879976" y="1556792"/>
            <a:ext cx="4824536" cy="4536504"/>
          </a:xfrm>
        </p:spPr>
        <p:txBody>
          <a:bodyPr/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dirty="0"/>
              <a:t>Plaats hier tekst</a:t>
            </a:r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5A0486A0-634A-D34A-2C3F-FA4D78FC476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61757" y="6553036"/>
            <a:ext cx="4004036" cy="1440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1494C79-F830-A609-D4D0-51E8483438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1568608" y="6410934"/>
            <a:ext cx="519266" cy="28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11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kstpagina-1kolom-paa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E079A28-6A11-C815-5E58-BFA71152A2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4" y="0"/>
            <a:ext cx="12190768" cy="6857307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BE3998B2-627A-DE46-C1CE-09D2DDD905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auto">
          <a:xfrm>
            <a:off x="551384" y="476672"/>
            <a:ext cx="7416824" cy="815644"/>
          </a:xfrm>
        </p:spPr>
        <p:txBody>
          <a:bodyPr bIns="0" anchor="t"/>
          <a:lstStyle>
            <a:lvl1pPr algn="l">
              <a:lnSpc>
                <a:spcPts val="5400"/>
              </a:lnSpc>
              <a:defRPr sz="4000" b="0">
                <a:solidFill>
                  <a:schemeClr val="bg2"/>
                </a:solidFill>
                <a:latin typeface="+mj-lt"/>
                <a:ea typeface="Source Sans Pro" panose="020B0503030403020204" pitchFamily="34" charset="0"/>
              </a:defRPr>
            </a:lvl1pPr>
          </a:lstStyle>
          <a:p>
            <a:pPr>
              <a:defRPr/>
            </a:pPr>
            <a:r>
              <a:rPr lang="nl-NL" dirty="0"/>
              <a:t>Titel komt hier</a:t>
            </a:r>
          </a:p>
        </p:txBody>
      </p:sp>
      <p:sp>
        <p:nvSpPr>
          <p:cNvPr id="4" name="Tijdelijke aanduiding voor tekst 4">
            <a:extLst>
              <a:ext uri="{FF2B5EF4-FFF2-40B4-BE49-F238E27FC236}">
                <a16:creationId xmlns:a16="http://schemas.microsoft.com/office/drawing/2014/main" id="{D6FF83A0-8671-35F3-994F-23F822126E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51384" y="1556792"/>
            <a:ext cx="9793088" cy="4536504"/>
          </a:xfrm>
        </p:spPr>
        <p:txBody>
          <a:bodyPr/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dirty="0"/>
              <a:t>Plaats hier tekst</a:t>
            </a:r>
          </a:p>
        </p:txBody>
      </p:sp>
      <p:sp>
        <p:nvSpPr>
          <p:cNvPr id="5" name="Tijdelijke aanduiding voor voettekst 10">
            <a:extLst>
              <a:ext uri="{FF2B5EF4-FFF2-40B4-BE49-F238E27FC236}">
                <a16:creationId xmlns:a16="http://schemas.microsoft.com/office/drawing/2014/main" id="{AB8953A5-7131-56CB-B080-47B7B4A75DA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auto">
          <a:xfrm>
            <a:off x="561757" y="6553036"/>
            <a:ext cx="4004036" cy="1440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5807966-BF80-AACA-15B5-675829F934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68608" y="6410934"/>
            <a:ext cx="519266" cy="28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90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kstpagina-1kolom-groe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B34A7AB-6973-8534-3E7E-6B9A532D04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4" y="0"/>
            <a:ext cx="12190768" cy="6857307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897330BC-D848-DF79-CD5A-EA74F3F2A9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auto">
          <a:xfrm>
            <a:off x="551384" y="476672"/>
            <a:ext cx="7416824" cy="815644"/>
          </a:xfrm>
        </p:spPr>
        <p:txBody>
          <a:bodyPr bIns="0" anchor="t"/>
          <a:lstStyle>
            <a:lvl1pPr algn="l">
              <a:lnSpc>
                <a:spcPts val="5400"/>
              </a:lnSpc>
              <a:defRPr sz="4000" b="0">
                <a:solidFill>
                  <a:schemeClr val="accent1"/>
                </a:solidFill>
                <a:latin typeface="+mj-lt"/>
                <a:ea typeface="Source Sans Pro" panose="020B0503030403020204" pitchFamily="34" charset="0"/>
              </a:defRPr>
            </a:lvl1pPr>
          </a:lstStyle>
          <a:p>
            <a:pPr>
              <a:defRPr/>
            </a:pPr>
            <a:r>
              <a:rPr lang="nl-NL" dirty="0"/>
              <a:t>Titel komt hier</a:t>
            </a:r>
          </a:p>
        </p:txBody>
      </p:sp>
      <p:sp>
        <p:nvSpPr>
          <p:cNvPr id="10" name="Tijdelijke aanduiding voor tekst 4">
            <a:extLst>
              <a:ext uri="{FF2B5EF4-FFF2-40B4-BE49-F238E27FC236}">
                <a16:creationId xmlns:a16="http://schemas.microsoft.com/office/drawing/2014/main" id="{AEED4FF7-81B7-AD1E-BF23-440505099B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51384" y="1556792"/>
            <a:ext cx="9289032" cy="4536504"/>
          </a:xfrm>
        </p:spPr>
        <p:txBody>
          <a:bodyPr/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dirty="0"/>
              <a:t>Plaats hier tekst</a:t>
            </a:r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FBB1B4C2-6372-DC6D-10CA-170CBDFD6E9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auto">
          <a:xfrm>
            <a:off x="561757" y="6553036"/>
            <a:ext cx="4004036" cy="1440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2B7D51C-A8E7-F724-8F8F-3A2C2ADF60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1568608" y="6410934"/>
            <a:ext cx="519266" cy="28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3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kstpagina-2koloms-groe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B322403-9694-23F9-B83F-D40C84B244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4" y="0"/>
            <a:ext cx="12190768" cy="6857307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881F007-F759-39F2-91F6-02BDC1BF5B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auto">
          <a:xfrm>
            <a:off x="551384" y="476672"/>
            <a:ext cx="7416824" cy="815644"/>
          </a:xfrm>
        </p:spPr>
        <p:txBody>
          <a:bodyPr bIns="0" anchor="t"/>
          <a:lstStyle>
            <a:lvl1pPr algn="l">
              <a:lnSpc>
                <a:spcPts val="5400"/>
              </a:lnSpc>
              <a:defRPr sz="4000" b="0">
                <a:solidFill>
                  <a:schemeClr val="accent1"/>
                </a:solidFill>
                <a:latin typeface="+mj-lt"/>
                <a:ea typeface="Source Sans Pro" panose="020B0503030403020204" pitchFamily="34" charset="0"/>
              </a:defRPr>
            </a:lvl1pPr>
          </a:lstStyle>
          <a:p>
            <a:pPr>
              <a:defRPr/>
            </a:pPr>
            <a:r>
              <a:rPr lang="nl-NL" dirty="0"/>
              <a:t>Titel komt hier</a:t>
            </a:r>
          </a:p>
        </p:txBody>
      </p:sp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7D5ED84B-87D2-00CD-7CE1-485AC35E7C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51384" y="1556792"/>
            <a:ext cx="4824536" cy="4536504"/>
          </a:xfrm>
        </p:spPr>
        <p:txBody>
          <a:bodyPr/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dirty="0"/>
              <a:t>Plaats hier tekst</a:t>
            </a:r>
          </a:p>
        </p:txBody>
      </p:sp>
      <p:sp>
        <p:nvSpPr>
          <p:cNvPr id="7" name="Tijdelijke aanduiding voor tekst 4">
            <a:extLst>
              <a:ext uri="{FF2B5EF4-FFF2-40B4-BE49-F238E27FC236}">
                <a16:creationId xmlns:a16="http://schemas.microsoft.com/office/drawing/2014/main" id="{53EB73AE-5A30-FF83-F42C-C5E89E0663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879976" y="1556792"/>
            <a:ext cx="4824536" cy="4536504"/>
          </a:xfrm>
        </p:spPr>
        <p:txBody>
          <a:bodyPr/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dirty="0"/>
              <a:t>Plaats hier tekst</a:t>
            </a:r>
          </a:p>
        </p:txBody>
      </p:sp>
      <p:sp>
        <p:nvSpPr>
          <p:cNvPr id="9" name="Tijdelijke aanduiding voor voettekst 10">
            <a:extLst>
              <a:ext uri="{FF2B5EF4-FFF2-40B4-BE49-F238E27FC236}">
                <a16:creationId xmlns:a16="http://schemas.microsoft.com/office/drawing/2014/main" id="{31D76F25-054D-BF2F-B4B3-6E9D55AD0CD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auto">
          <a:xfrm>
            <a:off x="561757" y="6553036"/>
            <a:ext cx="4004036" cy="1440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D1C9AB3-D7B5-6E14-6BA5-A726CDF157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1568608" y="6410934"/>
            <a:ext cx="519266" cy="28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81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kstpagina-met-beeld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91FBCEB-AFD2-A558-97C1-E8B77BA59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4" y="0"/>
            <a:ext cx="12190768" cy="6857307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8BC6B1DE-FE4C-0A25-7D64-34755C1BD9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auto">
          <a:xfrm>
            <a:off x="551384" y="476672"/>
            <a:ext cx="7416824" cy="815644"/>
          </a:xfrm>
        </p:spPr>
        <p:txBody>
          <a:bodyPr bIns="0" anchor="t"/>
          <a:lstStyle>
            <a:lvl1pPr algn="l">
              <a:lnSpc>
                <a:spcPts val="5400"/>
              </a:lnSpc>
              <a:defRPr sz="4000" b="0">
                <a:solidFill>
                  <a:schemeClr val="accent1"/>
                </a:solidFill>
                <a:latin typeface="+mj-lt"/>
                <a:ea typeface="Source Sans Pro" panose="020B0503030403020204" pitchFamily="34" charset="0"/>
              </a:defRPr>
            </a:lvl1pPr>
          </a:lstStyle>
          <a:p>
            <a:pPr>
              <a:defRPr/>
            </a:pPr>
            <a:r>
              <a:rPr lang="nl-NL" dirty="0"/>
              <a:t>Titel komt hier</a:t>
            </a:r>
          </a:p>
        </p:txBody>
      </p:sp>
      <p:sp>
        <p:nvSpPr>
          <p:cNvPr id="4" name="Tijdelijke aanduiding voor tekst 4">
            <a:extLst>
              <a:ext uri="{FF2B5EF4-FFF2-40B4-BE49-F238E27FC236}">
                <a16:creationId xmlns:a16="http://schemas.microsoft.com/office/drawing/2014/main" id="{6C0E6AA2-8DF5-1071-EFEC-EB73C23D5C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51384" y="1556792"/>
            <a:ext cx="7416824" cy="4536504"/>
          </a:xfrm>
        </p:spPr>
        <p:txBody>
          <a:bodyPr/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dirty="0"/>
              <a:t>Plaats hier tekst</a:t>
            </a:r>
          </a:p>
        </p:txBody>
      </p:sp>
      <p:sp>
        <p:nvSpPr>
          <p:cNvPr id="5" name="Tijdelijke aanduiding voor afbeelding 3">
            <a:extLst>
              <a:ext uri="{FF2B5EF4-FFF2-40B4-BE49-F238E27FC236}">
                <a16:creationId xmlns:a16="http://schemas.microsoft.com/office/drawing/2014/main" id="{35668732-E4AB-E038-380E-D800F80C2D5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8040217" y="2708920"/>
            <a:ext cx="8111816" cy="820933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016000">
            <a:solidFill>
              <a:schemeClr val="accent5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  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Klik om afbeelding </a:t>
            </a:r>
          </a:p>
          <a:p>
            <a:r>
              <a:rPr lang="nl-NL" dirty="0"/>
              <a:t>te plaatsen</a:t>
            </a:r>
          </a:p>
        </p:txBody>
      </p:sp>
      <p:sp>
        <p:nvSpPr>
          <p:cNvPr id="6" name="Tijdelijke aanduiding voor voettekst 10">
            <a:extLst>
              <a:ext uri="{FF2B5EF4-FFF2-40B4-BE49-F238E27FC236}">
                <a16:creationId xmlns:a16="http://schemas.microsoft.com/office/drawing/2014/main" id="{5CAC9B17-DCF5-B6B0-87D1-E385AD09B8E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auto">
          <a:xfrm>
            <a:off x="561757" y="6553036"/>
            <a:ext cx="4004036" cy="1440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0BC5BAF-94F0-090B-0B44-11369045B2A9}"/>
              </a:ext>
            </a:extLst>
          </p:cNvPr>
          <p:cNvSpPr/>
          <p:nvPr userDrawn="1"/>
        </p:nvSpPr>
        <p:spPr bwMode="auto">
          <a:xfrm>
            <a:off x="-3409056" y="659035"/>
            <a:ext cx="2740024" cy="4099769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nl-NL" sz="1400" b="1" dirty="0">
                <a:solidFill>
                  <a:schemeClr val="tx2"/>
                </a:solidFill>
                <a:latin typeface="Source Sans Pro"/>
                <a:ea typeface="Source Sans Pro"/>
              </a:rPr>
              <a:t>Instructie voor het</a:t>
            </a:r>
            <a:endParaRPr lang="nl-NL" sz="1400" dirty="0"/>
          </a:p>
          <a:p>
            <a:pPr algn="ctr">
              <a:defRPr/>
            </a:pPr>
            <a:r>
              <a:rPr lang="nl-NL" sz="1400" b="1" dirty="0">
                <a:solidFill>
                  <a:schemeClr val="tx2"/>
                </a:solidFill>
                <a:latin typeface="Source Sans Pro"/>
                <a:ea typeface="Source Sans Pro"/>
              </a:rPr>
              <a:t>Plaatsen van een afbeelding en deze bijsnijden:</a:t>
            </a:r>
            <a:endParaRPr lang="nl-NL" sz="1400" dirty="0"/>
          </a:p>
          <a:p>
            <a:pPr algn="ctr">
              <a:defRPr/>
            </a:pPr>
            <a:endParaRPr lang="nl-NL" sz="1400" dirty="0">
              <a:latin typeface="Source Sans Pro"/>
              <a:ea typeface="Source Sans Pro"/>
            </a:endParaRPr>
          </a:p>
          <a:p>
            <a:pPr algn="ctr">
              <a:defRPr/>
            </a:pPr>
            <a:r>
              <a:rPr lang="nl-NL" sz="1400" dirty="0">
                <a:solidFill>
                  <a:schemeClr val="tx2"/>
                </a:solidFill>
                <a:latin typeface="Source Sans Pro"/>
                <a:ea typeface="Source Sans Pro"/>
              </a:rPr>
              <a:t>Na het plaatsen van de afbeelding, klikt u met de rechter muisknop op de afbeelding. U kiest ‘bijsnijden’. Zo kunt u het juiste deel van het beeld in het vak schuiven.</a:t>
            </a:r>
          </a:p>
        </p:txBody>
      </p:sp>
    </p:spTree>
    <p:extLst>
      <p:ext uri="{BB962C8B-B14F-4D97-AF65-F5344CB8AC3E}">
        <p14:creationId xmlns:p14="http://schemas.microsoft.com/office/powerpoint/2010/main" val="186525893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kstpagina-met-beeld-groo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094A3BA-6972-7950-A00B-49D6C8814E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4" y="0"/>
            <a:ext cx="12190768" cy="6857307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220D7C35-3B9C-9F3F-B020-664AA1DA9F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auto">
          <a:xfrm>
            <a:off x="551384" y="476672"/>
            <a:ext cx="7416824" cy="815644"/>
          </a:xfrm>
        </p:spPr>
        <p:txBody>
          <a:bodyPr bIns="0" anchor="t"/>
          <a:lstStyle>
            <a:lvl1pPr algn="l">
              <a:lnSpc>
                <a:spcPts val="5400"/>
              </a:lnSpc>
              <a:defRPr sz="4000" b="0">
                <a:solidFill>
                  <a:schemeClr val="accent1"/>
                </a:solidFill>
                <a:latin typeface="+mj-lt"/>
                <a:ea typeface="Source Sans Pro" panose="020B0503030403020204" pitchFamily="34" charset="0"/>
              </a:defRPr>
            </a:lvl1pPr>
          </a:lstStyle>
          <a:p>
            <a:pPr>
              <a:defRPr/>
            </a:pPr>
            <a:r>
              <a:rPr lang="nl-NL" dirty="0"/>
              <a:t>Titel komt hier</a:t>
            </a:r>
          </a:p>
        </p:txBody>
      </p:sp>
      <p:sp>
        <p:nvSpPr>
          <p:cNvPr id="11" name="Tijdelijke aanduiding voor tekst 4">
            <a:extLst>
              <a:ext uri="{FF2B5EF4-FFF2-40B4-BE49-F238E27FC236}">
                <a16:creationId xmlns:a16="http://schemas.microsoft.com/office/drawing/2014/main" id="{7BD73650-2576-0BD7-ED2B-CDE09CE1AA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51384" y="1556792"/>
            <a:ext cx="4896544" cy="4536504"/>
          </a:xfrm>
        </p:spPr>
        <p:txBody>
          <a:bodyPr/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dirty="0"/>
              <a:t>Plaats hier tekst</a:t>
            </a:r>
          </a:p>
        </p:txBody>
      </p:sp>
      <p:sp>
        <p:nvSpPr>
          <p:cNvPr id="13" name="Tijdelijke aanduiding voor voettekst 10">
            <a:extLst>
              <a:ext uri="{FF2B5EF4-FFF2-40B4-BE49-F238E27FC236}">
                <a16:creationId xmlns:a16="http://schemas.microsoft.com/office/drawing/2014/main" id="{5FA4EA99-ABE6-CF70-F8C0-CCC45B87E71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auto">
          <a:xfrm>
            <a:off x="561757" y="6553036"/>
            <a:ext cx="4004036" cy="1440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2" name="Tijdelijke aanduiding voor afbeelding 3">
            <a:extLst>
              <a:ext uri="{FF2B5EF4-FFF2-40B4-BE49-F238E27FC236}">
                <a16:creationId xmlns:a16="http://schemas.microsoft.com/office/drawing/2014/main" id="{53AB5E59-0952-263A-671E-1559BFAAF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164167" y="2010394"/>
            <a:ext cx="9840009" cy="995830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016000">
            <a:solidFill>
              <a:schemeClr val="accent2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  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Klik om afbeelding </a:t>
            </a:r>
          </a:p>
          <a:p>
            <a:r>
              <a:rPr lang="nl-NL" dirty="0"/>
              <a:t>te plaatsen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28D9DFC4-A0E7-50DA-9C46-E8D478C17B89}"/>
              </a:ext>
            </a:extLst>
          </p:cNvPr>
          <p:cNvSpPr/>
          <p:nvPr userDrawn="1"/>
        </p:nvSpPr>
        <p:spPr bwMode="auto">
          <a:xfrm>
            <a:off x="-3193032" y="548680"/>
            <a:ext cx="2740024" cy="4099769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nl-NL" sz="1400" b="1" dirty="0">
                <a:solidFill>
                  <a:schemeClr val="tx2"/>
                </a:solidFill>
                <a:latin typeface="Source Sans Pro"/>
                <a:ea typeface="Source Sans Pro"/>
              </a:rPr>
              <a:t>Instructie voor het</a:t>
            </a:r>
            <a:endParaRPr lang="nl-NL" sz="1400" dirty="0"/>
          </a:p>
          <a:p>
            <a:pPr algn="ctr">
              <a:defRPr/>
            </a:pPr>
            <a:r>
              <a:rPr lang="nl-NL" sz="1400" b="1" dirty="0">
                <a:solidFill>
                  <a:schemeClr val="tx2"/>
                </a:solidFill>
                <a:latin typeface="Source Sans Pro"/>
                <a:ea typeface="Source Sans Pro"/>
              </a:rPr>
              <a:t>Plaatsen van een afbeelding en deze bijsnijden:</a:t>
            </a:r>
            <a:endParaRPr lang="nl-NL" sz="1400" dirty="0"/>
          </a:p>
          <a:p>
            <a:pPr algn="ctr">
              <a:defRPr/>
            </a:pPr>
            <a:endParaRPr lang="nl-NL" sz="1400" dirty="0">
              <a:latin typeface="Source Sans Pro"/>
              <a:ea typeface="Source Sans Pro"/>
            </a:endParaRPr>
          </a:p>
          <a:p>
            <a:pPr algn="ctr">
              <a:defRPr/>
            </a:pPr>
            <a:r>
              <a:rPr lang="nl-NL" sz="1400" dirty="0">
                <a:solidFill>
                  <a:schemeClr val="tx2"/>
                </a:solidFill>
                <a:latin typeface="Source Sans Pro"/>
                <a:ea typeface="Source Sans Pro"/>
              </a:rPr>
              <a:t>Na het plaatsen van de afbeelding, klikt u met de rechter muisknop op de afbeelding. U kiest ‘bijsnijden’. Zo kunt u het juiste deel van het beeld in het vak schuiven.</a:t>
            </a:r>
          </a:p>
        </p:txBody>
      </p:sp>
    </p:spTree>
    <p:extLst>
      <p:ext uri="{BB962C8B-B14F-4D97-AF65-F5344CB8AC3E}">
        <p14:creationId xmlns:p14="http://schemas.microsoft.com/office/powerpoint/2010/main" val="2372667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kstpagina-met-beeld-groot-link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 bwMode="auto">
          <a:xfrm>
            <a:off x="-2997200" y="116632"/>
            <a:ext cx="2740024" cy="4099769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nl-NL" sz="1400" b="1" dirty="0">
                <a:solidFill>
                  <a:schemeClr val="tx2"/>
                </a:solidFill>
                <a:latin typeface="Source Sans Pro"/>
                <a:ea typeface="Source Sans Pro"/>
              </a:rPr>
              <a:t>Instructie voor het</a:t>
            </a:r>
            <a:endParaRPr dirty="0"/>
          </a:p>
          <a:p>
            <a:pPr algn="ctr">
              <a:defRPr/>
            </a:pPr>
            <a:r>
              <a:rPr lang="nl-NL" sz="1400" b="1" dirty="0">
                <a:solidFill>
                  <a:schemeClr val="tx2"/>
                </a:solidFill>
                <a:latin typeface="Source Sans Pro"/>
                <a:ea typeface="Source Sans Pro"/>
              </a:rPr>
              <a:t>aanpassen van het programma:</a:t>
            </a:r>
            <a:endParaRPr dirty="0"/>
          </a:p>
          <a:p>
            <a:pPr algn="ctr">
              <a:defRPr/>
            </a:pPr>
            <a:endParaRPr lang="nl-NL" sz="1400" dirty="0">
              <a:latin typeface="Source Sans Pro"/>
              <a:ea typeface="Source Sans Pro"/>
            </a:endParaRPr>
          </a:p>
          <a:p>
            <a:pPr algn="ctr">
              <a:defRPr/>
            </a:pPr>
            <a:r>
              <a:rPr lang="nl-NL" sz="1400" dirty="0">
                <a:latin typeface="Source Sans Pro"/>
                <a:ea typeface="Source Sans Pro"/>
              </a:rPr>
              <a:t>Om een extra programma item toe te voegen, klik een balkje aan, houdt CRTL ingedrukt en versleep naar beneden. </a:t>
            </a:r>
          </a:p>
          <a:p>
            <a:pPr algn="ctr">
              <a:defRPr/>
            </a:pPr>
            <a:r>
              <a:rPr lang="nl-NL" sz="1400" dirty="0">
                <a:latin typeface="Source Sans Pro"/>
                <a:ea typeface="Source Sans Pro"/>
              </a:rPr>
              <a:t>Als u daarbij ook de SHIFT ingedrukt houdt, volgt hij mooi de plaatsing zodat hij er mooi onder komt.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6A0F50A-7B9B-01E8-2B17-935D914C23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4" y="0"/>
            <a:ext cx="12190768" cy="6857307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B62478E3-D5E6-1180-EEE3-1ED3C799E2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auto">
          <a:xfrm>
            <a:off x="4943872" y="1340768"/>
            <a:ext cx="6552728" cy="815644"/>
          </a:xfrm>
        </p:spPr>
        <p:txBody>
          <a:bodyPr bIns="0" anchor="t"/>
          <a:lstStyle>
            <a:lvl1pPr algn="l">
              <a:lnSpc>
                <a:spcPts val="5400"/>
              </a:lnSpc>
              <a:defRPr sz="4000" b="0">
                <a:solidFill>
                  <a:schemeClr val="accent1"/>
                </a:solidFill>
                <a:latin typeface="+mj-lt"/>
                <a:ea typeface="Source Sans Pro" panose="020B0503030403020204" pitchFamily="34" charset="0"/>
              </a:defRPr>
            </a:lvl1pPr>
          </a:lstStyle>
          <a:p>
            <a:pPr>
              <a:defRPr/>
            </a:pPr>
            <a:r>
              <a:rPr lang="nl-NL" dirty="0"/>
              <a:t>Titel komt hier</a:t>
            </a:r>
          </a:p>
        </p:txBody>
      </p:sp>
      <p:sp>
        <p:nvSpPr>
          <p:cNvPr id="12" name="Tijdelijke aanduiding voor tekst 4">
            <a:extLst>
              <a:ext uri="{FF2B5EF4-FFF2-40B4-BE49-F238E27FC236}">
                <a16:creationId xmlns:a16="http://schemas.microsoft.com/office/drawing/2014/main" id="{E5898CAD-9870-7BDD-9228-9D8DFA9B1A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4943872" y="2276872"/>
            <a:ext cx="6552728" cy="3672408"/>
          </a:xfrm>
        </p:spPr>
        <p:txBody>
          <a:bodyPr/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dirty="0"/>
              <a:t>Plaats hier tekst</a:t>
            </a:r>
          </a:p>
        </p:txBody>
      </p:sp>
      <p:sp>
        <p:nvSpPr>
          <p:cNvPr id="2" name="Tijdelijke aanduiding voor afbeelding 3">
            <a:extLst>
              <a:ext uri="{FF2B5EF4-FFF2-40B4-BE49-F238E27FC236}">
                <a16:creationId xmlns:a16="http://schemas.microsoft.com/office/drawing/2014/main" id="{E815F295-915B-7779-5CE2-4AB21704CC6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-4163204" y="-459432"/>
            <a:ext cx="8111816" cy="820933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016000">
            <a:solidFill>
              <a:schemeClr val="accent5"/>
            </a:solidFill>
          </a:ln>
        </p:spPr>
        <p:txBody>
          <a:bodyPr/>
          <a:lstStyle>
            <a:lvl1pPr algn="r">
              <a:defRPr/>
            </a:lvl1pPr>
          </a:lstStyle>
          <a:p>
            <a:r>
              <a:rPr lang="nl-NL" dirty="0"/>
              <a:t>  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Klik om afbeelding </a:t>
            </a:r>
          </a:p>
          <a:p>
            <a:r>
              <a:rPr lang="nl-NL" dirty="0"/>
              <a:t>te plaatsen   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DCEF2E04-38D8-9FC3-CC44-1FD1D71ABB59}"/>
              </a:ext>
            </a:extLst>
          </p:cNvPr>
          <p:cNvSpPr/>
          <p:nvPr userDrawn="1"/>
        </p:nvSpPr>
        <p:spPr bwMode="auto">
          <a:xfrm>
            <a:off x="-3193032" y="548680"/>
            <a:ext cx="2740024" cy="4099769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nl-NL" sz="1400" b="1" dirty="0">
                <a:solidFill>
                  <a:schemeClr val="tx2"/>
                </a:solidFill>
                <a:latin typeface="Source Sans Pro"/>
                <a:ea typeface="Source Sans Pro"/>
              </a:rPr>
              <a:t>Instructie voor het</a:t>
            </a:r>
            <a:endParaRPr lang="nl-NL" sz="1400" dirty="0"/>
          </a:p>
          <a:p>
            <a:pPr algn="ctr">
              <a:defRPr/>
            </a:pPr>
            <a:r>
              <a:rPr lang="nl-NL" sz="1400" b="1" dirty="0">
                <a:solidFill>
                  <a:schemeClr val="tx2"/>
                </a:solidFill>
                <a:latin typeface="Source Sans Pro"/>
                <a:ea typeface="Source Sans Pro"/>
              </a:rPr>
              <a:t>Plaatsen van een afbeelding en deze bijsnijden:</a:t>
            </a:r>
            <a:endParaRPr lang="nl-NL" sz="1400" dirty="0"/>
          </a:p>
          <a:p>
            <a:pPr algn="ctr">
              <a:defRPr/>
            </a:pPr>
            <a:endParaRPr lang="nl-NL" sz="1400" dirty="0">
              <a:latin typeface="Source Sans Pro"/>
              <a:ea typeface="Source Sans Pro"/>
            </a:endParaRPr>
          </a:p>
          <a:p>
            <a:pPr algn="ctr">
              <a:defRPr/>
            </a:pPr>
            <a:r>
              <a:rPr lang="nl-NL" sz="1400" dirty="0">
                <a:solidFill>
                  <a:schemeClr val="tx2"/>
                </a:solidFill>
                <a:latin typeface="Source Sans Pro"/>
                <a:ea typeface="Source Sans Pro"/>
              </a:rPr>
              <a:t>Na het plaatsen van de afbeelding, klikt u met de rechter muisknop op de afbeelding. U kiest ‘bijsnijden’. Zo kunt u het juiste deel van het beeld in het vak schuiven.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95A9BA8-C15F-8047-F11C-E8D4F87CCB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1568608" y="6410934"/>
            <a:ext cx="519266" cy="28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et tekst en foto met r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picture 5"/>
          <p:cNvSpPr>
            <a:spLocks noGrp="1" noSelect="1"/>
          </p:cNvSpPr>
          <p:nvPr>
            <p:ph type="pic" sz="quarter" idx="16" hasCustomPrompt="1"/>
          </p:nvPr>
        </p:nvSpPr>
        <p:spPr bwMode="gray">
          <a:xfrm>
            <a:off x="-6914" y="0"/>
            <a:ext cx="7066800" cy="6858000"/>
          </a:xfrm>
        </p:spPr>
        <p:txBody>
          <a:bodyPr/>
          <a:lstStyle>
            <a:lvl1pPr marL="0" indent="0" algn="r">
              <a:lnSpc>
                <a:spcPct val="100000"/>
              </a:lnSpc>
              <a:buFontTx/>
              <a:buNone/>
              <a:defRPr baseline="0"/>
            </a:lvl1pPr>
          </a:lstStyle>
          <a:p>
            <a:r>
              <a:rPr lang="nl-NL"/>
              <a:t>[Invoegen van een foto: klik ergens op de dia, </a:t>
            </a:r>
            <a:br>
              <a:rPr lang="nl-NL"/>
            </a:br>
            <a:r>
              <a:rPr lang="nl-NL"/>
              <a:t>voeg dan een afbeelding in via: Invoegen | Afbeeldingen]</a:t>
            </a:r>
          </a:p>
        </p:txBody>
      </p:sp>
      <p:sp>
        <p:nvSpPr>
          <p:cNvPr id="9" name="Raster (PHJU) 1">
            <a:extLst>
              <a:ext uri="{FF2B5EF4-FFF2-40B4-BE49-F238E27FC236}">
                <a16:creationId xmlns:a16="http://schemas.microsoft.com/office/drawing/2014/main" id="{79AC1F9B-2E49-6441-A61A-F42AB5E14A72}"/>
              </a:ext>
            </a:extLst>
          </p:cNvPr>
          <p:cNvSpPr>
            <a:spLocks noGrp="1" noSelect="1"/>
          </p:cNvSpPr>
          <p:nvPr userDrawn="1">
            <p:ph type="body" idx="1000" hasCustomPrompt="1"/>
            <p:custDataLst>
              <p:custData r:id="rId1"/>
            </p:custDataLst>
          </p:nvPr>
        </p:nvSpPr>
        <p:spPr bwMode="gray">
          <a:xfrm rot="5400000" flipH="1">
            <a:off x="104397" y="-104402"/>
            <a:ext cx="6858002" cy="706680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60000"/>
                </a:schemeClr>
              </a:gs>
              <a:gs pos="29000">
                <a:schemeClr val="bg1">
                  <a:alpha val="0"/>
                </a:schemeClr>
              </a:gs>
              <a:gs pos="70000">
                <a:srgbClr val="653172">
                  <a:alpha val="74000"/>
                  <a:lumMod val="87000"/>
                </a:srgbClr>
              </a:gs>
              <a:gs pos="100000">
                <a:srgbClr val="6A3371">
                  <a:lumMod val="42000"/>
                </a:srgb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2" name="Title 2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7434375" y="1976850"/>
            <a:ext cx="3906000" cy="1940400"/>
          </a:xfrm>
        </p:spPr>
        <p:txBody>
          <a:bodyPr anchor="b"/>
          <a:lstStyle>
            <a:lvl1pPr>
              <a:defRPr sz="4000" b="0" baseline="0"/>
            </a:lvl1pPr>
          </a:lstStyle>
          <a:p>
            <a:r>
              <a:rPr lang="nl-NL"/>
              <a:t>[Titel]</a:t>
            </a:r>
          </a:p>
        </p:txBody>
      </p:sp>
      <p:sp>
        <p:nvSpPr>
          <p:cNvPr id="7" name="Frame Text 3 (JU-Free)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377225" y="4536825"/>
            <a:ext cx="4273200" cy="1422000"/>
          </a:xfrm>
        </p:spPr>
        <p:txBody>
          <a:bodyPr lIns="43200"/>
          <a:lstStyle>
            <a:lvl1pPr marL="0" indent="0">
              <a:buNone/>
              <a:defRPr b="0">
                <a:solidFill>
                  <a:schemeClr val="bg2"/>
                </a:solidFill>
              </a:defRPr>
            </a:lvl1pPr>
            <a:lvl2pPr marL="0" indent="0">
              <a:buNone/>
              <a:defRPr b="0">
                <a:solidFill>
                  <a:schemeClr val="bg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5pPr>
            <a:lvl6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6pPr>
            <a:lvl7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7pPr>
            <a:lvl8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8pPr>
            <a:lvl9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9pPr>
          </a:lstStyle>
          <a:p>
            <a:pPr lvl="0"/>
            <a:r>
              <a:rPr lang="nl-NL"/>
              <a:t>[Tekst]</a:t>
            </a:r>
          </a:p>
          <a:p>
            <a:pPr lvl="0"/>
            <a:r>
              <a:rPr lang="nl-NL"/>
              <a:t>JU-LEVEL1=Basistekst</a:t>
            </a:r>
          </a:p>
        </p:txBody>
      </p:sp>
      <p:sp>
        <p:nvSpPr>
          <p:cNvPr id="6" name="Slide Number Placeholder 4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Koptekst groen 6 (JU-Free)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7419975" y="466725"/>
            <a:ext cx="4343400" cy="216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300">
                <a:solidFill>
                  <a:schemeClr val="tx2"/>
                </a:solidFill>
                <a:latin typeface="+mj-lt"/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9pPr>
          </a:lstStyle>
          <a:p>
            <a:pPr lvl="0"/>
            <a:r>
              <a:rPr lang="nl-NL"/>
              <a:t>[Kopje]</a:t>
            </a:r>
          </a:p>
          <a:p>
            <a:pPr lvl="0"/>
            <a:r>
              <a:rPr lang="nl-NL"/>
              <a:t>JU-LEVEL1=Kopje</a:t>
            </a:r>
          </a:p>
        </p:txBody>
      </p:sp>
      <p:sp>
        <p:nvSpPr>
          <p:cNvPr id="17" name="Text Placeholder 16 (PHJU)"/>
          <p:cNvSpPr>
            <a:spLocks noGrp="1" noSelect="1"/>
          </p:cNvSpPr>
          <p:nvPr userDrawn="1">
            <p:ph type="body" idx="1001" hasCustomPrompt="1"/>
            <p:custDataLst>
              <p:custData r:id="rId2"/>
            </p:custDataLst>
          </p:nvPr>
        </p:nvSpPr>
        <p:spPr bwMode="gray">
          <a:xfrm>
            <a:off x="417332" y="6053787"/>
            <a:ext cx="653271" cy="357827"/>
          </a:xfrm>
          <a:custGeom>
            <a:avLst/>
            <a:gdLst>
              <a:gd name="connsiteX0" fmla="*/ 323805 w 653271"/>
              <a:gd name="connsiteY0" fmla="*/ 319560 h 357827"/>
              <a:gd name="connsiteX1" fmla="*/ 308291 w 653271"/>
              <a:gd name="connsiteY1" fmla="*/ 331671 h 357827"/>
              <a:gd name="connsiteX2" fmla="*/ 324322 w 653271"/>
              <a:gd name="connsiteY2" fmla="*/ 343654 h 357827"/>
              <a:gd name="connsiteX3" fmla="*/ 339578 w 653271"/>
              <a:gd name="connsiteY3" fmla="*/ 338887 h 357827"/>
              <a:gd name="connsiteX4" fmla="*/ 343327 w 653271"/>
              <a:gd name="connsiteY4" fmla="*/ 326389 h 357827"/>
              <a:gd name="connsiteX5" fmla="*/ 343327 w 653271"/>
              <a:gd name="connsiteY5" fmla="*/ 319560 h 357827"/>
              <a:gd name="connsiteX6" fmla="*/ 323805 w 653271"/>
              <a:gd name="connsiteY6" fmla="*/ 319560 h 357827"/>
              <a:gd name="connsiteX7" fmla="*/ 194132 w 653271"/>
              <a:gd name="connsiteY7" fmla="*/ 272660 h 357827"/>
              <a:gd name="connsiteX8" fmla="*/ 211069 w 653271"/>
              <a:gd name="connsiteY8" fmla="*/ 272660 h 357827"/>
              <a:gd name="connsiteX9" fmla="*/ 211069 w 653271"/>
              <a:gd name="connsiteY9" fmla="*/ 356796 h 357827"/>
              <a:gd name="connsiteX10" fmla="*/ 194132 w 653271"/>
              <a:gd name="connsiteY10" fmla="*/ 356796 h 357827"/>
              <a:gd name="connsiteX11" fmla="*/ 509976 w 653271"/>
              <a:gd name="connsiteY11" fmla="*/ 271629 h 357827"/>
              <a:gd name="connsiteX12" fmla="*/ 541263 w 653271"/>
              <a:gd name="connsiteY12" fmla="*/ 281035 h 357827"/>
              <a:gd name="connsiteX13" fmla="*/ 530661 w 653271"/>
              <a:gd name="connsiteY13" fmla="*/ 291858 h 357827"/>
              <a:gd name="connsiteX14" fmla="*/ 509846 w 653271"/>
              <a:gd name="connsiteY14" fmla="*/ 285673 h 357827"/>
              <a:gd name="connsiteX15" fmla="*/ 494461 w 653271"/>
              <a:gd name="connsiteY15" fmla="*/ 296497 h 357827"/>
              <a:gd name="connsiteX16" fmla="*/ 506226 w 653271"/>
              <a:gd name="connsiteY16" fmla="*/ 306160 h 357827"/>
              <a:gd name="connsiteX17" fmla="*/ 517991 w 653271"/>
              <a:gd name="connsiteY17" fmla="*/ 307191 h 357827"/>
              <a:gd name="connsiteX18" fmla="*/ 544624 w 653271"/>
              <a:gd name="connsiteY18" fmla="*/ 331027 h 357827"/>
              <a:gd name="connsiteX19" fmla="*/ 509459 w 653271"/>
              <a:gd name="connsiteY19" fmla="*/ 357827 h 357827"/>
              <a:gd name="connsiteX20" fmla="*/ 474034 w 653271"/>
              <a:gd name="connsiteY20" fmla="*/ 345716 h 357827"/>
              <a:gd name="connsiteX21" fmla="*/ 485153 w 653271"/>
              <a:gd name="connsiteY21" fmla="*/ 334506 h 357827"/>
              <a:gd name="connsiteX22" fmla="*/ 509459 w 653271"/>
              <a:gd name="connsiteY22" fmla="*/ 343396 h 357827"/>
              <a:gd name="connsiteX23" fmla="*/ 527946 w 653271"/>
              <a:gd name="connsiteY23" fmla="*/ 331671 h 357827"/>
              <a:gd name="connsiteX24" fmla="*/ 516698 w 653271"/>
              <a:gd name="connsiteY24" fmla="*/ 321750 h 357827"/>
              <a:gd name="connsiteX25" fmla="*/ 503124 w 653271"/>
              <a:gd name="connsiteY25" fmla="*/ 320591 h 357827"/>
              <a:gd name="connsiteX26" fmla="*/ 478172 w 653271"/>
              <a:gd name="connsiteY26" fmla="*/ 297398 h 357827"/>
              <a:gd name="connsiteX27" fmla="*/ 509976 w 653271"/>
              <a:gd name="connsiteY27" fmla="*/ 271629 h 357827"/>
              <a:gd name="connsiteX28" fmla="*/ 426199 w 653271"/>
              <a:gd name="connsiteY28" fmla="*/ 271629 h 357827"/>
              <a:gd name="connsiteX29" fmla="*/ 447014 w 653271"/>
              <a:gd name="connsiteY29" fmla="*/ 279231 h 357827"/>
              <a:gd name="connsiteX30" fmla="*/ 455547 w 653271"/>
              <a:gd name="connsiteY30" fmla="*/ 302939 h 357827"/>
              <a:gd name="connsiteX31" fmla="*/ 455547 w 653271"/>
              <a:gd name="connsiteY31" fmla="*/ 356796 h 357827"/>
              <a:gd name="connsiteX32" fmla="*/ 438610 w 653271"/>
              <a:gd name="connsiteY32" fmla="*/ 356796 h 357827"/>
              <a:gd name="connsiteX33" fmla="*/ 438610 w 653271"/>
              <a:gd name="connsiteY33" fmla="*/ 305516 h 357827"/>
              <a:gd name="connsiteX34" fmla="*/ 421545 w 653271"/>
              <a:gd name="connsiteY34" fmla="*/ 286704 h 357827"/>
              <a:gd name="connsiteX35" fmla="*/ 404091 w 653271"/>
              <a:gd name="connsiteY35" fmla="*/ 305516 h 357827"/>
              <a:gd name="connsiteX36" fmla="*/ 404091 w 653271"/>
              <a:gd name="connsiteY36" fmla="*/ 356796 h 357827"/>
              <a:gd name="connsiteX37" fmla="*/ 387155 w 653271"/>
              <a:gd name="connsiteY37" fmla="*/ 356796 h 357827"/>
              <a:gd name="connsiteX38" fmla="*/ 387155 w 653271"/>
              <a:gd name="connsiteY38" fmla="*/ 272660 h 357827"/>
              <a:gd name="connsiteX39" fmla="*/ 403703 w 653271"/>
              <a:gd name="connsiteY39" fmla="*/ 272660 h 357827"/>
              <a:gd name="connsiteX40" fmla="*/ 403703 w 653271"/>
              <a:gd name="connsiteY40" fmla="*/ 281035 h 357827"/>
              <a:gd name="connsiteX41" fmla="*/ 426199 w 653271"/>
              <a:gd name="connsiteY41" fmla="*/ 271629 h 357827"/>
              <a:gd name="connsiteX42" fmla="*/ 325486 w 653271"/>
              <a:gd name="connsiteY42" fmla="*/ 271629 h 357827"/>
              <a:gd name="connsiteX43" fmla="*/ 360264 w 653271"/>
              <a:gd name="connsiteY43" fmla="*/ 300491 h 357827"/>
              <a:gd name="connsiteX44" fmla="*/ 360264 w 653271"/>
              <a:gd name="connsiteY44" fmla="*/ 356796 h 357827"/>
              <a:gd name="connsiteX45" fmla="*/ 343586 w 653271"/>
              <a:gd name="connsiteY45" fmla="*/ 356796 h 357827"/>
              <a:gd name="connsiteX46" fmla="*/ 343586 w 653271"/>
              <a:gd name="connsiteY46" fmla="*/ 349195 h 357827"/>
              <a:gd name="connsiteX47" fmla="*/ 321090 w 653271"/>
              <a:gd name="connsiteY47" fmla="*/ 357827 h 357827"/>
              <a:gd name="connsiteX48" fmla="*/ 298465 w 653271"/>
              <a:gd name="connsiteY48" fmla="*/ 350096 h 357827"/>
              <a:gd name="connsiteX49" fmla="*/ 291872 w 653271"/>
              <a:gd name="connsiteY49" fmla="*/ 332058 h 357827"/>
              <a:gd name="connsiteX50" fmla="*/ 321090 w 653271"/>
              <a:gd name="connsiteY50" fmla="*/ 307835 h 357827"/>
              <a:gd name="connsiteX51" fmla="*/ 343327 w 653271"/>
              <a:gd name="connsiteY51" fmla="*/ 307835 h 357827"/>
              <a:gd name="connsiteX52" fmla="*/ 343327 w 653271"/>
              <a:gd name="connsiteY52" fmla="*/ 301779 h 357827"/>
              <a:gd name="connsiteX53" fmla="*/ 324839 w 653271"/>
              <a:gd name="connsiteY53" fmla="*/ 286060 h 357827"/>
              <a:gd name="connsiteX54" fmla="*/ 306352 w 653271"/>
              <a:gd name="connsiteY54" fmla="*/ 294306 h 357827"/>
              <a:gd name="connsiteX55" fmla="*/ 295362 w 653271"/>
              <a:gd name="connsiteY55" fmla="*/ 283870 h 357827"/>
              <a:gd name="connsiteX56" fmla="*/ 325486 w 653271"/>
              <a:gd name="connsiteY56" fmla="*/ 271629 h 357827"/>
              <a:gd name="connsiteX57" fmla="*/ 241709 w 653271"/>
              <a:gd name="connsiteY57" fmla="*/ 238645 h 357827"/>
              <a:gd name="connsiteX58" fmla="*/ 258645 w 653271"/>
              <a:gd name="connsiteY58" fmla="*/ 238645 h 357827"/>
              <a:gd name="connsiteX59" fmla="*/ 258645 w 653271"/>
              <a:gd name="connsiteY59" fmla="*/ 332573 h 357827"/>
              <a:gd name="connsiteX60" fmla="*/ 267825 w 653271"/>
              <a:gd name="connsiteY60" fmla="*/ 342366 h 357827"/>
              <a:gd name="connsiteX61" fmla="*/ 275323 w 653271"/>
              <a:gd name="connsiteY61" fmla="*/ 342366 h 357827"/>
              <a:gd name="connsiteX62" fmla="*/ 275323 w 653271"/>
              <a:gd name="connsiteY62" fmla="*/ 356796 h 357827"/>
              <a:gd name="connsiteX63" fmla="*/ 264851 w 653271"/>
              <a:gd name="connsiteY63" fmla="*/ 356796 h 357827"/>
              <a:gd name="connsiteX64" fmla="*/ 241709 w 653271"/>
              <a:gd name="connsiteY64" fmla="*/ 333604 h 357827"/>
              <a:gd name="connsiteX65" fmla="*/ 241709 w 653271"/>
              <a:gd name="connsiteY65" fmla="*/ 238645 h 357827"/>
              <a:gd name="connsiteX66" fmla="*/ 83335 w 653271"/>
              <a:gd name="connsiteY66" fmla="*/ 238645 h 357827"/>
              <a:gd name="connsiteX67" fmla="*/ 101952 w 653271"/>
              <a:gd name="connsiteY67" fmla="*/ 238645 h 357827"/>
              <a:gd name="connsiteX68" fmla="*/ 129231 w 653271"/>
              <a:gd name="connsiteY68" fmla="*/ 324585 h 357827"/>
              <a:gd name="connsiteX69" fmla="*/ 156640 w 653271"/>
              <a:gd name="connsiteY69" fmla="*/ 238645 h 357827"/>
              <a:gd name="connsiteX70" fmla="*/ 175644 w 653271"/>
              <a:gd name="connsiteY70" fmla="*/ 238645 h 357827"/>
              <a:gd name="connsiteX71" fmla="*/ 136342 w 653271"/>
              <a:gd name="connsiteY71" fmla="*/ 356796 h 357827"/>
              <a:gd name="connsiteX72" fmla="*/ 122250 w 653271"/>
              <a:gd name="connsiteY72" fmla="*/ 356796 h 357827"/>
              <a:gd name="connsiteX73" fmla="*/ 83335 w 653271"/>
              <a:gd name="connsiteY73" fmla="*/ 238645 h 357827"/>
              <a:gd name="connsiteX74" fmla="*/ 193615 w 653271"/>
              <a:gd name="connsiteY74" fmla="*/ 238129 h 357827"/>
              <a:gd name="connsiteX75" fmla="*/ 211586 w 653271"/>
              <a:gd name="connsiteY75" fmla="*/ 238129 h 357827"/>
              <a:gd name="connsiteX76" fmla="*/ 211586 w 653271"/>
              <a:gd name="connsiteY76" fmla="*/ 256039 h 357827"/>
              <a:gd name="connsiteX77" fmla="*/ 193615 w 653271"/>
              <a:gd name="connsiteY77" fmla="*/ 256039 h 357827"/>
              <a:gd name="connsiteX78" fmla="*/ 5451 w 653271"/>
              <a:gd name="connsiteY78" fmla="*/ 18 h 357827"/>
              <a:gd name="connsiteX79" fmla="*/ 8838 w 653271"/>
              <a:gd name="connsiteY79" fmla="*/ 926 h 357827"/>
              <a:gd name="connsiteX80" fmla="*/ 30513 w 653271"/>
              <a:gd name="connsiteY80" fmla="*/ 4039 h 357827"/>
              <a:gd name="connsiteX81" fmla="*/ 30901 w 653271"/>
              <a:gd name="connsiteY81" fmla="*/ 3910 h 357827"/>
              <a:gd name="connsiteX82" fmla="*/ 32320 w 653271"/>
              <a:gd name="connsiteY82" fmla="*/ 3520 h 357827"/>
              <a:gd name="connsiteX83" fmla="*/ 33481 w 653271"/>
              <a:gd name="connsiteY83" fmla="*/ 3261 h 357827"/>
              <a:gd name="connsiteX84" fmla="*/ 35029 w 653271"/>
              <a:gd name="connsiteY84" fmla="*/ 2742 h 357827"/>
              <a:gd name="connsiteX85" fmla="*/ 35674 w 653271"/>
              <a:gd name="connsiteY85" fmla="*/ 2483 h 357827"/>
              <a:gd name="connsiteX86" fmla="*/ 36320 w 653271"/>
              <a:gd name="connsiteY86" fmla="*/ 2353 h 357827"/>
              <a:gd name="connsiteX87" fmla="*/ 44448 w 653271"/>
              <a:gd name="connsiteY87" fmla="*/ 4039 h 357827"/>
              <a:gd name="connsiteX88" fmla="*/ 48061 w 653271"/>
              <a:gd name="connsiteY88" fmla="*/ 12990 h 357827"/>
              <a:gd name="connsiteX89" fmla="*/ 48061 w 653271"/>
              <a:gd name="connsiteY89" fmla="*/ 13898 h 357827"/>
              <a:gd name="connsiteX90" fmla="*/ 58769 w 653271"/>
              <a:gd name="connsiteY90" fmla="*/ 30892 h 357827"/>
              <a:gd name="connsiteX91" fmla="*/ 62511 w 653271"/>
              <a:gd name="connsiteY91" fmla="*/ 33875 h 357827"/>
              <a:gd name="connsiteX92" fmla="*/ 68833 w 653271"/>
              <a:gd name="connsiteY92" fmla="*/ 38805 h 357827"/>
              <a:gd name="connsiteX93" fmla="*/ 81478 w 653271"/>
              <a:gd name="connsiteY93" fmla="*/ 56058 h 357827"/>
              <a:gd name="connsiteX94" fmla="*/ 87671 w 653271"/>
              <a:gd name="connsiteY94" fmla="*/ 67084 h 357827"/>
              <a:gd name="connsiteX95" fmla="*/ 93219 w 653271"/>
              <a:gd name="connsiteY95" fmla="*/ 72013 h 357827"/>
              <a:gd name="connsiteX96" fmla="*/ 93477 w 653271"/>
              <a:gd name="connsiteY96" fmla="*/ 72143 h 357827"/>
              <a:gd name="connsiteX97" fmla="*/ 98121 w 653271"/>
              <a:gd name="connsiteY97" fmla="*/ 76424 h 357827"/>
              <a:gd name="connsiteX98" fmla="*/ 119281 w 653271"/>
              <a:gd name="connsiteY98" fmla="*/ 91342 h 357827"/>
              <a:gd name="connsiteX99" fmla="*/ 120313 w 653271"/>
              <a:gd name="connsiteY99" fmla="*/ 91471 h 357827"/>
              <a:gd name="connsiteX100" fmla="*/ 120700 w 653271"/>
              <a:gd name="connsiteY100" fmla="*/ 91342 h 357827"/>
              <a:gd name="connsiteX101" fmla="*/ 125345 w 653271"/>
              <a:gd name="connsiteY101" fmla="*/ 90823 h 357827"/>
              <a:gd name="connsiteX102" fmla="*/ 126765 w 653271"/>
              <a:gd name="connsiteY102" fmla="*/ 90563 h 357827"/>
              <a:gd name="connsiteX103" fmla="*/ 128055 w 653271"/>
              <a:gd name="connsiteY103" fmla="*/ 90434 h 357827"/>
              <a:gd name="connsiteX104" fmla="*/ 128571 w 653271"/>
              <a:gd name="connsiteY104" fmla="*/ 90434 h 357827"/>
              <a:gd name="connsiteX105" fmla="*/ 139796 w 653271"/>
              <a:gd name="connsiteY105" fmla="*/ 93806 h 357827"/>
              <a:gd name="connsiteX106" fmla="*/ 149473 w 653271"/>
              <a:gd name="connsiteY106" fmla="*/ 102368 h 357827"/>
              <a:gd name="connsiteX107" fmla="*/ 150376 w 653271"/>
              <a:gd name="connsiteY107" fmla="*/ 103276 h 357827"/>
              <a:gd name="connsiteX108" fmla="*/ 151795 w 653271"/>
              <a:gd name="connsiteY108" fmla="*/ 104703 h 357827"/>
              <a:gd name="connsiteX109" fmla="*/ 161343 w 653271"/>
              <a:gd name="connsiteY109" fmla="*/ 111967 h 357827"/>
              <a:gd name="connsiteX110" fmla="*/ 181599 w 653271"/>
              <a:gd name="connsiteY110" fmla="*/ 112486 h 357827"/>
              <a:gd name="connsiteX111" fmla="*/ 183793 w 653271"/>
              <a:gd name="connsiteY111" fmla="*/ 112486 h 357827"/>
              <a:gd name="connsiteX112" fmla="*/ 208823 w 653271"/>
              <a:gd name="connsiteY112" fmla="*/ 112097 h 357827"/>
              <a:gd name="connsiteX113" fmla="*/ 209081 w 653271"/>
              <a:gd name="connsiteY113" fmla="*/ 112097 h 357827"/>
              <a:gd name="connsiteX114" fmla="*/ 213597 w 653271"/>
              <a:gd name="connsiteY114" fmla="*/ 111059 h 357827"/>
              <a:gd name="connsiteX115" fmla="*/ 212694 w 653271"/>
              <a:gd name="connsiteY115" fmla="*/ 109243 h 357827"/>
              <a:gd name="connsiteX116" fmla="*/ 212823 w 653271"/>
              <a:gd name="connsiteY116" fmla="*/ 100811 h 357827"/>
              <a:gd name="connsiteX117" fmla="*/ 214113 w 653271"/>
              <a:gd name="connsiteY117" fmla="*/ 97049 h 357827"/>
              <a:gd name="connsiteX118" fmla="*/ 232434 w 653271"/>
              <a:gd name="connsiteY118" fmla="*/ 84337 h 357827"/>
              <a:gd name="connsiteX119" fmla="*/ 236305 w 653271"/>
              <a:gd name="connsiteY119" fmla="*/ 84077 h 357827"/>
              <a:gd name="connsiteX120" fmla="*/ 249852 w 653271"/>
              <a:gd name="connsiteY120" fmla="*/ 89655 h 357827"/>
              <a:gd name="connsiteX121" fmla="*/ 251917 w 653271"/>
              <a:gd name="connsiteY121" fmla="*/ 91471 h 357827"/>
              <a:gd name="connsiteX122" fmla="*/ 253852 w 653271"/>
              <a:gd name="connsiteY122" fmla="*/ 93158 h 357827"/>
              <a:gd name="connsiteX123" fmla="*/ 255658 w 653271"/>
              <a:gd name="connsiteY123" fmla="*/ 107168 h 357827"/>
              <a:gd name="connsiteX124" fmla="*/ 255013 w 653271"/>
              <a:gd name="connsiteY124" fmla="*/ 108595 h 357827"/>
              <a:gd name="connsiteX125" fmla="*/ 254626 w 653271"/>
              <a:gd name="connsiteY125" fmla="*/ 109243 h 357827"/>
              <a:gd name="connsiteX126" fmla="*/ 254368 w 653271"/>
              <a:gd name="connsiteY126" fmla="*/ 110930 h 357827"/>
              <a:gd name="connsiteX127" fmla="*/ 254368 w 653271"/>
              <a:gd name="connsiteY127" fmla="*/ 111578 h 357827"/>
              <a:gd name="connsiteX128" fmla="*/ 254368 w 653271"/>
              <a:gd name="connsiteY128" fmla="*/ 114951 h 357827"/>
              <a:gd name="connsiteX129" fmla="*/ 253207 w 653271"/>
              <a:gd name="connsiteY129" fmla="*/ 120399 h 357827"/>
              <a:gd name="connsiteX130" fmla="*/ 250498 w 653271"/>
              <a:gd name="connsiteY130" fmla="*/ 120659 h 357827"/>
              <a:gd name="connsiteX131" fmla="*/ 240950 w 653271"/>
              <a:gd name="connsiteY131" fmla="*/ 129869 h 357827"/>
              <a:gd name="connsiteX132" fmla="*/ 238627 w 653271"/>
              <a:gd name="connsiteY132" fmla="*/ 130258 h 357827"/>
              <a:gd name="connsiteX133" fmla="*/ 236563 w 653271"/>
              <a:gd name="connsiteY133" fmla="*/ 130128 h 357827"/>
              <a:gd name="connsiteX134" fmla="*/ 237853 w 653271"/>
              <a:gd name="connsiteY134" fmla="*/ 131815 h 357827"/>
              <a:gd name="connsiteX135" fmla="*/ 238756 w 653271"/>
              <a:gd name="connsiteY135" fmla="*/ 132982 h 357827"/>
              <a:gd name="connsiteX136" fmla="*/ 239402 w 653271"/>
              <a:gd name="connsiteY136" fmla="*/ 133371 h 357827"/>
              <a:gd name="connsiteX137" fmla="*/ 239660 w 653271"/>
              <a:gd name="connsiteY137" fmla="*/ 133631 h 357827"/>
              <a:gd name="connsiteX138" fmla="*/ 255400 w 653271"/>
              <a:gd name="connsiteY138" fmla="*/ 142841 h 357827"/>
              <a:gd name="connsiteX139" fmla="*/ 261206 w 653271"/>
              <a:gd name="connsiteY139" fmla="*/ 144657 h 357827"/>
              <a:gd name="connsiteX140" fmla="*/ 279270 w 653271"/>
              <a:gd name="connsiteY140" fmla="*/ 151532 h 357827"/>
              <a:gd name="connsiteX141" fmla="*/ 283398 w 653271"/>
              <a:gd name="connsiteY141" fmla="*/ 153478 h 357827"/>
              <a:gd name="connsiteX142" fmla="*/ 303784 w 653271"/>
              <a:gd name="connsiteY142" fmla="*/ 162040 h 357827"/>
              <a:gd name="connsiteX143" fmla="*/ 304325 w 653271"/>
              <a:gd name="connsiteY143" fmla="*/ 161950 h 357827"/>
              <a:gd name="connsiteX144" fmla="*/ 306573 w 653271"/>
              <a:gd name="connsiteY144" fmla="*/ 159908 h 357827"/>
              <a:gd name="connsiteX145" fmla="*/ 313467 w 653271"/>
              <a:gd name="connsiteY145" fmla="*/ 157231 h 357827"/>
              <a:gd name="connsiteX146" fmla="*/ 319301 w 653271"/>
              <a:gd name="connsiteY146" fmla="*/ 158506 h 357827"/>
              <a:gd name="connsiteX147" fmla="*/ 319036 w 653271"/>
              <a:gd name="connsiteY147" fmla="*/ 159143 h 357827"/>
              <a:gd name="connsiteX148" fmla="*/ 318240 w 653271"/>
              <a:gd name="connsiteY148" fmla="*/ 159398 h 357827"/>
              <a:gd name="connsiteX149" fmla="*/ 317784 w 653271"/>
              <a:gd name="connsiteY149" fmla="*/ 159740 h 357827"/>
              <a:gd name="connsiteX150" fmla="*/ 320944 w 653271"/>
              <a:gd name="connsiteY150" fmla="*/ 159316 h 357827"/>
              <a:gd name="connsiteX151" fmla="*/ 324299 w 653271"/>
              <a:gd name="connsiteY151" fmla="*/ 159316 h 357827"/>
              <a:gd name="connsiteX152" fmla="*/ 327782 w 653271"/>
              <a:gd name="connsiteY152" fmla="*/ 159446 h 357827"/>
              <a:gd name="connsiteX153" fmla="*/ 335862 w 653271"/>
              <a:gd name="connsiteY153" fmla="*/ 161505 h 357827"/>
              <a:gd name="connsiteX154" fmla="*/ 336492 w 653271"/>
              <a:gd name="connsiteY154" fmla="*/ 162709 h 357827"/>
              <a:gd name="connsiteX155" fmla="*/ 339322 w 653271"/>
              <a:gd name="connsiteY155" fmla="*/ 162709 h 357827"/>
              <a:gd name="connsiteX156" fmla="*/ 365970 w 653271"/>
              <a:gd name="connsiteY156" fmla="*/ 157147 h 357827"/>
              <a:gd name="connsiteX157" fmla="*/ 384597 w 653271"/>
              <a:gd name="connsiteY157" fmla="*/ 152620 h 357827"/>
              <a:gd name="connsiteX158" fmla="*/ 390547 w 653271"/>
              <a:gd name="connsiteY158" fmla="*/ 151455 h 357827"/>
              <a:gd name="connsiteX159" fmla="*/ 406976 w 653271"/>
              <a:gd name="connsiteY159" fmla="*/ 144471 h 357827"/>
              <a:gd name="connsiteX160" fmla="*/ 407364 w 653271"/>
              <a:gd name="connsiteY160" fmla="*/ 144212 h 357827"/>
              <a:gd name="connsiteX161" fmla="*/ 408140 w 653271"/>
              <a:gd name="connsiteY161" fmla="*/ 143953 h 357827"/>
              <a:gd name="connsiteX162" fmla="*/ 408916 w 653271"/>
              <a:gd name="connsiteY162" fmla="*/ 143307 h 357827"/>
              <a:gd name="connsiteX163" fmla="*/ 422757 w 653271"/>
              <a:gd name="connsiteY163" fmla="*/ 136451 h 357827"/>
              <a:gd name="connsiteX164" fmla="*/ 427802 w 653271"/>
              <a:gd name="connsiteY164" fmla="*/ 134770 h 357827"/>
              <a:gd name="connsiteX165" fmla="*/ 428190 w 653271"/>
              <a:gd name="connsiteY165" fmla="*/ 134640 h 357827"/>
              <a:gd name="connsiteX166" fmla="*/ 428837 w 653271"/>
              <a:gd name="connsiteY166" fmla="*/ 134511 h 357827"/>
              <a:gd name="connsiteX167" fmla="*/ 429225 w 653271"/>
              <a:gd name="connsiteY167" fmla="*/ 134382 h 357827"/>
              <a:gd name="connsiteX168" fmla="*/ 429355 w 653271"/>
              <a:gd name="connsiteY168" fmla="*/ 134252 h 357827"/>
              <a:gd name="connsiteX169" fmla="*/ 434399 w 653271"/>
              <a:gd name="connsiteY169" fmla="*/ 129467 h 357827"/>
              <a:gd name="connsiteX170" fmla="*/ 464540 w 653271"/>
              <a:gd name="connsiteY170" fmla="*/ 84066 h 357827"/>
              <a:gd name="connsiteX171" fmla="*/ 485237 w 653271"/>
              <a:gd name="connsiteY171" fmla="*/ 69967 h 357827"/>
              <a:gd name="connsiteX172" fmla="*/ 485495 w 653271"/>
              <a:gd name="connsiteY172" fmla="*/ 69838 h 357827"/>
              <a:gd name="connsiteX173" fmla="*/ 490670 w 653271"/>
              <a:gd name="connsiteY173" fmla="*/ 66216 h 357827"/>
              <a:gd name="connsiteX174" fmla="*/ 494809 w 653271"/>
              <a:gd name="connsiteY174" fmla="*/ 61818 h 357827"/>
              <a:gd name="connsiteX175" fmla="*/ 501924 w 653271"/>
              <a:gd name="connsiteY175" fmla="*/ 54187 h 357827"/>
              <a:gd name="connsiteX176" fmla="*/ 506710 w 653271"/>
              <a:gd name="connsiteY176" fmla="*/ 50048 h 357827"/>
              <a:gd name="connsiteX177" fmla="*/ 520034 w 653271"/>
              <a:gd name="connsiteY177" fmla="*/ 38665 h 357827"/>
              <a:gd name="connsiteX178" fmla="*/ 550432 w 653271"/>
              <a:gd name="connsiteY178" fmla="*/ 6199 h 357827"/>
              <a:gd name="connsiteX179" fmla="*/ 558323 w 653271"/>
              <a:gd name="connsiteY179" fmla="*/ 4517 h 357827"/>
              <a:gd name="connsiteX180" fmla="*/ 582254 w 653271"/>
              <a:gd name="connsiteY180" fmla="*/ 16805 h 357827"/>
              <a:gd name="connsiteX181" fmla="*/ 604762 w 653271"/>
              <a:gd name="connsiteY181" fmla="*/ 36337 h 357827"/>
              <a:gd name="connsiteX182" fmla="*/ 618345 w 653271"/>
              <a:gd name="connsiteY182" fmla="*/ 45650 h 357827"/>
              <a:gd name="connsiteX183" fmla="*/ 621061 w 653271"/>
              <a:gd name="connsiteY183" fmla="*/ 46814 h 357827"/>
              <a:gd name="connsiteX184" fmla="*/ 652366 w 653271"/>
              <a:gd name="connsiteY184" fmla="*/ 62724 h 357827"/>
              <a:gd name="connsiteX185" fmla="*/ 653271 w 653271"/>
              <a:gd name="connsiteY185" fmla="*/ 66216 h 357827"/>
              <a:gd name="connsiteX186" fmla="*/ 645898 w 653271"/>
              <a:gd name="connsiteY186" fmla="*/ 69450 h 357827"/>
              <a:gd name="connsiteX187" fmla="*/ 643569 w 653271"/>
              <a:gd name="connsiteY187" fmla="*/ 68544 h 357827"/>
              <a:gd name="connsiteX188" fmla="*/ 643440 w 653271"/>
              <a:gd name="connsiteY188" fmla="*/ 68415 h 357827"/>
              <a:gd name="connsiteX189" fmla="*/ 641888 w 653271"/>
              <a:gd name="connsiteY189" fmla="*/ 67768 h 357827"/>
              <a:gd name="connsiteX190" fmla="*/ 626235 w 653271"/>
              <a:gd name="connsiteY190" fmla="*/ 66733 h 357827"/>
              <a:gd name="connsiteX191" fmla="*/ 625459 w 653271"/>
              <a:gd name="connsiteY191" fmla="*/ 67121 h 357827"/>
              <a:gd name="connsiteX192" fmla="*/ 625330 w 653271"/>
              <a:gd name="connsiteY192" fmla="*/ 67121 h 357827"/>
              <a:gd name="connsiteX193" fmla="*/ 623390 w 653271"/>
              <a:gd name="connsiteY193" fmla="*/ 67768 h 357827"/>
              <a:gd name="connsiteX194" fmla="*/ 620932 w 653271"/>
              <a:gd name="connsiteY194" fmla="*/ 68156 h 357827"/>
              <a:gd name="connsiteX195" fmla="*/ 617957 w 653271"/>
              <a:gd name="connsiteY195" fmla="*/ 67768 h 357827"/>
              <a:gd name="connsiteX196" fmla="*/ 609807 w 653271"/>
              <a:gd name="connsiteY196" fmla="*/ 59361 h 357827"/>
              <a:gd name="connsiteX197" fmla="*/ 607867 w 653271"/>
              <a:gd name="connsiteY197" fmla="*/ 57162 h 357827"/>
              <a:gd name="connsiteX198" fmla="*/ 606961 w 653271"/>
              <a:gd name="connsiteY198" fmla="*/ 56515 h 357827"/>
              <a:gd name="connsiteX199" fmla="*/ 606185 w 653271"/>
              <a:gd name="connsiteY199" fmla="*/ 55868 h 357827"/>
              <a:gd name="connsiteX200" fmla="*/ 588205 w 653271"/>
              <a:gd name="connsiteY200" fmla="*/ 49789 h 357827"/>
              <a:gd name="connsiteX201" fmla="*/ 580573 w 653271"/>
              <a:gd name="connsiteY201" fmla="*/ 47719 h 357827"/>
              <a:gd name="connsiteX202" fmla="*/ 561945 w 653271"/>
              <a:gd name="connsiteY202" fmla="*/ 35819 h 357827"/>
              <a:gd name="connsiteX203" fmla="*/ 561816 w 653271"/>
              <a:gd name="connsiteY203" fmla="*/ 35819 h 357827"/>
              <a:gd name="connsiteX204" fmla="*/ 558582 w 653271"/>
              <a:gd name="connsiteY204" fmla="*/ 36725 h 357827"/>
              <a:gd name="connsiteX205" fmla="*/ 555219 w 653271"/>
              <a:gd name="connsiteY205" fmla="*/ 41511 h 357827"/>
              <a:gd name="connsiteX206" fmla="*/ 546034 w 653271"/>
              <a:gd name="connsiteY206" fmla="*/ 60783 h 357827"/>
              <a:gd name="connsiteX207" fmla="*/ 542412 w 653271"/>
              <a:gd name="connsiteY207" fmla="*/ 67509 h 357827"/>
              <a:gd name="connsiteX208" fmla="*/ 539696 w 653271"/>
              <a:gd name="connsiteY208" fmla="*/ 73201 h 357827"/>
              <a:gd name="connsiteX209" fmla="*/ 534651 w 653271"/>
              <a:gd name="connsiteY209" fmla="*/ 83419 h 357827"/>
              <a:gd name="connsiteX210" fmla="*/ 512660 w 653271"/>
              <a:gd name="connsiteY210" fmla="*/ 97130 h 357827"/>
              <a:gd name="connsiteX211" fmla="*/ 499207 w 653271"/>
              <a:gd name="connsiteY211" fmla="*/ 108771 h 357827"/>
              <a:gd name="connsiteX212" fmla="*/ 498948 w 653271"/>
              <a:gd name="connsiteY212" fmla="*/ 109288 h 357827"/>
              <a:gd name="connsiteX213" fmla="*/ 476440 w 653271"/>
              <a:gd name="connsiteY213" fmla="*/ 142660 h 357827"/>
              <a:gd name="connsiteX214" fmla="*/ 464410 w 653271"/>
              <a:gd name="connsiteY214" fmla="*/ 151326 h 357827"/>
              <a:gd name="connsiteX215" fmla="*/ 460400 w 653271"/>
              <a:gd name="connsiteY215" fmla="*/ 154172 h 357827"/>
              <a:gd name="connsiteX216" fmla="*/ 457813 w 653271"/>
              <a:gd name="connsiteY216" fmla="*/ 157923 h 357827"/>
              <a:gd name="connsiteX217" fmla="*/ 459624 w 653271"/>
              <a:gd name="connsiteY217" fmla="*/ 158699 h 357827"/>
              <a:gd name="connsiteX218" fmla="*/ 465316 w 653271"/>
              <a:gd name="connsiteY218" fmla="*/ 165037 h 357827"/>
              <a:gd name="connsiteX219" fmla="*/ 466739 w 653271"/>
              <a:gd name="connsiteY219" fmla="*/ 168659 h 357827"/>
              <a:gd name="connsiteX220" fmla="*/ 461823 w 653271"/>
              <a:gd name="connsiteY220" fmla="*/ 190389 h 357827"/>
              <a:gd name="connsiteX221" fmla="*/ 445524 w 653271"/>
              <a:gd name="connsiteY221" fmla="*/ 198409 h 357827"/>
              <a:gd name="connsiteX222" fmla="*/ 442678 w 653271"/>
              <a:gd name="connsiteY222" fmla="*/ 198409 h 357827"/>
              <a:gd name="connsiteX223" fmla="*/ 442031 w 653271"/>
              <a:gd name="connsiteY223" fmla="*/ 198409 h 357827"/>
              <a:gd name="connsiteX224" fmla="*/ 440220 w 653271"/>
              <a:gd name="connsiteY224" fmla="*/ 198409 h 357827"/>
              <a:gd name="connsiteX225" fmla="*/ 439703 w 653271"/>
              <a:gd name="connsiteY225" fmla="*/ 198538 h 357827"/>
              <a:gd name="connsiteX226" fmla="*/ 428966 w 653271"/>
              <a:gd name="connsiteY226" fmla="*/ 187932 h 357827"/>
              <a:gd name="connsiteX227" fmla="*/ 428449 w 653271"/>
              <a:gd name="connsiteY227" fmla="*/ 186380 h 357827"/>
              <a:gd name="connsiteX228" fmla="*/ 427414 w 653271"/>
              <a:gd name="connsiteY228" fmla="*/ 185345 h 357827"/>
              <a:gd name="connsiteX229" fmla="*/ 426897 w 653271"/>
              <a:gd name="connsiteY229" fmla="*/ 184957 h 357827"/>
              <a:gd name="connsiteX230" fmla="*/ 420429 w 653271"/>
              <a:gd name="connsiteY230" fmla="*/ 178878 h 357827"/>
              <a:gd name="connsiteX231" fmla="*/ 423533 w 653271"/>
              <a:gd name="connsiteY231" fmla="*/ 174480 h 357827"/>
              <a:gd name="connsiteX232" fmla="*/ 423663 w 653271"/>
              <a:gd name="connsiteY232" fmla="*/ 164908 h 357827"/>
              <a:gd name="connsiteX233" fmla="*/ 392488 w 653271"/>
              <a:gd name="connsiteY233" fmla="*/ 174609 h 357827"/>
              <a:gd name="connsiteX234" fmla="*/ 376448 w 653271"/>
              <a:gd name="connsiteY234" fmla="*/ 176161 h 357827"/>
              <a:gd name="connsiteX235" fmla="*/ 369850 w 653271"/>
              <a:gd name="connsiteY235" fmla="*/ 176291 h 357827"/>
              <a:gd name="connsiteX236" fmla="*/ 362994 w 653271"/>
              <a:gd name="connsiteY236" fmla="*/ 175903 h 357827"/>
              <a:gd name="connsiteX237" fmla="*/ 347213 w 653271"/>
              <a:gd name="connsiteY237" fmla="*/ 174221 h 357827"/>
              <a:gd name="connsiteX238" fmla="*/ 325869 w 653271"/>
              <a:gd name="connsiteY238" fmla="*/ 175256 h 357827"/>
              <a:gd name="connsiteX239" fmla="*/ 316036 w 653271"/>
              <a:gd name="connsiteY239" fmla="*/ 174975 h 357827"/>
              <a:gd name="connsiteX240" fmla="*/ 305203 w 653271"/>
              <a:gd name="connsiteY240" fmla="*/ 175272 h 357827"/>
              <a:gd name="connsiteX241" fmla="*/ 298365 w 653271"/>
              <a:gd name="connsiteY241" fmla="*/ 173715 h 357827"/>
              <a:gd name="connsiteX242" fmla="*/ 283527 w 653271"/>
              <a:gd name="connsiteY242" fmla="*/ 172029 h 357827"/>
              <a:gd name="connsiteX243" fmla="*/ 251143 w 653271"/>
              <a:gd name="connsiteY243" fmla="*/ 166710 h 357827"/>
              <a:gd name="connsiteX244" fmla="*/ 214629 w 653271"/>
              <a:gd name="connsiteY244" fmla="*/ 149068 h 357827"/>
              <a:gd name="connsiteX245" fmla="*/ 213726 w 653271"/>
              <a:gd name="connsiteY245" fmla="*/ 148419 h 357827"/>
              <a:gd name="connsiteX246" fmla="*/ 213210 w 653271"/>
              <a:gd name="connsiteY246" fmla="*/ 148160 h 357827"/>
              <a:gd name="connsiteX247" fmla="*/ 210629 w 653271"/>
              <a:gd name="connsiteY247" fmla="*/ 147641 h 357827"/>
              <a:gd name="connsiteX248" fmla="*/ 206759 w 653271"/>
              <a:gd name="connsiteY248" fmla="*/ 148419 h 357827"/>
              <a:gd name="connsiteX249" fmla="*/ 204178 w 653271"/>
              <a:gd name="connsiteY249" fmla="*/ 149586 h 357827"/>
              <a:gd name="connsiteX250" fmla="*/ 183535 w 653271"/>
              <a:gd name="connsiteY250" fmla="*/ 153867 h 357827"/>
              <a:gd name="connsiteX251" fmla="*/ 171277 w 653271"/>
              <a:gd name="connsiteY251" fmla="*/ 153219 h 357827"/>
              <a:gd name="connsiteX252" fmla="*/ 123281 w 653271"/>
              <a:gd name="connsiteY252" fmla="*/ 135187 h 357827"/>
              <a:gd name="connsiteX253" fmla="*/ 121217 w 653271"/>
              <a:gd name="connsiteY253" fmla="*/ 134150 h 357827"/>
              <a:gd name="connsiteX254" fmla="*/ 100186 w 653271"/>
              <a:gd name="connsiteY254" fmla="*/ 118583 h 357827"/>
              <a:gd name="connsiteX255" fmla="*/ 98380 w 653271"/>
              <a:gd name="connsiteY255" fmla="*/ 116378 h 357827"/>
              <a:gd name="connsiteX256" fmla="*/ 98121 w 653271"/>
              <a:gd name="connsiteY256" fmla="*/ 115989 h 357827"/>
              <a:gd name="connsiteX257" fmla="*/ 76059 w 653271"/>
              <a:gd name="connsiteY257" fmla="*/ 93677 h 357827"/>
              <a:gd name="connsiteX258" fmla="*/ 61995 w 653271"/>
              <a:gd name="connsiteY258" fmla="*/ 76943 h 357827"/>
              <a:gd name="connsiteX259" fmla="*/ 61737 w 653271"/>
              <a:gd name="connsiteY259" fmla="*/ 76553 h 357827"/>
              <a:gd name="connsiteX260" fmla="*/ 58769 w 653271"/>
              <a:gd name="connsiteY260" fmla="*/ 67473 h 357827"/>
              <a:gd name="connsiteX261" fmla="*/ 58253 w 653271"/>
              <a:gd name="connsiteY261" fmla="*/ 66435 h 357827"/>
              <a:gd name="connsiteX262" fmla="*/ 54641 w 653271"/>
              <a:gd name="connsiteY262" fmla="*/ 59819 h 357827"/>
              <a:gd name="connsiteX263" fmla="*/ 44706 w 653271"/>
              <a:gd name="connsiteY263" fmla="*/ 42826 h 357827"/>
              <a:gd name="connsiteX264" fmla="*/ 44577 w 653271"/>
              <a:gd name="connsiteY264" fmla="*/ 42567 h 357827"/>
              <a:gd name="connsiteX265" fmla="*/ 43932 w 653271"/>
              <a:gd name="connsiteY265" fmla="*/ 41658 h 357827"/>
              <a:gd name="connsiteX266" fmla="*/ 25224 w 653271"/>
              <a:gd name="connsiteY266" fmla="*/ 22460 h 357827"/>
              <a:gd name="connsiteX267" fmla="*/ 24449 w 653271"/>
              <a:gd name="connsiteY267" fmla="*/ 21941 h 357827"/>
              <a:gd name="connsiteX268" fmla="*/ 23675 w 653271"/>
              <a:gd name="connsiteY268" fmla="*/ 21552 h 357827"/>
              <a:gd name="connsiteX269" fmla="*/ 1999 w 653271"/>
              <a:gd name="connsiteY269" fmla="*/ 9358 h 357827"/>
              <a:gd name="connsiteX270" fmla="*/ 322 w 653271"/>
              <a:gd name="connsiteY270" fmla="*/ 3002 h 357827"/>
              <a:gd name="connsiteX271" fmla="*/ 5451 w 653271"/>
              <a:gd name="connsiteY271" fmla="*/ 18 h 357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</a:cxnLst>
            <a:rect l="l" t="t" r="r" b="b"/>
            <a:pathLst>
              <a:path w="653271" h="357827">
                <a:moveTo>
                  <a:pt x="323805" y="319560"/>
                </a:moveTo>
                <a:cubicBezTo>
                  <a:pt x="313462" y="319560"/>
                  <a:pt x="308291" y="323941"/>
                  <a:pt x="308291" y="331671"/>
                </a:cubicBezTo>
                <a:cubicBezTo>
                  <a:pt x="308291" y="339531"/>
                  <a:pt x="313204" y="343654"/>
                  <a:pt x="324322" y="343654"/>
                </a:cubicBezTo>
                <a:cubicBezTo>
                  <a:pt x="330269" y="343654"/>
                  <a:pt x="335182" y="343010"/>
                  <a:pt x="339578" y="338887"/>
                </a:cubicBezTo>
                <a:cubicBezTo>
                  <a:pt x="342293" y="336310"/>
                  <a:pt x="343327" y="332316"/>
                  <a:pt x="343327" y="326389"/>
                </a:cubicBezTo>
                <a:lnTo>
                  <a:pt x="343327" y="319560"/>
                </a:lnTo>
                <a:cubicBezTo>
                  <a:pt x="343327" y="319560"/>
                  <a:pt x="343327" y="319560"/>
                  <a:pt x="323805" y="319560"/>
                </a:cubicBezTo>
                <a:close/>
                <a:moveTo>
                  <a:pt x="194132" y="272660"/>
                </a:moveTo>
                <a:cubicBezTo>
                  <a:pt x="194132" y="272660"/>
                  <a:pt x="194132" y="272660"/>
                  <a:pt x="211069" y="272660"/>
                </a:cubicBezTo>
                <a:cubicBezTo>
                  <a:pt x="211069" y="272660"/>
                  <a:pt x="211069" y="272660"/>
                  <a:pt x="211069" y="356796"/>
                </a:cubicBezTo>
                <a:cubicBezTo>
                  <a:pt x="211069" y="356796"/>
                  <a:pt x="211069" y="356796"/>
                  <a:pt x="194132" y="356796"/>
                </a:cubicBezTo>
                <a:close/>
                <a:moveTo>
                  <a:pt x="509976" y="271629"/>
                </a:moveTo>
                <a:cubicBezTo>
                  <a:pt x="522775" y="271629"/>
                  <a:pt x="533506" y="274335"/>
                  <a:pt x="541263" y="281035"/>
                </a:cubicBezTo>
                <a:cubicBezTo>
                  <a:pt x="541263" y="281035"/>
                  <a:pt x="541263" y="281035"/>
                  <a:pt x="530661" y="291858"/>
                </a:cubicBezTo>
                <a:cubicBezTo>
                  <a:pt x="525361" y="287348"/>
                  <a:pt x="517862" y="285673"/>
                  <a:pt x="509846" y="285673"/>
                </a:cubicBezTo>
                <a:cubicBezTo>
                  <a:pt x="499504" y="285673"/>
                  <a:pt x="494461" y="290054"/>
                  <a:pt x="494461" y="296497"/>
                </a:cubicBezTo>
                <a:cubicBezTo>
                  <a:pt x="494461" y="302295"/>
                  <a:pt x="497823" y="305258"/>
                  <a:pt x="506226" y="306160"/>
                </a:cubicBezTo>
                <a:cubicBezTo>
                  <a:pt x="506226" y="306160"/>
                  <a:pt x="506226" y="306160"/>
                  <a:pt x="517991" y="307191"/>
                </a:cubicBezTo>
                <a:cubicBezTo>
                  <a:pt x="535445" y="308608"/>
                  <a:pt x="544624" y="316339"/>
                  <a:pt x="544624" y="331027"/>
                </a:cubicBezTo>
                <a:cubicBezTo>
                  <a:pt x="544624" y="348679"/>
                  <a:pt x="529627" y="357827"/>
                  <a:pt x="509459" y="357827"/>
                </a:cubicBezTo>
                <a:cubicBezTo>
                  <a:pt x="495625" y="357827"/>
                  <a:pt x="483989" y="355508"/>
                  <a:pt x="474034" y="345716"/>
                </a:cubicBezTo>
                <a:cubicBezTo>
                  <a:pt x="474034" y="345716"/>
                  <a:pt x="474034" y="345716"/>
                  <a:pt x="485153" y="334506"/>
                </a:cubicBezTo>
                <a:cubicBezTo>
                  <a:pt x="492005" y="341464"/>
                  <a:pt x="501184" y="343396"/>
                  <a:pt x="509459" y="343396"/>
                </a:cubicBezTo>
                <a:cubicBezTo>
                  <a:pt x="520060" y="343396"/>
                  <a:pt x="527946" y="339660"/>
                  <a:pt x="527946" y="331671"/>
                </a:cubicBezTo>
                <a:cubicBezTo>
                  <a:pt x="527946" y="325873"/>
                  <a:pt x="524843" y="322523"/>
                  <a:pt x="516698" y="321750"/>
                </a:cubicBezTo>
                <a:cubicBezTo>
                  <a:pt x="516698" y="321750"/>
                  <a:pt x="516698" y="321750"/>
                  <a:pt x="503124" y="320591"/>
                </a:cubicBezTo>
                <a:cubicBezTo>
                  <a:pt x="487221" y="319045"/>
                  <a:pt x="478172" y="312087"/>
                  <a:pt x="478172" y="297398"/>
                </a:cubicBezTo>
                <a:cubicBezTo>
                  <a:pt x="478172" y="280777"/>
                  <a:pt x="492393" y="271629"/>
                  <a:pt x="509976" y="271629"/>
                </a:cubicBezTo>
                <a:close/>
                <a:moveTo>
                  <a:pt x="426199" y="271629"/>
                </a:moveTo>
                <a:cubicBezTo>
                  <a:pt x="434861" y="271629"/>
                  <a:pt x="442101" y="274464"/>
                  <a:pt x="447014" y="279231"/>
                </a:cubicBezTo>
                <a:cubicBezTo>
                  <a:pt x="453607" y="285545"/>
                  <a:pt x="455547" y="293533"/>
                  <a:pt x="455547" y="302939"/>
                </a:cubicBezTo>
                <a:cubicBezTo>
                  <a:pt x="455547" y="302939"/>
                  <a:pt x="455547" y="302939"/>
                  <a:pt x="455547" y="356796"/>
                </a:cubicBezTo>
                <a:lnTo>
                  <a:pt x="438610" y="356796"/>
                </a:lnTo>
                <a:cubicBezTo>
                  <a:pt x="438610" y="356796"/>
                  <a:pt x="438610" y="356796"/>
                  <a:pt x="438610" y="305516"/>
                </a:cubicBezTo>
                <a:cubicBezTo>
                  <a:pt x="438610" y="292373"/>
                  <a:pt x="431112" y="286704"/>
                  <a:pt x="421545" y="286704"/>
                </a:cubicBezTo>
                <a:cubicBezTo>
                  <a:pt x="412107" y="286704"/>
                  <a:pt x="404091" y="292502"/>
                  <a:pt x="404091" y="305516"/>
                </a:cubicBezTo>
                <a:cubicBezTo>
                  <a:pt x="404091" y="305516"/>
                  <a:pt x="404091" y="305516"/>
                  <a:pt x="404091" y="356796"/>
                </a:cubicBezTo>
                <a:cubicBezTo>
                  <a:pt x="404091" y="356796"/>
                  <a:pt x="404091" y="356796"/>
                  <a:pt x="387155" y="356796"/>
                </a:cubicBezTo>
                <a:cubicBezTo>
                  <a:pt x="387155" y="356796"/>
                  <a:pt x="387155" y="356796"/>
                  <a:pt x="387155" y="272660"/>
                </a:cubicBezTo>
                <a:cubicBezTo>
                  <a:pt x="387155" y="272660"/>
                  <a:pt x="387155" y="272660"/>
                  <a:pt x="403703" y="272660"/>
                </a:cubicBezTo>
                <a:cubicBezTo>
                  <a:pt x="403703" y="272660"/>
                  <a:pt x="403703" y="272660"/>
                  <a:pt x="403703" y="281035"/>
                </a:cubicBezTo>
                <a:cubicBezTo>
                  <a:pt x="409521" y="274722"/>
                  <a:pt x="417795" y="271629"/>
                  <a:pt x="426199" y="271629"/>
                </a:cubicBezTo>
                <a:close/>
                <a:moveTo>
                  <a:pt x="325486" y="271629"/>
                </a:moveTo>
                <a:cubicBezTo>
                  <a:pt x="348757" y="271629"/>
                  <a:pt x="360264" y="281550"/>
                  <a:pt x="360264" y="300491"/>
                </a:cubicBezTo>
                <a:cubicBezTo>
                  <a:pt x="360264" y="300491"/>
                  <a:pt x="360264" y="300491"/>
                  <a:pt x="360264" y="356796"/>
                </a:cubicBezTo>
                <a:lnTo>
                  <a:pt x="343586" y="356796"/>
                </a:lnTo>
                <a:cubicBezTo>
                  <a:pt x="343586" y="356796"/>
                  <a:pt x="343586" y="356796"/>
                  <a:pt x="343586" y="349195"/>
                </a:cubicBezTo>
                <a:cubicBezTo>
                  <a:pt x="337509" y="355250"/>
                  <a:pt x="331692" y="357827"/>
                  <a:pt x="321090" y="357827"/>
                </a:cubicBezTo>
                <a:cubicBezTo>
                  <a:pt x="310618" y="357827"/>
                  <a:pt x="303637" y="355250"/>
                  <a:pt x="298465" y="350096"/>
                </a:cubicBezTo>
                <a:cubicBezTo>
                  <a:pt x="294199" y="345716"/>
                  <a:pt x="291872" y="339145"/>
                  <a:pt x="291872" y="332058"/>
                </a:cubicBezTo>
                <a:cubicBezTo>
                  <a:pt x="291872" y="317885"/>
                  <a:pt x="301697" y="307835"/>
                  <a:pt x="321090" y="307835"/>
                </a:cubicBezTo>
                <a:cubicBezTo>
                  <a:pt x="321090" y="307835"/>
                  <a:pt x="321090" y="307835"/>
                  <a:pt x="343327" y="307835"/>
                </a:cubicBezTo>
                <a:cubicBezTo>
                  <a:pt x="343327" y="307835"/>
                  <a:pt x="343327" y="307835"/>
                  <a:pt x="343327" y="301779"/>
                </a:cubicBezTo>
                <a:cubicBezTo>
                  <a:pt x="343327" y="291085"/>
                  <a:pt x="338156" y="286060"/>
                  <a:pt x="324839" y="286060"/>
                </a:cubicBezTo>
                <a:cubicBezTo>
                  <a:pt x="315790" y="286060"/>
                  <a:pt x="311135" y="288379"/>
                  <a:pt x="306352" y="294306"/>
                </a:cubicBezTo>
                <a:cubicBezTo>
                  <a:pt x="306352" y="294306"/>
                  <a:pt x="306352" y="294306"/>
                  <a:pt x="295362" y="283870"/>
                </a:cubicBezTo>
                <a:cubicBezTo>
                  <a:pt x="303120" y="274593"/>
                  <a:pt x="311265" y="271629"/>
                  <a:pt x="325486" y="271629"/>
                </a:cubicBezTo>
                <a:close/>
                <a:moveTo>
                  <a:pt x="241709" y="238645"/>
                </a:moveTo>
                <a:cubicBezTo>
                  <a:pt x="241709" y="238645"/>
                  <a:pt x="241709" y="238645"/>
                  <a:pt x="258645" y="238645"/>
                </a:cubicBezTo>
                <a:cubicBezTo>
                  <a:pt x="258645" y="238645"/>
                  <a:pt x="258645" y="238645"/>
                  <a:pt x="258645" y="332573"/>
                </a:cubicBezTo>
                <a:cubicBezTo>
                  <a:pt x="258645" y="339016"/>
                  <a:pt x="260973" y="342366"/>
                  <a:pt x="267825" y="342366"/>
                </a:cubicBezTo>
                <a:cubicBezTo>
                  <a:pt x="267825" y="342366"/>
                  <a:pt x="267825" y="342366"/>
                  <a:pt x="275323" y="342366"/>
                </a:cubicBezTo>
                <a:cubicBezTo>
                  <a:pt x="275323" y="342366"/>
                  <a:pt x="275323" y="342366"/>
                  <a:pt x="275323" y="356796"/>
                </a:cubicBezTo>
                <a:lnTo>
                  <a:pt x="264851" y="356796"/>
                </a:lnTo>
                <a:cubicBezTo>
                  <a:pt x="248691" y="356796"/>
                  <a:pt x="241709" y="345973"/>
                  <a:pt x="241709" y="333604"/>
                </a:cubicBezTo>
                <a:cubicBezTo>
                  <a:pt x="241709" y="333604"/>
                  <a:pt x="241709" y="333604"/>
                  <a:pt x="241709" y="238645"/>
                </a:cubicBezTo>
                <a:close/>
                <a:moveTo>
                  <a:pt x="83335" y="238645"/>
                </a:moveTo>
                <a:cubicBezTo>
                  <a:pt x="101952" y="238645"/>
                  <a:pt x="101952" y="238645"/>
                  <a:pt x="101952" y="238645"/>
                </a:cubicBezTo>
                <a:cubicBezTo>
                  <a:pt x="129231" y="324585"/>
                  <a:pt x="129231" y="324585"/>
                  <a:pt x="129231" y="324585"/>
                </a:cubicBezTo>
                <a:cubicBezTo>
                  <a:pt x="156640" y="238645"/>
                  <a:pt x="156640" y="238645"/>
                  <a:pt x="156640" y="238645"/>
                </a:cubicBezTo>
                <a:cubicBezTo>
                  <a:pt x="175644" y="238645"/>
                  <a:pt x="175644" y="238645"/>
                  <a:pt x="175644" y="238645"/>
                </a:cubicBezTo>
                <a:lnTo>
                  <a:pt x="136342" y="356796"/>
                </a:lnTo>
                <a:cubicBezTo>
                  <a:pt x="122250" y="356796"/>
                  <a:pt x="122250" y="356796"/>
                  <a:pt x="122250" y="356796"/>
                </a:cubicBezTo>
                <a:cubicBezTo>
                  <a:pt x="83335" y="238645"/>
                  <a:pt x="83335" y="238645"/>
                  <a:pt x="83335" y="238645"/>
                </a:cubicBezTo>
                <a:close/>
                <a:moveTo>
                  <a:pt x="193615" y="238129"/>
                </a:moveTo>
                <a:cubicBezTo>
                  <a:pt x="193615" y="238129"/>
                  <a:pt x="193615" y="238129"/>
                  <a:pt x="211586" y="238129"/>
                </a:cubicBezTo>
                <a:cubicBezTo>
                  <a:pt x="211586" y="238129"/>
                  <a:pt x="211586" y="238129"/>
                  <a:pt x="211586" y="256039"/>
                </a:cubicBezTo>
                <a:cubicBezTo>
                  <a:pt x="211586" y="256039"/>
                  <a:pt x="211586" y="256039"/>
                  <a:pt x="193615" y="256039"/>
                </a:cubicBezTo>
                <a:close/>
                <a:moveTo>
                  <a:pt x="5451" y="18"/>
                </a:moveTo>
                <a:cubicBezTo>
                  <a:pt x="7289" y="148"/>
                  <a:pt x="8838" y="926"/>
                  <a:pt x="8838" y="926"/>
                </a:cubicBezTo>
                <a:cubicBezTo>
                  <a:pt x="8838" y="926"/>
                  <a:pt x="20837" y="5726"/>
                  <a:pt x="30513" y="4039"/>
                </a:cubicBezTo>
                <a:cubicBezTo>
                  <a:pt x="30513" y="4039"/>
                  <a:pt x="30513" y="4039"/>
                  <a:pt x="30901" y="3910"/>
                </a:cubicBezTo>
                <a:cubicBezTo>
                  <a:pt x="31417" y="3780"/>
                  <a:pt x="31804" y="3650"/>
                  <a:pt x="32320" y="3520"/>
                </a:cubicBezTo>
                <a:cubicBezTo>
                  <a:pt x="32320" y="3520"/>
                  <a:pt x="32320" y="3520"/>
                  <a:pt x="33481" y="3261"/>
                </a:cubicBezTo>
                <a:cubicBezTo>
                  <a:pt x="34126" y="3002"/>
                  <a:pt x="34513" y="2872"/>
                  <a:pt x="35029" y="2742"/>
                </a:cubicBezTo>
                <a:cubicBezTo>
                  <a:pt x="35029" y="2742"/>
                  <a:pt x="35029" y="2742"/>
                  <a:pt x="35674" y="2483"/>
                </a:cubicBezTo>
                <a:cubicBezTo>
                  <a:pt x="35674" y="2483"/>
                  <a:pt x="35674" y="2483"/>
                  <a:pt x="36320" y="2353"/>
                </a:cubicBezTo>
                <a:cubicBezTo>
                  <a:pt x="39803" y="1704"/>
                  <a:pt x="42384" y="2353"/>
                  <a:pt x="44448" y="4039"/>
                </a:cubicBezTo>
                <a:cubicBezTo>
                  <a:pt x="47545" y="6504"/>
                  <a:pt x="47803" y="10396"/>
                  <a:pt x="48061" y="12990"/>
                </a:cubicBezTo>
                <a:cubicBezTo>
                  <a:pt x="48061" y="12990"/>
                  <a:pt x="48061" y="12990"/>
                  <a:pt x="48061" y="13898"/>
                </a:cubicBezTo>
                <a:cubicBezTo>
                  <a:pt x="48964" y="16233"/>
                  <a:pt x="52576" y="25833"/>
                  <a:pt x="58769" y="30892"/>
                </a:cubicBezTo>
                <a:cubicBezTo>
                  <a:pt x="59931" y="31800"/>
                  <a:pt x="61221" y="32837"/>
                  <a:pt x="62511" y="33875"/>
                </a:cubicBezTo>
                <a:cubicBezTo>
                  <a:pt x="62511" y="33875"/>
                  <a:pt x="62511" y="33875"/>
                  <a:pt x="68833" y="38805"/>
                </a:cubicBezTo>
                <a:cubicBezTo>
                  <a:pt x="75671" y="44253"/>
                  <a:pt x="79929" y="51517"/>
                  <a:pt x="81478" y="56058"/>
                </a:cubicBezTo>
                <a:cubicBezTo>
                  <a:pt x="83026" y="60598"/>
                  <a:pt x="85348" y="64619"/>
                  <a:pt x="87671" y="67084"/>
                </a:cubicBezTo>
                <a:cubicBezTo>
                  <a:pt x="89348" y="68640"/>
                  <a:pt x="91283" y="70327"/>
                  <a:pt x="93219" y="72013"/>
                </a:cubicBezTo>
                <a:cubicBezTo>
                  <a:pt x="93219" y="72013"/>
                  <a:pt x="93219" y="72013"/>
                  <a:pt x="93477" y="72143"/>
                </a:cubicBezTo>
                <a:cubicBezTo>
                  <a:pt x="95154" y="73700"/>
                  <a:pt x="96831" y="75127"/>
                  <a:pt x="98121" y="76424"/>
                </a:cubicBezTo>
                <a:cubicBezTo>
                  <a:pt x="100315" y="78629"/>
                  <a:pt x="117604" y="90563"/>
                  <a:pt x="119281" y="91342"/>
                </a:cubicBezTo>
                <a:cubicBezTo>
                  <a:pt x="119281" y="91342"/>
                  <a:pt x="119539" y="91471"/>
                  <a:pt x="120313" y="91471"/>
                </a:cubicBezTo>
                <a:cubicBezTo>
                  <a:pt x="120313" y="91471"/>
                  <a:pt x="120313" y="91471"/>
                  <a:pt x="120700" y="91342"/>
                </a:cubicBezTo>
                <a:cubicBezTo>
                  <a:pt x="122120" y="91342"/>
                  <a:pt x="123797" y="91082"/>
                  <a:pt x="125345" y="90823"/>
                </a:cubicBezTo>
                <a:cubicBezTo>
                  <a:pt x="125345" y="90823"/>
                  <a:pt x="125345" y="90823"/>
                  <a:pt x="126765" y="90563"/>
                </a:cubicBezTo>
                <a:cubicBezTo>
                  <a:pt x="127281" y="90563"/>
                  <a:pt x="127668" y="90563"/>
                  <a:pt x="128055" y="90434"/>
                </a:cubicBezTo>
                <a:cubicBezTo>
                  <a:pt x="128055" y="90434"/>
                  <a:pt x="128055" y="90434"/>
                  <a:pt x="128571" y="90434"/>
                </a:cubicBezTo>
                <a:cubicBezTo>
                  <a:pt x="132958" y="90434"/>
                  <a:pt x="137344" y="92639"/>
                  <a:pt x="139796" y="93806"/>
                </a:cubicBezTo>
                <a:cubicBezTo>
                  <a:pt x="142118" y="95104"/>
                  <a:pt x="145473" y="98347"/>
                  <a:pt x="149473" y="102368"/>
                </a:cubicBezTo>
                <a:cubicBezTo>
                  <a:pt x="149473" y="102368"/>
                  <a:pt x="149473" y="102368"/>
                  <a:pt x="150376" y="103276"/>
                </a:cubicBezTo>
                <a:cubicBezTo>
                  <a:pt x="150892" y="103925"/>
                  <a:pt x="151408" y="104444"/>
                  <a:pt x="151795" y="104703"/>
                </a:cubicBezTo>
                <a:cubicBezTo>
                  <a:pt x="154892" y="107687"/>
                  <a:pt x="160311" y="111578"/>
                  <a:pt x="161343" y="111967"/>
                </a:cubicBezTo>
                <a:cubicBezTo>
                  <a:pt x="162246" y="112097"/>
                  <a:pt x="170245" y="112357"/>
                  <a:pt x="181599" y="112486"/>
                </a:cubicBezTo>
                <a:cubicBezTo>
                  <a:pt x="181599" y="112486"/>
                  <a:pt x="181599" y="112486"/>
                  <a:pt x="183793" y="112486"/>
                </a:cubicBezTo>
                <a:cubicBezTo>
                  <a:pt x="197340" y="112227"/>
                  <a:pt x="205727" y="112097"/>
                  <a:pt x="208823" y="112097"/>
                </a:cubicBezTo>
                <a:cubicBezTo>
                  <a:pt x="208823" y="112097"/>
                  <a:pt x="208823" y="112097"/>
                  <a:pt x="209081" y="112097"/>
                </a:cubicBezTo>
                <a:cubicBezTo>
                  <a:pt x="210629" y="111967"/>
                  <a:pt x="212307" y="111448"/>
                  <a:pt x="213597" y="111059"/>
                </a:cubicBezTo>
                <a:cubicBezTo>
                  <a:pt x="213339" y="110540"/>
                  <a:pt x="213081" y="109892"/>
                  <a:pt x="212694" y="109243"/>
                </a:cubicBezTo>
                <a:cubicBezTo>
                  <a:pt x="210758" y="105741"/>
                  <a:pt x="211791" y="103146"/>
                  <a:pt x="212823" y="100811"/>
                </a:cubicBezTo>
                <a:cubicBezTo>
                  <a:pt x="213210" y="99774"/>
                  <a:pt x="213597" y="98606"/>
                  <a:pt x="214113" y="97049"/>
                </a:cubicBezTo>
                <a:cubicBezTo>
                  <a:pt x="216306" y="90044"/>
                  <a:pt x="221725" y="86283"/>
                  <a:pt x="232434" y="84337"/>
                </a:cubicBezTo>
                <a:cubicBezTo>
                  <a:pt x="233725" y="84207"/>
                  <a:pt x="235015" y="84077"/>
                  <a:pt x="236305" y="84077"/>
                </a:cubicBezTo>
                <a:cubicBezTo>
                  <a:pt x="242627" y="84077"/>
                  <a:pt x="246885" y="87061"/>
                  <a:pt x="249852" y="89655"/>
                </a:cubicBezTo>
                <a:cubicBezTo>
                  <a:pt x="250627" y="90304"/>
                  <a:pt x="251272" y="90823"/>
                  <a:pt x="251917" y="91471"/>
                </a:cubicBezTo>
                <a:cubicBezTo>
                  <a:pt x="252562" y="92120"/>
                  <a:pt x="253207" y="92639"/>
                  <a:pt x="253852" y="93158"/>
                </a:cubicBezTo>
                <a:cubicBezTo>
                  <a:pt x="259142" y="97698"/>
                  <a:pt x="257336" y="103535"/>
                  <a:pt x="255658" y="107168"/>
                </a:cubicBezTo>
                <a:cubicBezTo>
                  <a:pt x="255400" y="107687"/>
                  <a:pt x="255142" y="108205"/>
                  <a:pt x="255013" y="108595"/>
                </a:cubicBezTo>
                <a:cubicBezTo>
                  <a:pt x="255013" y="108595"/>
                  <a:pt x="255013" y="108595"/>
                  <a:pt x="254626" y="109243"/>
                </a:cubicBezTo>
                <a:cubicBezTo>
                  <a:pt x="254497" y="109762"/>
                  <a:pt x="254368" y="110281"/>
                  <a:pt x="254368" y="110930"/>
                </a:cubicBezTo>
                <a:cubicBezTo>
                  <a:pt x="254368" y="110930"/>
                  <a:pt x="254368" y="110930"/>
                  <a:pt x="254368" y="111578"/>
                </a:cubicBezTo>
                <a:cubicBezTo>
                  <a:pt x="254497" y="112486"/>
                  <a:pt x="254497" y="113654"/>
                  <a:pt x="254368" y="114951"/>
                </a:cubicBezTo>
                <a:cubicBezTo>
                  <a:pt x="254368" y="117286"/>
                  <a:pt x="254110" y="119880"/>
                  <a:pt x="253207" y="120399"/>
                </a:cubicBezTo>
                <a:cubicBezTo>
                  <a:pt x="252691" y="120659"/>
                  <a:pt x="251530" y="120788"/>
                  <a:pt x="250498" y="120659"/>
                </a:cubicBezTo>
                <a:cubicBezTo>
                  <a:pt x="249594" y="122864"/>
                  <a:pt x="246240" y="129091"/>
                  <a:pt x="240950" y="129869"/>
                </a:cubicBezTo>
                <a:cubicBezTo>
                  <a:pt x="240950" y="129869"/>
                  <a:pt x="240950" y="129869"/>
                  <a:pt x="238627" y="130258"/>
                </a:cubicBezTo>
                <a:cubicBezTo>
                  <a:pt x="238369" y="130258"/>
                  <a:pt x="237595" y="130128"/>
                  <a:pt x="236563" y="130128"/>
                </a:cubicBezTo>
                <a:cubicBezTo>
                  <a:pt x="236950" y="130647"/>
                  <a:pt x="237337" y="131166"/>
                  <a:pt x="237853" y="131815"/>
                </a:cubicBezTo>
                <a:cubicBezTo>
                  <a:pt x="237853" y="131815"/>
                  <a:pt x="237853" y="131815"/>
                  <a:pt x="238756" y="132982"/>
                </a:cubicBezTo>
                <a:cubicBezTo>
                  <a:pt x="238756" y="132982"/>
                  <a:pt x="238756" y="132982"/>
                  <a:pt x="239402" y="133371"/>
                </a:cubicBezTo>
                <a:cubicBezTo>
                  <a:pt x="239402" y="133371"/>
                  <a:pt x="239402" y="133371"/>
                  <a:pt x="239660" y="133631"/>
                </a:cubicBezTo>
                <a:cubicBezTo>
                  <a:pt x="242627" y="135836"/>
                  <a:pt x="249723" y="141025"/>
                  <a:pt x="255400" y="142841"/>
                </a:cubicBezTo>
                <a:cubicBezTo>
                  <a:pt x="257336" y="143490"/>
                  <a:pt x="259271" y="144138"/>
                  <a:pt x="261206" y="144657"/>
                </a:cubicBezTo>
                <a:cubicBezTo>
                  <a:pt x="267141" y="146473"/>
                  <a:pt x="273206" y="148289"/>
                  <a:pt x="279270" y="151532"/>
                </a:cubicBezTo>
                <a:cubicBezTo>
                  <a:pt x="280431" y="152181"/>
                  <a:pt x="281850" y="152830"/>
                  <a:pt x="283398" y="153478"/>
                </a:cubicBezTo>
                <a:cubicBezTo>
                  <a:pt x="283398" y="153478"/>
                  <a:pt x="298623" y="161262"/>
                  <a:pt x="303784" y="162040"/>
                </a:cubicBezTo>
                <a:lnTo>
                  <a:pt x="304325" y="161950"/>
                </a:lnTo>
                <a:lnTo>
                  <a:pt x="306573" y="159908"/>
                </a:lnTo>
                <a:cubicBezTo>
                  <a:pt x="309357" y="157103"/>
                  <a:pt x="313467" y="157231"/>
                  <a:pt x="313467" y="157231"/>
                </a:cubicBezTo>
                <a:cubicBezTo>
                  <a:pt x="315324" y="157358"/>
                  <a:pt x="318638" y="157996"/>
                  <a:pt x="319301" y="158506"/>
                </a:cubicBezTo>
                <a:cubicBezTo>
                  <a:pt x="319964" y="159143"/>
                  <a:pt x="319036" y="159143"/>
                  <a:pt x="319036" y="159143"/>
                </a:cubicBezTo>
                <a:cubicBezTo>
                  <a:pt x="319036" y="159143"/>
                  <a:pt x="319036" y="159143"/>
                  <a:pt x="318240" y="159398"/>
                </a:cubicBezTo>
                <a:lnTo>
                  <a:pt x="317784" y="159740"/>
                </a:lnTo>
                <a:lnTo>
                  <a:pt x="320944" y="159316"/>
                </a:lnTo>
                <a:cubicBezTo>
                  <a:pt x="321976" y="159316"/>
                  <a:pt x="323138" y="159316"/>
                  <a:pt x="324299" y="159316"/>
                </a:cubicBezTo>
                <a:cubicBezTo>
                  <a:pt x="325331" y="159316"/>
                  <a:pt x="326492" y="159316"/>
                  <a:pt x="327782" y="159446"/>
                </a:cubicBezTo>
                <a:cubicBezTo>
                  <a:pt x="332621" y="159770"/>
                  <a:pt x="334846" y="160678"/>
                  <a:pt x="335862" y="161505"/>
                </a:cubicBezTo>
                <a:lnTo>
                  <a:pt x="336492" y="162709"/>
                </a:lnTo>
                <a:lnTo>
                  <a:pt x="339322" y="162709"/>
                </a:lnTo>
                <a:cubicBezTo>
                  <a:pt x="348248" y="162321"/>
                  <a:pt x="359502" y="159605"/>
                  <a:pt x="365970" y="157147"/>
                </a:cubicBezTo>
                <a:cubicBezTo>
                  <a:pt x="372308" y="154689"/>
                  <a:pt x="378517" y="153654"/>
                  <a:pt x="384597" y="152620"/>
                </a:cubicBezTo>
                <a:cubicBezTo>
                  <a:pt x="386537" y="152232"/>
                  <a:pt x="388478" y="151844"/>
                  <a:pt x="390547" y="151455"/>
                </a:cubicBezTo>
                <a:cubicBezTo>
                  <a:pt x="396498" y="150291"/>
                  <a:pt x="404647" y="145764"/>
                  <a:pt x="406976" y="144471"/>
                </a:cubicBezTo>
                <a:cubicBezTo>
                  <a:pt x="406976" y="144471"/>
                  <a:pt x="406976" y="144471"/>
                  <a:pt x="407364" y="144212"/>
                </a:cubicBezTo>
                <a:cubicBezTo>
                  <a:pt x="407364" y="144212"/>
                  <a:pt x="407364" y="144212"/>
                  <a:pt x="408140" y="143953"/>
                </a:cubicBezTo>
                <a:cubicBezTo>
                  <a:pt x="408140" y="143953"/>
                  <a:pt x="408140" y="143953"/>
                  <a:pt x="408916" y="143307"/>
                </a:cubicBezTo>
                <a:cubicBezTo>
                  <a:pt x="414608" y="140332"/>
                  <a:pt x="420041" y="137745"/>
                  <a:pt x="422757" y="136451"/>
                </a:cubicBezTo>
                <a:cubicBezTo>
                  <a:pt x="423145" y="136322"/>
                  <a:pt x="425733" y="135287"/>
                  <a:pt x="427802" y="134770"/>
                </a:cubicBezTo>
                <a:cubicBezTo>
                  <a:pt x="427802" y="134770"/>
                  <a:pt x="427802" y="134770"/>
                  <a:pt x="428190" y="134640"/>
                </a:cubicBezTo>
                <a:cubicBezTo>
                  <a:pt x="428190" y="134640"/>
                  <a:pt x="428190" y="134640"/>
                  <a:pt x="428837" y="134511"/>
                </a:cubicBezTo>
                <a:cubicBezTo>
                  <a:pt x="428837" y="134511"/>
                  <a:pt x="428837" y="134511"/>
                  <a:pt x="429225" y="134382"/>
                </a:cubicBezTo>
                <a:cubicBezTo>
                  <a:pt x="429225" y="134382"/>
                  <a:pt x="429225" y="134382"/>
                  <a:pt x="429355" y="134252"/>
                </a:cubicBezTo>
                <a:cubicBezTo>
                  <a:pt x="431942" y="133088"/>
                  <a:pt x="434141" y="130113"/>
                  <a:pt x="434399" y="129467"/>
                </a:cubicBezTo>
                <a:cubicBezTo>
                  <a:pt x="434399" y="129208"/>
                  <a:pt x="442549" y="99199"/>
                  <a:pt x="464540" y="84066"/>
                </a:cubicBezTo>
                <a:cubicBezTo>
                  <a:pt x="476052" y="76176"/>
                  <a:pt x="482003" y="72166"/>
                  <a:pt x="485237" y="69967"/>
                </a:cubicBezTo>
                <a:cubicBezTo>
                  <a:pt x="485237" y="69967"/>
                  <a:pt x="485237" y="69967"/>
                  <a:pt x="485495" y="69838"/>
                </a:cubicBezTo>
                <a:cubicBezTo>
                  <a:pt x="488341" y="67897"/>
                  <a:pt x="489505" y="67121"/>
                  <a:pt x="490670" y="66216"/>
                </a:cubicBezTo>
                <a:cubicBezTo>
                  <a:pt x="491575" y="65569"/>
                  <a:pt x="493257" y="63629"/>
                  <a:pt x="494809" y="61818"/>
                </a:cubicBezTo>
                <a:cubicBezTo>
                  <a:pt x="497008" y="59231"/>
                  <a:pt x="499466" y="56256"/>
                  <a:pt x="501924" y="54187"/>
                </a:cubicBezTo>
                <a:cubicBezTo>
                  <a:pt x="503476" y="53023"/>
                  <a:pt x="504640" y="51341"/>
                  <a:pt x="506710" y="50048"/>
                </a:cubicBezTo>
                <a:cubicBezTo>
                  <a:pt x="511237" y="47461"/>
                  <a:pt x="516929" y="44098"/>
                  <a:pt x="520034" y="38665"/>
                </a:cubicBezTo>
                <a:cubicBezTo>
                  <a:pt x="523656" y="32586"/>
                  <a:pt x="540989" y="9303"/>
                  <a:pt x="550432" y="6199"/>
                </a:cubicBezTo>
                <a:cubicBezTo>
                  <a:pt x="553020" y="5423"/>
                  <a:pt x="555477" y="4647"/>
                  <a:pt x="558323" y="4517"/>
                </a:cubicBezTo>
                <a:cubicBezTo>
                  <a:pt x="564791" y="4259"/>
                  <a:pt x="571647" y="7751"/>
                  <a:pt x="582254" y="16805"/>
                </a:cubicBezTo>
                <a:cubicBezTo>
                  <a:pt x="597389" y="29611"/>
                  <a:pt x="603986" y="35690"/>
                  <a:pt x="604762" y="36337"/>
                </a:cubicBezTo>
                <a:cubicBezTo>
                  <a:pt x="610195" y="40476"/>
                  <a:pt x="616792" y="45132"/>
                  <a:pt x="618345" y="45650"/>
                </a:cubicBezTo>
                <a:cubicBezTo>
                  <a:pt x="618992" y="45908"/>
                  <a:pt x="619897" y="46296"/>
                  <a:pt x="621061" y="46814"/>
                </a:cubicBezTo>
                <a:cubicBezTo>
                  <a:pt x="647709" y="57162"/>
                  <a:pt x="650943" y="60007"/>
                  <a:pt x="652366" y="62724"/>
                </a:cubicBezTo>
                <a:cubicBezTo>
                  <a:pt x="653142" y="64146"/>
                  <a:pt x="653271" y="65310"/>
                  <a:pt x="653271" y="66216"/>
                </a:cubicBezTo>
                <a:cubicBezTo>
                  <a:pt x="653142" y="66992"/>
                  <a:pt x="652366" y="71648"/>
                  <a:pt x="645898" y="69450"/>
                </a:cubicBezTo>
                <a:cubicBezTo>
                  <a:pt x="645122" y="69062"/>
                  <a:pt x="644345" y="68803"/>
                  <a:pt x="643569" y="68544"/>
                </a:cubicBezTo>
                <a:cubicBezTo>
                  <a:pt x="643569" y="68544"/>
                  <a:pt x="643569" y="68544"/>
                  <a:pt x="643440" y="68415"/>
                </a:cubicBezTo>
                <a:cubicBezTo>
                  <a:pt x="642923" y="68156"/>
                  <a:pt x="642405" y="67897"/>
                  <a:pt x="641888" y="67768"/>
                </a:cubicBezTo>
                <a:cubicBezTo>
                  <a:pt x="635032" y="65310"/>
                  <a:pt x="629340" y="65957"/>
                  <a:pt x="626235" y="66733"/>
                </a:cubicBezTo>
                <a:cubicBezTo>
                  <a:pt x="626235" y="66733"/>
                  <a:pt x="626235" y="66733"/>
                  <a:pt x="625459" y="67121"/>
                </a:cubicBezTo>
                <a:cubicBezTo>
                  <a:pt x="625459" y="67121"/>
                  <a:pt x="625459" y="67121"/>
                  <a:pt x="625330" y="67121"/>
                </a:cubicBezTo>
                <a:cubicBezTo>
                  <a:pt x="624683" y="67380"/>
                  <a:pt x="624036" y="67509"/>
                  <a:pt x="623390" y="67768"/>
                </a:cubicBezTo>
                <a:cubicBezTo>
                  <a:pt x="622613" y="67897"/>
                  <a:pt x="621708" y="68027"/>
                  <a:pt x="620932" y="68156"/>
                </a:cubicBezTo>
                <a:cubicBezTo>
                  <a:pt x="619897" y="68156"/>
                  <a:pt x="618862" y="68027"/>
                  <a:pt x="617957" y="67768"/>
                </a:cubicBezTo>
                <a:cubicBezTo>
                  <a:pt x="614205" y="66863"/>
                  <a:pt x="612006" y="62206"/>
                  <a:pt x="609807" y="59361"/>
                </a:cubicBezTo>
                <a:cubicBezTo>
                  <a:pt x="609160" y="58584"/>
                  <a:pt x="608255" y="57550"/>
                  <a:pt x="607867" y="57162"/>
                </a:cubicBezTo>
                <a:cubicBezTo>
                  <a:pt x="607867" y="57162"/>
                  <a:pt x="607867" y="57162"/>
                  <a:pt x="606961" y="56515"/>
                </a:cubicBezTo>
                <a:cubicBezTo>
                  <a:pt x="606961" y="56515"/>
                  <a:pt x="606961" y="56515"/>
                  <a:pt x="606185" y="55868"/>
                </a:cubicBezTo>
                <a:cubicBezTo>
                  <a:pt x="604633" y="54316"/>
                  <a:pt x="600493" y="51212"/>
                  <a:pt x="588205" y="49789"/>
                </a:cubicBezTo>
                <a:cubicBezTo>
                  <a:pt x="585617" y="49401"/>
                  <a:pt x="583030" y="48754"/>
                  <a:pt x="580573" y="47719"/>
                </a:cubicBezTo>
                <a:cubicBezTo>
                  <a:pt x="569707" y="42545"/>
                  <a:pt x="564662" y="38665"/>
                  <a:pt x="561945" y="35819"/>
                </a:cubicBezTo>
                <a:cubicBezTo>
                  <a:pt x="561945" y="35819"/>
                  <a:pt x="561945" y="35819"/>
                  <a:pt x="561816" y="35819"/>
                </a:cubicBezTo>
                <a:cubicBezTo>
                  <a:pt x="561428" y="35431"/>
                  <a:pt x="560134" y="34397"/>
                  <a:pt x="558582" y="36725"/>
                </a:cubicBezTo>
                <a:cubicBezTo>
                  <a:pt x="557418" y="38277"/>
                  <a:pt x="556124" y="40088"/>
                  <a:pt x="555219" y="41511"/>
                </a:cubicBezTo>
                <a:cubicBezTo>
                  <a:pt x="551597" y="46426"/>
                  <a:pt x="549268" y="54704"/>
                  <a:pt x="546034" y="60783"/>
                </a:cubicBezTo>
                <a:cubicBezTo>
                  <a:pt x="543965" y="64793"/>
                  <a:pt x="543059" y="66604"/>
                  <a:pt x="542412" y="67509"/>
                </a:cubicBezTo>
                <a:cubicBezTo>
                  <a:pt x="541895" y="68285"/>
                  <a:pt x="540601" y="71260"/>
                  <a:pt x="539696" y="73201"/>
                </a:cubicBezTo>
                <a:cubicBezTo>
                  <a:pt x="538144" y="76952"/>
                  <a:pt x="536333" y="81091"/>
                  <a:pt x="534651" y="83419"/>
                </a:cubicBezTo>
                <a:cubicBezTo>
                  <a:pt x="532193" y="87170"/>
                  <a:pt x="526889" y="94672"/>
                  <a:pt x="512660" y="97130"/>
                </a:cubicBezTo>
                <a:cubicBezTo>
                  <a:pt x="502441" y="98941"/>
                  <a:pt x="499337" y="108383"/>
                  <a:pt x="499207" y="108771"/>
                </a:cubicBezTo>
                <a:cubicBezTo>
                  <a:pt x="499207" y="108771"/>
                  <a:pt x="499207" y="108771"/>
                  <a:pt x="498948" y="109288"/>
                </a:cubicBezTo>
                <a:cubicBezTo>
                  <a:pt x="497655" y="111875"/>
                  <a:pt x="485495" y="134382"/>
                  <a:pt x="476440" y="142660"/>
                </a:cubicBezTo>
                <a:cubicBezTo>
                  <a:pt x="471137" y="147575"/>
                  <a:pt x="467256" y="149774"/>
                  <a:pt x="464410" y="151326"/>
                </a:cubicBezTo>
                <a:cubicBezTo>
                  <a:pt x="462470" y="152490"/>
                  <a:pt x="461306" y="153137"/>
                  <a:pt x="460400" y="154172"/>
                </a:cubicBezTo>
                <a:cubicBezTo>
                  <a:pt x="459365" y="155465"/>
                  <a:pt x="458460" y="156888"/>
                  <a:pt x="457813" y="157923"/>
                </a:cubicBezTo>
                <a:cubicBezTo>
                  <a:pt x="458330" y="158311"/>
                  <a:pt x="458977" y="158570"/>
                  <a:pt x="459624" y="158699"/>
                </a:cubicBezTo>
                <a:cubicBezTo>
                  <a:pt x="463505" y="159993"/>
                  <a:pt x="464410" y="162580"/>
                  <a:pt x="465316" y="165037"/>
                </a:cubicBezTo>
                <a:cubicBezTo>
                  <a:pt x="465704" y="166072"/>
                  <a:pt x="466092" y="167107"/>
                  <a:pt x="466739" y="168659"/>
                </a:cubicBezTo>
                <a:cubicBezTo>
                  <a:pt x="469973" y="175256"/>
                  <a:pt x="468550" y="181723"/>
                  <a:pt x="461823" y="190389"/>
                </a:cubicBezTo>
                <a:cubicBezTo>
                  <a:pt x="456778" y="197245"/>
                  <a:pt x="450052" y="198280"/>
                  <a:pt x="445524" y="198409"/>
                </a:cubicBezTo>
                <a:cubicBezTo>
                  <a:pt x="444489" y="198409"/>
                  <a:pt x="443584" y="198409"/>
                  <a:pt x="442678" y="198409"/>
                </a:cubicBezTo>
                <a:cubicBezTo>
                  <a:pt x="442678" y="198409"/>
                  <a:pt x="442678" y="198409"/>
                  <a:pt x="442031" y="198409"/>
                </a:cubicBezTo>
                <a:cubicBezTo>
                  <a:pt x="441385" y="198409"/>
                  <a:pt x="440738" y="198409"/>
                  <a:pt x="440220" y="198409"/>
                </a:cubicBezTo>
                <a:cubicBezTo>
                  <a:pt x="440220" y="198409"/>
                  <a:pt x="440220" y="198409"/>
                  <a:pt x="439703" y="198538"/>
                </a:cubicBezTo>
                <a:cubicBezTo>
                  <a:pt x="432071" y="198538"/>
                  <a:pt x="429872" y="191295"/>
                  <a:pt x="428966" y="187932"/>
                </a:cubicBezTo>
                <a:cubicBezTo>
                  <a:pt x="428966" y="187932"/>
                  <a:pt x="428966" y="187932"/>
                  <a:pt x="428449" y="186380"/>
                </a:cubicBezTo>
                <a:cubicBezTo>
                  <a:pt x="428449" y="186380"/>
                  <a:pt x="428449" y="186380"/>
                  <a:pt x="427414" y="185345"/>
                </a:cubicBezTo>
                <a:cubicBezTo>
                  <a:pt x="427414" y="185345"/>
                  <a:pt x="427414" y="185345"/>
                  <a:pt x="426897" y="184957"/>
                </a:cubicBezTo>
                <a:cubicBezTo>
                  <a:pt x="424698" y="183534"/>
                  <a:pt x="420300" y="180300"/>
                  <a:pt x="420429" y="178878"/>
                </a:cubicBezTo>
                <a:cubicBezTo>
                  <a:pt x="420558" y="177584"/>
                  <a:pt x="422757" y="175256"/>
                  <a:pt x="423533" y="174480"/>
                </a:cubicBezTo>
                <a:cubicBezTo>
                  <a:pt x="422887" y="172151"/>
                  <a:pt x="422240" y="168142"/>
                  <a:pt x="423663" y="164908"/>
                </a:cubicBezTo>
                <a:cubicBezTo>
                  <a:pt x="414737" y="168400"/>
                  <a:pt x="400249" y="172928"/>
                  <a:pt x="392488" y="174609"/>
                </a:cubicBezTo>
                <a:cubicBezTo>
                  <a:pt x="388866" y="175385"/>
                  <a:pt x="383433" y="175903"/>
                  <a:pt x="376448" y="176161"/>
                </a:cubicBezTo>
                <a:cubicBezTo>
                  <a:pt x="374378" y="176291"/>
                  <a:pt x="372179" y="176291"/>
                  <a:pt x="369850" y="176291"/>
                </a:cubicBezTo>
                <a:cubicBezTo>
                  <a:pt x="366487" y="176291"/>
                  <a:pt x="362994" y="175903"/>
                  <a:pt x="362994" y="175903"/>
                </a:cubicBezTo>
                <a:cubicBezTo>
                  <a:pt x="358596" y="175256"/>
                  <a:pt x="353551" y="174609"/>
                  <a:pt x="347213" y="174221"/>
                </a:cubicBezTo>
                <a:cubicBezTo>
                  <a:pt x="337899" y="173704"/>
                  <a:pt x="330397" y="174480"/>
                  <a:pt x="325869" y="175256"/>
                </a:cubicBezTo>
                <a:lnTo>
                  <a:pt x="316036" y="174975"/>
                </a:lnTo>
                <a:lnTo>
                  <a:pt x="305203" y="175272"/>
                </a:lnTo>
                <a:cubicBezTo>
                  <a:pt x="301978" y="174623"/>
                  <a:pt x="299010" y="173845"/>
                  <a:pt x="298365" y="173715"/>
                </a:cubicBezTo>
                <a:cubicBezTo>
                  <a:pt x="292172" y="172418"/>
                  <a:pt x="283656" y="172029"/>
                  <a:pt x="283527" y="172029"/>
                </a:cubicBezTo>
                <a:cubicBezTo>
                  <a:pt x="278108" y="171510"/>
                  <a:pt x="259916" y="169694"/>
                  <a:pt x="251143" y="166710"/>
                </a:cubicBezTo>
                <a:cubicBezTo>
                  <a:pt x="240950" y="163078"/>
                  <a:pt x="219145" y="152830"/>
                  <a:pt x="214629" y="149068"/>
                </a:cubicBezTo>
                <a:cubicBezTo>
                  <a:pt x="214629" y="149068"/>
                  <a:pt x="214629" y="149068"/>
                  <a:pt x="213726" y="148419"/>
                </a:cubicBezTo>
                <a:cubicBezTo>
                  <a:pt x="213726" y="148419"/>
                  <a:pt x="213726" y="148419"/>
                  <a:pt x="213210" y="148160"/>
                </a:cubicBezTo>
                <a:cubicBezTo>
                  <a:pt x="212694" y="147900"/>
                  <a:pt x="211791" y="147641"/>
                  <a:pt x="210629" y="147641"/>
                </a:cubicBezTo>
                <a:cubicBezTo>
                  <a:pt x="208565" y="147641"/>
                  <a:pt x="206888" y="148419"/>
                  <a:pt x="206759" y="148419"/>
                </a:cubicBezTo>
                <a:cubicBezTo>
                  <a:pt x="206759" y="148419"/>
                  <a:pt x="206759" y="148419"/>
                  <a:pt x="204178" y="149586"/>
                </a:cubicBezTo>
                <a:cubicBezTo>
                  <a:pt x="200050" y="151273"/>
                  <a:pt x="192824" y="153478"/>
                  <a:pt x="183535" y="153867"/>
                </a:cubicBezTo>
                <a:cubicBezTo>
                  <a:pt x="179406" y="153997"/>
                  <a:pt x="175277" y="153738"/>
                  <a:pt x="171277" y="153219"/>
                </a:cubicBezTo>
                <a:cubicBezTo>
                  <a:pt x="153214" y="150365"/>
                  <a:pt x="131409" y="139339"/>
                  <a:pt x="123281" y="135187"/>
                </a:cubicBezTo>
                <a:cubicBezTo>
                  <a:pt x="123281" y="135187"/>
                  <a:pt x="123281" y="135187"/>
                  <a:pt x="121217" y="134150"/>
                </a:cubicBezTo>
                <a:cubicBezTo>
                  <a:pt x="115152" y="131166"/>
                  <a:pt x="102379" y="120788"/>
                  <a:pt x="100186" y="118583"/>
                </a:cubicBezTo>
                <a:cubicBezTo>
                  <a:pt x="99799" y="118064"/>
                  <a:pt x="99154" y="117416"/>
                  <a:pt x="98380" y="116378"/>
                </a:cubicBezTo>
                <a:cubicBezTo>
                  <a:pt x="98380" y="116378"/>
                  <a:pt x="98380" y="116378"/>
                  <a:pt x="98121" y="115989"/>
                </a:cubicBezTo>
                <a:cubicBezTo>
                  <a:pt x="94896" y="111967"/>
                  <a:pt x="87929" y="103535"/>
                  <a:pt x="76059" y="93677"/>
                </a:cubicBezTo>
                <a:cubicBezTo>
                  <a:pt x="68962" y="87839"/>
                  <a:pt x="64188" y="82131"/>
                  <a:pt x="61995" y="76943"/>
                </a:cubicBezTo>
                <a:cubicBezTo>
                  <a:pt x="61995" y="76943"/>
                  <a:pt x="61995" y="76943"/>
                  <a:pt x="61737" y="76553"/>
                </a:cubicBezTo>
                <a:cubicBezTo>
                  <a:pt x="60705" y="74219"/>
                  <a:pt x="59286" y="69419"/>
                  <a:pt x="58769" y="67473"/>
                </a:cubicBezTo>
                <a:cubicBezTo>
                  <a:pt x="58769" y="67473"/>
                  <a:pt x="58769" y="67473"/>
                  <a:pt x="58253" y="66435"/>
                </a:cubicBezTo>
                <a:cubicBezTo>
                  <a:pt x="57350" y="64489"/>
                  <a:pt x="55931" y="61765"/>
                  <a:pt x="54641" y="59819"/>
                </a:cubicBezTo>
                <a:cubicBezTo>
                  <a:pt x="52705" y="56836"/>
                  <a:pt x="48190" y="49053"/>
                  <a:pt x="44706" y="42826"/>
                </a:cubicBezTo>
                <a:cubicBezTo>
                  <a:pt x="44706" y="42826"/>
                  <a:pt x="44706" y="42826"/>
                  <a:pt x="44577" y="42567"/>
                </a:cubicBezTo>
                <a:cubicBezTo>
                  <a:pt x="44577" y="42567"/>
                  <a:pt x="44577" y="42567"/>
                  <a:pt x="43932" y="41658"/>
                </a:cubicBezTo>
                <a:cubicBezTo>
                  <a:pt x="35287" y="28167"/>
                  <a:pt x="25353" y="22460"/>
                  <a:pt x="25224" y="22460"/>
                </a:cubicBezTo>
                <a:cubicBezTo>
                  <a:pt x="25224" y="22460"/>
                  <a:pt x="25224" y="22460"/>
                  <a:pt x="24449" y="21941"/>
                </a:cubicBezTo>
                <a:cubicBezTo>
                  <a:pt x="24449" y="21941"/>
                  <a:pt x="24449" y="21941"/>
                  <a:pt x="23675" y="21552"/>
                </a:cubicBezTo>
                <a:cubicBezTo>
                  <a:pt x="18772" y="19995"/>
                  <a:pt x="4580" y="12082"/>
                  <a:pt x="1999" y="9358"/>
                </a:cubicBezTo>
                <a:cubicBezTo>
                  <a:pt x="193" y="7542"/>
                  <a:pt x="-452" y="5077"/>
                  <a:pt x="322" y="3002"/>
                </a:cubicBezTo>
                <a:cubicBezTo>
                  <a:pt x="1483" y="407"/>
                  <a:pt x="3612" y="-112"/>
                  <a:pt x="5451" y="1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000" indent="-342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902223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kstpagina-met-beeld-link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65C2822-350B-7D2B-AAB4-39F4220EA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4" y="0"/>
            <a:ext cx="12190768" cy="6857307"/>
          </a:xfrm>
          <a:prstGeom prst="rect">
            <a:avLst/>
          </a:prstGeom>
        </p:spPr>
      </p:pic>
      <p:sp>
        <p:nvSpPr>
          <p:cNvPr id="11" name="Tijdelijke aanduiding voor tekst 4">
            <a:extLst>
              <a:ext uri="{FF2B5EF4-FFF2-40B4-BE49-F238E27FC236}">
                <a16:creationId xmlns:a16="http://schemas.microsoft.com/office/drawing/2014/main" id="{CEF3A015-90DC-76CA-A7C2-780A648621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4943872" y="1700808"/>
            <a:ext cx="6552728" cy="4248472"/>
          </a:xfrm>
        </p:spPr>
        <p:txBody>
          <a:bodyPr/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dirty="0"/>
              <a:t>Plaats hier tekst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52FBD8F3-A9DD-5289-9AE1-511F38491E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auto">
          <a:xfrm>
            <a:off x="551384" y="476672"/>
            <a:ext cx="7416824" cy="815644"/>
          </a:xfrm>
        </p:spPr>
        <p:txBody>
          <a:bodyPr bIns="0" anchor="t"/>
          <a:lstStyle>
            <a:lvl1pPr algn="l">
              <a:lnSpc>
                <a:spcPts val="5400"/>
              </a:lnSpc>
              <a:defRPr sz="4000" b="0">
                <a:solidFill>
                  <a:schemeClr val="accent1"/>
                </a:solidFill>
                <a:latin typeface="+mj-lt"/>
                <a:ea typeface="Source Sans Pro" panose="020B0503030403020204" pitchFamily="34" charset="0"/>
              </a:defRPr>
            </a:lvl1pPr>
          </a:lstStyle>
          <a:p>
            <a:pPr>
              <a:defRPr/>
            </a:pPr>
            <a:r>
              <a:rPr lang="nl-NL" dirty="0"/>
              <a:t>Titel komt hier</a:t>
            </a:r>
          </a:p>
        </p:txBody>
      </p:sp>
      <p:sp>
        <p:nvSpPr>
          <p:cNvPr id="2" name="Tijdelijke aanduiding voor afbeelding 3">
            <a:extLst>
              <a:ext uri="{FF2B5EF4-FFF2-40B4-BE49-F238E27FC236}">
                <a16:creationId xmlns:a16="http://schemas.microsoft.com/office/drawing/2014/main" id="{4B30355E-0A34-339E-75B8-9920C541208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-3864736" y="2060848"/>
            <a:ext cx="8111816" cy="820933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016000">
            <a:solidFill>
              <a:schemeClr val="accent2"/>
            </a:solidFill>
          </a:ln>
        </p:spPr>
        <p:txBody>
          <a:bodyPr/>
          <a:lstStyle>
            <a:lvl1pPr algn="r">
              <a:defRPr/>
            </a:lvl1pPr>
          </a:lstStyle>
          <a:p>
            <a:r>
              <a:rPr lang="nl-NL" dirty="0"/>
              <a:t>  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Klik om afbeelding </a:t>
            </a:r>
          </a:p>
          <a:p>
            <a:r>
              <a:rPr lang="nl-NL" dirty="0"/>
              <a:t>te plaatsen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08832A17-63FA-6144-2140-31A02FF1B0F2}"/>
              </a:ext>
            </a:extLst>
          </p:cNvPr>
          <p:cNvSpPr/>
          <p:nvPr userDrawn="1"/>
        </p:nvSpPr>
        <p:spPr bwMode="auto">
          <a:xfrm>
            <a:off x="-3193032" y="548680"/>
            <a:ext cx="2740024" cy="4099769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nl-NL" sz="1400" b="1" dirty="0">
                <a:solidFill>
                  <a:schemeClr val="tx2"/>
                </a:solidFill>
                <a:latin typeface="Source Sans Pro"/>
                <a:ea typeface="Source Sans Pro"/>
              </a:rPr>
              <a:t>Instructie voor het</a:t>
            </a:r>
            <a:endParaRPr lang="nl-NL" sz="1400" dirty="0"/>
          </a:p>
          <a:p>
            <a:pPr algn="ctr">
              <a:defRPr/>
            </a:pPr>
            <a:r>
              <a:rPr lang="nl-NL" sz="1400" b="1" dirty="0">
                <a:solidFill>
                  <a:schemeClr val="tx2"/>
                </a:solidFill>
                <a:latin typeface="Source Sans Pro"/>
                <a:ea typeface="Source Sans Pro"/>
              </a:rPr>
              <a:t>Plaatsen van een afbeelding en deze bijsnijden:</a:t>
            </a:r>
            <a:endParaRPr lang="nl-NL" sz="1400" dirty="0"/>
          </a:p>
          <a:p>
            <a:pPr algn="ctr">
              <a:defRPr/>
            </a:pPr>
            <a:endParaRPr lang="nl-NL" sz="1400" dirty="0">
              <a:latin typeface="Source Sans Pro"/>
              <a:ea typeface="Source Sans Pro"/>
            </a:endParaRPr>
          </a:p>
          <a:p>
            <a:pPr algn="ctr">
              <a:defRPr/>
            </a:pPr>
            <a:r>
              <a:rPr lang="nl-NL" sz="1400" dirty="0">
                <a:solidFill>
                  <a:schemeClr val="tx2"/>
                </a:solidFill>
                <a:latin typeface="Source Sans Pro"/>
                <a:ea typeface="Source Sans Pro"/>
              </a:rPr>
              <a:t>Na het plaatsen van de afbeelding, klikt u met de rechter muisknop op de afbeelding. U kiest ‘bijsnijden’. Zo kunt u het juiste deel van het beeld in het vak schuiven.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E3A029D-03A1-1961-8EDE-E344FEFC8D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1568608" y="6410934"/>
            <a:ext cx="519266" cy="28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58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Afsluiting-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DD3D953D-B758-9351-73EE-A62726C2BE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auto">
          <a:xfrm>
            <a:off x="1415480" y="2708920"/>
            <a:ext cx="5904656" cy="815644"/>
          </a:xfrm>
        </p:spPr>
        <p:txBody>
          <a:bodyPr bIns="0" anchor="t"/>
          <a:lstStyle>
            <a:lvl1pPr algn="l">
              <a:lnSpc>
                <a:spcPts val="5400"/>
              </a:lnSpc>
              <a:defRPr sz="5500" b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defRPr>
            </a:lvl1pPr>
          </a:lstStyle>
          <a:p>
            <a:pPr>
              <a:defRPr/>
            </a:pPr>
            <a:r>
              <a:rPr lang="nl-NL" dirty="0"/>
              <a:t>Bedankt!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986DB9-C530-E85D-7988-9A1214444DCE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415480" y="5085184"/>
            <a:ext cx="5832648" cy="815644"/>
          </a:xfrm>
          <a:prstGeom prst="rect">
            <a:avLst/>
          </a:prstGeom>
        </p:spPr>
        <p:txBody>
          <a:bodyPr vert="horz" lIns="72000" tIns="36000" rIns="72000" bIns="0" rtlCol="0" anchor="t">
            <a:noAutofit/>
          </a:bodyPr>
          <a:lstStyle>
            <a:lvl1pPr algn="l" defTabSz="914400">
              <a:lnSpc>
                <a:spcPts val="5400"/>
              </a:lnSpc>
              <a:spcBef>
                <a:spcPts val="0"/>
              </a:spcBef>
              <a:buNone/>
              <a:defRPr sz="5500" b="1">
                <a:solidFill>
                  <a:schemeClr val="bg1"/>
                </a:solidFill>
                <a:latin typeface="+mj-lt"/>
                <a:ea typeface="Source Sans Pro" panose="020B0503030403020204" pitchFamily="34" charset="0"/>
                <a:cs typeface="+mj-cs"/>
              </a:defRPr>
            </a:lvl1pPr>
          </a:lstStyle>
          <a:p>
            <a:pPr>
              <a:defRPr/>
            </a:pPr>
            <a:r>
              <a:rPr lang="nl-NL" sz="11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Ga voor meer informatie </a:t>
            </a:r>
            <a:r>
              <a:rPr lang="nl-NL" sz="1100" b="1" u="none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naar </a:t>
            </a:r>
            <a:r>
              <a:rPr lang="nl-NL" sz="1100" b="1" u="none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www.vilans.nl/regiokracht</a:t>
            </a:r>
            <a:endParaRPr lang="nl-NL" sz="1100" b="1" u="none" dirty="0">
              <a:solidFill>
                <a:schemeClr val="accent4">
                  <a:lumMod val="20000"/>
                  <a:lumOff val="80000"/>
                </a:schemeClr>
              </a:solidFill>
              <a:latin typeface="+mj-lt"/>
            </a:endParaRPr>
          </a:p>
          <a:p>
            <a:pPr>
              <a:defRPr/>
            </a:pPr>
            <a:endParaRPr lang="nl-NL" sz="1100" b="1" dirty="0">
              <a:solidFill>
                <a:schemeClr val="accent4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F1D52D7C-BA0B-2ED4-0FDA-01681BFBC049}"/>
              </a:ext>
            </a:extLst>
          </p:cNvPr>
          <p:cNvSpPr/>
          <p:nvPr userDrawn="1"/>
        </p:nvSpPr>
        <p:spPr>
          <a:xfrm>
            <a:off x="11496600" y="6525344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93C79FE-F763-38A9-BEFC-41A5480FE8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191344" y="6383242"/>
            <a:ext cx="519266" cy="28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67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Afsluiting-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A6E7BB-4004-EE98-A324-0FA0B16D380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415480" y="5085184"/>
            <a:ext cx="5832648" cy="815644"/>
          </a:xfrm>
          <a:prstGeom prst="rect">
            <a:avLst/>
          </a:prstGeom>
        </p:spPr>
        <p:txBody>
          <a:bodyPr vert="horz" lIns="72000" tIns="36000" rIns="72000" bIns="0" rtlCol="0" anchor="t">
            <a:noAutofit/>
          </a:bodyPr>
          <a:lstStyle>
            <a:lvl1pPr algn="l" defTabSz="914400">
              <a:lnSpc>
                <a:spcPts val="5400"/>
              </a:lnSpc>
              <a:spcBef>
                <a:spcPts val="0"/>
              </a:spcBef>
              <a:buNone/>
              <a:defRPr sz="5500" b="1">
                <a:solidFill>
                  <a:schemeClr val="bg1"/>
                </a:solidFill>
                <a:latin typeface="+mj-lt"/>
                <a:ea typeface="Source Sans Pro" panose="020B0503030403020204" pitchFamily="34" charset="0"/>
                <a:cs typeface="+mj-cs"/>
              </a:defRPr>
            </a:lvl1pPr>
          </a:lstStyle>
          <a:p>
            <a:pPr>
              <a:defRPr/>
            </a:pPr>
            <a:r>
              <a:rPr lang="nl-NL" sz="11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Ga voor meer informatie </a:t>
            </a:r>
            <a:r>
              <a:rPr lang="nl-NL" sz="1100" b="0" u="none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naar </a:t>
            </a:r>
            <a:r>
              <a:rPr lang="nl-NL" sz="1100" b="0" u="none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www.vilans.nl/regiokracht</a:t>
            </a:r>
            <a:endParaRPr lang="nl-NL" sz="1100" b="0" u="none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</a:endParaRPr>
          </a:p>
          <a:p>
            <a:pPr>
              <a:defRPr/>
            </a:pPr>
            <a:endParaRPr lang="nl-NL" sz="1100" b="0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A5019308-86B2-D4A5-CA67-483A55DF39B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auto">
          <a:xfrm>
            <a:off x="1415480" y="2708920"/>
            <a:ext cx="5904656" cy="815644"/>
          </a:xfrm>
        </p:spPr>
        <p:txBody>
          <a:bodyPr bIns="0" anchor="t"/>
          <a:lstStyle>
            <a:lvl1pPr algn="l">
              <a:lnSpc>
                <a:spcPts val="5400"/>
              </a:lnSpc>
              <a:defRPr sz="5500" b="1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defRPr>
            </a:lvl1pPr>
          </a:lstStyle>
          <a:p>
            <a:pPr>
              <a:defRPr/>
            </a:pPr>
            <a:r>
              <a:rPr lang="nl-NL" dirty="0"/>
              <a:t>Bedankt!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6BE2042-B547-D3BA-5C5F-C37B0351EDCD}"/>
              </a:ext>
            </a:extLst>
          </p:cNvPr>
          <p:cNvSpPr/>
          <p:nvPr userDrawn="1"/>
        </p:nvSpPr>
        <p:spPr bwMode="auto">
          <a:xfrm>
            <a:off x="11496600" y="6525344"/>
            <a:ext cx="36004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53FB01B-6FC6-06FE-084E-4A45C1054D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191344" y="6383242"/>
            <a:ext cx="519266" cy="28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79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CC772-DA99-6114-5D2B-FF0F9238B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67" y="136525"/>
            <a:ext cx="10515600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3C5E4-EBF8-F183-3D8F-676552B5A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867" y="1554692"/>
            <a:ext cx="10515600" cy="4351338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A2D20-777D-9BCD-9AD0-9B39CEF5E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96A47-40F0-498F-A929-90AE9EAB651C}" type="datetimeFigureOut">
              <a:rPr lang="en-GB" smtClean="0"/>
              <a:t>08/12/2024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49692-0481-056B-0B71-AA2B2265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FDE81-C09E-479C-AEC9-4107463E4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173A5-AD25-45B2-99B6-FFDDE97BD072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884749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AD25D-4266-5D40-1F63-067379E390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A6298C-182E-DD97-7F66-C242863E23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5FA3D-3E8B-92F3-FD22-A2C3B605F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96A47-40F0-498F-A929-90AE9EAB651C}" type="datetimeFigureOut">
              <a:rPr lang="en-GB" smtClean="0"/>
              <a:t>08/12/2024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EDADE-B885-C024-E492-06E2E0C2F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D448A-9192-D3CE-A63C-C654427DC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173A5-AD25-45B2-99B6-FFDDE97BD072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956159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C3BBF-8138-21C8-6C31-E9D3281F7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7385C7-CAE0-3035-E790-081342270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24698-7EEA-E60D-53A9-AE51FE259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96A47-40F0-498F-A929-90AE9EAB651C}" type="datetimeFigureOut">
              <a:rPr lang="en-GB" smtClean="0"/>
              <a:t>08/12/2024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3AEEA-4D98-CD0F-5457-547629406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2E597-DDB9-105E-033C-4DA3C39FE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173A5-AD25-45B2-99B6-FFDDE97BD072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111069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8E839-52AF-DB90-9575-39C8B2360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EDCCE-5FFE-1859-7C4A-560F3B98C0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331BA4-DCB5-6705-F634-0BCE5AA0D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F634BE-3A49-0929-E4E2-D44BA5159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96A47-40F0-498F-A929-90AE9EAB651C}" type="datetimeFigureOut">
              <a:rPr lang="en-GB" smtClean="0"/>
              <a:t>08/12/2024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13DAB1-07C8-A445-16AC-A84DBD247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D09C37-8E13-A561-64DC-B2D74E7BA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173A5-AD25-45B2-99B6-FFDDE97BD072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943221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51F70-D1FA-1473-4E2D-7A7A702FC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8DF84-AA3B-1832-ED3A-96CA938F4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16DC97-CEE5-64CD-F3DC-60E96794E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FA3634-64C1-4A41-4992-73ADC86D71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B99B03-342D-C00F-838E-428438E5F3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AA046E-8DE2-CD1A-C24E-B939E3A8E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96A47-40F0-498F-A929-90AE9EAB651C}" type="datetimeFigureOut">
              <a:rPr lang="en-GB" smtClean="0"/>
              <a:t>08/12/2024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A32953-14CE-1A27-47E6-CAD4363C6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3FAA51-7DC8-31D2-26CA-7D0602A34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173A5-AD25-45B2-99B6-FFDDE97BD072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482131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F5D44-508B-38D0-7DF4-0ABFA1375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9148B6-0262-F4A8-CC10-B5978F728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96A47-40F0-498F-A929-90AE9EAB651C}" type="datetimeFigureOut">
              <a:rPr lang="en-GB" smtClean="0"/>
              <a:t>08/12/2024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3925D2-7FFB-9F70-716A-BDFA32509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528B01-8EA1-5DE7-572E-8C36BFDDE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173A5-AD25-45B2-99B6-FFDDE97BD072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87963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FA77C1-D5A0-D25E-99DE-68AD98EC8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96A47-40F0-498F-A929-90AE9EAB651C}" type="datetimeFigureOut">
              <a:rPr lang="en-GB" smtClean="0"/>
              <a:t>08/12/2024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53642E-014E-817F-DC9A-6858C838B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7807FF-E4E6-BC35-91BB-31EE5E556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173A5-AD25-45B2-99B6-FFDDE97BD072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2756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 met gestippeld vlak (Blauw)"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A74E3B55-6D11-4E50-958A-6D8AA25EEA96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641350" y="638969"/>
            <a:ext cx="10909300" cy="5580062"/>
          </a:xfrm>
          <a:prstGeom prst="rect">
            <a:avLst/>
          </a:prstGeom>
          <a:pattFill prst="pct75">
            <a:fgClr>
              <a:schemeClr val="accent1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Driehoek 2 (PHJU)">
            <a:extLst>
              <a:ext uri="{FF2B5EF4-FFF2-40B4-BE49-F238E27FC236}">
                <a16:creationId xmlns:a16="http://schemas.microsoft.com/office/drawing/2014/main" id="{A2B6F8D8-8445-4596-8A0C-BD59E7AD88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body" idx="1001" hasCustomPrompt="1"/>
            <p:custDataLst>
              <p:custData r:id="rId1"/>
            </p:custDataLst>
          </p:nvPr>
        </p:nvSpPr>
        <p:spPr bwMode="gray">
          <a:xfrm rot="10800000">
            <a:off x="5909412" y="691858"/>
            <a:ext cx="345681" cy="298001"/>
          </a:xfrm>
          <a:prstGeom prst="triangle">
            <a:avLst/>
          </a:prstGeom>
          <a:solidFill>
            <a:srgbClr val="C2C7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11" name="Placeholder 6">
            <a:extLst>
              <a:ext uri="{FF2B5EF4-FFF2-40B4-BE49-F238E27FC236}">
                <a16:creationId xmlns:a16="http://schemas.microsoft.com/office/drawing/2014/main" id="{6BBF8964-30BD-42DC-B74F-E14E3FB478C1}"/>
              </a:ext>
            </a:extLst>
          </p:cNvPr>
          <p:cNvSpPr>
            <a:spLocks noGrp="1" noSelect="1"/>
          </p:cNvSpPr>
          <p:nvPr>
            <p:ph type="body" idx="1000" hasCustomPrompt="1"/>
            <p:custDataLst>
              <p:custData r:id="rId2"/>
            </p:custDataLst>
          </p:nvPr>
        </p:nvSpPr>
        <p:spPr bwMode="gray">
          <a:xfrm>
            <a:off x="5523017" y="436458"/>
            <a:ext cx="1107615" cy="359019"/>
          </a:xfrm>
          <a:prstGeom prst="roundRect">
            <a:avLst/>
          </a:prstGeom>
          <a:solidFill>
            <a:srgbClr val="C4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52000" tIns="54000" rIns="252000" bIns="54000" rtlCol="0" anchor="ctr">
            <a:spAutoFit/>
          </a:bodyPr>
          <a:lstStyle>
            <a:lvl1pPr marL="0" indent="-342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algn="ctr"/>
            <a:r>
              <a:rPr lang="nl-NL" sz="1400"/>
              <a:t>[Tekst]</a:t>
            </a:r>
          </a:p>
        </p:txBody>
      </p:sp>
    </p:spTree>
    <p:extLst>
      <p:ext uri="{BB962C8B-B14F-4D97-AF65-F5344CB8AC3E}">
        <p14:creationId xmlns:p14="http://schemas.microsoft.com/office/powerpoint/2010/main" val="148009090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94E8D-97E3-8B1A-1A17-25EBBCCB7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95F9F-91B4-1CF8-6F5C-380800C2D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E391F1-FB57-9EE3-CA26-2DA2179F51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21ECD2-F64C-620A-ED7E-72409669F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96A47-40F0-498F-A929-90AE9EAB651C}" type="datetimeFigureOut">
              <a:rPr lang="en-GB" smtClean="0"/>
              <a:t>08/12/2024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A7DD40-F92B-A7DC-78F8-2F1326D36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EEB51D-4B36-87C3-F91A-CE5FA1FBF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173A5-AD25-45B2-99B6-FFDDE97BD072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135013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7588A-5D45-22A1-DEAA-D4461E8B3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07EFF2-9871-5696-B88E-021EA25642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E649CE-AAB5-6CF9-B623-E8E046F18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FFE714-FB89-C981-2444-6BABBBD57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96A47-40F0-498F-A929-90AE9EAB651C}" type="datetimeFigureOut">
              <a:rPr lang="en-GB" smtClean="0"/>
              <a:t>08/12/2024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BA66D1-47DA-815F-F42A-589D3B917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9FED1-C5B4-988C-F2DE-F7036661A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173A5-AD25-45B2-99B6-FFDDE97BD072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138451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D19D6-8527-F7D9-3466-3457B297D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6B0782-DBF7-3DE2-66E2-ADFE25B9B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B84F3-B41C-C9C8-4C40-57C3FC2D9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96A47-40F0-498F-A929-90AE9EAB651C}" type="datetimeFigureOut">
              <a:rPr lang="en-GB" smtClean="0"/>
              <a:t>08/12/2024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92755-586B-DB3E-E552-E699E862F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5BF0E-48F6-4779-904D-DBE70379B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173A5-AD25-45B2-99B6-FFDDE97BD072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000455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545B75-C89B-8DD5-C0F9-6FF3D49656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8C255A-7F93-A2B4-D5BD-84C5A9FDB6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EDFD3-0D52-945E-B34E-BA36B7D80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96A47-40F0-498F-A929-90AE9EAB651C}" type="datetimeFigureOut">
              <a:rPr lang="en-GB" smtClean="0"/>
              <a:t>08/12/2024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5A17F-BFD1-44B5-A124-82F763C5F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CE52A-BC95-2301-6AAB-4A4BD1A58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173A5-AD25-45B2-99B6-FFDDE97BD072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735551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F4D7A97-3AD7-4FB7-A38D-6DDA5B98B77F}"/>
              </a:ext>
            </a:extLst>
          </p:cNvPr>
          <p:cNvGrpSpPr/>
          <p:nvPr userDrawn="1"/>
        </p:nvGrpSpPr>
        <p:grpSpPr>
          <a:xfrm>
            <a:off x="-555386" y="-193716"/>
            <a:ext cx="7779279" cy="7483160"/>
            <a:chOff x="5889913" y="215788"/>
            <a:chExt cx="7779279" cy="7483160"/>
          </a:xfrm>
        </p:grpSpPr>
        <p:sp>
          <p:nvSpPr>
            <p:cNvPr id="7" name="Graphic 4">
              <a:extLst>
                <a:ext uri="{FF2B5EF4-FFF2-40B4-BE49-F238E27FC236}">
                  <a16:creationId xmlns:a16="http://schemas.microsoft.com/office/drawing/2014/main" id="{B9D66465-A03A-42E0-8D6B-2C449DC52F65}"/>
                </a:ext>
              </a:extLst>
            </p:cNvPr>
            <p:cNvSpPr/>
            <p:nvPr userDrawn="1"/>
          </p:nvSpPr>
          <p:spPr>
            <a:xfrm rot="4319383">
              <a:off x="6305590" y="335345"/>
              <a:ext cx="7455928" cy="7271277"/>
            </a:xfrm>
            <a:custGeom>
              <a:avLst/>
              <a:gdLst>
                <a:gd name="connsiteX0" fmla="*/ 3006252 w 5586068"/>
                <a:gd name="connsiteY0" fmla="*/ 9676 h 5024960"/>
                <a:gd name="connsiteX1" fmla="*/ 307567 w 5586068"/>
                <a:gd name="connsiteY1" fmla="*/ 1425942 h 5024960"/>
                <a:gd name="connsiteX2" fmla="*/ 425211 w 5586068"/>
                <a:gd name="connsiteY2" fmla="*/ 3954481 h 5024960"/>
                <a:gd name="connsiteX3" fmla="*/ 1808745 w 5586068"/>
                <a:gd name="connsiteY3" fmla="*/ 4859985 h 5024960"/>
                <a:gd name="connsiteX4" fmla="*/ 3475857 w 5586068"/>
                <a:gd name="connsiteY4" fmla="*/ 5016195 h 5024960"/>
                <a:gd name="connsiteX5" fmla="*/ 5026621 w 5586068"/>
                <a:gd name="connsiteY5" fmla="*/ 4521636 h 5024960"/>
                <a:gd name="connsiteX6" fmla="*/ 5580812 w 5586068"/>
                <a:gd name="connsiteY6" fmla="*/ 3073608 h 5024960"/>
                <a:gd name="connsiteX7" fmla="*/ 5006527 w 5586068"/>
                <a:gd name="connsiteY7" fmla="*/ 1075603 h 5024960"/>
                <a:gd name="connsiteX8" fmla="*/ 2990048 w 5586068"/>
                <a:gd name="connsiteY8" fmla="*/ 51807 h 5024960"/>
                <a:gd name="connsiteX0" fmla="*/ 3006252 w 5586068"/>
                <a:gd name="connsiteY0" fmla="*/ 9676 h 5024960"/>
                <a:gd name="connsiteX1" fmla="*/ 307567 w 5586068"/>
                <a:gd name="connsiteY1" fmla="*/ 1425942 h 5024960"/>
                <a:gd name="connsiteX2" fmla="*/ 425211 w 5586068"/>
                <a:gd name="connsiteY2" fmla="*/ 3954481 h 5024960"/>
                <a:gd name="connsiteX3" fmla="*/ 1808745 w 5586068"/>
                <a:gd name="connsiteY3" fmla="*/ 4859985 h 5024960"/>
                <a:gd name="connsiteX4" fmla="*/ 3475857 w 5586068"/>
                <a:gd name="connsiteY4" fmla="*/ 5016195 h 5024960"/>
                <a:gd name="connsiteX5" fmla="*/ 5026621 w 5586068"/>
                <a:gd name="connsiteY5" fmla="*/ 4521636 h 5024960"/>
                <a:gd name="connsiteX6" fmla="*/ 5580812 w 5586068"/>
                <a:gd name="connsiteY6" fmla="*/ 3073608 h 5024960"/>
                <a:gd name="connsiteX7" fmla="*/ 5006527 w 5586068"/>
                <a:gd name="connsiteY7" fmla="*/ 1075603 h 5024960"/>
                <a:gd name="connsiteX8" fmla="*/ 3017397 w 5586068"/>
                <a:gd name="connsiteY8" fmla="*/ 4322 h 502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86068" h="5024960">
                  <a:moveTo>
                    <a:pt x="3006252" y="9676"/>
                  </a:moveTo>
                  <a:cubicBezTo>
                    <a:pt x="1945186" y="-82690"/>
                    <a:pt x="830322" y="493540"/>
                    <a:pt x="307567" y="1425942"/>
                  </a:cubicBezTo>
                  <a:cubicBezTo>
                    <a:pt x="-128981" y="2204403"/>
                    <a:pt x="-110507" y="3240514"/>
                    <a:pt x="425211" y="3954481"/>
                  </a:cubicBezTo>
                  <a:cubicBezTo>
                    <a:pt x="761615" y="4403020"/>
                    <a:pt x="1270434" y="4702478"/>
                    <a:pt x="1808745" y="4859985"/>
                  </a:cubicBezTo>
                  <a:cubicBezTo>
                    <a:pt x="2347056" y="5017492"/>
                    <a:pt x="2915832" y="5041798"/>
                    <a:pt x="3475857" y="5016195"/>
                  </a:cubicBezTo>
                  <a:cubicBezTo>
                    <a:pt x="4029724" y="4990916"/>
                    <a:pt x="4621510" y="4900171"/>
                    <a:pt x="5026621" y="4521636"/>
                  </a:cubicBezTo>
                  <a:cubicBezTo>
                    <a:pt x="5413906" y="4159953"/>
                    <a:pt x="5552940" y="3602845"/>
                    <a:pt x="5580812" y="3073608"/>
                  </a:cubicBezTo>
                  <a:cubicBezTo>
                    <a:pt x="5617110" y="2377791"/>
                    <a:pt x="5469650" y="1618127"/>
                    <a:pt x="5006527" y="1075603"/>
                  </a:cubicBezTo>
                  <a:cubicBezTo>
                    <a:pt x="4504189" y="487058"/>
                    <a:pt x="3748865" y="171228"/>
                    <a:pt x="3017397" y="4322"/>
                  </a:cubicBezTo>
                </a:path>
              </a:pathLst>
            </a:custGeom>
            <a:solidFill>
              <a:srgbClr val="FFFFFF">
                <a:alpha val="7059"/>
              </a:srgbClr>
            </a:solidFill>
            <a:ln w="323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Graphic 2">
              <a:extLst>
                <a:ext uri="{FF2B5EF4-FFF2-40B4-BE49-F238E27FC236}">
                  <a16:creationId xmlns:a16="http://schemas.microsoft.com/office/drawing/2014/main" id="{A9FD98F5-B761-43BF-95AD-B2E7083FBE2F}"/>
                </a:ext>
              </a:extLst>
            </p:cNvPr>
            <p:cNvSpPr/>
            <p:nvPr userDrawn="1"/>
          </p:nvSpPr>
          <p:spPr>
            <a:xfrm rot="15014318" flipV="1">
              <a:off x="5924731" y="180970"/>
              <a:ext cx="7194510" cy="7264145"/>
            </a:xfrm>
            <a:custGeom>
              <a:avLst/>
              <a:gdLst>
                <a:gd name="connsiteX0" fmla="*/ 3006252 w 5586068"/>
                <a:gd name="connsiteY0" fmla="*/ 9676 h 5024960"/>
                <a:gd name="connsiteX1" fmla="*/ 307567 w 5586068"/>
                <a:gd name="connsiteY1" fmla="*/ 1425942 h 5024960"/>
                <a:gd name="connsiteX2" fmla="*/ 425211 w 5586068"/>
                <a:gd name="connsiteY2" fmla="*/ 3954481 h 5024960"/>
                <a:gd name="connsiteX3" fmla="*/ 1808745 w 5586068"/>
                <a:gd name="connsiteY3" fmla="*/ 4859985 h 5024960"/>
                <a:gd name="connsiteX4" fmla="*/ 3475857 w 5586068"/>
                <a:gd name="connsiteY4" fmla="*/ 5016195 h 5024960"/>
                <a:gd name="connsiteX5" fmla="*/ 5026621 w 5586068"/>
                <a:gd name="connsiteY5" fmla="*/ 4521636 h 5024960"/>
                <a:gd name="connsiteX6" fmla="*/ 5580812 w 5586068"/>
                <a:gd name="connsiteY6" fmla="*/ 3073608 h 5024960"/>
                <a:gd name="connsiteX7" fmla="*/ 5006527 w 5586068"/>
                <a:gd name="connsiteY7" fmla="*/ 1075603 h 5024960"/>
                <a:gd name="connsiteX8" fmla="*/ 2990048 w 5586068"/>
                <a:gd name="connsiteY8" fmla="*/ 51807 h 5024960"/>
                <a:gd name="connsiteX0" fmla="*/ 3006252 w 5586068"/>
                <a:gd name="connsiteY0" fmla="*/ 9676 h 5024960"/>
                <a:gd name="connsiteX1" fmla="*/ 307567 w 5586068"/>
                <a:gd name="connsiteY1" fmla="*/ 1425942 h 5024960"/>
                <a:gd name="connsiteX2" fmla="*/ 425211 w 5586068"/>
                <a:gd name="connsiteY2" fmla="*/ 3954481 h 5024960"/>
                <a:gd name="connsiteX3" fmla="*/ 1808745 w 5586068"/>
                <a:gd name="connsiteY3" fmla="*/ 4859985 h 5024960"/>
                <a:gd name="connsiteX4" fmla="*/ 3475857 w 5586068"/>
                <a:gd name="connsiteY4" fmla="*/ 5016195 h 5024960"/>
                <a:gd name="connsiteX5" fmla="*/ 5026621 w 5586068"/>
                <a:gd name="connsiteY5" fmla="*/ 4521636 h 5024960"/>
                <a:gd name="connsiteX6" fmla="*/ 5580812 w 5586068"/>
                <a:gd name="connsiteY6" fmla="*/ 3073608 h 5024960"/>
                <a:gd name="connsiteX7" fmla="*/ 5006527 w 5586068"/>
                <a:gd name="connsiteY7" fmla="*/ 1075603 h 5024960"/>
                <a:gd name="connsiteX8" fmla="*/ 3019034 w 5586068"/>
                <a:gd name="connsiteY8" fmla="*/ 54474 h 5024960"/>
                <a:gd name="connsiteX0" fmla="*/ 3006252 w 5586068"/>
                <a:gd name="connsiteY0" fmla="*/ 9676 h 5024960"/>
                <a:gd name="connsiteX1" fmla="*/ 307567 w 5586068"/>
                <a:gd name="connsiteY1" fmla="*/ 1425942 h 5024960"/>
                <a:gd name="connsiteX2" fmla="*/ 425211 w 5586068"/>
                <a:gd name="connsiteY2" fmla="*/ 3954481 h 5024960"/>
                <a:gd name="connsiteX3" fmla="*/ 1808745 w 5586068"/>
                <a:gd name="connsiteY3" fmla="*/ 4859985 h 5024960"/>
                <a:gd name="connsiteX4" fmla="*/ 3475857 w 5586068"/>
                <a:gd name="connsiteY4" fmla="*/ 5016195 h 5024960"/>
                <a:gd name="connsiteX5" fmla="*/ 5026621 w 5586068"/>
                <a:gd name="connsiteY5" fmla="*/ 4521636 h 5024960"/>
                <a:gd name="connsiteX6" fmla="*/ 5580812 w 5586068"/>
                <a:gd name="connsiteY6" fmla="*/ 3073608 h 5024960"/>
                <a:gd name="connsiteX7" fmla="*/ 5006527 w 5586068"/>
                <a:gd name="connsiteY7" fmla="*/ 1075603 h 5024960"/>
                <a:gd name="connsiteX8" fmla="*/ 3022491 w 5586068"/>
                <a:gd name="connsiteY8" fmla="*/ 32125 h 5024960"/>
                <a:gd name="connsiteX0" fmla="*/ 3006252 w 5586068"/>
                <a:gd name="connsiteY0" fmla="*/ 9676 h 5024960"/>
                <a:gd name="connsiteX1" fmla="*/ 307567 w 5586068"/>
                <a:gd name="connsiteY1" fmla="*/ 1425942 h 5024960"/>
                <a:gd name="connsiteX2" fmla="*/ 425211 w 5586068"/>
                <a:gd name="connsiteY2" fmla="*/ 3954481 h 5024960"/>
                <a:gd name="connsiteX3" fmla="*/ 1808745 w 5586068"/>
                <a:gd name="connsiteY3" fmla="*/ 4859985 h 5024960"/>
                <a:gd name="connsiteX4" fmla="*/ 3475857 w 5586068"/>
                <a:gd name="connsiteY4" fmla="*/ 5016195 h 5024960"/>
                <a:gd name="connsiteX5" fmla="*/ 5026621 w 5586068"/>
                <a:gd name="connsiteY5" fmla="*/ 4521636 h 5024960"/>
                <a:gd name="connsiteX6" fmla="*/ 5580812 w 5586068"/>
                <a:gd name="connsiteY6" fmla="*/ 3073608 h 5024960"/>
                <a:gd name="connsiteX7" fmla="*/ 5006527 w 5586068"/>
                <a:gd name="connsiteY7" fmla="*/ 1075603 h 5024960"/>
                <a:gd name="connsiteX8" fmla="*/ 3083922 w 5586068"/>
                <a:gd name="connsiteY8" fmla="*/ 15110 h 502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86068" h="5024960">
                  <a:moveTo>
                    <a:pt x="3006252" y="9676"/>
                  </a:moveTo>
                  <a:cubicBezTo>
                    <a:pt x="1945186" y="-82690"/>
                    <a:pt x="830322" y="493540"/>
                    <a:pt x="307567" y="1425942"/>
                  </a:cubicBezTo>
                  <a:cubicBezTo>
                    <a:pt x="-128981" y="2204403"/>
                    <a:pt x="-110507" y="3240514"/>
                    <a:pt x="425211" y="3954481"/>
                  </a:cubicBezTo>
                  <a:cubicBezTo>
                    <a:pt x="761615" y="4403020"/>
                    <a:pt x="1270434" y="4702478"/>
                    <a:pt x="1808745" y="4859985"/>
                  </a:cubicBezTo>
                  <a:cubicBezTo>
                    <a:pt x="2347056" y="5017492"/>
                    <a:pt x="2915832" y="5041798"/>
                    <a:pt x="3475857" y="5016195"/>
                  </a:cubicBezTo>
                  <a:cubicBezTo>
                    <a:pt x="4029724" y="4990916"/>
                    <a:pt x="4621510" y="4900171"/>
                    <a:pt x="5026621" y="4521636"/>
                  </a:cubicBezTo>
                  <a:cubicBezTo>
                    <a:pt x="5413906" y="4159953"/>
                    <a:pt x="5552940" y="3602845"/>
                    <a:pt x="5580812" y="3073608"/>
                  </a:cubicBezTo>
                  <a:cubicBezTo>
                    <a:pt x="5617110" y="2377791"/>
                    <a:pt x="5469650" y="1618127"/>
                    <a:pt x="5006527" y="1075603"/>
                  </a:cubicBezTo>
                  <a:cubicBezTo>
                    <a:pt x="4504189" y="487058"/>
                    <a:pt x="3815390" y="182016"/>
                    <a:pt x="3083922" y="15110"/>
                  </a:cubicBezTo>
                </a:path>
              </a:pathLst>
            </a:custGeom>
            <a:solidFill>
              <a:srgbClr val="FFFFFF">
                <a:alpha val="5882"/>
              </a:srgbClr>
            </a:solidFill>
            <a:ln w="323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6D12AC64-C855-4FB0-8AEF-51FC8045BB99}"/>
              </a:ext>
            </a:extLst>
          </p:cNvPr>
          <p:cNvSpPr/>
          <p:nvPr userDrawn="1"/>
        </p:nvSpPr>
        <p:spPr>
          <a:xfrm>
            <a:off x="11553045" y="6248400"/>
            <a:ext cx="461062" cy="4917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0EEF8AAF-A01D-4B2A-90DE-0F773DF574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89"/>
          <a:stretch/>
        </p:blipFill>
        <p:spPr>
          <a:xfrm>
            <a:off x="11587683" y="6248400"/>
            <a:ext cx="426424" cy="4229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3EF59F-3A44-4618-AEB8-7FEE7FE111CD}"/>
              </a:ext>
            </a:extLst>
          </p:cNvPr>
          <p:cNvSpPr/>
          <p:nvPr userDrawn="1"/>
        </p:nvSpPr>
        <p:spPr>
          <a:xfrm>
            <a:off x="577970" y="1362974"/>
            <a:ext cx="1104181" cy="146649"/>
          </a:xfrm>
          <a:prstGeom prst="rect">
            <a:avLst/>
          </a:prstGeom>
          <a:solidFill>
            <a:srgbClr val="20A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F7B5001-CBA7-4BFC-B3F4-B836E90AB4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5078" y="825489"/>
            <a:ext cx="11003022" cy="603251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660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Click to add divider text</a:t>
            </a:r>
          </a:p>
        </p:txBody>
      </p:sp>
    </p:spTree>
    <p:extLst>
      <p:ext uri="{BB962C8B-B14F-4D97-AF65-F5344CB8AC3E}">
        <p14:creationId xmlns:p14="http://schemas.microsoft.com/office/powerpoint/2010/main" val="14020212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77079-4B79-43A7-9543-254D39BCC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212" y="576197"/>
            <a:ext cx="11042834" cy="111449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Click to add title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BF40B-E060-4101-B90B-C3FC27EFD79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0212" y="1825625"/>
            <a:ext cx="11042834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/>
              <a:t>Click to add body text</a:t>
            </a:r>
          </a:p>
          <a:p>
            <a:pPr lvl="1"/>
            <a:r>
              <a:rPr lang="en-US"/>
              <a:t>Bullet one</a:t>
            </a:r>
          </a:p>
          <a:p>
            <a:pPr lvl="2"/>
            <a:r>
              <a:rPr lang="en-US"/>
              <a:t>Bullet two</a:t>
            </a:r>
          </a:p>
          <a:p>
            <a:pPr lvl="3"/>
            <a:r>
              <a:rPr lang="en-US"/>
              <a:t>Bullet three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81F1D4-687D-4034-80F0-FE49D5B27C26}"/>
              </a:ext>
            </a:extLst>
          </p:cNvPr>
          <p:cNvCxnSpPr>
            <a:cxnSpLocks/>
          </p:cNvCxnSpPr>
          <p:nvPr userDrawn="1"/>
        </p:nvCxnSpPr>
        <p:spPr>
          <a:xfrm>
            <a:off x="638954" y="1411105"/>
            <a:ext cx="979200" cy="0"/>
          </a:xfrm>
          <a:prstGeom prst="line">
            <a:avLst/>
          </a:prstGeom>
          <a:ln>
            <a:solidFill>
              <a:srgbClr val="6BC5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HI_Symbol.png">
            <a:extLst>
              <a:ext uri="{FF2B5EF4-FFF2-40B4-BE49-F238E27FC236}">
                <a16:creationId xmlns:a16="http://schemas.microsoft.com/office/drawing/2014/main" id="{B33FAD84-A598-4520-9000-AA436D9500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584510" y="6253880"/>
            <a:ext cx="387846" cy="3828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030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White with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77079-4B79-43A7-9543-254D39BCC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212" y="576197"/>
            <a:ext cx="11042834" cy="111449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Click to add title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BF40B-E060-4101-B90B-C3FC27EFD79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0212" y="1825625"/>
            <a:ext cx="11042834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/>
              <a:t>Click to add body text</a:t>
            </a:r>
          </a:p>
          <a:p>
            <a:pPr lvl="1"/>
            <a:r>
              <a:rPr lang="en-US"/>
              <a:t>Bullet one</a:t>
            </a:r>
          </a:p>
          <a:p>
            <a:pPr lvl="2"/>
            <a:r>
              <a:rPr lang="en-US"/>
              <a:t>Bullet two</a:t>
            </a:r>
          </a:p>
          <a:p>
            <a:pPr lvl="3"/>
            <a:r>
              <a:rPr lang="en-US"/>
              <a:t>Bullet three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81F1D4-687D-4034-80F0-FE49D5B27C26}"/>
              </a:ext>
            </a:extLst>
          </p:cNvPr>
          <p:cNvCxnSpPr>
            <a:cxnSpLocks/>
          </p:cNvCxnSpPr>
          <p:nvPr userDrawn="1"/>
        </p:nvCxnSpPr>
        <p:spPr>
          <a:xfrm>
            <a:off x="638954" y="1411105"/>
            <a:ext cx="979200" cy="0"/>
          </a:xfrm>
          <a:prstGeom prst="line">
            <a:avLst/>
          </a:prstGeom>
          <a:ln>
            <a:solidFill>
              <a:srgbClr val="6BC5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HI_Symbol.png">
            <a:extLst>
              <a:ext uri="{FF2B5EF4-FFF2-40B4-BE49-F238E27FC236}">
                <a16:creationId xmlns:a16="http://schemas.microsoft.com/office/drawing/2014/main" id="{B33FAD84-A598-4520-9000-AA436D9500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584510" y="6253880"/>
            <a:ext cx="387846" cy="38280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A01ED5CC-ECEB-487B-9A55-7825115324D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09588" y="6253163"/>
            <a:ext cx="10687050" cy="3032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cite work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19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Gill Sans"/>
              </a:defRPr>
            </a:lvl1pPr>
          </a:lstStyle>
          <a:p>
            <a:fld id="{5C5AC8AC-F45B-41E2-8C7B-73E06D9B2334}" type="datetime1">
              <a:rPr lang="en-GB" smtClean="0"/>
              <a:pPr/>
              <a:t>08/12/2024</a:t>
            </a:fld>
            <a:endParaRPr lang="en-GB" dirty="0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Gill Sans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Gill Sans"/>
              </a:defRPr>
            </a:lvl1pPr>
          </a:lstStyle>
          <a:p>
            <a:fld id="{2259F4E7-343F-4AB5-BD03-6DEEE3E095A0}" type="slidenum">
              <a:rPr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9933233"/>
      </p:ext>
    </p:extLst>
  </p:cSld>
  <p:clrMapOvr>
    <a:masterClrMapping/>
  </p:clrMapOvr>
  <p:transition spd="med">
    <p:fade/>
  </p:transition>
  <p:hf sldNum="0" hdr="0" ftr="0" dt="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567421" y="1290046"/>
            <a:ext cx="10316899" cy="5131559"/>
          </a:xfrm>
          <a:prstGeom prst="rect">
            <a:avLst/>
          </a:prstGeom>
        </p:spPr>
        <p:txBody>
          <a:bodyPr/>
          <a:lstStyle>
            <a:lvl1pPr>
              <a:defRPr sz="162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2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2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2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2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0" y="261509"/>
            <a:ext cx="10744200" cy="611650"/>
          </a:xfrm>
          <a:prstGeom prst="rect">
            <a:avLst/>
          </a:prstGeom>
        </p:spPr>
        <p:txBody>
          <a:bodyPr/>
          <a:lstStyle>
            <a:lvl1pPr>
              <a:defRPr sz="2160" b="1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sz="1890">
              <a:solidFill>
                <a:srgbClr val="005EB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88420" y="6372550"/>
            <a:ext cx="863149" cy="21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34F92BC6-D7C3-584B-87F2-0B845776A5AD}" type="slidenum">
              <a:rPr lang="en-US" sz="81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‹nr.›</a:t>
            </a:fld>
            <a:r>
              <a:rPr lang="en-US" sz="81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1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81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81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16902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/>
              <a:t>[Titel]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 baseline="0"/>
            </a:lvl1pPr>
          </a:lstStyle>
          <a:p>
            <a:pPr lvl="0"/>
            <a:r>
              <a:rPr lang="nl-NL"/>
              <a:t>[Typ tekst of klik op een pictogram om een object in te voegen]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D8E8BF8-368E-4519-97B9-BB9C028FE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3D7CD-B121-42A5-8C50-3A1F5DD6895B}" type="datetimeFigureOut">
              <a:rPr lang="nl-NL" smtClean="0"/>
              <a:pPr/>
              <a:t>8-12-2024</a:t>
            </a:fld>
            <a:r>
              <a:rPr lang="nl-NL"/>
              <a:t>  |</a:t>
            </a:r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5F997BB-85D4-4FAC-AD40-6F1F46AEF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A2E47F5-2B08-423E-9537-47A976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2303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 met gestippeld vlak (Gro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A74E3B55-6D11-4E50-958A-6D8AA25EEA96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641350" y="638969"/>
            <a:ext cx="10909300" cy="5580062"/>
          </a:xfrm>
          <a:prstGeom prst="rect">
            <a:avLst/>
          </a:prstGeom>
          <a:pattFill prst="pct50">
            <a:fgClr>
              <a:schemeClr val="tx2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Driehoek 2 (PHJU)">
            <a:extLst>
              <a:ext uri="{FF2B5EF4-FFF2-40B4-BE49-F238E27FC236}">
                <a16:creationId xmlns:a16="http://schemas.microsoft.com/office/drawing/2014/main" id="{9783D76F-9BEF-4D4E-8B3D-AE072A583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body" idx="1001" hasCustomPrompt="1"/>
            <p:custDataLst>
              <p:custData r:id="rId1"/>
            </p:custDataLst>
          </p:nvPr>
        </p:nvSpPr>
        <p:spPr bwMode="gray">
          <a:xfrm rot="10800000">
            <a:off x="5909412" y="691858"/>
            <a:ext cx="345681" cy="298001"/>
          </a:xfrm>
          <a:prstGeom prst="triangle">
            <a:avLst/>
          </a:prstGeom>
          <a:solidFill>
            <a:srgbClr val="C2C7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4" name="Placeholder 6">
            <a:extLst>
              <a:ext uri="{FF2B5EF4-FFF2-40B4-BE49-F238E27FC236}">
                <a16:creationId xmlns:a16="http://schemas.microsoft.com/office/drawing/2014/main" id="{5A97FE78-AA1B-413D-A96F-C1B2D7DC4DDB}"/>
              </a:ext>
            </a:extLst>
          </p:cNvPr>
          <p:cNvSpPr>
            <a:spLocks noGrp="1" noSelect="1"/>
          </p:cNvSpPr>
          <p:nvPr>
            <p:ph type="body" idx="1000" hasCustomPrompt="1"/>
            <p:custDataLst>
              <p:custData r:id="rId2"/>
            </p:custDataLst>
          </p:nvPr>
        </p:nvSpPr>
        <p:spPr bwMode="gray">
          <a:xfrm>
            <a:off x="5523011" y="436458"/>
            <a:ext cx="1107615" cy="359019"/>
          </a:xfrm>
          <a:prstGeom prst="roundRect">
            <a:avLst/>
          </a:prstGeom>
          <a:solidFill>
            <a:srgbClr val="C4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52000" tIns="54000" rIns="252000" bIns="54000" rtlCol="0" anchor="ctr">
            <a:spAutoFit/>
          </a:bodyPr>
          <a:lstStyle>
            <a:lvl1pPr marL="0" indent="-342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algn="ctr"/>
            <a:r>
              <a:rPr lang="nl-NL" sz="1400"/>
              <a:t>[Tekst]</a:t>
            </a:r>
          </a:p>
        </p:txBody>
      </p:sp>
    </p:spTree>
    <p:extLst>
      <p:ext uri="{BB962C8B-B14F-4D97-AF65-F5344CB8AC3E}">
        <p14:creationId xmlns:p14="http://schemas.microsoft.com/office/powerpoint/2010/main" val="381139568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/>
              <a:t>[Titel]</a:t>
            </a:r>
          </a:p>
        </p:txBody>
      </p:sp>
      <p:sp>
        <p:nvSpPr>
          <p:cNvPr id="8" name="Placeholder 2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378800" y="1879200"/>
            <a:ext cx="10116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[Tekst]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247927A0-F4C4-45B4-85AA-42A2535A916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703D7CD-B121-42A5-8C50-3A1F5DD6895B}" type="datetimeFigureOut">
              <a:rPr lang="nl-NL" smtClean="0"/>
              <a:pPr/>
              <a:t>8-12-2024</a:t>
            </a:fld>
            <a:r>
              <a:rPr lang="nl-NL"/>
              <a:t>  |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76CA9811-02CC-49F0-9DDA-20F85049799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FCA82B5-993E-4D8C-B2E4-89AA444A3A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304452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***Title 1"/>
          <p:cNvSpPr>
            <a:spLocks noGrp="1"/>
          </p:cNvSpPr>
          <p:nvPr>
            <p:ph type="title" hasCustomPrompt="1"/>
          </p:nvPr>
        </p:nvSpPr>
        <p:spPr bwMode="gray">
          <a:xfrm>
            <a:off x="633046" y="443504"/>
            <a:ext cx="10863505" cy="900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[Inhoudsopgave]</a:t>
            </a:r>
          </a:p>
        </p:txBody>
      </p:sp>
      <p:sp>
        <p:nvSpPr>
          <p:cNvPr id="8" name="Placeholder 2 (JU-Free)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378800" y="1658220"/>
            <a:ext cx="10117751" cy="4320000"/>
          </a:xfrm>
        </p:spPr>
        <p:txBody>
          <a:bodyPr/>
          <a:lstStyle>
            <a:lvl1pPr marL="252000" indent="-252000">
              <a:buClr>
                <a:schemeClr val="tx2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0" indent="0">
              <a:buClr>
                <a:schemeClr val="tx1"/>
              </a:buClr>
              <a:buFont typeface="+mj-lt"/>
              <a:buNone/>
              <a:defRPr>
                <a:solidFill>
                  <a:schemeClr val="tx1"/>
                </a:solidFill>
              </a:defRPr>
            </a:lvl2pPr>
            <a:lvl3pPr marL="252000" indent="0">
              <a:buClr>
                <a:schemeClr val="tx1"/>
              </a:buClr>
              <a:buNone/>
              <a:defRPr>
                <a:solidFill>
                  <a:schemeClr val="tx1"/>
                </a:solidFill>
              </a:defRPr>
            </a:lvl3pPr>
            <a:lvl4pPr marL="0" indent="0">
              <a:buClr>
                <a:schemeClr val="tx1"/>
              </a:buClr>
              <a:buFont typeface="+mj-lt"/>
              <a:buNone/>
              <a:defRPr b="0"/>
            </a:lvl4pPr>
            <a:lvl5pPr marL="0" indent="0">
              <a:buClr>
                <a:schemeClr val="tx1"/>
              </a:buClr>
              <a:buFont typeface="+mj-lt"/>
              <a:buNone/>
              <a:defRPr>
                <a:solidFill>
                  <a:schemeClr val="tx1"/>
                </a:solidFill>
              </a:defRPr>
            </a:lvl5pPr>
            <a:lvl6pPr marL="0" indent="0">
              <a:buClr>
                <a:schemeClr val="tx1"/>
              </a:buClr>
              <a:buFont typeface="+mj-lt"/>
              <a:buNone/>
              <a:defRPr>
                <a:solidFill>
                  <a:schemeClr val="tx1"/>
                </a:solidFill>
              </a:defRPr>
            </a:lvl6pPr>
            <a:lvl7pPr marL="0" indent="0">
              <a:buClr>
                <a:schemeClr val="tx1"/>
              </a:buClr>
              <a:buFont typeface="+mj-lt"/>
              <a:buNone/>
              <a:defRPr/>
            </a:lvl7pPr>
            <a:lvl8pPr marL="0" indent="0">
              <a:buClr>
                <a:schemeClr val="tx1"/>
              </a:buClr>
              <a:buFont typeface="+mj-lt"/>
              <a:buNone/>
              <a:defRPr/>
            </a:lvl8pPr>
            <a:lvl9pPr marL="0" indent="0">
              <a:buClr>
                <a:schemeClr val="tx1"/>
              </a:buClr>
              <a:buFont typeface="+mj-lt"/>
              <a:buNone/>
              <a:defRPr sz="2000"/>
            </a:lvl9pPr>
          </a:lstStyle>
          <a:p>
            <a:pPr lvl="0"/>
            <a:r>
              <a:rPr lang="nl-NL"/>
              <a:t>[Tekst]</a:t>
            </a:r>
          </a:p>
          <a:p>
            <a:pPr lvl="0"/>
            <a:r>
              <a:rPr lang="nl-NL"/>
              <a:t>JU-LEVEL1=Opsomming nummer 1e niveau</a:t>
            </a:r>
          </a:p>
          <a:p>
            <a:pPr lvl="1"/>
            <a:r>
              <a:rPr lang="nl-NL"/>
              <a:t>JU-LEVEL2=Basistekst</a:t>
            </a:r>
          </a:p>
          <a:p>
            <a:pPr lvl="2"/>
            <a:r>
              <a:rPr lang="nl-NL"/>
              <a:t>JU-LEVEL3=Zwevend 1e niveau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62709AAC-89D1-4FB7-BB36-B317EA9BF5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703D7CD-B121-42A5-8C50-3A1F5DD6895B}" type="datetimeFigureOut">
              <a:rPr lang="nl-NL" smtClean="0"/>
              <a:pPr/>
              <a:t>8-12-2024</a:t>
            </a:fld>
            <a:r>
              <a:rPr lang="nl-NL"/>
              <a:t>  |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870E2A5D-CD36-4FD3-A780-E0F7FFA5F74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3AE8379-12AE-4B58-9237-E9AA4481F3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820111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subtit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ndertitel 20 (JU-Free)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08400" y="775145"/>
            <a:ext cx="10864800" cy="3096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9pPr>
          </a:lstStyle>
          <a:p>
            <a:pPr lvl="0"/>
            <a:r>
              <a:rPr lang="nl-NL" noProof="0"/>
              <a:t>[Subtitel]</a:t>
            </a:r>
          </a:p>
          <a:p>
            <a:pPr lvl="0"/>
            <a:r>
              <a:rPr lang="nl-NL" noProof="0"/>
              <a:t>JU-LEVEL1=Subtitel</a:t>
            </a:r>
          </a:p>
        </p:txBody>
      </p:sp>
      <p:sp>
        <p:nvSpPr>
          <p:cNvPr id="2" name="Title 21"/>
          <p:cNvSpPr>
            <a:spLocks noGrp="1"/>
          </p:cNvSpPr>
          <p:nvPr>
            <p:ph type="title" hasCustomPrompt="1"/>
          </p:nvPr>
        </p:nvSpPr>
        <p:spPr bwMode="gray">
          <a:xfrm>
            <a:off x="608400" y="468000"/>
            <a:ext cx="10863505" cy="309600"/>
          </a:xfrm>
        </p:spPr>
        <p:txBody>
          <a:bodyPr/>
          <a:lstStyle>
            <a:lvl1pPr>
              <a:defRPr sz="2000"/>
            </a:lvl1pPr>
          </a:lstStyle>
          <a:p>
            <a:r>
              <a:rPr lang="nl-NL" noProof="0"/>
              <a:t>[Titel]</a:t>
            </a: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1EA249CF-BD1D-4E93-A455-055C408CE1C3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7703D7CD-B121-42A5-8C50-3A1F5DD6895B}" type="datetimeFigureOut">
              <a:rPr lang="nl-NL" smtClean="0"/>
              <a:pPr/>
              <a:t>8-12-2024</a:t>
            </a:fld>
            <a:r>
              <a:rPr lang="nl-NL"/>
              <a:t>  |</a:t>
            </a:r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124964DB-21DD-44E0-BD9A-9744DD89E8EB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algn="l"/>
            <a:endParaRPr lang="nl-NL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6EF31CB3-DC21-490F-B838-41B9705B04F5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376952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ndertitel 2 (JU-Free)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08400" y="775145"/>
            <a:ext cx="10864800" cy="309600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9pPr>
          </a:lstStyle>
          <a:p>
            <a:pPr lvl="0"/>
            <a:r>
              <a:rPr lang="nl-NL" noProof="0"/>
              <a:t>[Subtitel]</a:t>
            </a:r>
          </a:p>
          <a:p>
            <a:pPr lvl="0"/>
            <a:r>
              <a:rPr lang="nl-NL" noProof="0"/>
              <a:t>JU-LEVEL1=Subtitel</a:t>
            </a:r>
          </a:p>
        </p:txBody>
      </p:sp>
      <p:sp>
        <p:nvSpPr>
          <p:cNvPr id="2" name="Title 3"/>
          <p:cNvSpPr>
            <a:spLocks noGrp="1"/>
          </p:cNvSpPr>
          <p:nvPr>
            <p:ph type="title" hasCustomPrompt="1"/>
          </p:nvPr>
        </p:nvSpPr>
        <p:spPr bwMode="gray">
          <a:xfrm>
            <a:off x="608400" y="468000"/>
            <a:ext cx="10863505" cy="309600"/>
          </a:xfrm>
        </p:spPr>
        <p:txBody>
          <a:bodyPr/>
          <a:lstStyle>
            <a:lvl1pPr>
              <a:defRPr sz="2000"/>
            </a:lvl1pPr>
          </a:lstStyle>
          <a:p>
            <a:r>
              <a:rPr lang="nl-NL" noProof="0"/>
              <a:t>[Titel]</a:t>
            </a:r>
          </a:p>
        </p:txBody>
      </p:sp>
      <p:sp>
        <p:nvSpPr>
          <p:cNvPr id="23" name="Fram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bl" sz="quarter" idx="13"/>
          </p:nvPr>
        </p:nvSpPr>
        <p:spPr bwMode="gray">
          <a:xfrm>
            <a:off x="1378227" y="2028825"/>
            <a:ext cx="10093678" cy="414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noProof="0"/>
              <a:t>Klik op het pictogram als u een tabel wilt toevoegen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A3EF0A28-9571-47DC-BE0B-4EFEA2953FB6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7703D7CD-B121-42A5-8C50-3A1F5DD6895B}" type="datetimeFigureOut">
              <a:rPr lang="nl-NL" smtClean="0"/>
              <a:pPr/>
              <a:t>8-12-2024</a:t>
            </a:fld>
            <a:r>
              <a:rPr lang="nl-NL"/>
              <a:t>  |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86F04712-B862-4627-8320-338B54E8CE8C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algn="l"/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E54FB4ED-CFB6-4DBD-BBF9-47895C0616AA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500277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content 2"/>
          <p:cNvSpPr>
            <a:spLocks noGrp="1"/>
          </p:cNvSpPr>
          <p:nvPr>
            <p:ph sz="half" idx="1" hasCustomPrompt="1"/>
          </p:nvPr>
        </p:nvSpPr>
        <p:spPr bwMode="gray">
          <a:xfrm>
            <a:off x="1378800" y="1879200"/>
            <a:ext cx="4860000" cy="4140000"/>
          </a:xfrm>
        </p:spPr>
        <p:txBody>
          <a:bodyPr/>
          <a:lstStyle/>
          <a:p>
            <a:pPr lvl="0"/>
            <a:r>
              <a:rPr lang="nl-NL"/>
              <a:t>[Typ tekst of klik op een pictogram om een object in te voegen]</a:t>
            </a:r>
          </a:p>
        </p:txBody>
      </p:sp>
      <p:sp>
        <p:nvSpPr>
          <p:cNvPr id="4" name="Frame content 3"/>
          <p:cNvSpPr>
            <a:spLocks noGrp="1"/>
          </p:cNvSpPr>
          <p:nvPr>
            <p:ph sz="half" idx="2" hasCustomPrompt="1"/>
          </p:nvPr>
        </p:nvSpPr>
        <p:spPr bwMode="gray">
          <a:xfrm>
            <a:off x="6660000" y="1879200"/>
            <a:ext cx="4860000" cy="4140000"/>
          </a:xfrm>
        </p:spPr>
        <p:txBody>
          <a:bodyPr/>
          <a:lstStyle/>
          <a:p>
            <a:pPr lvl="0"/>
            <a:r>
              <a:rPr lang="nl-NL"/>
              <a:t>[Typ tekst of klik op een pictogram om een object in te voegen]</a:t>
            </a:r>
          </a:p>
        </p:txBody>
      </p:sp>
      <p:sp>
        <p:nvSpPr>
          <p:cNvPr id="8" name="Tijdelijke aanduiding voor datum 7">
            <a:extLst>
              <a:ext uri="{FF2B5EF4-FFF2-40B4-BE49-F238E27FC236}">
                <a16:creationId xmlns:a16="http://schemas.microsoft.com/office/drawing/2014/main" id="{4F793EE5-ED4F-466D-8946-B676D388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3D7CD-B121-42A5-8C50-3A1F5DD6895B}" type="datetimeFigureOut">
              <a:rPr lang="nl-NL" smtClean="0"/>
              <a:pPr/>
              <a:t>8-12-2024</a:t>
            </a:fld>
            <a:r>
              <a:rPr lang="nl-NL"/>
              <a:t>  |</a:t>
            </a:r>
          </a:p>
        </p:txBody>
      </p:sp>
      <p:sp>
        <p:nvSpPr>
          <p:cNvPr id="9" name="Tijdelijke aanduiding voor voettekst 8">
            <a:extLst>
              <a:ext uri="{FF2B5EF4-FFF2-40B4-BE49-F238E27FC236}">
                <a16:creationId xmlns:a16="http://schemas.microsoft.com/office/drawing/2014/main" id="{978BCBC5-D617-49DA-B6EE-815CCB4BE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nl-NL"/>
          </a:p>
        </p:txBody>
      </p:sp>
      <p:sp>
        <p:nvSpPr>
          <p:cNvPr id="10" name="Tijdelijke aanduiding voor dianummer 9">
            <a:extLst>
              <a:ext uri="{FF2B5EF4-FFF2-40B4-BE49-F238E27FC236}">
                <a16:creationId xmlns:a16="http://schemas.microsoft.com/office/drawing/2014/main" id="{43D8F2A0-4790-45AD-A1A4-DB426A5A1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272A1F7-4CBF-42B1-9AEE-06AF384EA1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[Titel]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9915716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/>
              <a:t>[Titel]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5BAA472D-1FE8-4ED5-9A4B-174CF6239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3D7CD-B121-42A5-8C50-3A1F5DD6895B}" type="datetimeFigureOut">
              <a:rPr lang="nl-NL" smtClean="0"/>
              <a:pPr/>
              <a:t>8-12-2024</a:t>
            </a:fld>
            <a:r>
              <a:rPr lang="nl-NL"/>
              <a:t>  |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50401914-9D2A-4507-8A07-202CBA205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5581BA62-3E22-44E9-A992-67FAB35B3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784322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33C791C-CD23-4E7A-96F4-F88B4BB81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3D7CD-B121-42A5-8C50-3A1F5DD6895B}" type="datetimeFigureOut">
              <a:rPr lang="nl-NL" smtClean="0"/>
              <a:pPr/>
              <a:t>8-12-2024</a:t>
            </a:fld>
            <a:r>
              <a:rPr lang="nl-NL"/>
              <a:t>  |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2FC04E5-C3BB-46FC-A0CF-7B7036EC1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3F18A52-F1F9-4FDE-B323-D578AF98B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505149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g zonder logo en voet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66155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Titel</a:t>
            </a:r>
          </a:p>
        </p:txBody>
      </p:sp>
      <p:sp>
        <p:nvSpPr>
          <p:cNvPr id="1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1390636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Uitzicht op strand en zee vanaf een grasduin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el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Titel</a:t>
            </a:r>
          </a:p>
        </p:txBody>
      </p:sp>
      <p:sp>
        <p:nvSpPr>
          <p:cNvPr id="2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379815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 met gestippeld vlak (Groen) en paarse wo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A74E3B55-6D11-4E50-958A-6D8AA25EEA96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641350" y="638969"/>
            <a:ext cx="10909300" cy="5580062"/>
          </a:xfrm>
          <a:prstGeom prst="rect">
            <a:avLst/>
          </a:prstGeom>
          <a:pattFill prst="pct50">
            <a:fgClr>
              <a:schemeClr val="tx2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Driehoek 2 (PHJU)">
            <a:extLst>
              <a:ext uri="{FF2B5EF4-FFF2-40B4-BE49-F238E27FC236}">
                <a16:creationId xmlns:a16="http://schemas.microsoft.com/office/drawing/2014/main" id="{9783D76F-9BEF-4D4E-8B3D-AE072A583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body" idx="1001" hasCustomPrompt="1"/>
            <p:custDataLst>
              <p:custData r:id="rId1"/>
            </p:custDataLst>
          </p:nvPr>
        </p:nvSpPr>
        <p:spPr bwMode="gray">
          <a:xfrm rot="10800000">
            <a:off x="5909412" y="691858"/>
            <a:ext cx="345681" cy="29800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4" name="Placeholder 6">
            <a:extLst>
              <a:ext uri="{FF2B5EF4-FFF2-40B4-BE49-F238E27FC236}">
                <a16:creationId xmlns:a16="http://schemas.microsoft.com/office/drawing/2014/main" id="{5A97FE78-AA1B-413D-A96F-C1B2D7DC4DDB}"/>
              </a:ext>
            </a:extLst>
          </p:cNvPr>
          <p:cNvSpPr>
            <a:spLocks noGrp="1" noSelect="1"/>
          </p:cNvSpPr>
          <p:nvPr>
            <p:ph type="body" idx="1000" hasCustomPrompt="1"/>
            <p:custDataLst>
              <p:custData r:id="rId2"/>
            </p:custDataLst>
          </p:nvPr>
        </p:nvSpPr>
        <p:spPr bwMode="gray">
          <a:xfrm>
            <a:off x="5523011" y="436458"/>
            <a:ext cx="1107615" cy="3590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52000" tIns="54000" rIns="252000" bIns="54000" rtlCol="0" anchor="ctr">
            <a:spAutoFit/>
          </a:bodyPr>
          <a:lstStyle>
            <a:lvl1pPr marL="0" indent="-342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algn="ctr"/>
            <a:r>
              <a:rPr lang="nl-NL" sz="1400"/>
              <a:t>[Tekst]</a:t>
            </a:r>
          </a:p>
        </p:txBody>
      </p:sp>
    </p:spTree>
    <p:extLst>
      <p:ext uri="{BB962C8B-B14F-4D97-AF65-F5344CB8AC3E}">
        <p14:creationId xmlns:p14="http://schemas.microsoft.com/office/powerpoint/2010/main" val="55833866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Titel</a:t>
            </a:r>
          </a:p>
        </p:txBody>
      </p:sp>
      <p:sp>
        <p:nvSpPr>
          <p:cNvPr id="3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6415356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iger die laag over een strand vliegt met een klein hek op de voorgrond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el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Titel</a:t>
            </a:r>
          </a:p>
        </p:txBody>
      </p:sp>
      <p:sp>
        <p:nvSpPr>
          <p:cNvPr id="40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3487923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</a:t>
            </a:r>
          </a:p>
        </p:txBody>
      </p:sp>
      <p:sp>
        <p:nvSpPr>
          <p:cNvPr id="4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3631651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</a:t>
            </a:r>
          </a:p>
        </p:txBody>
      </p:sp>
      <p:sp>
        <p:nvSpPr>
          <p:cNvPr id="57" name="Hoofdtekst - niveau é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0494277"/>
      </p:ext>
    </p:extLst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opsomm.,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Zandpad tussen twee heuvels richting de oceaan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</a:t>
            </a:r>
          </a:p>
        </p:txBody>
      </p:sp>
      <p:sp>
        <p:nvSpPr>
          <p:cNvPr id="67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8447375"/>
      </p:ext>
    </p:extLst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opsomming en livevideo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</a:t>
            </a:r>
          </a:p>
        </p:txBody>
      </p:sp>
      <p:sp>
        <p:nvSpPr>
          <p:cNvPr id="76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1890359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opsomming en livevideo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</a:t>
            </a:r>
          </a:p>
        </p:txBody>
      </p:sp>
      <p:sp>
        <p:nvSpPr>
          <p:cNvPr id="85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8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4632355"/>
      </p:ext>
    </p:extLst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­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9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1247697"/>
      </p:ext>
    </p:extLst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Zandpad tussen twee heuvels richting de oceaan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Reiger die laag over een strand vliegt met een klein hek op de voorgrond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Uitzicht op strand en zee vanaf een grasduin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5252392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112" name="&quot;Typ hier een citaat.&quot;"/>
          <p:cNvSpPr txBox="1">
            <a:spLocks noGrp="1"/>
          </p:cNvSpPr>
          <p:nvPr>
            <p:ph type="body" sz="quarter" idx="22"/>
          </p:nvPr>
        </p:nvSpPr>
        <p:spPr>
          <a:xfrm>
            <a:off x="1193800" y="3008888"/>
            <a:ext cx="9810750" cy="47192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"Typ hier een citaat." </a:t>
            </a:r>
          </a:p>
        </p:txBody>
      </p:sp>
      <p:sp>
        <p:nvSpPr>
          <p:cNvPr id="1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090267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 met gestippeld vlak (Bei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A74E3B55-6D11-4E50-958A-6D8AA25EEA96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641350" y="638969"/>
            <a:ext cx="10909300" cy="5580062"/>
          </a:xfrm>
          <a:prstGeom prst="rect">
            <a:avLst/>
          </a:prstGeom>
          <a:pattFill prst="pct75">
            <a:fgClr>
              <a:srgbClr val="D6D0C7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Driehoek 2 (PHJU)">
            <a:extLst>
              <a:ext uri="{FF2B5EF4-FFF2-40B4-BE49-F238E27FC236}">
                <a16:creationId xmlns:a16="http://schemas.microsoft.com/office/drawing/2014/main" id="{BB64768D-EF25-4BBB-BA3D-B3B164EE0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body" idx="1001" hasCustomPrompt="1"/>
            <p:custDataLst>
              <p:custData r:id="rId1"/>
            </p:custDataLst>
          </p:nvPr>
        </p:nvSpPr>
        <p:spPr bwMode="gray">
          <a:xfrm rot="10800000">
            <a:off x="5909412" y="691858"/>
            <a:ext cx="345681" cy="298001"/>
          </a:xfrm>
          <a:prstGeom prst="triangle">
            <a:avLst/>
          </a:prstGeom>
          <a:solidFill>
            <a:srgbClr val="C2C7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4" name="Placeholder 6">
            <a:extLst>
              <a:ext uri="{FF2B5EF4-FFF2-40B4-BE49-F238E27FC236}">
                <a16:creationId xmlns:a16="http://schemas.microsoft.com/office/drawing/2014/main" id="{149F4996-5B9F-4AFB-8D07-CDA198497769}"/>
              </a:ext>
            </a:extLst>
          </p:cNvPr>
          <p:cNvSpPr>
            <a:spLocks noGrp="1" noSelect="1"/>
          </p:cNvSpPr>
          <p:nvPr>
            <p:ph type="body" idx="1000" hasCustomPrompt="1"/>
            <p:custDataLst>
              <p:custData r:id="rId2"/>
            </p:custDataLst>
          </p:nvPr>
        </p:nvSpPr>
        <p:spPr bwMode="gray">
          <a:xfrm>
            <a:off x="5523011" y="436458"/>
            <a:ext cx="1107615" cy="359019"/>
          </a:xfrm>
          <a:prstGeom prst="roundRect">
            <a:avLst/>
          </a:prstGeom>
          <a:solidFill>
            <a:srgbClr val="C4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52000" tIns="54000" rIns="252000" bIns="54000" rtlCol="0" anchor="ctr">
            <a:spAutoFit/>
          </a:bodyPr>
          <a:lstStyle>
            <a:lvl1pPr marL="0" indent="-342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algn="ctr"/>
            <a:r>
              <a:rPr lang="nl-NL" sz="1400"/>
              <a:t>[Tekst]</a:t>
            </a:r>
          </a:p>
        </p:txBody>
      </p:sp>
    </p:spTree>
    <p:extLst>
      <p:ext uri="{BB962C8B-B14F-4D97-AF65-F5344CB8AC3E}">
        <p14:creationId xmlns:p14="http://schemas.microsoft.com/office/powerpoint/2010/main" val="273140055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Uitzicht op strand en zee vanaf een grasduin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7748016"/>
      </p:ext>
    </p:extLst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8342374"/>
      </p:ext>
    </p:extLst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83770-E401-3277-7DAA-4219A25996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38DD76-8267-67B5-6E84-3920EF6FE2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4C6FF-BFA2-378A-1CBD-F82524B033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76F4B-88D5-4A7E-9CF7-3C151288841B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71FBE-E148-5697-5BD3-31500B0D7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EBB4C-944E-F6E1-95EC-BCFDAE250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6FD4C-256C-4687-A805-05BBB8E6568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30774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72F8A-2E1C-7FD8-822A-D95173746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9BA55-D736-4F72-9BBD-431E90D32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B0587-9C07-98BF-D9C3-DF98AD560A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76F4B-88D5-4A7E-9CF7-3C151288841B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903B2-6202-0DCB-A4CC-D1C683802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FCE78-4AA6-72CB-CEDB-D0E2AE68B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6FD4C-256C-4687-A805-05BBB8E6568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75050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B75D7-C6C3-3116-8D0D-1B0A2575A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F15276-0422-E4A5-1288-825AE4418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0C167-98FE-B6BA-8728-CFDB406770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76F4B-88D5-4A7E-9CF7-3C151288841B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263A-AE63-DBA9-C6E6-61EDE4CD6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6ACA5-F892-5F33-EDD2-53CBBCA49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6FD4C-256C-4687-A805-05BBB8E6568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85150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FE78D-5CC2-D9F2-361A-6A58201A2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27B54-A686-C52D-F431-7A38DFE97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CB65A2-5A3D-E4C6-680C-5D361A6DC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50FB9B-F3F1-2364-A613-59D1DA5BF5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76F4B-88D5-4A7E-9CF7-3C151288841B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308DF0-E7F9-D109-55F3-5FC26C759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EED41-89C1-BA93-9D6E-369D9D8FE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6FD4C-256C-4687-A805-05BBB8E6568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85691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AC25A-546D-0FE6-1FCB-BFC1515DA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D6CC6-5175-CAA1-1A76-BAE6B6BE3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346450-7730-9A0B-6748-877FB194A2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70D867-F7E3-9194-7CD2-B175FE3813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E174A6-4FAC-F937-1737-CAD82A003B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F25E3A-D6E2-B7D0-6F22-002897456F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76F4B-88D5-4A7E-9CF7-3C151288841B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137896-B962-6F17-FD83-30B118AE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FB2D27-5908-CEB9-8423-3FC81EAC7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6FD4C-256C-4687-A805-05BBB8E6568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84210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C3C22-5009-9CA0-E7A4-606A2AF63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B1BDED-FA1D-52C0-6BB6-0BC29E46C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76F4B-88D5-4A7E-9CF7-3C151288841B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798ADD-5467-4812-76B9-8464CA84D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68C1E2-19EB-8EC8-1DAE-D8E448746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6FD4C-256C-4687-A805-05BBB8E6568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32186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AD3166C-0B81-C173-C5D1-56A21D75E3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4062" y="1695450"/>
            <a:ext cx="3322637" cy="3467100"/>
          </a:xfrm>
        </p:spPr>
        <p:txBody>
          <a:bodyPr/>
          <a:lstStyle/>
          <a:p>
            <a:endParaRPr lang="en-GB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E733E530-D568-F084-311A-48643C64419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81182" y="1695450"/>
            <a:ext cx="3322637" cy="34671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39E341F9-3AD2-5974-1893-C75D52B1605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8302" y="1695450"/>
            <a:ext cx="3322637" cy="34671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37069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1CD96-CD89-A9BF-9DF7-107486F32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A94F8-D9D7-5B25-25A9-B931E22B8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858E22-B5B3-22CB-9818-0CB6B241A6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C1FC94-A849-9F69-9D82-05783B417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76F4B-88D5-4A7E-9CF7-3C151288841B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31303A-ED62-B874-106A-3A6771288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72175-11D5-F85E-97DC-74859513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6FD4C-256C-4687-A805-05BBB8E6568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707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 met foto, raster onder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1464DDA-5896-459C-8613-7CE79E39C05F}"/>
              </a:ext>
            </a:extLst>
          </p:cNvPr>
          <p:cNvSpPr>
            <a:spLocks noGrp="1" noSelect="1"/>
          </p:cNvSpPr>
          <p:nvPr>
            <p:ph type="pic" sz="quarter" idx="1002" hasCustomPrompt="1"/>
          </p:nvPr>
        </p:nvSpPr>
        <p:spPr bwMode="gray">
          <a:xfrm>
            <a:off x="641280" y="639000"/>
            <a:ext cx="10909440" cy="558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[Klik hier, </a:t>
            </a:r>
            <a:br>
              <a:rPr lang="nl-NL"/>
            </a:br>
            <a:r>
              <a:rPr lang="nl-NL"/>
              <a:t>voeg dan een afbeelding in via Invoegen | Afbeelding]</a:t>
            </a:r>
          </a:p>
        </p:txBody>
      </p:sp>
      <p:sp>
        <p:nvSpPr>
          <p:cNvPr id="3" name="Driehoek 2 (PHJU)">
            <a:extLst>
              <a:ext uri="{FF2B5EF4-FFF2-40B4-BE49-F238E27FC236}">
                <a16:creationId xmlns:a16="http://schemas.microsoft.com/office/drawing/2014/main" id="{BB64768D-EF25-4BBB-BA3D-B3B164EE0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body" idx="1001" hasCustomPrompt="1"/>
            <p:custDataLst>
              <p:custData r:id="rId1"/>
            </p:custDataLst>
          </p:nvPr>
        </p:nvSpPr>
        <p:spPr bwMode="gray">
          <a:xfrm rot="10800000">
            <a:off x="5909412" y="691858"/>
            <a:ext cx="345681" cy="298001"/>
          </a:xfrm>
          <a:prstGeom prst="triangle">
            <a:avLst/>
          </a:prstGeom>
          <a:solidFill>
            <a:srgbClr val="C2C7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4" name="Placeholder 6">
            <a:extLst>
              <a:ext uri="{FF2B5EF4-FFF2-40B4-BE49-F238E27FC236}">
                <a16:creationId xmlns:a16="http://schemas.microsoft.com/office/drawing/2014/main" id="{149F4996-5B9F-4AFB-8D07-CDA198497769}"/>
              </a:ext>
            </a:extLst>
          </p:cNvPr>
          <p:cNvSpPr>
            <a:spLocks noGrp="1" noSelect="1"/>
          </p:cNvSpPr>
          <p:nvPr>
            <p:ph type="body" idx="1000" hasCustomPrompt="1"/>
            <p:custDataLst>
              <p:custData r:id="rId2"/>
            </p:custDataLst>
          </p:nvPr>
        </p:nvSpPr>
        <p:spPr bwMode="gray">
          <a:xfrm>
            <a:off x="5523011" y="436458"/>
            <a:ext cx="1107615" cy="359019"/>
          </a:xfrm>
          <a:prstGeom prst="roundRect">
            <a:avLst/>
          </a:prstGeom>
          <a:solidFill>
            <a:srgbClr val="C4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52000" tIns="54000" rIns="252000" bIns="54000" rtlCol="0" anchor="ctr">
            <a:spAutoFit/>
          </a:bodyPr>
          <a:lstStyle>
            <a:lvl1pPr marL="0" indent="-342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algn="ctr"/>
            <a:r>
              <a:rPr lang="nl-NL" sz="1400"/>
              <a:t>[Tekst]</a:t>
            </a:r>
          </a:p>
        </p:txBody>
      </p:sp>
      <p:sp>
        <p:nvSpPr>
          <p:cNvPr id="6" name="Rechthoek 15 (PHJU)">
            <a:extLst>
              <a:ext uri="{FF2B5EF4-FFF2-40B4-BE49-F238E27FC236}">
                <a16:creationId xmlns:a16="http://schemas.microsoft.com/office/drawing/2014/main" id="{EE3A9BE4-CB52-4C1A-B845-6132E721101D}"/>
              </a:ext>
            </a:extLst>
          </p:cNvPr>
          <p:cNvSpPr>
            <a:spLocks noGrp="1" noSelect="1"/>
          </p:cNvSpPr>
          <p:nvPr userDrawn="1">
            <p:ph type="body" idx="1003" hasCustomPrompt="1"/>
            <p:custDataLst>
              <p:custData r:id="rId3"/>
            </p:custDataLst>
          </p:nvPr>
        </p:nvSpPr>
        <p:spPr bwMode="gray">
          <a:xfrm rot="5400000" flipH="1">
            <a:off x="3777510" y="-1531673"/>
            <a:ext cx="4626618" cy="10909299"/>
          </a:xfrm>
          <a:prstGeom prst="rect">
            <a:avLst/>
          </a:prstGeom>
          <a:gradFill flip="none" rotWithShape="1">
            <a:gsLst>
              <a:gs pos="14000">
                <a:schemeClr val="bg1">
                  <a:alpha val="0"/>
                  <a:lumMod val="60000"/>
                </a:schemeClr>
              </a:gs>
              <a:gs pos="46000">
                <a:schemeClr val="bg1">
                  <a:alpha val="0"/>
                </a:schemeClr>
              </a:gs>
              <a:gs pos="70000">
                <a:srgbClr val="653172">
                  <a:alpha val="74000"/>
                  <a:lumMod val="87000"/>
                </a:srgbClr>
              </a:gs>
              <a:gs pos="100000">
                <a:srgbClr val="6A3371">
                  <a:lumMod val="42000"/>
                </a:srgbClr>
              </a:gs>
            </a:gsLst>
            <a:lin ang="10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094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BCE1B-7CA9-122D-8188-A307F724C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097926-ACE1-DB17-7FB9-7A38FEEF5D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AE7DB-B35A-7707-8B41-E1B17A810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859656-1042-42B8-BAD9-A84E2A9443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76F4B-88D5-4A7E-9CF7-3C151288841B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AF401F-DCC9-9E90-8147-8A2D83AA8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45B8F-4D51-4FE3-517D-1F525F8A4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6FD4C-256C-4687-A805-05BBB8E6568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3619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16DD8-B102-6EF6-1605-A4ED40B39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763BE4-A14F-629E-9964-558BD2973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49078-1F92-6909-F97B-714868F5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76F4B-88D5-4A7E-9CF7-3C151288841B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998E0-CF87-E0C4-38CE-CCCC85747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B78D3-ED7C-8891-1A05-D0D2727B0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6FD4C-256C-4687-A805-05BBB8E6568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41810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7D2090-D3A8-D848-5DEE-4990B35B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12E0AD-41FE-EEA0-D5FD-A320C4252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0D6CA-A6D8-94F8-3BA3-66BFA44773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76F4B-88D5-4A7E-9CF7-3C151288841B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30D2A-7CC9-282F-31DF-77C3E7A87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09C97-82E4-788A-874E-92E310F0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6FD4C-256C-4687-A805-05BBB8E6568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3275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"/>
          <p:cNvGrpSpPr>
            <a:grpSpLocks noSelect="1" noChangeAspect="1"/>
          </p:cNvGrpSpPr>
          <p:nvPr userDrawn="1"/>
        </p:nvGrpSpPr>
        <p:grpSpPr bwMode="gray">
          <a:xfrm>
            <a:off x="683126" y="5768263"/>
            <a:ext cx="1285200" cy="707779"/>
            <a:chOff x="7704138" y="431800"/>
            <a:chExt cx="1127125" cy="620713"/>
          </a:xfrm>
        </p:grpSpPr>
        <p:sp>
          <p:nvSpPr>
            <p:cNvPr id="17" name="Freeform 11"/>
            <p:cNvSpPr>
              <a:spLocks noSelect="1"/>
            </p:cNvSpPr>
            <p:nvPr userDrawn="1"/>
          </p:nvSpPr>
          <p:spPr bwMode="gray">
            <a:xfrm>
              <a:off x="8224838" y="442913"/>
              <a:ext cx="606425" cy="334963"/>
            </a:xfrm>
            <a:custGeom>
              <a:avLst/>
              <a:gdLst>
                <a:gd name="T0" fmla="*/ 2470 w 2719"/>
                <a:gd name="T1" fmla="*/ 329 h 1502"/>
                <a:gd name="T2" fmla="*/ 2344 w 2719"/>
                <a:gd name="T3" fmla="*/ 248 h 1502"/>
                <a:gd name="T4" fmla="*/ 1985 w 2719"/>
                <a:gd name="T5" fmla="*/ 2 h 1502"/>
                <a:gd name="T6" fmla="*/ 1689 w 2719"/>
                <a:gd name="T7" fmla="*/ 266 h 1502"/>
                <a:gd name="T8" fmla="*/ 1549 w 2719"/>
                <a:gd name="T9" fmla="*/ 386 h 1502"/>
                <a:gd name="T10" fmla="*/ 1462 w 2719"/>
                <a:gd name="T11" fmla="*/ 479 h 1502"/>
                <a:gd name="T12" fmla="*/ 1420 w 2719"/>
                <a:gd name="T13" fmla="*/ 508 h 1502"/>
                <a:gd name="T14" fmla="*/ 1027 w 2719"/>
                <a:gd name="T15" fmla="*/ 968 h 1502"/>
                <a:gd name="T16" fmla="*/ 987 w 2719"/>
                <a:gd name="T17" fmla="*/ 1006 h 1502"/>
                <a:gd name="T18" fmla="*/ 979 w 2719"/>
                <a:gd name="T19" fmla="*/ 1008 h 1502"/>
                <a:gd name="T20" fmla="*/ 937 w 2719"/>
                <a:gd name="T21" fmla="*/ 1022 h 1502"/>
                <a:gd name="T22" fmla="*/ 824 w 2719"/>
                <a:gd name="T23" fmla="*/ 1080 h 1502"/>
                <a:gd name="T24" fmla="*/ 815 w 2719"/>
                <a:gd name="T25" fmla="*/ 1084 h 1502"/>
                <a:gd name="T26" fmla="*/ 642 w 2719"/>
                <a:gd name="T27" fmla="*/ 1147 h 1502"/>
                <a:gd name="T28" fmla="*/ 292 w 2719"/>
                <a:gd name="T29" fmla="*/ 1225 h 1502"/>
                <a:gd name="T30" fmla="*/ 236 w 2719"/>
                <a:gd name="T31" fmla="*/ 1222 h 1502"/>
                <a:gd name="T32" fmla="*/ 198 w 2719"/>
                <a:gd name="T33" fmla="*/ 1222 h 1502"/>
                <a:gd name="T34" fmla="*/ 26 w 2719"/>
                <a:gd name="T35" fmla="*/ 1291 h 1502"/>
                <a:gd name="T36" fmla="*/ 58 w 2719"/>
                <a:gd name="T37" fmla="*/ 1315 h 1502"/>
                <a:gd name="T38" fmla="*/ 78 w 2719"/>
                <a:gd name="T39" fmla="*/ 1320 h 1502"/>
                <a:gd name="T40" fmla="*/ 188 w 2719"/>
                <a:gd name="T41" fmla="*/ 1322 h 1502"/>
                <a:gd name="T42" fmla="*/ 475 w 2719"/>
                <a:gd name="T43" fmla="*/ 1327 h 1502"/>
                <a:gd name="T44" fmla="*/ 579 w 2719"/>
                <a:gd name="T45" fmla="*/ 1329 h 1502"/>
                <a:gd name="T46" fmla="*/ 944 w 2719"/>
                <a:gd name="T47" fmla="*/ 1242 h 1502"/>
                <a:gd name="T48" fmla="*/ 919 w 2719"/>
                <a:gd name="T49" fmla="*/ 1350 h 1502"/>
                <a:gd name="T50" fmla="*/ 969 w 2719"/>
                <a:gd name="T51" fmla="*/ 1397 h 1502"/>
                <a:gd name="T52" fmla="*/ 981 w 2719"/>
                <a:gd name="T53" fmla="*/ 1408 h 1502"/>
                <a:gd name="T54" fmla="*/ 1068 w 2719"/>
                <a:gd name="T55" fmla="*/ 1502 h 1502"/>
                <a:gd name="T56" fmla="*/ 1086 w 2719"/>
                <a:gd name="T57" fmla="*/ 1501 h 1502"/>
                <a:gd name="T58" fmla="*/ 1113 w 2719"/>
                <a:gd name="T59" fmla="*/ 1501 h 1502"/>
                <a:gd name="T60" fmla="*/ 1277 w 2719"/>
                <a:gd name="T61" fmla="*/ 1271 h 1502"/>
                <a:gd name="T62" fmla="*/ 1222 w 2719"/>
                <a:gd name="T63" fmla="*/ 1194 h 1502"/>
                <a:gd name="T64" fmla="*/ 1228 w 2719"/>
                <a:gd name="T65" fmla="*/ 1159 h 1502"/>
                <a:gd name="T66" fmla="*/ 1352 w 2719"/>
                <a:gd name="T67" fmla="*/ 1070 h 1502"/>
                <a:gd name="T68" fmla="*/ 1528 w 2719"/>
                <a:gd name="T69" fmla="*/ 808 h 1502"/>
                <a:gd name="T70" fmla="*/ 1802 w 2719"/>
                <a:gd name="T71" fmla="*/ 612 h 1502"/>
                <a:gd name="T72" fmla="*/ 1862 w 2719"/>
                <a:gd name="T73" fmla="*/ 489 h 1502"/>
                <a:gd name="T74" fmla="*/ 1961 w 2719"/>
                <a:gd name="T75" fmla="*/ 288 h 1502"/>
                <a:gd name="T76" fmla="*/ 2012 w 2719"/>
                <a:gd name="T77" fmla="*/ 244 h 1502"/>
                <a:gd name="T78" fmla="*/ 2013 w 2719"/>
                <a:gd name="T79" fmla="*/ 244 h 1502"/>
                <a:gd name="T80" fmla="*/ 2216 w 2719"/>
                <a:gd name="T81" fmla="*/ 352 h 1502"/>
                <a:gd name="T82" fmla="*/ 2361 w 2719"/>
                <a:gd name="T83" fmla="*/ 404 h 1502"/>
                <a:gd name="T84" fmla="*/ 2383 w 2719"/>
                <a:gd name="T85" fmla="*/ 426 h 1502"/>
                <a:gd name="T86" fmla="*/ 2469 w 2719"/>
                <a:gd name="T87" fmla="*/ 494 h 1502"/>
                <a:gd name="T88" fmla="*/ 2488 w 2719"/>
                <a:gd name="T89" fmla="*/ 491 h 1502"/>
                <a:gd name="T90" fmla="*/ 2504 w 2719"/>
                <a:gd name="T91" fmla="*/ 486 h 1502"/>
                <a:gd name="T92" fmla="*/ 2510 w 2719"/>
                <a:gd name="T93" fmla="*/ 483 h 1502"/>
                <a:gd name="T94" fmla="*/ 2643 w 2719"/>
                <a:gd name="T95" fmla="*/ 496 h 1502"/>
                <a:gd name="T96" fmla="*/ 2662 w 2719"/>
                <a:gd name="T97" fmla="*/ 504 h 1502"/>
                <a:gd name="T98" fmla="*/ 2712 w 2719"/>
                <a:gd name="T99" fmla="*/ 452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719" h="1502">
                  <a:moveTo>
                    <a:pt x="2712" y="452"/>
                  </a:moveTo>
                  <a:cubicBezTo>
                    <a:pt x="2701" y="431"/>
                    <a:pt x="2676" y="409"/>
                    <a:pt x="2470" y="329"/>
                  </a:cubicBezTo>
                  <a:cubicBezTo>
                    <a:pt x="2461" y="325"/>
                    <a:pt x="2454" y="322"/>
                    <a:pt x="2449" y="320"/>
                  </a:cubicBezTo>
                  <a:cubicBezTo>
                    <a:pt x="2437" y="316"/>
                    <a:pt x="2386" y="280"/>
                    <a:pt x="2344" y="248"/>
                  </a:cubicBezTo>
                  <a:cubicBezTo>
                    <a:pt x="2338" y="243"/>
                    <a:pt x="2287" y="196"/>
                    <a:pt x="2170" y="97"/>
                  </a:cubicBezTo>
                  <a:cubicBezTo>
                    <a:pt x="2088" y="27"/>
                    <a:pt x="2035" y="0"/>
                    <a:pt x="1985" y="2"/>
                  </a:cubicBezTo>
                  <a:cubicBezTo>
                    <a:pt x="1963" y="3"/>
                    <a:pt x="1944" y="9"/>
                    <a:pt x="1924" y="15"/>
                  </a:cubicBezTo>
                  <a:cubicBezTo>
                    <a:pt x="1851" y="39"/>
                    <a:pt x="1717" y="219"/>
                    <a:pt x="1689" y="266"/>
                  </a:cubicBezTo>
                  <a:cubicBezTo>
                    <a:pt x="1665" y="308"/>
                    <a:pt x="1621" y="334"/>
                    <a:pt x="1586" y="354"/>
                  </a:cubicBezTo>
                  <a:cubicBezTo>
                    <a:pt x="1570" y="364"/>
                    <a:pt x="1561" y="377"/>
                    <a:pt x="1549" y="386"/>
                  </a:cubicBezTo>
                  <a:cubicBezTo>
                    <a:pt x="1530" y="402"/>
                    <a:pt x="1511" y="425"/>
                    <a:pt x="1494" y="445"/>
                  </a:cubicBezTo>
                  <a:cubicBezTo>
                    <a:pt x="1482" y="459"/>
                    <a:pt x="1469" y="474"/>
                    <a:pt x="1462" y="479"/>
                  </a:cubicBezTo>
                  <a:cubicBezTo>
                    <a:pt x="1453" y="486"/>
                    <a:pt x="1444" y="492"/>
                    <a:pt x="1422" y="507"/>
                  </a:cubicBezTo>
                  <a:cubicBezTo>
                    <a:pt x="1420" y="508"/>
                    <a:pt x="1420" y="508"/>
                    <a:pt x="1420" y="508"/>
                  </a:cubicBezTo>
                  <a:cubicBezTo>
                    <a:pt x="1395" y="525"/>
                    <a:pt x="1349" y="556"/>
                    <a:pt x="1260" y="617"/>
                  </a:cubicBezTo>
                  <a:cubicBezTo>
                    <a:pt x="1090" y="734"/>
                    <a:pt x="1027" y="966"/>
                    <a:pt x="1027" y="968"/>
                  </a:cubicBezTo>
                  <a:cubicBezTo>
                    <a:pt x="1025" y="973"/>
                    <a:pt x="1008" y="996"/>
                    <a:pt x="988" y="1005"/>
                  </a:cubicBezTo>
                  <a:cubicBezTo>
                    <a:pt x="987" y="1006"/>
                    <a:pt x="987" y="1006"/>
                    <a:pt x="987" y="1006"/>
                  </a:cubicBezTo>
                  <a:cubicBezTo>
                    <a:pt x="984" y="1007"/>
                    <a:pt x="984" y="1007"/>
                    <a:pt x="984" y="1007"/>
                  </a:cubicBezTo>
                  <a:cubicBezTo>
                    <a:pt x="979" y="1008"/>
                    <a:pt x="979" y="1008"/>
                    <a:pt x="979" y="1008"/>
                  </a:cubicBezTo>
                  <a:cubicBezTo>
                    <a:pt x="976" y="1009"/>
                    <a:pt x="976" y="1009"/>
                    <a:pt x="976" y="1009"/>
                  </a:cubicBezTo>
                  <a:cubicBezTo>
                    <a:pt x="960" y="1013"/>
                    <a:pt x="940" y="1021"/>
                    <a:pt x="937" y="1022"/>
                  </a:cubicBezTo>
                  <a:cubicBezTo>
                    <a:pt x="916" y="1032"/>
                    <a:pt x="874" y="1052"/>
                    <a:pt x="830" y="1075"/>
                  </a:cubicBezTo>
                  <a:cubicBezTo>
                    <a:pt x="824" y="1080"/>
                    <a:pt x="824" y="1080"/>
                    <a:pt x="824" y="1080"/>
                  </a:cubicBezTo>
                  <a:cubicBezTo>
                    <a:pt x="818" y="1082"/>
                    <a:pt x="818" y="1082"/>
                    <a:pt x="818" y="1082"/>
                  </a:cubicBezTo>
                  <a:cubicBezTo>
                    <a:pt x="815" y="1084"/>
                    <a:pt x="815" y="1084"/>
                    <a:pt x="815" y="1084"/>
                  </a:cubicBezTo>
                  <a:cubicBezTo>
                    <a:pt x="797" y="1094"/>
                    <a:pt x="734" y="1129"/>
                    <a:pt x="688" y="1138"/>
                  </a:cubicBezTo>
                  <a:cubicBezTo>
                    <a:pt x="672" y="1141"/>
                    <a:pt x="657" y="1144"/>
                    <a:pt x="642" y="1147"/>
                  </a:cubicBezTo>
                  <a:cubicBezTo>
                    <a:pt x="595" y="1155"/>
                    <a:pt x="547" y="1163"/>
                    <a:pt x="498" y="1182"/>
                  </a:cubicBezTo>
                  <a:cubicBezTo>
                    <a:pt x="448" y="1201"/>
                    <a:pt x="361" y="1222"/>
                    <a:pt x="292" y="1225"/>
                  </a:cubicBezTo>
                  <a:cubicBezTo>
                    <a:pt x="281" y="1225"/>
                    <a:pt x="271" y="1225"/>
                    <a:pt x="262" y="1225"/>
                  </a:cubicBezTo>
                  <a:cubicBezTo>
                    <a:pt x="253" y="1224"/>
                    <a:pt x="244" y="1223"/>
                    <a:pt x="236" y="1222"/>
                  </a:cubicBezTo>
                  <a:cubicBezTo>
                    <a:pt x="233" y="1222"/>
                    <a:pt x="233" y="1222"/>
                    <a:pt x="233" y="1222"/>
                  </a:cubicBezTo>
                  <a:cubicBezTo>
                    <a:pt x="231" y="1222"/>
                    <a:pt x="218" y="1221"/>
                    <a:pt x="198" y="1222"/>
                  </a:cubicBezTo>
                  <a:cubicBezTo>
                    <a:pt x="158" y="1223"/>
                    <a:pt x="104" y="1230"/>
                    <a:pt x="65" y="1252"/>
                  </a:cubicBezTo>
                  <a:cubicBezTo>
                    <a:pt x="24" y="1259"/>
                    <a:pt x="0" y="1271"/>
                    <a:pt x="26" y="1291"/>
                  </a:cubicBezTo>
                  <a:cubicBezTo>
                    <a:pt x="23" y="1294"/>
                    <a:pt x="53" y="1315"/>
                    <a:pt x="57" y="1315"/>
                  </a:cubicBezTo>
                  <a:cubicBezTo>
                    <a:pt x="58" y="1315"/>
                    <a:pt x="58" y="1315"/>
                    <a:pt x="58" y="1315"/>
                  </a:cubicBezTo>
                  <a:cubicBezTo>
                    <a:pt x="61" y="1316"/>
                    <a:pt x="61" y="1316"/>
                    <a:pt x="61" y="1316"/>
                  </a:cubicBezTo>
                  <a:cubicBezTo>
                    <a:pt x="65" y="1317"/>
                    <a:pt x="71" y="1320"/>
                    <a:pt x="78" y="1320"/>
                  </a:cubicBezTo>
                  <a:cubicBezTo>
                    <a:pt x="83" y="1319"/>
                    <a:pt x="83" y="1319"/>
                    <a:pt x="83" y="1319"/>
                  </a:cubicBezTo>
                  <a:cubicBezTo>
                    <a:pt x="138" y="1335"/>
                    <a:pt x="188" y="1322"/>
                    <a:pt x="188" y="1322"/>
                  </a:cubicBezTo>
                  <a:cubicBezTo>
                    <a:pt x="223" y="1316"/>
                    <a:pt x="281" y="1310"/>
                    <a:pt x="353" y="1314"/>
                  </a:cubicBezTo>
                  <a:cubicBezTo>
                    <a:pt x="402" y="1317"/>
                    <a:pt x="441" y="1322"/>
                    <a:pt x="475" y="1327"/>
                  </a:cubicBezTo>
                  <a:cubicBezTo>
                    <a:pt x="475" y="1327"/>
                    <a:pt x="502" y="1330"/>
                    <a:pt x="528" y="1330"/>
                  </a:cubicBezTo>
                  <a:cubicBezTo>
                    <a:pt x="546" y="1330"/>
                    <a:pt x="563" y="1330"/>
                    <a:pt x="579" y="1329"/>
                  </a:cubicBezTo>
                  <a:cubicBezTo>
                    <a:pt x="633" y="1327"/>
                    <a:pt x="675" y="1323"/>
                    <a:pt x="703" y="1317"/>
                  </a:cubicBezTo>
                  <a:cubicBezTo>
                    <a:pt x="763" y="1304"/>
                    <a:pt x="875" y="1269"/>
                    <a:pt x="944" y="1242"/>
                  </a:cubicBezTo>
                  <a:cubicBezTo>
                    <a:pt x="933" y="1267"/>
                    <a:pt x="938" y="1298"/>
                    <a:pt x="943" y="1316"/>
                  </a:cubicBezTo>
                  <a:cubicBezTo>
                    <a:pt x="937" y="1322"/>
                    <a:pt x="920" y="1340"/>
                    <a:pt x="919" y="1350"/>
                  </a:cubicBezTo>
                  <a:cubicBezTo>
                    <a:pt x="918" y="1361"/>
                    <a:pt x="952" y="1386"/>
                    <a:pt x="969" y="1397"/>
                  </a:cubicBezTo>
                  <a:cubicBezTo>
                    <a:pt x="969" y="1397"/>
                    <a:pt x="969" y="1397"/>
                    <a:pt x="969" y="1397"/>
                  </a:cubicBezTo>
                  <a:cubicBezTo>
                    <a:pt x="973" y="1400"/>
                    <a:pt x="973" y="1400"/>
                    <a:pt x="973" y="1400"/>
                  </a:cubicBezTo>
                  <a:cubicBezTo>
                    <a:pt x="981" y="1408"/>
                    <a:pt x="981" y="1408"/>
                    <a:pt x="981" y="1408"/>
                  </a:cubicBezTo>
                  <a:cubicBezTo>
                    <a:pt x="985" y="1420"/>
                    <a:pt x="985" y="1420"/>
                    <a:pt x="985" y="1420"/>
                  </a:cubicBezTo>
                  <a:cubicBezTo>
                    <a:pt x="992" y="1446"/>
                    <a:pt x="1009" y="1502"/>
                    <a:pt x="1068" y="1502"/>
                  </a:cubicBezTo>
                  <a:cubicBezTo>
                    <a:pt x="1072" y="1501"/>
                    <a:pt x="1072" y="1501"/>
                    <a:pt x="1072" y="1501"/>
                  </a:cubicBezTo>
                  <a:cubicBezTo>
                    <a:pt x="1076" y="1501"/>
                    <a:pt x="1081" y="1501"/>
                    <a:pt x="1086" y="1501"/>
                  </a:cubicBezTo>
                  <a:cubicBezTo>
                    <a:pt x="1091" y="1501"/>
                    <a:pt x="1091" y="1501"/>
                    <a:pt x="1091" y="1501"/>
                  </a:cubicBezTo>
                  <a:cubicBezTo>
                    <a:pt x="1098" y="1501"/>
                    <a:pt x="1105" y="1501"/>
                    <a:pt x="1113" y="1501"/>
                  </a:cubicBezTo>
                  <a:cubicBezTo>
                    <a:pt x="1148" y="1500"/>
                    <a:pt x="1200" y="1492"/>
                    <a:pt x="1239" y="1439"/>
                  </a:cubicBezTo>
                  <a:cubicBezTo>
                    <a:pt x="1291" y="1372"/>
                    <a:pt x="1302" y="1322"/>
                    <a:pt x="1277" y="1271"/>
                  </a:cubicBezTo>
                  <a:cubicBezTo>
                    <a:pt x="1272" y="1259"/>
                    <a:pt x="1269" y="1251"/>
                    <a:pt x="1266" y="1243"/>
                  </a:cubicBezTo>
                  <a:cubicBezTo>
                    <a:pt x="1259" y="1224"/>
                    <a:pt x="1252" y="1204"/>
                    <a:pt x="1222" y="1194"/>
                  </a:cubicBezTo>
                  <a:cubicBezTo>
                    <a:pt x="1217" y="1193"/>
                    <a:pt x="1212" y="1191"/>
                    <a:pt x="1208" y="1188"/>
                  </a:cubicBezTo>
                  <a:cubicBezTo>
                    <a:pt x="1213" y="1180"/>
                    <a:pt x="1220" y="1169"/>
                    <a:pt x="1228" y="1159"/>
                  </a:cubicBezTo>
                  <a:cubicBezTo>
                    <a:pt x="1235" y="1151"/>
                    <a:pt x="1244" y="1146"/>
                    <a:pt x="1259" y="1137"/>
                  </a:cubicBezTo>
                  <a:cubicBezTo>
                    <a:pt x="1281" y="1125"/>
                    <a:pt x="1311" y="1108"/>
                    <a:pt x="1352" y="1070"/>
                  </a:cubicBezTo>
                  <a:cubicBezTo>
                    <a:pt x="1422" y="1006"/>
                    <a:pt x="1516" y="832"/>
                    <a:pt x="1526" y="812"/>
                  </a:cubicBezTo>
                  <a:cubicBezTo>
                    <a:pt x="1528" y="808"/>
                    <a:pt x="1528" y="808"/>
                    <a:pt x="1528" y="808"/>
                  </a:cubicBezTo>
                  <a:cubicBezTo>
                    <a:pt x="1529" y="805"/>
                    <a:pt x="1553" y="732"/>
                    <a:pt x="1632" y="718"/>
                  </a:cubicBezTo>
                  <a:cubicBezTo>
                    <a:pt x="1742" y="699"/>
                    <a:pt x="1783" y="641"/>
                    <a:pt x="1802" y="612"/>
                  </a:cubicBezTo>
                  <a:cubicBezTo>
                    <a:pt x="1815" y="594"/>
                    <a:pt x="1829" y="562"/>
                    <a:pt x="1841" y="533"/>
                  </a:cubicBezTo>
                  <a:cubicBezTo>
                    <a:pt x="1848" y="518"/>
                    <a:pt x="1858" y="495"/>
                    <a:pt x="1862" y="489"/>
                  </a:cubicBezTo>
                  <a:cubicBezTo>
                    <a:pt x="1867" y="482"/>
                    <a:pt x="1874" y="468"/>
                    <a:pt x="1890" y="437"/>
                  </a:cubicBezTo>
                  <a:cubicBezTo>
                    <a:pt x="1915" y="390"/>
                    <a:pt x="1933" y="326"/>
                    <a:pt x="1961" y="288"/>
                  </a:cubicBezTo>
                  <a:cubicBezTo>
                    <a:pt x="1968" y="277"/>
                    <a:pt x="1978" y="263"/>
                    <a:pt x="1987" y="251"/>
                  </a:cubicBezTo>
                  <a:cubicBezTo>
                    <a:pt x="1999" y="233"/>
                    <a:pt x="2009" y="241"/>
                    <a:pt x="2012" y="244"/>
                  </a:cubicBezTo>
                  <a:cubicBezTo>
                    <a:pt x="2012" y="244"/>
                    <a:pt x="2012" y="244"/>
                    <a:pt x="2012" y="244"/>
                  </a:cubicBezTo>
                  <a:cubicBezTo>
                    <a:pt x="2013" y="244"/>
                    <a:pt x="2013" y="244"/>
                    <a:pt x="2013" y="244"/>
                  </a:cubicBezTo>
                  <a:cubicBezTo>
                    <a:pt x="2034" y="266"/>
                    <a:pt x="2073" y="296"/>
                    <a:pt x="2157" y="336"/>
                  </a:cubicBezTo>
                  <a:cubicBezTo>
                    <a:pt x="2176" y="344"/>
                    <a:pt x="2196" y="349"/>
                    <a:pt x="2216" y="352"/>
                  </a:cubicBezTo>
                  <a:cubicBezTo>
                    <a:pt x="2311" y="363"/>
                    <a:pt x="2343" y="387"/>
                    <a:pt x="2355" y="399"/>
                  </a:cubicBezTo>
                  <a:cubicBezTo>
                    <a:pt x="2361" y="404"/>
                    <a:pt x="2361" y="404"/>
                    <a:pt x="2361" y="404"/>
                  </a:cubicBezTo>
                  <a:cubicBezTo>
                    <a:pt x="2368" y="409"/>
                    <a:pt x="2368" y="409"/>
                    <a:pt x="2368" y="409"/>
                  </a:cubicBezTo>
                  <a:cubicBezTo>
                    <a:pt x="2371" y="412"/>
                    <a:pt x="2378" y="420"/>
                    <a:pt x="2383" y="426"/>
                  </a:cubicBezTo>
                  <a:cubicBezTo>
                    <a:pt x="2400" y="448"/>
                    <a:pt x="2417" y="484"/>
                    <a:pt x="2446" y="491"/>
                  </a:cubicBezTo>
                  <a:cubicBezTo>
                    <a:pt x="2453" y="493"/>
                    <a:pt x="2461" y="494"/>
                    <a:pt x="2469" y="494"/>
                  </a:cubicBezTo>
                  <a:cubicBezTo>
                    <a:pt x="2475" y="493"/>
                    <a:pt x="2482" y="492"/>
                    <a:pt x="2488" y="491"/>
                  </a:cubicBezTo>
                  <a:cubicBezTo>
                    <a:pt x="2488" y="491"/>
                    <a:pt x="2488" y="491"/>
                    <a:pt x="2488" y="491"/>
                  </a:cubicBezTo>
                  <a:cubicBezTo>
                    <a:pt x="2493" y="489"/>
                    <a:pt x="2498" y="488"/>
                    <a:pt x="2503" y="486"/>
                  </a:cubicBezTo>
                  <a:cubicBezTo>
                    <a:pt x="2504" y="486"/>
                    <a:pt x="2504" y="486"/>
                    <a:pt x="2504" y="486"/>
                  </a:cubicBezTo>
                  <a:cubicBezTo>
                    <a:pt x="2504" y="486"/>
                    <a:pt x="2504" y="486"/>
                    <a:pt x="2504" y="486"/>
                  </a:cubicBezTo>
                  <a:cubicBezTo>
                    <a:pt x="2510" y="483"/>
                    <a:pt x="2510" y="483"/>
                    <a:pt x="2510" y="483"/>
                  </a:cubicBezTo>
                  <a:cubicBezTo>
                    <a:pt x="2534" y="477"/>
                    <a:pt x="2578" y="472"/>
                    <a:pt x="2631" y="491"/>
                  </a:cubicBezTo>
                  <a:cubicBezTo>
                    <a:pt x="2635" y="492"/>
                    <a:pt x="2639" y="494"/>
                    <a:pt x="2643" y="496"/>
                  </a:cubicBezTo>
                  <a:cubicBezTo>
                    <a:pt x="2644" y="497"/>
                    <a:pt x="2644" y="497"/>
                    <a:pt x="2644" y="497"/>
                  </a:cubicBezTo>
                  <a:cubicBezTo>
                    <a:pt x="2650" y="499"/>
                    <a:pt x="2656" y="501"/>
                    <a:pt x="2662" y="504"/>
                  </a:cubicBezTo>
                  <a:cubicBezTo>
                    <a:pt x="2712" y="521"/>
                    <a:pt x="2718" y="485"/>
                    <a:pt x="2719" y="479"/>
                  </a:cubicBezTo>
                  <a:cubicBezTo>
                    <a:pt x="2719" y="472"/>
                    <a:pt x="2718" y="463"/>
                    <a:pt x="2712" y="452"/>
                  </a:cubicBezTo>
                </a:path>
              </a:pathLst>
            </a:custGeom>
            <a:solidFill>
              <a:srgbClr val="C4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" name="Freeform 12"/>
            <p:cNvSpPr>
              <a:spLocks noSelect="1"/>
            </p:cNvSpPr>
            <p:nvPr userDrawn="1"/>
          </p:nvSpPr>
          <p:spPr bwMode="gray">
            <a:xfrm>
              <a:off x="7848600" y="846138"/>
              <a:ext cx="795338" cy="206375"/>
            </a:xfrm>
            <a:custGeom>
              <a:avLst/>
              <a:gdLst>
                <a:gd name="T0" fmla="*/ 301 w 3568"/>
                <a:gd name="T1" fmla="*/ 921 h 929"/>
                <a:gd name="T2" fmla="*/ 144 w 3568"/>
                <a:gd name="T3" fmla="*/ 4 h 929"/>
                <a:gd name="T4" fmla="*/ 567 w 3568"/>
                <a:gd name="T5" fmla="*/ 4 h 929"/>
                <a:gd name="T6" fmla="*/ 410 w 3568"/>
                <a:gd name="T7" fmla="*/ 921 h 929"/>
                <a:gd name="T8" fmla="*/ 992 w 3568"/>
                <a:gd name="T9" fmla="*/ 139 h 929"/>
                <a:gd name="T10" fmla="*/ 853 w 3568"/>
                <a:gd name="T11" fmla="*/ 0 h 929"/>
                <a:gd name="T12" fmla="*/ 857 w 3568"/>
                <a:gd name="T13" fmla="*/ 921 h 929"/>
                <a:gd name="T14" fmla="*/ 988 w 3568"/>
                <a:gd name="T15" fmla="*/ 268 h 929"/>
                <a:gd name="T16" fmla="*/ 857 w 3568"/>
                <a:gd name="T17" fmla="*/ 921 h 929"/>
                <a:gd name="T18" fmla="*/ 1485 w 3568"/>
                <a:gd name="T19" fmla="*/ 809 h 929"/>
                <a:gd name="T20" fmla="*/ 1356 w 3568"/>
                <a:gd name="T21" fmla="*/ 733 h 929"/>
                <a:gd name="T22" fmla="*/ 1225 w 3568"/>
                <a:gd name="T23" fmla="*/ 4 h 929"/>
                <a:gd name="T24" fmla="*/ 1404 w 3568"/>
                <a:gd name="T25" fmla="*/ 921 h 929"/>
                <a:gd name="T26" fmla="*/ 2142 w 3568"/>
                <a:gd name="T27" fmla="*/ 921 h 929"/>
                <a:gd name="T28" fmla="*/ 1873 w 3568"/>
                <a:gd name="T29" fmla="*/ 260 h 929"/>
                <a:gd name="T30" fmla="*/ 1725 w 3568"/>
                <a:gd name="T31" fmla="*/ 436 h 929"/>
                <a:gd name="T32" fmla="*/ 2011 w 3568"/>
                <a:gd name="T33" fmla="*/ 494 h 929"/>
                <a:gd name="T34" fmla="*/ 1839 w 3568"/>
                <a:gd name="T35" fmla="*/ 541 h 929"/>
                <a:gd name="T36" fmla="*/ 1664 w 3568"/>
                <a:gd name="T37" fmla="*/ 869 h 929"/>
                <a:gd name="T38" fmla="*/ 2013 w 3568"/>
                <a:gd name="T39" fmla="*/ 862 h 929"/>
                <a:gd name="T40" fmla="*/ 2142 w 3568"/>
                <a:gd name="T41" fmla="*/ 921 h 929"/>
                <a:gd name="T42" fmla="*/ 1982 w 3568"/>
                <a:gd name="T43" fmla="*/ 782 h 929"/>
                <a:gd name="T44" fmla="*/ 1740 w 3568"/>
                <a:gd name="T45" fmla="*/ 726 h 929"/>
                <a:gd name="T46" fmla="*/ 2011 w 3568"/>
                <a:gd name="T47" fmla="*/ 632 h 929"/>
                <a:gd name="T48" fmla="*/ 2879 w 3568"/>
                <a:gd name="T49" fmla="*/ 921 h 929"/>
                <a:gd name="T50" fmla="*/ 2813 w 3568"/>
                <a:gd name="T51" fmla="*/ 319 h 929"/>
                <a:gd name="T52" fmla="*/ 2478 w 3568"/>
                <a:gd name="T53" fmla="*/ 333 h 929"/>
                <a:gd name="T54" fmla="*/ 2350 w 3568"/>
                <a:gd name="T55" fmla="*/ 268 h 929"/>
                <a:gd name="T56" fmla="*/ 2481 w 3568"/>
                <a:gd name="T57" fmla="*/ 921 h 929"/>
                <a:gd name="T58" fmla="*/ 2616 w 3568"/>
                <a:gd name="T59" fmla="*/ 377 h 929"/>
                <a:gd name="T60" fmla="*/ 2748 w 3568"/>
                <a:gd name="T61" fmla="*/ 921 h 929"/>
                <a:gd name="T62" fmla="*/ 3296 w 3568"/>
                <a:gd name="T63" fmla="*/ 929 h 929"/>
                <a:gd name="T64" fmla="*/ 3362 w 3568"/>
                <a:gd name="T65" fmla="*/ 536 h 929"/>
                <a:gd name="T66" fmla="*/ 3180 w 3568"/>
                <a:gd name="T67" fmla="*/ 453 h 929"/>
                <a:gd name="T68" fmla="*/ 3460 w 3568"/>
                <a:gd name="T69" fmla="*/ 417 h 929"/>
                <a:gd name="T70" fmla="*/ 3300 w 3568"/>
                <a:gd name="T71" fmla="*/ 260 h 929"/>
                <a:gd name="T72" fmla="*/ 3247 w 3568"/>
                <a:gd name="T73" fmla="*/ 640 h 929"/>
                <a:gd name="T74" fmla="*/ 3439 w 3568"/>
                <a:gd name="T75" fmla="*/ 726 h 929"/>
                <a:gd name="T76" fmla="*/ 3108 w 3568"/>
                <a:gd name="T77" fmla="*/ 748 h 929"/>
                <a:gd name="T78" fmla="*/ 3296 w 3568"/>
                <a:gd name="T79" fmla="*/ 929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568" h="929">
                  <a:moveTo>
                    <a:pt x="410" y="921"/>
                  </a:moveTo>
                  <a:cubicBezTo>
                    <a:pt x="301" y="921"/>
                    <a:pt x="301" y="921"/>
                    <a:pt x="301" y="9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44" y="4"/>
                    <a:pt x="144" y="4"/>
                    <a:pt x="144" y="4"/>
                  </a:cubicBezTo>
                  <a:cubicBezTo>
                    <a:pt x="355" y="671"/>
                    <a:pt x="355" y="671"/>
                    <a:pt x="355" y="671"/>
                  </a:cubicBezTo>
                  <a:cubicBezTo>
                    <a:pt x="567" y="4"/>
                    <a:pt x="567" y="4"/>
                    <a:pt x="567" y="4"/>
                  </a:cubicBezTo>
                  <a:cubicBezTo>
                    <a:pt x="714" y="4"/>
                    <a:pt x="714" y="4"/>
                    <a:pt x="714" y="4"/>
                  </a:cubicBezTo>
                  <a:lnTo>
                    <a:pt x="410" y="921"/>
                  </a:lnTo>
                  <a:close/>
                  <a:moveTo>
                    <a:pt x="853" y="139"/>
                  </a:moveTo>
                  <a:cubicBezTo>
                    <a:pt x="992" y="139"/>
                    <a:pt x="992" y="139"/>
                    <a:pt x="992" y="139"/>
                  </a:cubicBezTo>
                  <a:cubicBezTo>
                    <a:pt x="992" y="0"/>
                    <a:pt x="992" y="0"/>
                    <a:pt x="992" y="0"/>
                  </a:cubicBezTo>
                  <a:cubicBezTo>
                    <a:pt x="853" y="0"/>
                    <a:pt x="853" y="0"/>
                    <a:pt x="853" y="0"/>
                  </a:cubicBezTo>
                  <a:lnTo>
                    <a:pt x="853" y="139"/>
                  </a:lnTo>
                  <a:close/>
                  <a:moveTo>
                    <a:pt x="857" y="921"/>
                  </a:moveTo>
                  <a:cubicBezTo>
                    <a:pt x="988" y="921"/>
                    <a:pt x="988" y="921"/>
                    <a:pt x="988" y="921"/>
                  </a:cubicBezTo>
                  <a:cubicBezTo>
                    <a:pt x="988" y="268"/>
                    <a:pt x="988" y="268"/>
                    <a:pt x="988" y="268"/>
                  </a:cubicBezTo>
                  <a:cubicBezTo>
                    <a:pt x="857" y="268"/>
                    <a:pt x="857" y="268"/>
                    <a:pt x="857" y="268"/>
                  </a:cubicBezTo>
                  <a:lnTo>
                    <a:pt x="857" y="921"/>
                  </a:lnTo>
                  <a:close/>
                  <a:moveTo>
                    <a:pt x="1485" y="921"/>
                  </a:moveTo>
                  <a:cubicBezTo>
                    <a:pt x="1485" y="809"/>
                    <a:pt x="1485" y="809"/>
                    <a:pt x="1485" y="809"/>
                  </a:cubicBezTo>
                  <a:cubicBezTo>
                    <a:pt x="1427" y="809"/>
                    <a:pt x="1427" y="809"/>
                    <a:pt x="1427" y="809"/>
                  </a:cubicBezTo>
                  <a:cubicBezTo>
                    <a:pt x="1374" y="809"/>
                    <a:pt x="1356" y="783"/>
                    <a:pt x="1356" y="733"/>
                  </a:cubicBezTo>
                  <a:cubicBezTo>
                    <a:pt x="1356" y="4"/>
                    <a:pt x="1356" y="4"/>
                    <a:pt x="1356" y="4"/>
                  </a:cubicBezTo>
                  <a:cubicBezTo>
                    <a:pt x="1225" y="4"/>
                    <a:pt x="1225" y="4"/>
                    <a:pt x="1225" y="4"/>
                  </a:cubicBezTo>
                  <a:cubicBezTo>
                    <a:pt x="1225" y="741"/>
                    <a:pt x="1225" y="741"/>
                    <a:pt x="1225" y="741"/>
                  </a:cubicBezTo>
                  <a:cubicBezTo>
                    <a:pt x="1225" y="837"/>
                    <a:pt x="1279" y="921"/>
                    <a:pt x="1404" y="921"/>
                  </a:cubicBezTo>
                  <a:lnTo>
                    <a:pt x="1485" y="921"/>
                  </a:lnTo>
                  <a:close/>
                  <a:moveTo>
                    <a:pt x="2142" y="921"/>
                  </a:moveTo>
                  <a:cubicBezTo>
                    <a:pt x="2142" y="484"/>
                    <a:pt x="2142" y="484"/>
                    <a:pt x="2142" y="484"/>
                  </a:cubicBezTo>
                  <a:cubicBezTo>
                    <a:pt x="2142" y="337"/>
                    <a:pt x="2053" y="260"/>
                    <a:pt x="1873" y="260"/>
                  </a:cubicBezTo>
                  <a:cubicBezTo>
                    <a:pt x="1763" y="260"/>
                    <a:pt x="1700" y="283"/>
                    <a:pt x="1640" y="355"/>
                  </a:cubicBezTo>
                  <a:cubicBezTo>
                    <a:pt x="1725" y="436"/>
                    <a:pt x="1725" y="436"/>
                    <a:pt x="1725" y="436"/>
                  </a:cubicBezTo>
                  <a:cubicBezTo>
                    <a:pt x="1762" y="390"/>
                    <a:pt x="1798" y="372"/>
                    <a:pt x="1868" y="372"/>
                  </a:cubicBezTo>
                  <a:cubicBezTo>
                    <a:pt x="1971" y="372"/>
                    <a:pt x="2011" y="411"/>
                    <a:pt x="2011" y="494"/>
                  </a:cubicBezTo>
                  <a:cubicBezTo>
                    <a:pt x="2011" y="541"/>
                    <a:pt x="2011" y="541"/>
                    <a:pt x="2011" y="541"/>
                  </a:cubicBezTo>
                  <a:cubicBezTo>
                    <a:pt x="1839" y="541"/>
                    <a:pt x="1839" y="541"/>
                    <a:pt x="1839" y="541"/>
                  </a:cubicBezTo>
                  <a:cubicBezTo>
                    <a:pt x="1689" y="541"/>
                    <a:pt x="1613" y="619"/>
                    <a:pt x="1613" y="729"/>
                  </a:cubicBezTo>
                  <a:cubicBezTo>
                    <a:pt x="1613" y="784"/>
                    <a:pt x="1631" y="835"/>
                    <a:pt x="1664" y="869"/>
                  </a:cubicBezTo>
                  <a:cubicBezTo>
                    <a:pt x="1704" y="909"/>
                    <a:pt x="1758" y="929"/>
                    <a:pt x="1839" y="929"/>
                  </a:cubicBezTo>
                  <a:cubicBezTo>
                    <a:pt x="1921" y="929"/>
                    <a:pt x="1966" y="909"/>
                    <a:pt x="2013" y="862"/>
                  </a:cubicBezTo>
                  <a:cubicBezTo>
                    <a:pt x="2013" y="921"/>
                    <a:pt x="2013" y="921"/>
                    <a:pt x="2013" y="921"/>
                  </a:cubicBezTo>
                  <a:lnTo>
                    <a:pt x="2142" y="921"/>
                  </a:lnTo>
                  <a:close/>
                  <a:moveTo>
                    <a:pt x="2011" y="685"/>
                  </a:moveTo>
                  <a:cubicBezTo>
                    <a:pt x="2011" y="731"/>
                    <a:pt x="2003" y="762"/>
                    <a:pt x="1982" y="782"/>
                  </a:cubicBezTo>
                  <a:cubicBezTo>
                    <a:pt x="1948" y="814"/>
                    <a:pt x="1910" y="819"/>
                    <a:pt x="1864" y="819"/>
                  </a:cubicBezTo>
                  <a:cubicBezTo>
                    <a:pt x="1778" y="819"/>
                    <a:pt x="1740" y="787"/>
                    <a:pt x="1740" y="726"/>
                  </a:cubicBezTo>
                  <a:cubicBezTo>
                    <a:pt x="1740" y="666"/>
                    <a:pt x="1780" y="632"/>
                    <a:pt x="1860" y="632"/>
                  </a:cubicBezTo>
                  <a:cubicBezTo>
                    <a:pt x="2011" y="632"/>
                    <a:pt x="2011" y="632"/>
                    <a:pt x="2011" y="632"/>
                  </a:cubicBezTo>
                  <a:lnTo>
                    <a:pt x="2011" y="685"/>
                  </a:lnTo>
                  <a:close/>
                  <a:moveTo>
                    <a:pt x="2879" y="921"/>
                  </a:moveTo>
                  <a:cubicBezTo>
                    <a:pt x="2879" y="503"/>
                    <a:pt x="2879" y="503"/>
                    <a:pt x="2879" y="503"/>
                  </a:cubicBezTo>
                  <a:cubicBezTo>
                    <a:pt x="2879" y="430"/>
                    <a:pt x="2864" y="368"/>
                    <a:pt x="2813" y="319"/>
                  </a:cubicBezTo>
                  <a:cubicBezTo>
                    <a:pt x="2775" y="282"/>
                    <a:pt x="2719" y="260"/>
                    <a:pt x="2652" y="260"/>
                  </a:cubicBezTo>
                  <a:cubicBezTo>
                    <a:pt x="2587" y="260"/>
                    <a:pt x="2523" y="284"/>
                    <a:pt x="2478" y="333"/>
                  </a:cubicBezTo>
                  <a:cubicBezTo>
                    <a:pt x="2478" y="268"/>
                    <a:pt x="2478" y="268"/>
                    <a:pt x="2478" y="268"/>
                  </a:cubicBezTo>
                  <a:cubicBezTo>
                    <a:pt x="2350" y="268"/>
                    <a:pt x="2350" y="268"/>
                    <a:pt x="2350" y="268"/>
                  </a:cubicBezTo>
                  <a:cubicBezTo>
                    <a:pt x="2350" y="921"/>
                    <a:pt x="2350" y="921"/>
                    <a:pt x="2350" y="921"/>
                  </a:cubicBezTo>
                  <a:cubicBezTo>
                    <a:pt x="2481" y="921"/>
                    <a:pt x="2481" y="921"/>
                    <a:pt x="2481" y="921"/>
                  </a:cubicBezTo>
                  <a:cubicBezTo>
                    <a:pt x="2481" y="523"/>
                    <a:pt x="2481" y="523"/>
                    <a:pt x="2481" y="523"/>
                  </a:cubicBezTo>
                  <a:cubicBezTo>
                    <a:pt x="2481" y="422"/>
                    <a:pt x="2543" y="377"/>
                    <a:pt x="2616" y="377"/>
                  </a:cubicBezTo>
                  <a:cubicBezTo>
                    <a:pt x="2690" y="377"/>
                    <a:pt x="2748" y="421"/>
                    <a:pt x="2748" y="523"/>
                  </a:cubicBezTo>
                  <a:cubicBezTo>
                    <a:pt x="2748" y="921"/>
                    <a:pt x="2748" y="921"/>
                    <a:pt x="2748" y="921"/>
                  </a:cubicBezTo>
                  <a:lnTo>
                    <a:pt x="2879" y="921"/>
                  </a:lnTo>
                  <a:close/>
                  <a:moveTo>
                    <a:pt x="3296" y="929"/>
                  </a:moveTo>
                  <a:cubicBezTo>
                    <a:pt x="3452" y="929"/>
                    <a:pt x="3568" y="858"/>
                    <a:pt x="3568" y="721"/>
                  </a:cubicBezTo>
                  <a:cubicBezTo>
                    <a:pt x="3568" y="607"/>
                    <a:pt x="3497" y="547"/>
                    <a:pt x="3362" y="536"/>
                  </a:cubicBezTo>
                  <a:cubicBezTo>
                    <a:pt x="3271" y="528"/>
                    <a:pt x="3271" y="528"/>
                    <a:pt x="3271" y="528"/>
                  </a:cubicBezTo>
                  <a:cubicBezTo>
                    <a:pt x="3206" y="521"/>
                    <a:pt x="3180" y="498"/>
                    <a:pt x="3180" y="453"/>
                  </a:cubicBezTo>
                  <a:cubicBezTo>
                    <a:pt x="3180" y="403"/>
                    <a:pt x="3219" y="369"/>
                    <a:pt x="3299" y="369"/>
                  </a:cubicBezTo>
                  <a:cubicBezTo>
                    <a:pt x="3361" y="369"/>
                    <a:pt x="3419" y="382"/>
                    <a:pt x="3460" y="417"/>
                  </a:cubicBezTo>
                  <a:cubicBezTo>
                    <a:pt x="3542" y="333"/>
                    <a:pt x="3542" y="333"/>
                    <a:pt x="3542" y="333"/>
                  </a:cubicBezTo>
                  <a:cubicBezTo>
                    <a:pt x="3482" y="281"/>
                    <a:pt x="3399" y="260"/>
                    <a:pt x="3300" y="260"/>
                  </a:cubicBezTo>
                  <a:cubicBezTo>
                    <a:pt x="3164" y="260"/>
                    <a:pt x="3054" y="331"/>
                    <a:pt x="3054" y="460"/>
                  </a:cubicBezTo>
                  <a:cubicBezTo>
                    <a:pt x="3054" y="574"/>
                    <a:pt x="3124" y="628"/>
                    <a:pt x="3247" y="640"/>
                  </a:cubicBezTo>
                  <a:cubicBezTo>
                    <a:pt x="3352" y="649"/>
                    <a:pt x="3352" y="649"/>
                    <a:pt x="3352" y="649"/>
                  </a:cubicBezTo>
                  <a:cubicBezTo>
                    <a:pt x="3415" y="655"/>
                    <a:pt x="3439" y="681"/>
                    <a:pt x="3439" y="726"/>
                  </a:cubicBezTo>
                  <a:cubicBezTo>
                    <a:pt x="3439" y="788"/>
                    <a:pt x="3378" y="817"/>
                    <a:pt x="3296" y="817"/>
                  </a:cubicBezTo>
                  <a:cubicBezTo>
                    <a:pt x="3232" y="817"/>
                    <a:pt x="3161" y="802"/>
                    <a:pt x="3108" y="748"/>
                  </a:cubicBezTo>
                  <a:cubicBezTo>
                    <a:pt x="3022" y="835"/>
                    <a:pt x="3022" y="835"/>
                    <a:pt x="3022" y="835"/>
                  </a:cubicBezTo>
                  <a:cubicBezTo>
                    <a:pt x="3099" y="911"/>
                    <a:pt x="3189" y="929"/>
                    <a:pt x="3296" y="929"/>
                  </a:cubicBezTo>
                </a:path>
              </a:pathLst>
            </a:custGeom>
            <a:solidFill>
              <a:srgbClr val="5E35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" name="Freeform 13"/>
            <p:cNvSpPr>
              <a:spLocks noSelect="1"/>
            </p:cNvSpPr>
            <p:nvPr userDrawn="1"/>
          </p:nvSpPr>
          <p:spPr bwMode="gray">
            <a:xfrm>
              <a:off x="7704138" y="431800"/>
              <a:ext cx="582613" cy="307975"/>
            </a:xfrm>
            <a:custGeom>
              <a:avLst/>
              <a:gdLst>
                <a:gd name="T0" fmla="*/ 2517 w 2619"/>
                <a:gd name="T1" fmla="*/ 1245 h 1377"/>
                <a:gd name="T2" fmla="*/ 2491 w 2619"/>
                <a:gd name="T3" fmla="*/ 1245 h 1377"/>
                <a:gd name="T4" fmla="*/ 2442 w 2619"/>
                <a:gd name="T5" fmla="*/ 1252 h 1377"/>
                <a:gd name="T6" fmla="*/ 2200 w 2619"/>
                <a:gd name="T7" fmla="*/ 1200 h 1377"/>
                <a:gd name="T8" fmla="*/ 2168 w 2619"/>
                <a:gd name="T9" fmla="*/ 1185 h 1377"/>
                <a:gd name="T10" fmla="*/ 1983 w 2619"/>
                <a:gd name="T11" fmla="*/ 1118 h 1377"/>
                <a:gd name="T12" fmla="*/ 1859 w 2619"/>
                <a:gd name="T13" fmla="*/ 1045 h 1377"/>
                <a:gd name="T14" fmla="*/ 1847 w 2619"/>
                <a:gd name="T15" fmla="*/ 1033 h 1377"/>
                <a:gd name="T16" fmla="*/ 1837 w 2619"/>
                <a:gd name="T17" fmla="*/ 1020 h 1377"/>
                <a:gd name="T18" fmla="*/ 1871 w 2619"/>
                <a:gd name="T19" fmla="*/ 1018 h 1377"/>
                <a:gd name="T20" fmla="*/ 1966 w 2619"/>
                <a:gd name="T21" fmla="*/ 945 h 1377"/>
                <a:gd name="T22" fmla="*/ 1975 w 2619"/>
                <a:gd name="T23" fmla="*/ 877 h 1377"/>
                <a:gd name="T24" fmla="*/ 1977 w 2619"/>
                <a:gd name="T25" fmla="*/ 859 h 1377"/>
                <a:gd name="T26" fmla="*/ 1985 w 2619"/>
                <a:gd name="T27" fmla="*/ 843 h 1377"/>
                <a:gd name="T28" fmla="*/ 1956 w 2619"/>
                <a:gd name="T29" fmla="*/ 722 h 1377"/>
                <a:gd name="T30" fmla="*/ 1835 w 2619"/>
                <a:gd name="T31" fmla="*/ 665 h 1377"/>
                <a:gd name="T32" fmla="*/ 1663 w 2619"/>
                <a:gd name="T33" fmla="*/ 765 h 1377"/>
                <a:gd name="T34" fmla="*/ 1652 w 2619"/>
                <a:gd name="T35" fmla="*/ 859 h 1377"/>
                <a:gd name="T36" fmla="*/ 1624 w 2619"/>
                <a:gd name="T37" fmla="*/ 881 h 1377"/>
                <a:gd name="T38" fmla="*/ 1428 w 2619"/>
                <a:gd name="T39" fmla="*/ 884 h 1377"/>
                <a:gd name="T40" fmla="*/ 1254 w 2619"/>
                <a:gd name="T41" fmla="*/ 880 h 1377"/>
                <a:gd name="T42" fmla="*/ 1169 w 2619"/>
                <a:gd name="T43" fmla="*/ 813 h 1377"/>
                <a:gd name="T44" fmla="*/ 1087 w 2619"/>
                <a:gd name="T45" fmla="*/ 740 h 1377"/>
                <a:gd name="T46" fmla="*/ 996 w 2619"/>
                <a:gd name="T47" fmla="*/ 714 h 1377"/>
                <a:gd name="T48" fmla="*/ 975 w 2619"/>
                <a:gd name="T49" fmla="*/ 717 h 1377"/>
                <a:gd name="T50" fmla="*/ 936 w 2619"/>
                <a:gd name="T51" fmla="*/ 722 h 1377"/>
                <a:gd name="T52" fmla="*/ 764 w 2619"/>
                <a:gd name="T53" fmla="*/ 606 h 1377"/>
                <a:gd name="T54" fmla="*/ 726 w 2619"/>
                <a:gd name="T55" fmla="*/ 572 h 1377"/>
                <a:gd name="T56" fmla="*/ 635 w 2619"/>
                <a:gd name="T57" fmla="*/ 449 h 1377"/>
                <a:gd name="T58" fmla="*/ 488 w 2619"/>
                <a:gd name="T59" fmla="*/ 278 h 1377"/>
                <a:gd name="T60" fmla="*/ 376 w 2619"/>
                <a:gd name="T61" fmla="*/ 124 h 1377"/>
                <a:gd name="T62" fmla="*/ 348 w 2619"/>
                <a:gd name="T63" fmla="*/ 48 h 1377"/>
                <a:gd name="T64" fmla="*/ 280 w 2619"/>
                <a:gd name="T65" fmla="*/ 36 h 1377"/>
                <a:gd name="T66" fmla="*/ 263 w 2619"/>
                <a:gd name="T67" fmla="*/ 42 h 1377"/>
                <a:gd name="T68" fmla="*/ 254 w 2619"/>
                <a:gd name="T69" fmla="*/ 44 h 1377"/>
                <a:gd name="T70" fmla="*/ 243 w 2619"/>
                <a:gd name="T71" fmla="*/ 47 h 1377"/>
                <a:gd name="T72" fmla="*/ 72 w 2619"/>
                <a:gd name="T73" fmla="*/ 24 h 1377"/>
                <a:gd name="T74" fmla="*/ 19 w 2619"/>
                <a:gd name="T75" fmla="*/ 89 h 1377"/>
                <a:gd name="T76" fmla="*/ 193 w 2619"/>
                <a:gd name="T77" fmla="*/ 186 h 1377"/>
                <a:gd name="T78" fmla="*/ 344 w 2619"/>
                <a:gd name="T79" fmla="*/ 338 h 1377"/>
                <a:gd name="T80" fmla="*/ 350 w 2619"/>
                <a:gd name="T81" fmla="*/ 347 h 1377"/>
                <a:gd name="T82" fmla="*/ 455 w 2619"/>
                <a:gd name="T83" fmla="*/ 529 h 1377"/>
                <a:gd name="T84" fmla="*/ 482 w 2619"/>
                <a:gd name="T85" fmla="*/ 607 h 1377"/>
                <a:gd name="T86" fmla="*/ 593 w 2619"/>
                <a:gd name="T87" fmla="*/ 739 h 1377"/>
                <a:gd name="T88" fmla="*/ 766 w 2619"/>
                <a:gd name="T89" fmla="*/ 914 h 1377"/>
                <a:gd name="T90" fmla="*/ 943 w 2619"/>
                <a:gd name="T91" fmla="*/ 1051 h 1377"/>
                <a:gd name="T92" fmla="*/ 1331 w 2619"/>
                <a:gd name="T93" fmla="*/ 1198 h 1377"/>
                <a:gd name="T94" fmla="*/ 1586 w 2619"/>
                <a:gd name="T95" fmla="*/ 1170 h 1377"/>
                <a:gd name="T96" fmla="*/ 1636 w 2619"/>
                <a:gd name="T97" fmla="*/ 1155 h 1377"/>
                <a:gd name="T98" fmla="*/ 1656 w 2619"/>
                <a:gd name="T99" fmla="*/ 1159 h 1377"/>
                <a:gd name="T100" fmla="*/ 1667 w 2619"/>
                <a:gd name="T101" fmla="*/ 1166 h 1377"/>
                <a:gd name="T102" fmla="*/ 2201 w 2619"/>
                <a:gd name="T103" fmla="*/ 1343 h 1377"/>
                <a:gd name="T104" fmla="*/ 2369 w 2619"/>
                <a:gd name="T105" fmla="*/ 1368 h 1377"/>
                <a:gd name="T106" fmla="*/ 2512 w 2619"/>
                <a:gd name="T107" fmla="*/ 1349 h 1377"/>
                <a:gd name="T108" fmla="*/ 2544 w 2619"/>
                <a:gd name="T109" fmla="*/ 1246 h 1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19" h="1377">
                  <a:moveTo>
                    <a:pt x="2544" y="1246"/>
                  </a:moveTo>
                  <a:cubicBezTo>
                    <a:pt x="2534" y="1245"/>
                    <a:pt x="2525" y="1245"/>
                    <a:pt x="2517" y="1245"/>
                  </a:cubicBezTo>
                  <a:cubicBezTo>
                    <a:pt x="2517" y="1245"/>
                    <a:pt x="2517" y="1245"/>
                    <a:pt x="2517" y="1245"/>
                  </a:cubicBezTo>
                  <a:cubicBezTo>
                    <a:pt x="2508" y="1245"/>
                    <a:pt x="2499" y="1245"/>
                    <a:pt x="2491" y="1245"/>
                  </a:cubicBezTo>
                  <a:cubicBezTo>
                    <a:pt x="2475" y="1246"/>
                    <a:pt x="2459" y="1249"/>
                    <a:pt x="2446" y="1251"/>
                  </a:cubicBezTo>
                  <a:cubicBezTo>
                    <a:pt x="2442" y="1252"/>
                    <a:pt x="2442" y="1252"/>
                    <a:pt x="2442" y="1252"/>
                  </a:cubicBezTo>
                  <a:cubicBezTo>
                    <a:pt x="2423" y="1256"/>
                    <a:pt x="2396" y="1272"/>
                    <a:pt x="2358" y="1266"/>
                  </a:cubicBezTo>
                  <a:cubicBezTo>
                    <a:pt x="2318" y="1260"/>
                    <a:pt x="2200" y="1200"/>
                    <a:pt x="2200" y="1200"/>
                  </a:cubicBezTo>
                  <a:cubicBezTo>
                    <a:pt x="2200" y="1200"/>
                    <a:pt x="2200" y="1200"/>
                    <a:pt x="2200" y="1200"/>
                  </a:cubicBezTo>
                  <a:cubicBezTo>
                    <a:pt x="2188" y="1195"/>
                    <a:pt x="2177" y="1190"/>
                    <a:pt x="2168" y="1185"/>
                  </a:cubicBezTo>
                  <a:cubicBezTo>
                    <a:pt x="2121" y="1160"/>
                    <a:pt x="2074" y="1146"/>
                    <a:pt x="2028" y="1132"/>
                  </a:cubicBezTo>
                  <a:cubicBezTo>
                    <a:pt x="2013" y="1128"/>
                    <a:pt x="1998" y="1123"/>
                    <a:pt x="1983" y="1118"/>
                  </a:cubicBezTo>
                  <a:cubicBezTo>
                    <a:pt x="1939" y="1104"/>
                    <a:pt x="1884" y="1064"/>
                    <a:pt x="1861" y="1047"/>
                  </a:cubicBezTo>
                  <a:cubicBezTo>
                    <a:pt x="1859" y="1045"/>
                    <a:pt x="1859" y="1045"/>
                    <a:pt x="1859" y="1045"/>
                  </a:cubicBezTo>
                  <a:cubicBezTo>
                    <a:pt x="1854" y="1042"/>
                    <a:pt x="1854" y="1042"/>
                    <a:pt x="1854" y="1042"/>
                  </a:cubicBezTo>
                  <a:cubicBezTo>
                    <a:pt x="1847" y="1033"/>
                    <a:pt x="1847" y="1033"/>
                    <a:pt x="1847" y="1033"/>
                  </a:cubicBezTo>
                  <a:cubicBezTo>
                    <a:pt x="1843" y="1028"/>
                    <a:pt x="1840" y="1024"/>
                    <a:pt x="1837" y="1020"/>
                  </a:cubicBezTo>
                  <a:cubicBezTo>
                    <a:pt x="1837" y="1020"/>
                    <a:pt x="1837" y="1020"/>
                    <a:pt x="1837" y="1020"/>
                  </a:cubicBezTo>
                  <a:cubicBezTo>
                    <a:pt x="1845" y="1020"/>
                    <a:pt x="1851" y="1021"/>
                    <a:pt x="1853" y="1021"/>
                  </a:cubicBezTo>
                  <a:cubicBezTo>
                    <a:pt x="1871" y="1018"/>
                    <a:pt x="1871" y="1018"/>
                    <a:pt x="1871" y="1018"/>
                  </a:cubicBezTo>
                  <a:cubicBezTo>
                    <a:pt x="1912" y="1012"/>
                    <a:pt x="1938" y="964"/>
                    <a:pt x="1945" y="947"/>
                  </a:cubicBezTo>
                  <a:cubicBezTo>
                    <a:pt x="1953" y="948"/>
                    <a:pt x="1962" y="947"/>
                    <a:pt x="1966" y="945"/>
                  </a:cubicBezTo>
                  <a:cubicBezTo>
                    <a:pt x="1973" y="941"/>
                    <a:pt x="1975" y="921"/>
                    <a:pt x="1975" y="903"/>
                  </a:cubicBezTo>
                  <a:cubicBezTo>
                    <a:pt x="1976" y="893"/>
                    <a:pt x="1976" y="884"/>
                    <a:pt x="1975" y="877"/>
                  </a:cubicBezTo>
                  <a:cubicBezTo>
                    <a:pt x="1975" y="872"/>
                    <a:pt x="1975" y="872"/>
                    <a:pt x="1975" y="872"/>
                  </a:cubicBezTo>
                  <a:cubicBezTo>
                    <a:pt x="1975" y="867"/>
                    <a:pt x="1976" y="863"/>
                    <a:pt x="1977" y="859"/>
                  </a:cubicBezTo>
                  <a:cubicBezTo>
                    <a:pt x="1980" y="854"/>
                    <a:pt x="1980" y="854"/>
                    <a:pt x="1980" y="854"/>
                  </a:cubicBezTo>
                  <a:cubicBezTo>
                    <a:pt x="1981" y="851"/>
                    <a:pt x="1983" y="847"/>
                    <a:pt x="1985" y="843"/>
                  </a:cubicBezTo>
                  <a:cubicBezTo>
                    <a:pt x="1998" y="815"/>
                    <a:pt x="2012" y="770"/>
                    <a:pt x="1971" y="735"/>
                  </a:cubicBezTo>
                  <a:cubicBezTo>
                    <a:pt x="1966" y="731"/>
                    <a:pt x="1961" y="727"/>
                    <a:pt x="1956" y="722"/>
                  </a:cubicBezTo>
                  <a:cubicBezTo>
                    <a:pt x="1951" y="717"/>
                    <a:pt x="1946" y="713"/>
                    <a:pt x="1940" y="708"/>
                  </a:cubicBezTo>
                  <a:cubicBezTo>
                    <a:pt x="1917" y="688"/>
                    <a:pt x="1884" y="665"/>
                    <a:pt x="1835" y="665"/>
                  </a:cubicBezTo>
                  <a:cubicBezTo>
                    <a:pt x="1825" y="665"/>
                    <a:pt x="1815" y="666"/>
                    <a:pt x="1805" y="667"/>
                  </a:cubicBezTo>
                  <a:cubicBezTo>
                    <a:pt x="1722" y="682"/>
                    <a:pt x="1680" y="711"/>
                    <a:pt x="1663" y="765"/>
                  </a:cubicBezTo>
                  <a:cubicBezTo>
                    <a:pt x="1659" y="777"/>
                    <a:pt x="1656" y="786"/>
                    <a:pt x="1653" y="794"/>
                  </a:cubicBezTo>
                  <a:cubicBezTo>
                    <a:pt x="1645" y="812"/>
                    <a:pt x="1637" y="832"/>
                    <a:pt x="1652" y="859"/>
                  </a:cubicBezTo>
                  <a:cubicBezTo>
                    <a:pt x="1655" y="864"/>
                    <a:pt x="1657" y="869"/>
                    <a:pt x="1659" y="873"/>
                  </a:cubicBezTo>
                  <a:cubicBezTo>
                    <a:pt x="1649" y="876"/>
                    <a:pt x="1636" y="880"/>
                    <a:pt x="1624" y="881"/>
                  </a:cubicBezTo>
                  <a:cubicBezTo>
                    <a:pt x="1622" y="881"/>
                    <a:pt x="1622" y="881"/>
                    <a:pt x="1622" y="881"/>
                  </a:cubicBezTo>
                  <a:cubicBezTo>
                    <a:pt x="1598" y="881"/>
                    <a:pt x="1533" y="882"/>
                    <a:pt x="1428" y="884"/>
                  </a:cubicBezTo>
                  <a:cubicBezTo>
                    <a:pt x="1411" y="884"/>
                    <a:pt x="1411" y="884"/>
                    <a:pt x="1411" y="884"/>
                  </a:cubicBezTo>
                  <a:cubicBezTo>
                    <a:pt x="1323" y="883"/>
                    <a:pt x="1261" y="881"/>
                    <a:pt x="1254" y="880"/>
                  </a:cubicBezTo>
                  <a:cubicBezTo>
                    <a:pt x="1246" y="877"/>
                    <a:pt x="1204" y="847"/>
                    <a:pt x="1180" y="824"/>
                  </a:cubicBezTo>
                  <a:cubicBezTo>
                    <a:pt x="1177" y="822"/>
                    <a:pt x="1173" y="818"/>
                    <a:pt x="1169" y="813"/>
                  </a:cubicBezTo>
                  <a:cubicBezTo>
                    <a:pt x="1162" y="806"/>
                    <a:pt x="1162" y="806"/>
                    <a:pt x="1162" y="806"/>
                  </a:cubicBezTo>
                  <a:cubicBezTo>
                    <a:pt x="1131" y="775"/>
                    <a:pt x="1105" y="750"/>
                    <a:pt x="1087" y="740"/>
                  </a:cubicBezTo>
                  <a:cubicBezTo>
                    <a:pt x="1068" y="731"/>
                    <a:pt x="1034" y="714"/>
                    <a:pt x="1000" y="714"/>
                  </a:cubicBezTo>
                  <a:cubicBezTo>
                    <a:pt x="996" y="714"/>
                    <a:pt x="996" y="714"/>
                    <a:pt x="996" y="714"/>
                  </a:cubicBezTo>
                  <a:cubicBezTo>
                    <a:pt x="993" y="715"/>
                    <a:pt x="990" y="715"/>
                    <a:pt x="986" y="715"/>
                  </a:cubicBezTo>
                  <a:cubicBezTo>
                    <a:pt x="975" y="717"/>
                    <a:pt x="975" y="717"/>
                    <a:pt x="975" y="717"/>
                  </a:cubicBezTo>
                  <a:cubicBezTo>
                    <a:pt x="963" y="719"/>
                    <a:pt x="950" y="721"/>
                    <a:pt x="939" y="721"/>
                  </a:cubicBezTo>
                  <a:cubicBezTo>
                    <a:pt x="936" y="722"/>
                    <a:pt x="936" y="722"/>
                    <a:pt x="936" y="722"/>
                  </a:cubicBezTo>
                  <a:cubicBezTo>
                    <a:pt x="930" y="722"/>
                    <a:pt x="928" y="721"/>
                    <a:pt x="928" y="721"/>
                  </a:cubicBezTo>
                  <a:cubicBezTo>
                    <a:pt x="915" y="715"/>
                    <a:pt x="781" y="623"/>
                    <a:pt x="764" y="606"/>
                  </a:cubicBezTo>
                  <a:cubicBezTo>
                    <a:pt x="754" y="596"/>
                    <a:pt x="741" y="585"/>
                    <a:pt x="728" y="573"/>
                  </a:cubicBezTo>
                  <a:cubicBezTo>
                    <a:pt x="726" y="572"/>
                    <a:pt x="726" y="572"/>
                    <a:pt x="726" y="572"/>
                  </a:cubicBezTo>
                  <a:cubicBezTo>
                    <a:pt x="711" y="559"/>
                    <a:pt x="696" y="546"/>
                    <a:pt x="683" y="534"/>
                  </a:cubicBezTo>
                  <a:cubicBezTo>
                    <a:pt x="665" y="515"/>
                    <a:pt x="647" y="484"/>
                    <a:pt x="635" y="449"/>
                  </a:cubicBezTo>
                  <a:cubicBezTo>
                    <a:pt x="623" y="414"/>
                    <a:pt x="590" y="358"/>
                    <a:pt x="537" y="316"/>
                  </a:cubicBezTo>
                  <a:cubicBezTo>
                    <a:pt x="488" y="278"/>
                    <a:pt x="488" y="278"/>
                    <a:pt x="488" y="278"/>
                  </a:cubicBezTo>
                  <a:cubicBezTo>
                    <a:pt x="478" y="270"/>
                    <a:pt x="468" y="262"/>
                    <a:pt x="459" y="255"/>
                  </a:cubicBezTo>
                  <a:cubicBezTo>
                    <a:pt x="411" y="216"/>
                    <a:pt x="383" y="142"/>
                    <a:pt x="376" y="124"/>
                  </a:cubicBezTo>
                  <a:cubicBezTo>
                    <a:pt x="376" y="117"/>
                    <a:pt x="376" y="117"/>
                    <a:pt x="376" y="117"/>
                  </a:cubicBezTo>
                  <a:cubicBezTo>
                    <a:pt x="374" y="97"/>
                    <a:pt x="372" y="67"/>
                    <a:pt x="348" y="48"/>
                  </a:cubicBezTo>
                  <a:cubicBezTo>
                    <a:pt x="332" y="35"/>
                    <a:pt x="312" y="30"/>
                    <a:pt x="285" y="35"/>
                  </a:cubicBezTo>
                  <a:cubicBezTo>
                    <a:pt x="280" y="36"/>
                    <a:pt x="280" y="36"/>
                    <a:pt x="280" y="36"/>
                  </a:cubicBezTo>
                  <a:cubicBezTo>
                    <a:pt x="275" y="38"/>
                    <a:pt x="275" y="38"/>
                    <a:pt x="275" y="38"/>
                  </a:cubicBezTo>
                  <a:cubicBezTo>
                    <a:pt x="271" y="39"/>
                    <a:pt x="268" y="40"/>
                    <a:pt x="263" y="42"/>
                  </a:cubicBezTo>
                  <a:cubicBezTo>
                    <a:pt x="254" y="44"/>
                    <a:pt x="254" y="44"/>
                    <a:pt x="254" y="44"/>
                  </a:cubicBezTo>
                  <a:cubicBezTo>
                    <a:pt x="254" y="44"/>
                    <a:pt x="254" y="44"/>
                    <a:pt x="254" y="44"/>
                  </a:cubicBezTo>
                  <a:cubicBezTo>
                    <a:pt x="254" y="44"/>
                    <a:pt x="254" y="44"/>
                    <a:pt x="254" y="44"/>
                  </a:cubicBezTo>
                  <a:cubicBezTo>
                    <a:pt x="250" y="45"/>
                    <a:pt x="247" y="46"/>
                    <a:pt x="243" y="47"/>
                  </a:cubicBezTo>
                  <a:cubicBezTo>
                    <a:pt x="240" y="48"/>
                    <a:pt x="240" y="48"/>
                    <a:pt x="240" y="48"/>
                  </a:cubicBezTo>
                  <a:cubicBezTo>
                    <a:pt x="165" y="61"/>
                    <a:pt x="72" y="24"/>
                    <a:pt x="72" y="24"/>
                  </a:cubicBezTo>
                  <a:cubicBezTo>
                    <a:pt x="72" y="24"/>
                    <a:pt x="24" y="0"/>
                    <a:pt x="6" y="40"/>
                  </a:cubicBezTo>
                  <a:cubicBezTo>
                    <a:pt x="0" y="56"/>
                    <a:pt x="5" y="75"/>
                    <a:pt x="19" y="89"/>
                  </a:cubicBezTo>
                  <a:cubicBezTo>
                    <a:pt x="39" y="110"/>
                    <a:pt x="149" y="171"/>
                    <a:pt x="187" y="183"/>
                  </a:cubicBezTo>
                  <a:cubicBezTo>
                    <a:pt x="193" y="186"/>
                    <a:pt x="193" y="186"/>
                    <a:pt x="193" y="186"/>
                  </a:cubicBezTo>
                  <a:cubicBezTo>
                    <a:pt x="199" y="190"/>
                    <a:pt x="199" y="190"/>
                    <a:pt x="199" y="190"/>
                  </a:cubicBezTo>
                  <a:cubicBezTo>
                    <a:pt x="200" y="190"/>
                    <a:pt x="277" y="234"/>
                    <a:pt x="344" y="338"/>
                  </a:cubicBezTo>
                  <a:cubicBezTo>
                    <a:pt x="349" y="345"/>
                    <a:pt x="349" y="345"/>
                    <a:pt x="349" y="345"/>
                  </a:cubicBezTo>
                  <a:cubicBezTo>
                    <a:pt x="350" y="347"/>
                    <a:pt x="350" y="347"/>
                    <a:pt x="350" y="347"/>
                  </a:cubicBezTo>
                  <a:cubicBezTo>
                    <a:pt x="377" y="395"/>
                    <a:pt x="412" y="455"/>
                    <a:pt x="427" y="478"/>
                  </a:cubicBezTo>
                  <a:cubicBezTo>
                    <a:pt x="437" y="493"/>
                    <a:pt x="448" y="514"/>
                    <a:pt x="455" y="529"/>
                  </a:cubicBezTo>
                  <a:cubicBezTo>
                    <a:pt x="459" y="537"/>
                    <a:pt x="459" y="537"/>
                    <a:pt x="459" y="537"/>
                  </a:cubicBezTo>
                  <a:cubicBezTo>
                    <a:pt x="463" y="552"/>
                    <a:pt x="474" y="589"/>
                    <a:pt x="482" y="607"/>
                  </a:cubicBezTo>
                  <a:cubicBezTo>
                    <a:pt x="484" y="610"/>
                    <a:pt x="484" y="610"/>
                    <a:pt x="484" y="610"/>
                  </a:cubicBezTo>
                  <a:cubicBezTo>
                    <a:pt x="501" y="650"/>
                    <a:pt x="538" y="694"/>
                    <a:pt x="593" y="739"/>
                  </a:cubicBezTo>
                  <a:cubicBezTo>
                    <a:pt x="685" y="815"/>
                    <a:pt x="739" y="880"/>
                    <a:pt x="764" y="911"/>
                  </a:cubicBezTo>
                  <a:cubicBezTo>
                    <a:pt x="766" y="914"/>
                    <a:pt x="766" y="914"/>
                    <a:pt x="766" y="914"/>
                  </a:cubicBezTo>
                  <a:cubicBezTo>
                    <a:pt x="772" y="922"/>
                    <a:pt x="777" y="927"/>
                    <a:pt x="780" y="931"/>
                  </a:cubicBezTo>
                  <a:cubicBezTo>
                    <a:pt x="797" y="948"/>
                    <a:pt x="896" y="1028"/>
                    <a:pt x="943" y="1051"/>
                  </a:cubicBezTo>
                  <a:cubicBezTo>
                    <a:pt x="959" y="1059"/>
                    <a:pt x="959" y="1059"/>
                    <a:pt x="959" y="1059"/>
                  </a:cubicBezTo>
                  <a:cubicBezTo>
                    <a:pt x="1022" y="1091"/>
                    <a:pt x="1191" y="1176"/>
                    <a:pt x="1331" y="1198"/>
                  </a:cubicBezTo>
                  <a:cubicBezTo>
                    <a:pt x="1362" y="1202"/>
                    <a:pt x="1394" y="1204"/>
                    <a:pt x="1426" y="1203"/>
                  </a:cubicBezTo>
                  <a:cubicBezTo>
                    <a:pt x="1498" y="1200"/>
                    <a:pt x="1554" y="1183"/>
                    <a:pt x="1586" y="1170"/>
                  </a:cubicBezTo>
                  <a:cubicBezTo>
                    <a:pt x="1606" y="1161"/>
                    <a:pt x="1606" y="1161"/>
                    <a:pt x="1606" y="1161"/>
                  </a:cubicBezTo>
                  <a:cubicBezTo>
                    <a:pt x="1607" y="1161"/>
                    <a:pt x="1620" y="1155"/>
                    <a:pt x="1636" y="1155"/>
                  </a:cubicBezTo>
                  <a:cubicBezTo>
                    <a:pt x="1636" y="1155"/>
                    <a:pt x="1636" y="1155"/>
                    <a:pt x="1636" y="1155"/>
                  </a:cubicBezTo>
                  <a:cubicBezTo>
                    <a:pt x="1645" y="1155"/>
                    <a:pt x="1652" y="1157"/>
                    <a:pt x="1656" y="1159"/>
                  </a:cubicBezTo>
                  <a:cubicBezTo>
                    <a:pt x="1660" y="1161"/>
                    <a:pt x="1660" y="1161"/>
                    <a:pt x="1660" y="1161"/>
                  </a:cubicBezTo>
                  <a:cubicBezTo>
                    <a:pt x="1667" y="1166"/>
                    <a:pt x="1667" y="1166"/>
                    <a:pt x="1667" y="1166"/>
                  </a:cubicBezTo>
                  <a:cubicBezTo>
                    <a:pt x="1702" y="1195"/>
                    <a:pt x="1871" y="1274"/>
                    <a:pt x="1950" y="1302"/>
                  </a:cubicBezTo>
                  <a:cubicBezTo>
                    <a:pt x="2018" y="1325"/>
                    <a:pt x="2159" y="1339"/>
                    <a:pt x="2201" y="1343"/>
                  </a:cubicBezTo>
                  <a:cubicBezTo>
                    <a:pt x="2202" y="1343"/>
                    <a:pt x="2268" y="1346"/>
                    <a:pt x="2316" y="1356"/>
                  </a:cubicBezTo>
                  <a:cubicBezTo>
                    <a:pt x="2321" y="1357"/>
                    <a:pt x="2344" y="1363"/>
                    <a:pt x="2369" y="1368"/>
                  </a:cubicBezTo>
                  <a:cubicBezTo>
                    <a:pt x="2369" y="1368"/>
                    <a:pt x="2432" y="1377"/>
                    <a:pt x="2479" y="1365"/>
                  </a:cubicBezTo>
                  <a:cubicBezTo>
                    <a:pt x="2492" y="1362"/>
                    <a:pt x="2503" y="1357"/>
                    <a:pt x="2512" y="1349"/>
                  </a:cubicBezTo>
                  <a:cubicBezTo>
                    <a:pt x="2551" y="1315"/>
                    <a:pt x="2585" y="1275"/>
                    <a:pt x="2613" y="1274"/>
                  </a:cubicBezTo>
                  <a:cubicBezTo>
                    <a:pt x="2613" y="1274"/>
                    <a:pt x="2619" y="1251"/>
                    <a:pt x="2544" y="1246"/>
                  </a:cubicBezTo>
                </a:path>
              </a:pathLst>
            </a:custGeom>
            <a:solidFill>
              <a:srgbClr val="5E35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" name="Freeform 14"/>
            <p:cNvSpPr>
              <a:spLocks noSelect="1"/>
            </p:cNvSpPr>
            <p:nvPr userDrawn="1"/>
          </p:nvSpPr>
          <p:spPr bwMode="gray">
            <a:xfrm>
              <a:off x="8228013" y="706438"/>
              <a:ext cx="28575" cy="14288"/>
            </a:xfrm>
            <a:custGeom>
              <a:avLst/>
              <a:gdLst>
                <a:gd name="T0" fmla="*/ 120 w 125"/>
                <a:gd name="T1" fmla="*/ 11 h 65"/>
                <a:gd name="T2" fmla="*/ 76 w 125"/>
                <a:gd name="T3" fmla="*/ 1 h 65"/>
                <a:gd name="T4" fmla="*/ 24 w 125"/>
                <a:gd name="T5" fmla="*/ 22 h 65"/>
                <a:gd name="T6" fmla="*/ 6 w 125"/>
                <a:gd name="T7" fmla="*/ 39 h 65"/>
                <a:gd name="T8" fmla="*/ 0 w 125"/>
                <a:gd name="T9" fmla="*/ 46 h 65"/>
                <a:gd name="T10" fmla="*/ 1 w 125"/>
                <a:gd name="T11" fmla="*/ 54 h 65"/>
                <a:gd name="T12" fmla="*/ 3 w 125"/>
                <a:gd name="T13" fmla="*/ 56 h 65"/>
                <a:gd name="T14" fmla="*/ 4 w 125"/>
                <a:gd name="T15" fmla="*/ 56 h 65"/>
                <a:gd name="T16" fmla="*/ 53 w 125"/>
                <a:gd name="T17" fmla="*/ 59 h 65"/>
                <a:gd name="T18" fmla="*/ 103 w 125"/>
                <a:gd name="T19" fmla="*/ 25 h 65"/>
                <a:gd name="T20" fmla="*/ 112 w 125"/>
                <a:gd name="T21" fmla="*/ 18 h 65"/>
                <a:gd name="T22" fmla="*/ 118 w 125"/>
                <a:gd name="T23" fmla="*/ 16 h 65"/>
                <a:gd name="T24" fmla="*/ 120 w 125"/>
                <a:gd name="T25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" h="65">
                  <a:moveTo>
                    <a:pt x="120" y="11"/>
                  </a:moveTo>
                  <a:cubicBezTo>
                    <a:pt x="115" y="7"/>
                    <a:pt x="90" y="2"/>
                    <a:pt x="76" y="1"/>
                  </a:cubicBezTo>
                  <a:cubicBezTo>
                    <a:pt x="76" y="1"/>
                    <a:pt x="45" y="0"/>
                    <a:pt x="24" y="22"/>
                  </a:cubicBezTo>
                  <a:cubicBezTo>
                    <a:pt x="15" y="30"/>
                    <a:pt x="10" y="35"/>
                    <a:pt x="6" y="39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15" y="61"/>
                    <a:pt x="33" y="65"/>
                    <a:pt x="53" y="59"/>
                  </a:cubicBezTo>
                  <a:cubicBezTo>
                    <a:pt x="77" y="53"/>
                    <a:pt x="92" y="36"/>
                    <a:pt x="103" y="25"/>
                  </a:cubicBezTo>
                  <a:cubicBezTo>
                    <a:pt x="107" y="20"/>
                    <a:pt x="112" y="18"/>
                    <a:pt x="112" y="18"/>
                  </a:cubicBezTo>
                  <a:cubicBezTo>
                    <a:pt x="118" y="16"/>
                    <a:pt x="118" y="16"/>
                    <a:pt x="118" y="16"/>
                  </a:cubicBezTo>
                  <a:cubicBezTo>
                    <a:pt x="118" y="16"/>
                    <a:pt x="125" y="16"/>
                    <a:pt x="120" y="11"/>
                  </a:cubicBezTo>
                </a:path>
              </a:pathLst>
            </a:custGeom>
            <a:solidFill>
              <a:srgbClr val="C4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2" name="Title 2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954000" y="846188"/>
            <a:ext cx="6372463" cy="2131473"/>
          </a:xfrm>
        </p:spPr>
        <p:txBody>
          <a:bodyPr anchor="t"/>
          <a:lstStyle>
            <a:lvl1pPr algn="l">
              <a:defRPr sz="6400" b="1"/>
            </a:lvl1pPr>
          </a:lstStyle>
          <a:p>
            <a:r>
              <a:rPr lang="nl-NL"/>
              <a:t>[Titel]</a:t>
            </a:r>
          </a:p>
        </p:txBody>
      </p:sp>
      <p:sp>
        <p:nvSpPr>
          <p:cNvPr id="3" name="Subtitle 3"/>
          <p:cNvSpPr>
            <a:spLocks noGrp="1" noSelect="1"/>
          </p:cNvSpPr>
          <p:nvPr>
            <p:ph type="subTitle" idx="1" hasCustomPrompt="1"/>
          </p:nvPr>
        </p:nvSpPr>
        <p:spPr bwMode="gray">
          <a:xfrm>
            <a:off x="954000" y="3175019"/>
            <a:ext cx="6372463" cy="951504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[Subtitel]</a:t>
            </a:r>
          </a:p>
        </p:txBody>
      </p:sp>
      <p:sp>
        <p:nvSpPr>
          <p:cNvPr id="8" name="Door 4 (JU-Free)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984249" y="4513751"/>
            <a:ext cx="1782397" cy="101917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000" b="0" i="1">
                <a:latin typeface="Georgia" panose="02040502050405020303" pitchFamily="18" charset="0"/>
              </a:defRPr>
            </a:lvl1pPr>
            <a:lvl2pPr marL="0" indent="0">
              <a:lnSpc>
                <a:spcPct val="100000"/>
              </a:lnSpc>
              <a:buNone/>
              <a:defRPr sz="1400" b="0"/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9pPr>
          </a:lstStyle>
          <a:p>
            <a:pPr lvl="0"/>
            <a:r>
              <a:rPr lang="nl-NL"/>
              <a:t>[door 1e niveau</a:t>
            </a:r>
            <a:br>
              <a:rPr lang="nl-NL"/>
            </a:br>
            <a:r>
              <a:rPr lang="nl-NL"/>
              <a:t>Na(a)m(en) 2e niveau]</a:t>
            </a:r>
          </a:p>
          <a:p>
            <a:pPr lvl="0"/>
            <a:r>
              <a:rPr lang="nl-NL"/>
              <a:t>JU-LEVEL1=Kop</a:t>
            </a:r>
          </a:p>
          <a:p>
            <a:pPr lvl="1"/>
            <a:r>
              <a:rPr lang="nl-NL"/>
              <a:t>JU-LEVEL2=Tekst</a:t>
            </a:r>
          </a:p>
        </p:txBody>
      </p:sp>
      <p:sp>
        <p:nvSpPr>
          <p:cNvPr id="13" name="In co-creatie met 5 (JU-Free)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883388" y="4513751"/>
            <a:ext cx="4443075" cy="101917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000" b="0" i="1" baseline="0">
                <a:latin typeface="Georgia" panose="02040502050405020303" pitchFamily="18" charset="0"/>
              </a:defRPr>
            </a:lvl1pPr>
            <a:lvl2pPr marL="0" indent="0">
              <a:lnSpc>
                <a:spcPct val="100000"/>
              </a:lnSpc>
              <a:buNone/>
              <a:defRPr sz="1400" b="0"/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9pPr>
          </a:lstStyle>
          <a:p>
            <a:pPr lvl="0"/>
            <a:r>
              <a:rPr lang="nl-NL"/>
              <a:t>[in co-creatie met 1e niveau</a:t>
            </a:r>
            <a:br>
              <a:rPr lang="nl-NL"/>
            </a:br>
            <a:r>
              <a:rPr lang="nl-NL"/>
              <a:t>Na(a)m(en) 2e niveau]</a:t>
            </a:r>
          </a:p>
          <a:p>
            <a:pPr lvl="0"/>
            <a:r>
              <a:rPr lang="nl-NL"/>
              <a:t>JU-LEVEL1=Kop</a:t>
            </a:r>
          </a:p>
          <a:p>
            <a:pPr lvl="1"/>
            <a:r>
              <a:rPr lang="nl-NL"/>
              <a:t>JU-LEVEL2=Tekst</a:t>
            </a:r>
          </a:p>
        </p:txBody>
      </p:sp>
      <p:sp>
        <p:nvSpPr>
          <p:cNvPr id="14" name="date 6 (JU-Free)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883600" y="6037385"/>
            <a:ext cx="1782397" cy="53261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latin typeface="Georgia" panose="02040502050405020303" pitchFamily="18" charset="0"/>
              </a:defRPr>
            </a:lvl1pPr>
            <a:lvl2pPr marL="0" indent="0">
              <a:lnSpc>
                <a:spcPct val="100000"/>
              </a:lnSpc>
              <a:buNone/>
              <a:defRPr sz="1400" b="0"/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9pPr>
          </a:lstStyle>
          <a:p>
            <a:pPr lvl="0"/>
            <a:r>
              <a:rPr lang="nl-NL"/>
              <a:t>[Maand jaar]</a:t>
            </a:r>
          </a:p>
          <a:p>
            <a:pPr lvl="0"/>
            <a:r>
              <a:rPr lang="nl-NL"/>
              <a:t>JU-LEVEL1=Maand jaar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954F70E6-73A5-4FBC-8546-93FCB5350664}"/>
              </a:ext>
            </a:extLst>
          </p:cNvPr>
          <p:cNvSpPr>
            <a:spLocks noGrp="1" noSelect="1"/>
          </p:cNvSpPr>
          <p:nvPr>
            <p:ph type="pic" sz="quarter" idx="16" hasCustomPrompt="1"/>
          </p:nvPr>
        </p:nvSpPr>
        <p:spPr bwMode="gray">
          <a:xfrm>
            <a:off x="7621587" y="-60"/>
            <a:ext cx="4570413" cy="6858000"/>
          </a:xfrm>
          <a:custGeom>
            <a:avLst/>
            <a:gdLst>
              <a:gd name="connsiteX0" fmla="*/ 1874504 w 4570413"/>
              <a:gd name="connsiteY0" fmla="*/ 0 h 6858000"/>
              <a:gd name="connsiteX1" fmla="*/ 2119430 w 4570413"/>
              <a:gd name="connsiteY1" fmla="*/ 0 h 6858000"/>
              <a:gd name="connsiteX2" fmla="*/ 2349053 w 4570413"/>
              <a:gd name="connsiteY2" fmla="*/ 0 h 6858000"/>
              <a:gd name="connsiteX3" fmla="*/ 2563866 w 4570413"/>
              <a:gd name="connsiteY3" fmla="*/ 0 h 6858000"/>
              <a:gd name="connsiteX4" fmla="*/ 2764365 w 4570413"/>
              <a:gd name="connsiteY4" fmla="*/ 0 h 6858000"/>
              <a:gd name="connsiteX5" fmla="*/ 2951041 w 4570413"/>
              <a:gd name="connsiteY5" fmla="*/ 0 h 6858000"/>
              <a:gd name="connsiteX6" fmla="*/ 3124390 w 4570413"/>
              <a:gd name="connsiteY6" fmla="*/ 0 h 6858000"/>
              <a:gd name="connsiteX7" fmla="*/ 3284903 w 4570413"/>
              <a:gd name="connsiteY7" fmla="*/ 0 h 6858000"/>
              <a:gd name="connsiteX8" fmla="*/ 3433076 w 4570413"/>
              <a:gd name="connsiteY8" fmla="*/ 0 h 6858000"/>
              <a:gd name="connsiteX9" fmla="*/ 3569402 w 4570413"/>
              <a:gd name="connsiteY9" fmla="*/ 0 h 6858000"/>
              <a:gd name="connsiteX10" fmla="*/ 3694374 w 4570413"/>
              <a:gd name="connsiteY10" fmla="*/ 0 h 6858000"/>
              <a:gd name="connsiteX11" fmla="*/ 3808486 w 4570413"/>
              <a:gd name="connsiteY11" fmla="*/ 0 h 6858000"/>
              <a:gd name="connsiteX12" fmla="*/ 3912232 w 4570413"/>
              <a:gd name="connsiteY12" fmla="*/ 0 h 6858000"/>
              <a:gd name="connsiteX13" fmla="*/ 4006105 w 4570413"/>
              <a:gd name="connsiteY13" fmla="*/ 0 h 6858000"/>
              <a:gd name="connsiteX14" fmla="*/ 4090599 w 4570413"/>
              <a:gd name="connsiteY14" fmla="*/ 0 h 6858000"/>
              <a:gd name="connsiteX15" fmla="*/ 4166208 w 4570413"/>
              <a:gd name="connsiteY15" fmla="*/ 0 h 6858000"/>
              <a:gd name="connsiteX16" fmla="*/ 4233424 w 4570413"/>
              <a:gd name="connsiteY16" fmla="*/ 0 h 6858000"/>
              <a:gd name="connsiteX17" fmla="*/ 4292743 w 4570413"/>
              <a:gd name="connsiteY17" fmla="*/ 0 h 6858000"/>
              <a:gd name="connsiteX18" fmla="*/ 4344657 w 4570413"/>
              <a:gd name="connsiteY18" fmla="*/ 0 h 6858000"/>
              <a:gd name="connsiteX19" fmla="*/ 4428246 w 4570413"/>
              <a:gd name="connsiteY19" fmla="*/ 0 h 6858000"/>
              <a:gd name="connsiteX20" fmla="*/ 4488140 w 4570413"/>
              <a:gd name="connsiteY20" fmla="*/ 0 h 6858000"/>
              <a:gd name="connsiteX21" fmla="*/ 4528289 w 4570413"/>
              <a:gd name="connsiteY21" fmla="*/ 0 h 6858000"/>
              <a:gd name="connsiteX22" fmla="*/ 4552642 w 4570413"/>
              <a:gd name="connsiteY22" fmla="*/ 0 h 6858000"/>
              <a:gd name="connsiteX23" fmla="*/ 4565148 w 4570413"/>
              <a:gd name="connsiteY23" fmla="*/ 0 h 6858000"/>
              <a:gd name="connsiteX24" fmla="*/ 4569755 w 4570413"/>
              <a:gd name="connsiteY24" fmla="*/ 0 h 6858000"/>
              <a:gd name="connsiteX25" fmla="*/ 4570413 w 4570413"/>
              <a:gd name="connsiteY25" fmla="*/ 0 h 6858000"/>
              <a:gd name="connsiteX26" fmla="*/ 4570413 w 4570413"/>
              <a:gd name="connsiteY26" fmla="*/ 6858000 h 6858000"/>
              <a:gd name="connsiteX27" fmla="*/ 4325487 w 4570413"/>
              <a:gd name="connsiteY27" fmla="*/ 6858000 h 6858000"/>
              <a:gd name="connsiteX28" fmla="*/ 4095865 w 4570413"/>
              <a:gd name="connsiteY28" fmla="*/ 6858000 h 6858000"/>
              <a:gd name="connsiteX29" fmla="*/ 3881051 w 4570413"/>
              <a:gd name="connsiteY29" fmla="*/ 6858000 h 6858000"/>
              <a:gd name="connsiteX30" fmla="*/ 3680552 w 4570413"/>
              <a:gd name="connsiteY30" fmla="*/ 6858000 h 6858000"/>
              <a:gd name="connsiteX31" fmla="*/ 3493876 w 4570413"/>
              <a:gd name="connsiteY31" fmla="*/ 6858000 h 6858000"/>
              <a:gd name="connsiteX32" fmla="*/ 3320527 w 4570413"/>
              <a:gd name="connsiteY32" fmla="*/ 6858000 h 6858000"/>
              <a:gd name="connsiteX33" fmla="*/ 3160014 w 4570413"/>
              <a:gd name="connsiteY33" fmla="*/ 6858000 h 6858000"/>
              <a:gd name="connsiteX34" fmla="*/ 3011841 w 4570413"/>
              <a:gd name="connsiteY34" fmla="*/ 6858000 h 6858000"/>
              <a:gd name="connsiteX35" fmla="*/ 2875515 w 4570413"/>
              <a:gd name="connsiteY35" fmla="*/ 6858000 h 6858000"/>
              <a:gd name="connsiteX36" fmla="*/ 2750543 w 4570413"/>
              <a:gd name="connsiteY36" fmla="*/ 6858000 h 6858000"/>
              <a:gd name="connsiteX37" fmla="*/ 2636431 w 4570413"/>
              <a:gd name="connsiteY37" fmla="*/ 6858000 h 6858000"/>
              <a:gd name="connsiteX38" fmla="*/ 2532685 w 4570413"/>
              <a:gd name="connsiteY38" fmla="*/ 6858000 h 6858000"/>
              <a:gd name="connsiteX39" fmla="*/ 2438812 w 4570413"/>
              <a:gd name="connsiteY39" fmla="*/ 6858000 h 6858000"/>
              <a:gd name="connsiteX40" fmla="*/ 2354318 w 4570413"/>
              <a:gd name="connsiteY40" fmla="*/ 6858000 h 6858000"/>
              <a:gd name="connsiteX41" fmla="*/ 2278709 w 4570413"/>
              <a:gd name="connsiteY41" fmla="*/ 6858000 h 6858000"/>
              <a:gd name="connsiteX42" fmla="*/ 2211493 w 4570413"/>
              <a:gd name="connsiteY42" fmla="*/ 6858000 h 6858000"/>
              <a:gd name="connsiteX43" fmla="*/ 2152174 w 4570413"/>
              <a:gd name="connsiteY43" fmla="*/ 6858000 h 6858000"/>
              <a:gd name="connsiteX44" fmla="*/ 2100260 w 4570413"/>
              <a:gd name="connsiteY44" fmla="*/ 6858000 h 6858000"/>
              <a:gd name="connsiteX45" fmla="*/ 2016671 w 4570413"/>
              <a:gd name="connsiteY45" fmla="*/ 6858000 h 6858000"/>
              <a:gd name="connsiteX46" fmla="*/ 1956777 w 4570413"/>
              <a:gd name="connsiteY46" fmla="*/ 6858000 h 6858000"/>
              <a:gd name="connsiteX47" fmla="*/ 1916628 w 4570413"/>
              <a:gd name="connsiteY47" fmla="*/ 6858000 h 6858000"/>
              <a:gd name="connsiteX48" fmla="*/ 1892275 w 4570413"/>
              <a:gd name="connsiteY48" fmla="*/ 6858000 h 6858000"/>
              <a:gd name="connsiteX49" fmla="*/ 1879770 w 4570413"/>
              <a:gd name="connsiteY49" fmla="*/ 6858000 h 6858000"/>
              <a:gd name="connsiteX50" fmla="*/ 1875162 w 4570413"/>
              <a:gd name="connsiteY50" fmla="*/ 6858000 h 6858000"/>
              <a:gd name="connsiteX51" fmla="*/ 1874504 w 4570413"/>
              <a:gd name="connsiteY51" fmla="*/ 6858000 h 6858000"/>
              <a:gd name="connsiteX52" fmla="*/ 1801505 w 4570413"/>
              <a:gd name="connsiteY52" fmla="*/ 6818313 h 6858000"/>
              <a:gd name="connsiteX53" fmla="*/ 0 w 4570413"/>
              <a:gd name="connsiteY53" fmla="*/ 3429000 h 6858000"/>
              <a:gd name="connsiteX54" fmla="*/ 1801505 w 4570413"/>
              <a:gd name="connsiteY54" fmla="*/ 396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570413" h="6858000">
                <a:moveTo>
                  <a:pt x="1874504" y="0"/>
                </a:moveTo>
                <a:lnTo>
                  <a:pt x="2119430" y="0"/>
                </a:lnTo>
                <a:lnTo>
                  <a:pt x="2349053" y="0"/>
                </a:lnTo>
                <a:lnTo>
                  <a:pt x="2563866" y="0"/>
                </a:lnTo>
                <a:lnTo>
                  <a:pt x="2764365" y="0"/>
                </a:lnTo>
                <a:lnTo>
                  <a:pt x="2951041" y="0"/>
                </a:lnTo>
                <a:lnTo>
                  <a:pt x="3124390" y="0"/>
                </a:lnTo>
                <a:lnTo>
                  <a:pt x="3284903" y="0"/>
                </a:lnTo>
                <a:lnTo>
                  <a:pt x="3433076" y="0"/>
                </a:lnTo>
                <a:lnTo>
                  <a:pt x="3569402" y="0"/>
                </a:lnTo>
                <a:lnTo>
                  <a:pt x="3694374" y="0"/>
                </a:lnTo>
                <a:lnTo>
                  <a:pt x="3808486" y="0"/>
                </a:lnTo>
                <a:lnTo>
                  <a:pt x="3912232" y="0"/>
                </a:lnTo>
                <a:lnTo>
                  <a:pt x="4006105" y="0"/>
                </a:lnTo>
                <a:lnTo>
                  <a:pt x="4090599" y="0"/>
                </a:lnTo>
                <a:lnTo>
                  <a:pt x="4166208" y="0"/>
                </a:lnTo>
                <a:lnTo>
                  <a:pt x="4233424" y="0"/>
                </a:lnTo>
                <a:lnTo>
                  <a:pt x="4292743" y="0"/>
                </a:lnTo>
                <a:lnTo>
                  <a:pt x="4344657" y="0"/>
                </a:lnTo>
                <a:lnTo>
                  <a:pt x="4428246" y="0"/>
                </a:lnTo>
                <a:lnTo>
                  <a:pt x="4488140" y="0"/>
                </a:lnTo>
                <a:lnTo>
                  <a:pt x="4528289" y="0"/>
                </a:lnTo>
                <a:lnTo>
                  <a:pt x="4552642" y="0"/>
                </a:lnTo>
                <a:lnTo>
                  <a:pt x="4565148" y="0"/>
                </a:lnTo>
                <a:lnTo>
                  <a:pt x="4569755" y="0"/>
                </a:lnTo>
                <a:lnTo>
                  <a:pt x="4570413" y="0"/>
                </a:lnTo>
                <a:cubicBezTo>
                  <a:pt x="4570413" y="6858000"/>
                  <a:pt x="4570413" y="6858000"/>
                  <a:pt x="4570413" y="6858000"/>
                </a:cubicBezTo>
                <a:lnTo>
                  <a:pt x="4325487" y="6858000"/>
                </a:lnTo>
                <a:lnTo>
                  <a:pt x="4095865" y="6858000"/>
                </a:lnTo>
                <a:lnTo>
                  <a:pt x="3881051" y="6858000"/>
                </a:lnTo>
                <a:lnTo>
                  <a:pt x="3680552" y="6858000"/>
                </a:lnTo>
                <a:lnTo>
                  <a:pt x="3493876" y="6858000"/>
                </a:lnTo>
                <a:lnTo>
                  <a:pt x="3320527" y="6858000"/>
                </a:lnTo>
                <a:lnTo>
                  <a:pt x="3160014" y="6858000"/>
                </a:lnTo>
                <a:lnTo>
                  <a:pt x="3011841" y="6858000"/>
                </a:lnTo>
                <a:lnTo>
                  <a:pt x="2875515" y="6858000"/>
                </a:lnTo>
                <a:lnTo>
                  <a:pt x="2750543" y="6858000"/>
                </a:lnTo>
                <a:lnTo>
                  <a:pt x="2636431" y="6858000"/>
                </a:lnTo>
                <a:lnTo>
                  <a:pt x="2532685" y="6858000"/>
                </a:lnTo>
                <a:lnTo>
                  <a:pt x="2438812" y="6858000"/>
                </a:lnTo>
                <a:lnTo>
                  <a:pt x="2354318" y="6858000"/>
                </a:lnTo>
                <a:lnTo>
                  <a:pt x="2278709" y="6858000"/>
                </a:lnTo>
                <a:lnTo>
                  <a:pt x="2211493" y="6858000"/>
                </a:lnTo>
                <a:lnTo>
                  <a:pt x="2152174" y="6858000"/>
                </a:lnTo>
                <a:lnTo>
                  <a:pt x="2100260" y="6858000"/>
                </a:lnTo>
                <a:lnTo>
                  <a:pt x="2016671" y="6858000"/>
                </a:lnTo>
                <a:lnTo>
                  <a:pt x="1956777" y="6858000"/>
                </a:lnTo>
                <a:lnTo>
                  <a:pt x="1916628" y="6858000"/>
                </a:lnTo>
                <a:lnTo>
                  <a:pt x="1892275" y="6858000"/>
                </a:lnTo>
                <a:lnTo>
                  <a:pt x="1879770" y="6858000"/>
                </a:lnTo>
                <a:lnTo>
                  <a:pt x="1875162" y="6858000"/>
                </a:lnTo>
                <a:lnTo>
                  <a:pt x="1874504" y="6858000"/>
                </a:lnTo>
                <a:cubicBezTo>
                  <a:pt x="1801505" y="6818313"/>
                  <a:pt x="1801505" y="6818313"/>
                  <a:pt x="1801505" y="6818313"/>
                </a:cubicBezTo>
                <a:cubicBezTo>
                  <a:pt x="714762" y="6083935"/>
                  <a:pt x="0" y="4839970"/>
                  <a:pt x="0" y="3429000"/>
                </a:cubicBezTo>
                <a:cubicBezTo>
                  <a:pt x="0" y="2018030"/>
                  <a:pt x="714762" y="774065"/>
                  <a:pt x="1801505" y="3968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r">
              <a:buFontTx/>
              <a:buNone/>
              <a:defRPr baseline="0"/>
            </a:lvl1pPr>
          </a:lstStyle>
          <a:p>
            <a:r>
              <a:rPr lang="nl-NL"/>
              <a:t>[Afbeelding invoegen: </a:t>
            </a:r>
            <a:br>
              <a:rPr lang="nl-NL"/>
            </a:br>
            <a:r>
              <a:rPr lang="nl-NL"/>
              <a:t>Klik op ergens op de dia</a:t>
            </a:r>
            <a:br>
              <a:rPr lang="nl-NL"/>
            </a:br>
            <a:r>
              <a:rPr lang="nl-NL"/>
              <a:t>en voeg een afbeelding in via </a:t>
            </a:r>
            <a:br>
              <a:rPr lang="nl-NL"/>
            </a:br>
            <a:r>
              <a:rPr lang="nl-NL"/>
              <a:t>Invoegen | Afbeeldingen]</a:t>
            </a:r>
          </a:p>
        </p:txBody>
      </p:sp>
      <p:sp>
        <p:nvSpPr>
          <p:cNvPr id="34" name="Placeholder 8">
            <a:extLst>
              <a:ext uri="{FF2B5EF4-FFF2-40B4-BE49-F238E27FC236}">
                <a16:creationId xmlns:a16="http://schemas.microsoft.com/office/drawing/2014/main" id="{DB76B667-4A8D-41B8-9FA4-2627F734A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body" idx="1000" hasCustomPrompt="1"/>
            <p:custDataLst>
              <p:custData r:id="rId1"/>
            </p:custDataLst>
          </p:nvPr>
        </p:nvSpPr>
        <p:spPr bwMode="gray">
          <a:xfrm rot="5400000">
            <a:off x="6477793" y="1143734"/>
            <a:ext cx="6858000" cy="4570413"/>
          </a:xfrm>
          <a:custGeom>
            <a:avLst/>
            <a:gdLst>
              <a:gd name="connsiteX0" fmla="*/ 0 w 6858000"/>
              <a:gd name="connsiteY0" fmla="*/ 2695909 h 4570413"/>
              <a:gd name="connsiteX1" fmla="*/ 0 w 6858000"/>
              <a:gd name="connsiteY1" fmla="*/ 2450983 h 4570413"/>
              <a:gd name="connsiteX2" fmla="*/ 0 w 6858000"/>
              <a:gd name="connsiteY2" fmla="*/ 2221360 h 4570413"/>
              <a:gd name="connsiteX3" fmla="*/ 0 w 6858000"/>
              <a:gd name="connsiteY3" fmla="*/ 2006547 h 4570413"/>
              <a:gd name="connsiteX4" fmla="*/ 0 w 6858000"/>
              <a:gd name="connsiteY4" fmla="*/ 1806048 h 4570413"/>
              <a:gd name="connsiteX5" fmla="*/ 0 w 6858000"/>
              <a:gd name="connsiteY5" fmla="*/ 1619372 h 4570413"/>
              <a:gd name="connsiteX6" fmla="*/ 0 w 6858000"/>
              <a:gd name="connsiteY6" fmla="*/ 1446023 h 4570413"/>
              <a:gd name="connsiteX7" fmla="*/ 0 w 6858000"/>
              <a:gd name="connsiteY7" fmla="*/ 1285510 h 4570413"/>
              <a:gd name="connsiteX8" fmla="*/ 0 w 6858000"/>
              <a:gd name="connsiteY8" fmla="*/ 1137337 h 4570413"/>
              <a:gd name="connsiteX9" fmla="*/ 0 w 6858000"/>
              <a:gd name="connsiteY9" fmla="*/ 1001011 h 4570413"/>
              <a:gd name="connsiteX10" fmla="*/ 0 w 6858000"/>
              <a:gd name="connsiteY10" fmla="*/ 876039 h 4570413"/>
              <a:gd name="connsiteX11" fmla="*/ 0 w 6858000"/>
              <a:gd name="connsiteY11" fmla="*/ 761927 h 4570413"/>
              <a:gd name="connsiteX12" fmla="*/ 0 w 6858000"/>
              <a:gd name="connsiteY12" fmla="*/ 658181 h 4570413"/>
              <a:gd name="connsiteX13" fmla="*/ 0 w 6858000"/>
              <a:gd name="connsiteY13" fmla="*/ 564308 h 4570413"/>
              <a:gd name="connsiteX14" fmla="*/ 0 w 6858000"/>
              <a:gd name="connsiteY14" fmla="*/ 479814 h 4570413"/>
              <a:gd name="connsiteX15" fmla="*/ 0 w 6858000"/>
              <a:gd name="connsiteY15" fmla="*/ 404205 h 4570413"/>
              <a:gd name="connsiteX16" fmla="*/ 0 w 6858000"/>
              <a:gd name="connsiteY16" fmla="*/ 336989 h 4570413"/>
              <a:gd name="connsiteX17" fmla="*/ 0 w 6858000"/>
              <a:gd name="connsiteY17" fmla="*/ 277670 h 4570413"/>
              <a:gd name="connsiteX18" fmla="*/ 0 w 6858000"/>
              <a:gd name="connsiteY18" fmla="*/ 225756 h 4570413"/>
              <a:gd name="connsiteX19" fmla="*/ 0 w 6858000"/>
              <a:gd name="connsiteY19" fmla="*/ 142167 h 4570413"/>
              <a:gd name="connsiteX20" fmla="*/ 0 w 6858000"/>
              <a:gd name="connsiteY20" fmla="*/ 82273 h 4570413"/>
              <a:gd name="connsiteX21" fmla="*/ 0 w 6858000"/>
              <a:gd name="connsiteY21" fmla="*/ 42124 h 4570413"/>
              <a:gd name="connsiteX22" fmla="*/ 0 w 6858000"/>
              <a:gd name="connsiteY22" fmla="*/ 17771 h 4570413"/>
              <a:gd name="connsiteX23" fmla="*/ 0 w 6858000"/>
              <a:gd name="connsiteY23" fmla="*/ 5265 h 4570413"/>
              <a:gd name="connsiteX24" fmla="*/ 0 w 6858000"/>
              <a:gd name="connsiteY24" fmla="*/ 658 h 4570413"/>
              <a:gd name="connsiteX25" fmla="*/ 0 w 6858000"/>
              <a:gd name="connsiteY25" fmla="*/ 0 h 4570413"/>
              <a:gd name="connsiteX26" fmla="*/ 6858000 w 6858000"/>
              <a:gd name="connsiteY26" fmla="*/ 0 h 4570413"/>
              <a:gd name="connsiteX27" fmla="*/ 6858000 w 6858000"/>
              <a:gd name="connsiteY27" fmla="*/ 244926 h 4570413"/>
              <a:gd name="connsiteX28" fmla="*/ 6858000 w 6858000"/>
              <a:gd name="connsiteY28" fmla="*/ 474548 h 4570413"/>
              <a:gd name="connsiteX29" fmla="*/ 6858000 w 6858000"/>
              <a:gd name="connsiteY29" fmla="*/ 689362 h 4570413"/>
              <a:gd name="connsiteX30" fmla="*/ 6858000 w 6858000"/>
              <a:gd name="connsiteY30" fmla="*/ 889861 h 4570413"/>
              <a:gd name="connsiteX31" fmla="*/ 6858000 w 6858000"/>
              <a:gd name="connsiteY31" fmla="*/ 1076537 h 4570413"/>
              <a:gd name="connsiteX32" fmla="*/ 6858000 w 6858000"/>
              <a:gd name="connsiteY32" fmla="*/ 1249886 h 4570413"/>
              <a:gd name="connsiteX33" fmla="*/ 6858000 w 6858000"/>
              <a:gd name="connsiteY33" fmla="*/ 1410399 h 4570413"/>
              <a:gd name="connsiteX34" fmla="*/ 6858000 w 6858000"/>
              <a:gd name="connsiteY34" fmla="*/ 1558572 h 4570413"/>
              <a:gd name="connsiteX35" fmla="*/ 6858000 w 6858000"/>
              <a:gd name="connsiteY35" fmla="*/ 1694898 h 4570413"/>
              <a:gd name="connsiteX36" fmla="*/ 6858000 w 6858000"/>
              <a:gd name="connsiteY36" fmla="*/ 1819870 h 4570413"/>
              <a:gd name="connsiteX37" fmla="*/ 6858000 w 6858000"/>
              <a:gd name="connsiteY37" fmla="*/ 1933982 h 4570413"/>
              <a:gd name="connsiteX38" fmla="*/ 6858000 w 6858000"/>
              <a:gd name="connsiteY38" fmla="*/ 2037728 h 4570413"/>
              <a:gd name="connsiteX39" fmla="*/ 6858000 w 6858000"/>
              <a:gd name="connsiteY39" fmla="*/ 2131601 h 4570413"/>
              <a:gd name="connsiteX40" fmla="*/ 6858000 w 6858000"/>
              <a:gd name="connsiteY40" fmla="*/ 2216095 h 4570413"/>
              <a:gd name="connsiteX41" fmla="*/ 6858000 w 6858000"/>
              <a:gd name="connsiteY41" fmla="*/ 2291704 h 4570413"/>
              <a:gd name="connsiteX42" fmla="*/ 6858000 w 6858000"/>
              <a:gd name="connsiteY42" fmla="*/ 2358920 h 4570413"/>
              <a:gd name="connsiteX43" fmla="*/ 6858000 w 6858000"/>
              <a:gd name="connsiteY43" fmla="*/ 2418239 h 4570413"/>
              <a:gd name="connsiteX44" fmla="*/ 6858000 w 6858000"/>
              <a:gd name="connsiteY44" fmla="*/ 2470153 h 4570413"/>
              <a:gd name="connsiteX45" fmla="*/ 6858000 w 6858000"/>
              <a:gd name="connsiteY45" fmla="*/ 2553742 h 4570413"/>
              <a:gd name="connsiteX46" fmla="*/ 6858000 w 6858000"/>
              <a:gd name="connsiteY46" fmla="*/ 2613636 h 4570413"/>
              <a:gd name="connsiteX47" fmla="*/ 6858000 w 6858000"/>
              <a:gd name="connsiteY47" fmla="*/ 2653785 h 4570413"/>
              <a:gd name="connsiteX48" fmla="*/ 6858000 w 6858000"/>
              <a:gd name="connsiteY48" fmla="*/ 2678138 h 4570413"/>
              <a:gd name="connsiteX49" fmla="*/ 6858000 w 6858000"/>
              <a:gd name="connsiteY49" fmla="*/ 2690643 h 4570413"/>
              <a:gd name="connsiteX50" fmla="*/ 6858000 w 6858000"/>
              <a:gd name="connsiteY50" fmla="*/ 2695251 h 4570413"/>
              <a:gd name="connsiteX51" fmla="*/ 6858000 w 6858000"/>
              <a:gd name="connsiteY51" fmla="*/ 2695909 h 4570413"/>
              <a:gd name="connsiteX52" fmla="*/ 6818313 w 6858000"/>
              <a:gd name="connsiteY52" fmla="*/ 2768908 h 4570413"/>
              <a:gd name="connsiteX53" fmla="*/ 6681521 w 6858000"/>
              <a:gd name="connsiteY53" fmla="*/ 2958801 h 4570413"/>
              <a:gd name="connsiteX54" fmla="*/ 6657747 w 6858000"/>
              <a:gd name="connsiteY54" fmla="*/ 2989054 h 4570413"/>
              <a:gd name="connsiteX55" fmla="*/ 6554973 w 6858000"/>
              <a:gd name="connsiteY55" fmla="*/ 3115081 h 4570413"/>
              <a:gd name="connsiteX56" fmla="*/ 6337425 w 6858000"/>
              <a:gd name="connsiteY56" fmla="*/ 3354444 h 4570413"/>
              <a:gd name="connsiteX57" fmla="*/ 6273469 w 6858000"/>
              <a:gd name="connsiteY57" fmla="*/ 3416135 h 4570413"/>
              <a:gd name="connsiteX58" fmla="*/ 6076832 w 6858000"/>
              <a:gd name="connsiteY58" fmla="*/ 3594851 h 4570413"/>
              <a:gd name="connsiteX59" fmla="*/ 5991732 w 6858000"/>
              <a:gd name="connsiteY59" fmla="*/ 3667660 h 4570413"/>
              <a:gd name="connsiteX60" fmla="*/ 5989217 w 6858000"/>
              <a:gd name="connsiteY60" fmla="*/ 3669636 h 4570413"/>
              <a:gd name="connsiteX61" fmla="*/ 5801864 w 6858000"/>
              <a:gd name="connsiteY61" fmla="*/ 3811460 h 4570413"/>
              <a:gd name="connsiteX62" fmla="*/ 5788370 w 6858000"/>
              <a:gd name="connsiteY62" fmla="*/ 3821056 h 4570413"/>
              <a:gd name="connsiteX63" fmla="*/ 5590516 w 6858000"/>
              <a:gd name="connsiteY63" fmla="*/ 3952955 h 4570413"/>
              <a:gd name="connsiteX64" fmla="*/ 3429000 w 6858000"/>
              <a:gd name="connsiteY64" fmla="*/ 4570413 h 4570413"/>
              <a:gd name="connsiteX65" fmla="*/ 1267485 w 6858000"/>
              <a:gd name="connsiteY65" fmla="*/ 3952955 h 4570413"/>
              <a:gd name="connsiteX66" fmla="*/ 1071481 w 6858000"/>
              <a:gd name="connsiteY66" fmla="*/ 3822290 h 4570413"/>
              <a:gd name="connsiteX67" fmla="*/ 1054343 w 6858000"/>
              <a:gd name="connsiteY67" fmla="*/ 3810103 h 4570413"/>
              <a:gd name="connsiteX68" fmla="*/ 871935 w 6858000"/>
              <a:gd name="connsiteY68" fmla="*/ 3672022 h 4570413"/>
              <a:gd name="connsiteX69" fmla="*/ 864965 w 6858000"/>
              <a:gd name="connsiteY69" fmla="*/ 3666544 h 4570413"/>
              <a:gd name="connsiteX70" fmla="*/ 783141 w 6858000"/>
              <a:gd name="connsiteY70" fmla="*/ 3596538 h 4570413"/>
              <a:gd name="connsiteX71" fmla="*/ 582650 w 6858000"/>
              <a:gd name="connsiteY71" fmla="*/ 3414319 h 4570413"/>
              <a:gd name="connsiteX72" fmla="*/ 521511 w 6858000"/>
              <a:gd name="connsiteY72" fmla="*/ 3355346 h 4570413"/>
              <a:gd name="connsiteX73" fmla="*/ 302021 w 6858000"/>
              <a:gd name="connsiteY73" fmla="*/ 3113846 h 4570413"/>
              <a:gd name="connsiteX74" fmla="*/ 203424 w 6858000"/>
              <a:gd name="connsiteY74" fmla="*/ 2992941 h 4570413"/>
              <a:gd name="connsiteX75" fmla="*/ 175213 w 6858000"/>
              <a:gd name="connsiteY75" fmla="*/ 2957042 h 4570413"/>
              <a:gd name="connsiteX76" fmla="*/ 39688 w 6858000"/>
              <a:gd name="connsiteY76" fmla="*/ 2768908 h 457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6858000" h="4570413">
                <a:moveTo>
                  <a:pt x="0" y="2695909"/>
                </a:moveTo>
                <a:lnTo>
                  <a:pt x="0" y="2450983"/>
                </a:lnTo>
                <a:lnTo>
                  <a:pt x="0" y="2221360"/>
                </a:lnTo>
                <a:lnTo>
                  <a:pt x="0" y="2006547"/>
                </a:lnTo>
                <a:lnTo>
                  <a:pt x="0" y="1806048"/>
                </a:lnTo>
                <a:lnTo>
                  <a:pt x="0" y="1619372"/>
                </a:lnTo>
                <a:lnTo>
                  <a:pt x="0" y="1446023"/>
                </a:lnTo>
                <a:lnTo>
                  <a:pt x="0" y="1285510"/>
                </a:lnTo>
                <a:lnTo>
                  <a:pt x="0" y="1137337"/>
                </a:lnTo>
                <a:lnTo>
                  <a:pt x="0" y="1001011"/>
                </a:lnTo>
                <a:lnTo>
                  <a:pt x="0" y="876039"/>
                </a:lnTo>
                <a:lnTo>
                  <a:pt x="0" y="761927"/>
                </a:lnTo>
                <a:lnTo>
                  <a:pt x="0" y="658181"/>
                </a:lnTo>
                <a:lnTo>
                  <a:pt x="0" y="564308"/>
                </a:lnTo>
                <a:lnTo>
                  <a:pt x="0" y="479814"/>
                </a:lnTo>
                <a:lnTo>
                  <a:pt x="0" y="404205"/>
                </a:lnTo>
                <a:lnTo>
                  <a:pt x="0" y="336989"/>
                </a:lnTo>
                <a:lnTo>
                  <a:pt x="0" y="277670"/>
                </a:lnTo>
                <a:lnTo>
                  <a:pt x="0" y="225756"/>
                </a:lnTo>
                <a:lnTo>
                  <a:pt x="0" y="142167"/>
                </a:lnTo>
                <a:lnTo>
                  <a:pt x="0" y="82273"/>
                </a:lnTo>
                <a:lnTo>
                  <a:pt x="0" y="42124"/>
                </a:lnTo>
                <a:lnTo>
                  <a:pt x="0" y="17771"/>
                </a:lnTo>
                <a:lnTo>
                  <a:pt x="0" y="5265"/>
                </a:lnTo>
                <a:lnTo>
                  <a:pt x="0" y="658"/>
                </a:lnTo>
                <a:lnTo>
                  <a:pt x="0" y="0"/>
                </a:lnTo>
                <a:cubicBezTo>
                  <a:pt x="6858000" y="0"/>
                  <a:pt x="6858000" y="0"/>
                  <a:pt x="6858000" y="0"/>
                </a:cubicBezTo>
                <a:lnTo>
                  <a:pt x="6858000" y="244926"/>
                </a:lnTo>
                <a:lnTo>
                  <a:pt x="6858000" y="474548"/>
                </a:lnTo>
                <a:lnTo>
                  <a:pt x="6858000" y="689362"/>
                </a:lnTo>
                <a:lnTo>
                  <a:pt x="6858000" y="889861"/>
                </a:lnTo>
                <a:lnTo>
                  <a:pt x="6858000" y="1076537"/>
                </a:lnTo>
                <a:lnTo>
                  <a:pt x="6858000" y="1249886"/>
                </a:lnTo>
                <a:lnTo>
                  <a:pt x="6858000" y="1410399"/>
                </a:lnTo>
                <a:lnTo>
                  <a:pt x="6858000" y="1558572"/>
                </a:lnTo>
                <a:lnTo>
                  <a:pt x="6858000" y="1694898"/>
                </a:lnTo>
                <a:lnTo>
                  <a:pt x="6858000" y="1819870"/>
                </a:lnTo>
                <a:lnTo>
                  <a:pt x="6858000" y="1933982"/>
                </a:lnTo>
                <a:lnTo>
                  <a:pt x="6858000" y="2037728"/>
                </a:lnTo>
                <a:lnTo>
                  <a:pt x="6858000" y="2131601"/>
                </a:lnTo>
                <a:lnTo>
                  <a:pt x="6858000" y="2216095"/>
                </a:lnTo>
                <a:lnTo>
                  <a:pt x="6858000" y="2291704"/>
                </a:lnTo>
                <a:lnTo>
                  <a:pt x="6858000" y="2358920"/>
                </a:lnTo>
                <a:lnTo>
                  <a:pt x="6858000" y="2418239"/>
                </a:lnTo>
                <a:lnTo>
                  <a:pt x="6858000" y="2470153"/>
                </a:lnTo>
                <a:lnTo>
                  <a:pt x="6858000" y="2553742"/>
                </a:lnTo>
                <a:lnTo>
                  <a:pt x="6858000" y="2613636"/>
                </a:lnTo>
                <a:lnTo>
                  <a:pt x="6858000" y="2653785"/>
                </a:lnTo>
                <a:lnTo>
                  <a:pt x="6858000" y="2678138"/>
                </a:lnTo>
                <a:lnTo>
                  <a:pt x="6858000" y="2690643"/>
                </a:lnTo>
                <a:lnTo>
                  <a:pt x="6858000" y="2695251"/>
                </a:lnTo>
                <a:lnTo>
                  <a:pt x="6858000" y="2695909"/>
                </a:lnTo>
                <a:cubicBezTo>
                  <a:pt x="6818313" y="2768908"/>
                  <a:pt x="6818313" y="2768908"/>
                  <a:pt x="6818313" y="2768908"/>
                </a:cubicBezTo>
                <a:lnTo>
                  <a:pt x="6681521" y="2958801"/>
                </a:lnTo>
                <a:lnTo>
                  <a:pt x="6657747" y="2989054"/>
                </a:lnTo>
                <a:lnTo>
                  <a:pt x="6554973" y="3115081"/>
                </a:lnTo>
                <a:lnTo>
                  <a:pt x="6337425" y="3354444"/>
                </a:lnTo>
                <a:lnTo>
                  <a:pt x="6273469" y="3416135"/>
                </a:lnTo>
                <a:lnTo>
                  <a:pt x="6076832" y="3594851"/>
                </a:lnTo>
                <a:lnTo>
                  <a:pt x="5991732" y="3667660"/>
                </a:lnTo>
                <a:lnTo>
                  <a:pt x="5989217" y="3669636"/>
                </a:lnTo>
                <a:lnTo>
                  <a:pt x="5801864" y="3811460"/>
                </a:lnTo>
                <a:lnTo>
                  <a:pt x="5788370" y="3821056"/>
                </a:lnTo>
                <a:lnTo>
                  <a:pt x="5590516" y="3952955"/>
                </a:lnTo>
                <a:cubicBezTo>
                  <a:pt x="4963500" y="4344258"/>
                  <a:pt x="4222671" y="4570413"/>
                  <a:pt x="3429000" y="4570413"/>
                </a:cubicBezTo>
                <a:cubicBezTo>
                  <a:pt x="2635330" y="4570413"/>
                  <a:pt x="1894500" y="4344258"/>
                  <a:pt x="1267485" y="3952955"/>
                </a:cubicBezTo>
                <a:lnTo>
                  <a:pt x="1071481" y="3822290"/>
                </a:lnTo>
                <a:lnTo>
                  <a:pt x="1054343" y="3810103"/>
                </a:lnTo>
                <a:lnTo>
                  <a:pt x="871935" y="3672022"/>
                </a:lnTo>
                <a:lnTo>
                  <a:pt x="864965" y="3666544"/>
                </a:lnTo>
                <a:lnTo>
                  <a:pt x="783141" y="3596538"/>
                </a:lnTo>
                <a:lnTo>
                  <a:pt x="582650" y="3414319"/>
                </a:lnTo>
                <a:lnTo>
                  <a:pt x="521511" y="3355346"/>
                </a:lnTo>
                <a:lnTo>
                  <a:pt x="302021" y="3113846"/>
                </a:lnTo>
                <a:lnTo>
                  <a:pt x="203424" y="2992941"/>
                </a:lnTo>
                <a:lnTo>
                  <a:pt x="175213" y="2957042"/>
                </a:lnTo>
                <a:lnTo>
                  <a:pt x="39688" y="2768908"/>
                </a:lnTo>
                <a:close/>
              </a:path>
            </a:pathLst>
          </a:custGeom>
          <a:gradFill>
            <a:gsLst>
              <a:gs pos="13000">
                <a:schemeClr val="bg1">
                  <a:alpha val="0"/>
                  <a:lumMod val="60000"/>
                </a:schemeClr>
              </a:gs>
              <a:gs pos="42000">
                <a:schemeClr val="bg1">
                  <a:alpha val="0"/>
                </a:schemeClr>
              </a:gs>
              <a:gs pos="74000">
                <a:srgbClr val="653172">
                  <a:alpha val="74000"/>
                  <a:lumMod val="87000"/>
                </a:srgbClr>
              </a:gs>
              <a:gs pos="100000">
                <a:srgbClr val="6A3371">
                  <a:lumMod val="42000"/>
                </a:srgb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2560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 met foto, raster ge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1464DDA-5896-459C-8613-7CE79E39C05F}"/>
              </a:ext>
            </a:extLst>
          </p:cNvPr>
          <p:cNvSpPr>
            <a:spLocks noGrp="1" noSelect="1"/>
          </p:cNvSpPr>
          <p:nvPr>
            <p:ph type="pic" sz="quarter" idx="1002" hasCustomPrompt="1"/>
          </p:nvPr>
        </p:nvSpPr>
        <p:spPr bwMode="gray">
          <a:xfrm>
            <a:off x="641280" y="639000"/>
            <a:ext cx="10909440" cy="558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[Klik op de witte rand, </a:t>
            </a:r>
            <a:br>
              <a:rPr lang="nl-NL"/>
            </a:br>
            <a:r>
              <a:rPr lang="nl-NL"/>
              <a:t>voeg dan een afbeelding in via Invoegen | Afbeelding]</a:t>
            </a:r>
          </a:p>
        </p:txBody>
      </p:sp>
      <p:sp>
        <p:nvSpPr>
          <p:cNvPr id="7" name="Rechthoek 30 (PHJU)">
            <a:extLst>
              <a:ext uri="{FF2B5EF4-FFF2-40B4-BE49-F238E27FC236}">
                <a16:creationId xmlns:a16="http://schemas.microsoft.com/office/drawing/2014/main" id="{E1DF77B9-6F05-4825-9184-93F98D1EDAB5}"/>
              </a:ext>
            </a:extLst>
          </p:cNvPr>
          <p:cNvSpPr>
            <a:spLocks noGrp="1" noSelect="1"/>
          </p:cNvSpPr>
          <p:nvPr userDrawn="1">
            <p:ph type="body" idx="1003" hasCustomPrompt="1"/>
            <p:custDataLst>
              <p:custData r:id="rId1"/>
            </p:custDataLst>
          </p:nvPr>
        </p:nvSpPr>
        <p:spPr bwMode="gray">
          <a:xfrm flipH="1">
            <a:off x="641280" y="647878"/>
            <a:ext cx="10934588" cy="558006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60000"/>
                </a:schemeClr>
              </a:gs>
              <a:gs pos="32000">
                <a:schemeClr val="bg1">
                  <a:alpha val="0"/>
                  <a:lumMod val="74000"/>
                </a:schemeClr>
              </a:gs>
              <a:gs pos="75000">
                <a:srgbClr val="653172">
                  <a:alpha val="72000"/>
                  <a:lumMod val="71000"/>
                </a:srgbClr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" name="Driehoek 2 (PHJU)">
            <a:extLst>
              <a:ext uri="{FF2B5EF4-FFF2-40B4-BE49-F238E27FC236}">
                <a16:creationId xmlns:a16="http://schemas.microsoft.com/office/drawing/2014/main" id="{BB64768D-EF25-4BBB-BA3D-B3B164EE0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body" idx="1001" hasCustomPrompt="1"/>
            <p:custDataLst>
              <p:custData r:id="rId2"/>
            </p:custDataLst>
          </p:nvPr>
        </p:nvSpPr>
        <p:spPr bwMode="gray">
          <a:xfrm rot="10800000">
            <a:off x="5909412" y="691858"/>
            <a:ext cx="345681" cy="298001"/>
          </a:xfrm>
          <a:prstGeom prst="triangle">
            <a:avLst/>
          </a:prstGeom>
          <a:solidFill>
            <a:srgbClr val="C2C7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4" name="Placeholder 6">
            <a:extLst>
              <a:ext uri="{FF2B5EF4-FFF2-40B4-BE49-F238E27FC236}">
                <a16:creationId xmlns:a16="http://schemas.microsoft.com/office/drawing/2014/main" id="{149F4996-5B9F-4AFB-8D07-CDA198497769}"/>
              </a:ext>
            </a:extLst>
          </p:cNvPr>
          <p:cNvSpPr>
            <a:spLocks noGrp="1" noSelect="1"/>
          </p:cNvSpPr>
          <p:nvPr>
            <p:ph type="body" idx="1000" hasCustomPrompt="1"/>
            <p:custDataLst>
              <p:custData r:id="rId3"/>
            </p:custDataLst>
          </p:nvPr>
        </p:nvSpPr>
        <p:spPr bwMode="gray">
          <a:xfrm>
            <a:off x="5523011" y="436458"/>
            <a:ext cx="1107615" cy="359019"/>
          </a:xfrm>
          <a:prstGeom prst="roundRect">
            <a:avLst/>
          </a:prstGeom>
          <a:solidFill>
            <a:srgbClr val="C4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52000" tIns="54000" rIns="252000" bIns="54000" rtlCol="0" anchor="ctr">
            <a:spAutoFit/>
          </a:bodyPr>
          <a:lstStyle>
            <a:lvl1pPr marL="0" indent="-342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algn="ctr"/>
            <a:r>
              <a:rPr lang="nl-NL" sz="1400"/>
              <a:t>[Tekst]</a:t>
            </a:r>
          </a:p>
        </p:txBody>
      </p:sp>
    </p:spTree>
    <p:extLst>
      <p:ext uri="{BB962C8B-B14F-4D97-AF65-F5344CB8AC3E}">
        <p14:creationId xmlns:p14="http://schemas.microsoft.com/office/powerpoint/2010/main" val="1236369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lk met tekst en br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ars kader 1"/>
          <p:cNvSpPr>
            <a:spLocks noSelect="1"/>
          </p:cNvSpPr>
          <p:nvPr userDrawn="1"/>
        </p:nvSpPr>
        <p:spPr bwMode="gray">
          <a:xfrm>
            <a:off x="622801" y="619200"/>
            <a:ext cx="10907999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Driehoek 2 (PHJU)">
            <a:extLst>
              <a:ext uri="{FF2B5EF4-FFF2-40B4-BE49-F238E27FC236}">
                <a16:creationId xmlns:a16="http://schemas.microsoft.com/office/drawing/2014/main" id="{6FF2A31D-21EA-B043-959D-93E709AD6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 userDrawn="1">
            <p:ph type="body" idx="1001" hasCustomPrompt="1"/>
            <p:custDataLst>
              <p:custData r:id="rId1"/>
            </p:custDataLst>
          </p:nvPr>
        </p:nvSpPr>
        <p:spPr bwMode="gray">
          <a:xfrm rot="10800000">
            <a:off x="5909412" y="691858"/>
            <a:ext cx="345681" cy="298001"/>
          </a:xfrm>
          <a:prstGeom prst="triangle">
            <a:avLst/>
          </a:prstGeom>
          <a:solidFill>
            <a:srgbClr val="C2C7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2" name="Title 3"/>
          <p:cNvSpPr>
            <a:spLocks noGrp="1" noSelect="1"/>
          </p:cNvSpPr>
          <p:nvPr userDrawn="1">
            <p:ph type="title" hasCustomPrompt="1"/>
          </p:nvPr>
        </p:nvSpPr>
        <p:spPr bwMode="gray">
          <a:xfrm>
            <a:off x="1566000" y="1706400"/>
            <a:ext cx="9064800" cy="2238071"/>
          </a:xfrm>
        </p:spPr>
        <p:txBody>
          <a:bodyPr anchor="t"/>
          <a:lstStyle>
            <a:lvl1pPr algn="ctr">
              <a:lnSpc>
                <a:spcPct val="100000"/>
              </a:lnSpc>
              <a:defRPr sz="3000" b="0" baseline="0">
                <a:solidFill>
                  <a:srgbClr val="FFFFFF"/>
                </a:solidFill>
                <a:latin typeface="Georgia" panose="02040502050405020303" pitchFamily="18" charset="0"/>
              </a:defRPr>
            </a:lvl1pPr>
          </a:lstStyle>
          <a:p>
            <a:r>
              <a:rPr lang="nl-NL"/>
              <a:t>[Tekst accent zelf groen maken]</a:t>
            </a:r>
          </a:p>
        </p:txBody>
      </p:sp>
      <p:sp>
        <p:nvSpPr>
          <p:cNvPr id="10" name="Naam 4 (JU-Free)"/>
          <p:cNvSpPr>
            <a:spLocks noGrp="1"/>
          </p:cNvSpPr>
          <p:nvPr userDrawn="1">
            <p:ph type="body" sz="quarter" idx="13" hasCustomPrompt="1"/>
          </p:nvPr>
        </p:nvSpPr>
        <p:spPr bwMode="gray">
          <a:xfrm>
            <a:off x="1566000" y="4071152"/>
            <a:ext cx="9064800" cy="820128"/>
          </a:xfrm>
        </p:spPr>
        <p:txBody>
          <a:bodyPr/>
          <a:lstStyle>
            <a:lvl1pPr marL="252000" indent="-252000" algn="ctr">
              <a:lnSpc>
                <a:spcPct val="100000"/>
              </a:lnSpc>
              <a:buClr>
                <a:schemeClr val="tx2"/>
              </a:buClr>
              <a:buFont typeface="Trebuchet MS" panose="020B0603020202020204" pitchFamily="34" charset="0"/>
              <a:buChar char="—"/>
              <a:defRPr sz="3000" b="1"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—"/>
              <a:defRPr kumimoji="0" sz="3000" b="1" i="0" u="none" baseline="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—"/>
              <a:defRPr kumimoji="0" sz="3000" b="1" i="0" u="none" baseline="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—"/>
              <a:defRPr kumimoji="0" sz="3000" b="1" i="0" u="none" baseline="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—"/>
              <a:defRPr kumimoji="0" sz="3000" b="1" i="0" u="none" baseline="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—"/>
              <a:defRPr kumimoji="0" sz="3000" b="1" i="0" u="none" baseline="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—"/>
              <a:defRPr kumimoji="0" sz="3000" b="1" i="0" u="none" baseline="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—"/>
              <a:defRPr kumimoji="0" sz="3000" b="1" i="0" u="none" baseline="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—"/>
              <a:defRPr kumimoji="0" sz="3000" b="1" i="0" u="none" baseline="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lvl="0"/>
            <a:r>
              <a:rPr lang="nl-NL"/>
              <a:t>[Naam]</a:t>
            </a:r>
          </a:p>
          <a:p>
            <a:pPr lvl="0"/>
            <a:r>
              <a:rPr lang="nl-NL"/>
              <a:t>JU-LEVEL1=Naam</a:t>
            </a:r>
          </a:p>
        </p:txBody>
      </p:sp>
      <p:sp>
        <p:nvSpPr>
          <p:cNvPr id="5" name="Slide Number Placeholder 5"/>
          <p:cNvSpPr>
            <a:spLocks noGrp="1" noSelect="1"/>
          </p:cNvSpPr>
          <p:nvPr userDrawn="1">
            <p:ph type="sldNum" sz="quarter" idx="12"/>
          </p:nvPr>
        </p:nvSpPr>
        <p:spPr bwMode="gray"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3" name="Placeholder 6">
            <a:extLst>
              <a:ext uri="{FF2B5EF4-FFF2-40B4-BE49-F238E27FC236}">
                <a16:creationId xmlns:a16="http://schemas.microsoft.com/office/drawing/2014/main" id="{37D095C8-0A0D-498F-8802-9CB9E201B91E}"/>
              </a:ext>
            </a:extLst>
          </p:cNvPr>
          <p:cNvSpPr>
            <a:spLocks noGrp="1" noSelect="1"/>
          </p:cNvSpPr>
          <p:nvPr userDrawn="1">
            <p:ph type="body" idx="1000" hasCustomPrompt="1"/>
            <p:custDataLst>
              <p:custData r:id="rId2"/>
            </p:custDataLst>
          </p:nvPr>
        </p:nvSpPr>
        <p:spPr bwMode="gray">
          <a:xfrm>
            <a:off x="5523011" y="436458"/>
            <a:ext cx="1107615" cy="359019"/>
          </a:xfrm>
          <a:prstGeom prst="roundRect">
            <a:avLst/>
          </a:prstGeom>
          <a:solidFill>
            <a:srgbClr val="C4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52000" tIns="54000" rIns="252000" bIns="54000" rtlCol="0" anchor="ctr">
            <a:spAutoFit/>
          </a:bodyPr>
          <a:lstStyle>
            <a:lvl1pPr marL="0" indent="-342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algn="ctr"/>
            <a:r>
              <a:rPr lang="nl-NL" sz="1400"/>
              <a:t>[Tekst]</a:t>
            </a:r>
          </a:p>
        </p:txBody>
      </p:sp>
    </p:spTree>
    <p:extLst>
      <p:ext uri="{BB962C8B-B14F-4D97-AF65-F5344CB8AC3E}">
        <p14:creationId xmlns:p14="http://schemas.microsoft.com/office/powerpoint/2010/main" val="24312912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Select="1"/>
          </p:cNvSpPr>
          <p:nvPr>
            <p:ph type="pic" sz="quarter" idx="16" hasCustomPrompt="1"/>
          </p:nvPr>
        </p:nvSpPr>
        <p:spPr bwMode="gray">
          <a:xfrm>
            <a:off x="622800" y="619200"/>
            <a:ext cx="10908000" cy="5029200"/>
          </a:xfrm>
        </p:spPr>
        <p:txBody>
          <a:bodyPr/>
          <a:lstStyle>
            <a:lvl1pPr marL="0" indent="0" algn="r">
              <a:buFontTx/>
              <a:buNone/>
              <a:defRPr baseline="0"/>
            </a:lvl1pPr>
          </a:lstStyle>
          <a:p>
            <a:r>
              <a:rPr lang="nl-NL"/>
              <a:t>[Invoegen van een foto: klik op de witte rand hierboven </a:t>
            </a:r>
            <a:br>
              <a:rPr lang="nl-NL"/>
            </a:br>
            <a:r>
              <a:rPr lang="nl-NL"/>
              <a:t>Voeg dan een afbeelding in via: Invoegen | Afbeeldingen]</a:t>
            </a:r>
          </a:p>
        </p:txBody>
      </p:sp>
      <p:sp>
        <p:nvSpPr>
          <p:cNvPr id="21" name="Raster (PHJU) 1">
            <a:extLst>
              <a:ext uri="{FF2B5EF4-FFF2-40B4-BE49-F238E27FC236}">
                <a16:creationId xmlns:a16="http://schemas.microsoft.com/office/drawing/2014/main" id="{47D2F88B-7FAB-CC45-A3C0-C1F2C1959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 userDrawn="1">
            <p:ph type="body" idx="1000" hasCustomPrompt="1"/>
            <p:custDataLst>
              <p:custData r:id="rId1"/>
            </p:custDataLst>
          </p:nvPr>
        </p:nvSpPr>
        <p:spPr bwMode="gray">
          <a:xfrm rot="10800000" flipH="1">
            <a:off x="622800" y="619200"/>
            <a:ext cx="10909300" cy="5029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60000"/>
                </a:schemeClr>
              </a:gs>
              <a:gs pos="40000">
                <a:schemeClr val="bg1">
                  <a:alpha val="0"/>
                </a:schemeClr>
              </a:gs>
              <a:gs pos="87000">
                <a:srgbClr val="6A3171">
                  <a:lumMod val="92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2" name="Title 3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918000" y="3398101"/>
            <a:ext cx="6372463" cy="1064433"/>
          </a:xfrm>
        </p:spPr>
        <p:txBody>
          <a:bodyPr anchor="b"/>
          <a:lstStyle>
            <a:lvl1pPr algn="l"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nl-NL"/>
              <a:t>[Titel]</a:t>
            </a:r>
          </a:p>
        </p:txBody>
      </p:sp>
      <p:sp>
        <p:nvSpPr>
          <p:cNvPr id="3" name="Subtitle 4"/>
          <p:cNvSpPr>
            <a:spLocks noGrp="1" noSelect="1"/>
          </p:cNvSpPr>
          <p:nvPr>
            <p:ph type="subTitle" idx="1" hasCustomPrompt="1"/>
          </p:nvPr>
        </p:nvSpPr>
        <p:spPr bwMode="gray">
          <a:xfrm>
            <a:off x="918831" y="4456282"/>
            <a:ext cx="6372463" cy="951504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60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[Subtitel]</a:t>
            </a:r>
          </a:p>
        </p:txBody>
      </p:sp>
    </p:spTree>
    <p:extLst>
      <p:ext uri="{BB962C8B-B14F-4D97-AF65-F5344CB8AC3E}">
        <p14:creationId xmlns:p14="http://schemas.microsoft.com/office/powerpoint/2010/main" val="631705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blauw kader e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ame picture 3"/>
          <p:cNvSpPr>
            <a:spLocks noGrp="1" noSelect="1"/>
          </p:cNvSpPr>
          <p:nvPr>
            <p:ph type="pic" sz="quarter" idx="16" hasCustomPrompt="1"/>
          </p:nvPr>
        </p:nvSpPr>
        <p:spPr bwMode="gray">
          <a:xfrm>
            <a:off x="6242400" y="0"/>
            <a:ext cx="5950800" cy="6858000"/>
          </a:xfrm>
        </p:spPr>
        <p:txBody>
          <a:bodyPr/>
          <a:lstStyle>
            <a:lvl1pPr marL="0" indent="0" algn="r">
              <a:lnSpc>
                <a:spcPct val="100000"/>
              </a:lnSpc>
              <a:buFontTx/>
              <a:buNone/>
              <a:defRPr baseline="0"/>
            </a:lvl1pPr>
          </a:lstStyle>
          <a:p>
            <a:r>
              <a:rPr lang="nl-NL"/>
              <a:t>[Invoegen van een foto: klik ergens op de dia,</a:t>
            </a:r>
            <a:br>
              <a:rPr lang="nl-NL"/>
            </a:br>
            <a:r>
              <a:rPr lang="nl-NL"/>
              <a:t>voeg dan een afbeelding in via: </a:t>
            </a:r>
            <a:br>
              <a:rPr lang="nl-NL"/>
            </a:br>
            <a:r>
              <a:rPr lang="nl-NL"/>
              <a:t>Invoegen | Afbeeldingen]</a:t>
            </a:r>
          </a:p>
        </p:txBody>
      </p:sp>
      <p:sp>
        <p:nvSpPr>
          <p:cNvPr id="2" name="Title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891717" y="1643654"/>
            <a:ext cx="4320000" cy="1260000"/>
          </a:xfrm>
        </p:spPr>
        <p:txBody>
          <a:bodyPr/>
          <a:lstStyle>
            <a:lvl1pPr>
              <a:defRPr sz="3000" b="0" baseline="0"/>
            </a:lvl1pPr>
          </a:lstStyle>
          <a:p>
            <a:r>
              <a:rPr lang="nl-NL"/>
              <a:t>[Titel]</a:t>
            </a:r>
          </a:p>
        </p:txBody>
      </p:sp>
      <p:sp>
        <p:nvSpPr>
          <p:cNvPr id="7" name="Frame Text 2 (JU-Free)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91717" y="2905125"/>
            <a:ext cx="4320000" cy="2780058"/>
          </a:xfrm>
        </p:spPr>
        <p:txBody>
          <a:bodyPr lIns="43200"/>
          <a:lstStyle>
            <a:lvl1pPr marL="0" indent="0">
              <a:buNone/>
              <a:defRPr b="0"/>
            </a:lvl1pPr>
            <a:lvl2pPr marL="0" indent="0">
              <a:buNone/>
              <a:defRPr b="0"/>
            </a:lvl2pPr>
            <a:lvl3pPr marL="0" indent="0">
              <a:buFont typeface="Arial" panose="020B0604020202020204" pitchFamily="34" charset="0"/>
              <a:buNone/>
              <a:defRPr b="0"/>
            </a:lvl3pPr>
            <a:lvl4pPr marL="0" indent="0">
              <a:buFont typeface="Arial" panose="020B0604020202020204" pitchFamily="34" charset="0"/>
              <a:buNone/>
              <a:defRPr b="0"/>
            </a:lvl4pPr>
            <a:lvl5pPr marL="0" indent="0">
              <a:buFont typeface="Arial" panose="020B0604020202020204" pitchFamily="34" charset="0"/>
              <a:buNone/>
              <a:defRPr b="0"/>
            </a:lvl5pPr>
            <a:lvl6pPr marL="0" indent="0">
              <a:buFont typeface="Arial" panose="020B0604020202020204" pitchFamily="34" charset="0"/>
              <a:buNone/>
              <a:defRPr b="0"/>
            </a:lvl6pPr>
            <a:lvl7pPr marL="0" indent="0">
              <a:buFont typeface="Arial" panose="020B0604020202020204" pitchFamily="34" charset="0"/>
              <a:buNone/>
              <a:defRPr b="0"/>
            </a:lvl7pPr>
            <a:lvl8pPr marL="0" indent="0">
              <a:buFont typeface="Arial" panose="020B0604020202020204" pitchFamily="34" charset="0"/>
              <a:buNone/>
              <a:defRPr b="0"/>
            </a:lvl8pPr>
            <a:lvl9pPr marL="0" indent="0">
              <a:buFont typeface="Arial" panose="020B0604020202020204" pitchFamily="34" charset="0"/>
              <a:buNone/>
              <a:defRPr b="0"/>
            </a:lvl9pPr>
          </a:lstStyle>
          <a:p>
            <a:pPr lvl="0"/>
            <a:r>
              <a:rPr lang="nl-NL"/>
              <a:t>[Tekst]</a:t>
            </a:r>
          </a:p>
          <a:p>
            <a:pPr lvl="0"/>
            <a:r>
              <a:rPr lang="nl-NL"/>
              <a:t>JU-LEVEL1=Basistekst</a:t>
            </a:r>
          </a:p>
        </p:txBody>
      </p:sp>
      <p:sp>
        <p:nvSpPr>
          <p:cNvPr id="14" name="Blauw kader (PHJU)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 userDrawn="1">
            <p:ph type="body" idx="1000" hasCustomPrompt="1"/>
            <p:custDataLst>
              <p:custData r:id="rId1"/>
            </p:custDataLst>
          </p:nvPr>
        </p:nvSpPr>
        <p:spPr bwMode="gray">
          <a:xfrm>
            <a:off x="5950800" y="1260000"/>
            <a:ext cx="5583600" cy="419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8" name="Frame Text 5 (JU-Free)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349542" y="1681200"/>
            <a:ext cx="4320000" cy="3200400"/>
          </a:xfrm>
        </p:spPr>
        <p:txBody>
          <a:bodyPr lIns="43200"/>
          <a:lstStyle>
            <a:lvl1pPr marL="0" indent="0">
              <a:buNone/>
              <a:defRPr b="1"/>
            </a:lvl1pPr>
            <a:lvl2pPr marL="342000" indent="-342000">
              <a:buClr>
                <a:schemeClr val="tx1"/>
              </a:buClr>
              <a:buFont typeface="+mj-lt"/>
              <a:buAutoNum type="arabicPeriod"/>
              <a:defRPr b="0"/>
            </a:lvl2pPr>
            <a:lvl3pPr marL="0" indent="0">
              <a:buFont typeface="Arial" panose="020B0604020202020204" pitchFamily="34" charset="0"/>
              <a:buNone/>
              <a:defRPr b="0"/>
            </a:lvl3pPr>
            <a:lvl4pPr marL="0" indent="0">
              <a:buFont typeface="Arial" panose="020B0604020202020204" pitchFamily="34" charset="0"/>
              <a:buNone/>
              <a:defRPr b="0"/>
            </a:lvl4pPr>
            <a:lvl5pPr marL="0" indent="0">
              <a:buFont typeface="Arial" panose="020B0604020202020204" pitchFamily="34" charset="0"/>
              <a:buNone/>
              <a:defRPr b="0"/>
            </a:lvl5pPr>
            <a:lvl6pPr marL="0" indent="0">
              <a:buFont typeface="Arial" panose="020B0604020202020204" pitchFamily="34" charset="0"/>
              <a:buNone/>
              <a:defRPr b="0"/>
            </a:lvl6pPr>
            <a:lvl7pPr marL="0" indent="0">
              <a:buFont typeface="Arial" panose="020B0604020202020204" pitchFamily="34" charset="0"/>
              <a:buNone/>
              <a:defRPr b="0"/>
            </a:lvl7pPr>
            <a:lvl8pPr marL="0" indent="0">
              <a:buFont typeface="Arial" panose="020B0604020202020204" pitchFamily="34" charset="0"/>
              <a:buNone/>
              <a:defRPr b="0"/>
            </a:lvl8pPr>
            <a:lvl9pPr marL="0" indent="0">
              <a:buFont typeface="Arial" panose="020B0604020202020204" pitchFamily="34" charset="0"/>
              <a:buNone/>
              <a:defRPr b="0"/>
            </a:lvl9pPr>
          </a:lstStyle>
          <a:p>
            <a:pPr lvl="0"/>
            <a:r>
              <a:rPr lang="nl-NL"/>
              <a:t>[Kopje]</a:t>
            </a:r>
          </a:p>
          <a:p>
            <a:pPr lvl="0"/>
            <a:r>
              <a:rPr lang="nl-NL"/>
              <a:t>JU-LEVEL1=Kopje</a:t>
            </a:r>
          </a:p>
          <a:p>
            <a:pPr lvl="1"/>
            <a:r>
              <a:rPr lang="nl-NL"/>
              <a:t>JU-LEVEL2=Opsomming nummer 1e niveau</a:t>
            </a:r>
          </a:p>
          <a:p>
            <a:pPr lvl="2"/>
            <a:r>
              <a:rPr lang="nl-NL"/>
              <a:t>JU-LEVEL3=Basistekst</a:t>
            </a:r>
          </a:p>
        </p:txBody>
      </p:sp>
      <p:sp>
        <p:nvSpPr>
          <p:cNvPr id="4" name="Koptekst groen 6 (JU-Free)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19125" y="466725"/>
            <a:ext cx="4343400" cy="216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300">
                <a:solidFill>
                  <a:schemeClr val="tx2"/>
                </a:solidFill>
                <a:latin typeface="+mj-lt"/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9pPr>
          </a:lstStyle>
          <a:p>
            <a:pPr lvl="0"/>
            <a:r>
              <a:rPr lang="nl-NL"/>
              <a:t>[Kopje]</a:t>
            </a:r>
          </a:p>
          <a:p>
            <a:pPr lvl="0"/>
            <a:r>
              <a:rPr lang="nl-NL"/>
              <a:t>JU-LEVEL1=Kopje</a:t>
            </a:r>
          </a:p>
        </p:txBody>
      </p:sp>
    </p:spTree>
    <p:extLst>
      <p:ext uri="{BB962C8B-B14F-4D97-AF65-F5344CB8AC3E}">
        <p14:creationId xmlns:p14="http://schemas.microsoft.com/office/powerpoint/2010/main" val="38759500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et tekst en foto met r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picture 5"/>
          <p:cNvSpPr>
            <a:spLocks noGrp="1" noSelect="1"/>
          </p:cNvSpPr>
          <p:nvPr>
            <p:ph type="pic" sz="quarter" idx="16" hasCustomPrompt="1"/>
          </p:nvPr>
        </p:nvSpPr>
        <p:spPr bwMode="gray">
          <a:xfrm>
            <a:off x="-6914" y="0"/>
            <a:ext cx="7066800" cy="6858000"/>
          </a:xfrm>
        </p:spPr>
        <p:txBody>
          <a:bodyPr/>
          <a:lstStyle>
            <a:lvl1pPr marL="0" indent="0" algn="r">
              <a:lnSpc>
                <a:spcPct val="100000"/>
              </a:lnSpc>
              <a:buFontTx/>
              <a:buNone/>
              <a:defRPr baseline="0"/>
            </a:lvl1pPr>
          </a:lstStyle>
          <a:p>
            <a:r>
              <a:rPr lang="nl-NL"/>
              <a:t>[Invoegen van een foto: klik ergens op de dia, </a:t>
            </a:r>
            <a:br>
              <a:rPr lang="nl-NL"/>
            </a:br>
            <a:r>
              <a:rPr lang="nl-NL"/>
              <a:t>voeg dan een afbeelding in via: Invoegen | Afbeeldingen]</a:t>
            </a:r>
          </a:p>
        </p:txBody>
      </p:sp>
      <p:sp>
        <p:nvSpPr>
          <p:cNvPr id="9" name="Raster (PHJU) 1">
            <a:extLst>
              <a:ext uri="{FF2B5EF4-FFF2-40B4-BE49-F238E27FC236}">
                <a16:creationId xmlns:a16="http://schemas.microsoft.com/office/drawing/2014/main" id="{79AC1F9B-2E49-6441-A61A-F42AB5E14A72}"/>
              </a:ext>
            </a:extLst>
          </p:cNvPr>
          <p:cNvSpPr>
            <a:spLocks noGrp="1" noSelect="1"/>
          </p:cNvSpPr>
          <p:nvPr userDrawn="1">
            <p:ph type="body" idx="1000" hasCustomPrompt="1"/>
            <p:custDataLst>
              <p:custData r:id="rId1"/>
            </p:custDataLst>
          </p:nvPr>
        </p:nvSpPr>
        <p:spPr bwMode="gray">
          <a:xfrm rot="5400000" flipH="1">
            <a:off x="104397" y="-104402"/>
            <a:ext cx="6858002" cy="706680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60000"/>
                </a:schemeClr>
              </a:gs>
              <a:gs pos="29000">
                <a:schemeClr val="bg1">
                  <a:alpha val="0"/>
                </a:schemeClr>
              </a:gs>
              <a:gs pos="70000">
                <a:srgbClr val="653172">
                  <a:alpha val="74000"/>
                  <a:lumMod val="87000"/>
                </a:srgbClr>
              </a:gs>
              <a:gs pos="100000">
                <a:srgbClr val="6A3371">
                  <a:lumMod val="42000"/>
                </a:srgb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2" name="Title 2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7434375" y="1976850"/>
            <a:ext cx="3906000" cy="1940400"/>
          </a:xfrm>
        </p:spPr>
        <p:txBody>
          <a:bodyPr anchor="b"/>
          <a:lstStyle>
            <a:lvl1pPr>
              <a:defRPr sz="4000" b="0" baseline="0"/>
            </a:lvl1pPr>
          </a:lstStyle>
          <a:p>
            <a:r>
              <a:rPr lang="nl-NL"/>
              <a:t>[Titel]</a:t>
            </a:r>
          </a:p>
        </p:txBody>
      </p:sp>
      <p:sp>
        <p:nvSpPr>
          <p:cNvPr id="7" name="Frame Text 3 (JU-Free)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377225" y="4536825"/>
            <a:ext cx="4273200" cy="1422000"/>
          </a:xfrm>
        </p:spPr>
        <p:txBody>
          <a:bodyPr lIns="43200"/>
          <a:lstStyle>
            <a:lvl1pPr marL="0" indent="0">
              <a:buNone/>
              <a:defRPr b="0">
                <a:solidFill>
                  <a:schemeClr val="bg2"/>
                </a:solidFill>
              </a:defRPr>
            </a:lvl1pPr>
            <a:lvl2pPr marL="0" indent="0">
              <a:buNone/>
              <a:defRPr b="0">
                <a:solidFill>
                  <a:schemeClr val="bg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5pPr>
            <a:lvl6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6pPr>
            <a:lvl7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7pPr>
            <a:lvl8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8pPr>
            <a:lvl9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9pPr>
          </a:lstStyle>
          <a:p>
            <a:pPr lvl="0"/>
            <a:r>
              <a:rPr lang="nl-NL"/>
              <a:t>[Tekst]</a:t>
            </a:r>
          </a:p>
          <a:p>
            <a:pPr lvl="0"/>
            <a:r>
              <a:rPr lang="nl-NL"/>
              <a:t>JU-LEVEL1=Basistekst</a:t>
            </a:r>
          </a:p>
        </p:txBody>
      </p:sp>
      <p:sp>
        <p:nvSpPr>
          <p:cNvPr id="6" name="Slide Number Placeholder 4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Koptekst groen 6 (JU-Free)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7419975" y="466725"/>
            <a:ext cx="4343400" cy="216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300">
                <a:solidFill>
                  <a:schemeClr val="tx2"/>
                </a:solidFill>
                <a:latin typeface="+mj-lt"/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9pPr>
          </a:lstStyle>
          <a:p>
            <a:pPr lvl="0"/>
            <a:r>
              <a:rPr lang="nl-NL"/>
              <a:t>[Kopje]</a:t>
            </a:r>
          </a:p>
          <a:p>
            <a:pPr lvl="0"/>
            <a:r>
              <a:rPr lang="nl-NL"/>
              <a:t>JU-LEVEL1=Kopje</a:t>
            </a:r>
          </a:p>
        </p:txBody>
      </p:sp>
      <p:sp>
        <p:nvSpPr>
          <p:cNvPr id="17" name="Text Placeholder 16 (PHJU)"/>
          <p:cNvSpPr>
            <a:spLocks noGrp="1" noSelect="1"/>
          </p:cNvSpPr>
          <p:nvPr userDrawn="1">
            <p:ph type="body" idx="1001" hasCustomPrompt="1"/>
            <p:custDataLst>
              <p:custData r:id="rId2"/>
            </p:custDataLst>
          </p:nvPr>
        </p:nvSpPr>
        <p:spPr bwMode="gray">
          <a:xfrm>
            <a:off x="417332" y="6053787"/>
            <a:ext cx="653271" cy="357827"/>
          </a:xfrm>
          <a:custGeom>
            <a:avLst/>
            <a:gdLst>
              <a:gd name="connsiteX0" fmla="*/ 323805 w 653271"/>
              <a:gd name="connsiteY0" fmla="*/ 319560 h 357827"/>
              <a:gd name="connsiteX1" fmla="*/ 308291 w 653271"/>
              <a:gd name="connsiteY1" fmla="*/ 331671 h 357827"/>
              <a:gd name="connsiteX2" fmla="*/ 324322 w 653271"/>
              <a:gd name="connsiteY2" fmla="*/ 343654 h 357827"/>
              <a:gd name="connsiteX3" fmla="*/ 339578 w 653271"/>
              <a:gd name="connsiteY3" fmla="*/ 338887 h 357827"/>
              <a:gd name="connsiteX4" fmla="*/ 343327 w 653271"/>
              <a:gd name="connsiteY4" fmla="*/ 326389 h 357827"/>
              <a:gd name="connsiteX5" fmla="*/ 343327 w 653271"/>
              <a:gd name="connsiteY5" fmla="*/ 319560 h 357827"/>
              <a:gd name="connsiteX6" fmla="*/ 323805 w 653271"/>
              <a:gd name="connsiteY6" fmla="*/ 319560 h 357827"/>
              <a:gd name="connsiteX7" fmla="*/ 194132 w 653271"/>
              <a:gd name="connsiteY7" fmla="*/ 272660 h 357827"/>
              <a:gd name="connsiteX8" fmla="*/ 211069 w 653271"/>
              <a:gd name="connsiteY8" fmla="*/ 272660 h 357827"/>
              <a:gd name="connsiteX9" fmla="*/ 211069 w 653271"/>
              <a:gd name="connsiteY9" fmla="*/ 356796 h 357827"/>
              <a:gd name="connsiteX10" fmla="*/ 194132 w 653271"/>
              <a:gd name="connsiteY10" fmla="*/ 356796 h 357827"/>
              <a:gd name="connsiteX11" fmla="*/ 509976 w 653271"/>
              <a:gd name="connsiteY11" fmla="*/ 271629 h 357827"/>
              <a:gd name="connsiteX12" fmla="*/ 541263 w 653271"/>
              <a:gd name="connsiteY12" fmla="*/ 281035 h 357827"/>
              <a:gd name="connsiteX13" fmla="*/ 530661 w 653271"/>
              <a:gd name="connsiteY13" fmla="*/ 291858 h 357827"/>
              <a:gd name="connsiteX14" fmla="*/ 509846 w 653271"/>
              <a:gd name="connsiteY14" fmla="*/ 285673 h 357827"/>
              <a:gd name="connsiteX15" fmla="*/ 494461 w 653271"/>
              <a:gd name="connsiteY15" fmla="*/ 296497 h 357827"/>
              <a:gd name="connsiteX16" fmla="*/ 506226 w 653271"/>
              <a:gd name="connsiteY16" fmla="*/ 306160 h 357827"/>
              <a:gd name="connsiteX17" fmla="*/ 517991 w 653271"/>
              <a:gd name="connsiteY17" fmla="*/ 307191 h 357827"/>
              <a:gd name="connsiteX18" fmla="*/ 544624 w 653271"/>
              <a:gd name="connsiteY18" fmla="*/ 331027 h 357827"/>
              <a:gd name="connsiteX19" fmla="*/ 509459 w 653271"/>
              <a:gd name="connsiteY19" fmla="*/ 357827 h 357827"/>
              <a:gd name="connsiteX20" fmla="*/ 474034 w 653271"/>
              <a:gd name="connsiteY20" fmla="*/ 345716 h 357827"/>
              <a:gd name="connsiteX21" fmla="*/ 485153 w 653271"/>
              <a:gd name="connsiteY21" fmla="*/ 334506 h 357827"/>
              <a:gd name="connsiteX22" fmla="*/ 509459 w 653271"/>
              <a:gd name="connsiteY22" fmla="*/ 343396 h 357827"/>
              <a:gd name="connsiteX23" fmla="*/ 527946 w 653271"/>
              <a:gd name="connsiteY23" fmla="*/ 331671 h 357827"/>
              <a:gd name="connsiteX24" fmla="*/ 516698 w 653271"/>
              <a:gd name="connsiteY24" fmla="*/ 321750 h 357827"/>
              <a:gd name="connsiteX25" fmla="*/ 503124 w 653271"/>
              <a:gd name="connsiteY25" fmla="*/ 320591 h 357827"/>
              <a:gd name="connsiteX26" fmla="*/ 478172 w 653271"/>
              <a:gd name="connsiteY26" fmla="*/ 297398 h 357827"/>
              <a:gd name="connsiteX27" fmla="*/ 509976 w 653271"/>
              <a:gd name="connsiteY27" fmla="*/ 271629 h 357827"/>
              <a:gd name="connsiteX28" fmla="*/ 426199 w 653271"/>
              <a:gd name="connsiteY28" fmla="*/ 271629 h 357827"/>
              <a:gd name="connsiteX29" fmla="*/ 447014 w 653271"/>
              <a:gd name="connsiteY29" fmla="*/ 279231 h 357827"/>
              <a:gd name="connsiteX30" fmla="*/ 455547 w 653271"/>
              <a:gd name="connsiteY30" fmla="*/ 302939 h 357827"/>
              <a:gd name="connsiteX31" fmla="*/ 455547 w 653271"/>
              <a:gd name="connsiteY31" fmla="*/ 356796 h 357827"/>
              <a:gd name="connsiteX32" fmla="*/ 438610 w 653271"/>
              <a:gd name="connsiteY32" fmla="*/ 356796 h 357827"/>
              <a:gd name="connsiteX33" fmla="*/ 438610 w 653271"/>
              <a:gd name="connsiteY33" fmla="*/ 305516 h 357827"/>
              <a:gd name="connsiteX34" fmla="*/ 421545 w 653271"/>
              <a:gd name="connsiteY34" fmla="*/ 286704 h 357827"/>
              <a:gd name="connsiteX35" fmla="*/ 404091 w 653271"/>
              <a:gd name="connsiteY35" fmla="*/ 305516 h 357827"/>
              <a:gd name="connsiteX36" fmla="*/ 404091 w 653271"/>
              <a:gd name="connsiteY36" fmla="*/ 356796 h 357827"/>
              <a:gd name="connsiteX37" fmla="*/ 387155 w 653271"/>
              <a:gd name="connsiteY37" fmla="*/ 356796 h 357827"/>
              <a:gd name="connsiteX38" fmla="*/ 387155 w 653271"/>
              <a:gd name="connsiteY38" fmla="*/ 272660 h 357827"/>
              <a:gd name="connsiteX39" fmla="*/ 403703 w 653271"/>
              <a:gd name="connsiteY39" fmla="*/ 272660 h 357827"/>
              <a:gd name="connsiteX40" fmla="*/ 403703 w 653271"/>
              <a:gd name="connsiteY40" fmla="*/ 281035 h 357827"/>
              <a:gd name="connsiteX41" fmla="*/ 426199 w 653271"/>
              <a:gd name="connsiteY41" fmla="*/ 271629 h 357827"/>
              <a:gd name="connsiteX42" fmla="*/ 325486 w 653271"/>
              <a:gd name="connsiteY42" fmla="*/ 271629 h 357827"/>
              <a:gd name="connsiteX43" fmla="*/ 360264 w 653271"/>
              <a:gd name="connsiteY43" fmla="*/ 300491 h 357827"/>
              <a:gd name="connsiteX44" fmla="*/ 360264 w 653271"/>
              <a:gd name="connsiteY44" fmla="*/ 356796 h 357827"/>
              <a:gd name="connsiteX45" fmla="*/ 343586 w 653271"/>
              <a:gd name="connsiteY45" fmla="*/ 356796 h 357827"/>
              <a:gd name="connsiteX46" fmla="*/ 343586 w 653271"/>
              <a:gd name="connsiteY46" fmla="*/ 349195 h 357827"/>
              <a:gd name="connsiteX47" fmla="*/ 321090 w 653271"/>
              <a:gd name="connsiteY47" fmla="*/ 357827 h 357827"/>
              <a:gd name="connsiteX48" fmla="*/ 298465 w 653271"/>
              <a:gd name="connsiteY48" fmla="*/ 350096 h 357827"/>
              <a:gd name="connsiteX49" fmla="*/ 291872 w 653271"/>
              <a:gd name="connsiteY49" fmla="*/ 332058 h 357827"/>
              <a:gd name="connsiteX50" fmla="*/ 321090 w 653271"/>
              <a:gd name="connsiteY50" fmla="*/ 307835 h 357827"/>
              <a:gd name="connsiteX51" fmla="*/ 343327 w 653271"/>
              <a:gd name="connsiteY51" fmla="*/ 307835 h 357827"/>
              <a:gd name="connsiteX52" fmla="*/ 343327 w 653271"/>
              <a:gd name="connsiteY52" fmla="*/ 301779 h 357827"/>
              <a:gd name="connsiteX53" fmla="*/ 324839 w 653271"/>
              <a:gd name="connsiteY53" fmla="*/ 286060 h 357827"/>
              <a:gd name="connsiteX54" fmla="*/ 306352 w 653271"/>
              <a:gd name="connsiteY54" fmla="*/ 294306 h 357827"/>
              <a:gd name="connsiteX55" fmla="*/ 295362 w 653271"/>
              <a:gd name="connsiteY55" fmla="*/ 283870 h 357827"/>
              <a:gd name="connsiteX56" fmla="*/ 325486 w 653271"/>
              <a:gd name="connsiteY56" fmla="*/ 271629 h 357827"/>
              <a:gd name="connsiteX57" fmla="*/ 241709 w 653271"/>
              <a:gd name="connsiteY57" fmla="*/ 238645 h 357827"/>
              <a:gd name="connsiteX58" fmla="*/ 258645 w 653271"/>
              <a:gd name="connsiteY58" fmla="*/ 238645 h 357827"/>
              <a:gd name="connsiteX59" fmla="*/ 258645 w 653271"/>
              <a:gd name="connsiteY59" fmla="*/ 332573 h 357827"/>
              <a:gd name="connsiteX60" fmla="*/ 267825 w 653271"/>
              <a:gd name="connsiteY60" fmla="*/ 342366 h 357827"/>
              <a:gd name="connsiteX61" fmla="*/ 275323 w 653271"/>
              <a:gd name="connsiteY61" fmla="*/ 342366 h 357827"/>
              <a:gd name="connsiteX62" fmla="*/ 275323 w 653271"/>
              <a:gd name="connsiteY62" fmla="*/ 356796 h 357827"/>
              <a:gd name="connsiteX63" fmla="*/ 264851 w 653271"/>
              <a:gd name="connsiteY63" fmla="*/ 356796 h 357827"/>
              <a:gd name="connsiteX64" fmla="*/ 241709 w 653271"/>
              <a:gd name="connsiteY64" fmla="*/ 333604 h 357827"/>
              <a:gd name="connsiteX65" fmla="*/ 241709 w 653271"/>
              <a:gd name="connsiteY65" fmla="*/ 238645 h 357827"/>
              <a:gd name="connsiteX66" fmla="*/ 83335 w 653271"/>
              <a:gd name="connsiteY66" fmla="*/ 238645 h 357827"/>
              <a:gd name="connsiteX67" fmla="*/ 101952 w 653271"/>
              <a:gd name="connsiteY67" fmla="*/ 238645 h 357827"/>
              <a:gd name="connsiteX68" fmla="*/ 129231 w 653271"/>
              <a:gd name="connsiteY68" fmla="*/ 324585 h 357827"/>
              <a:gd name="connsiteX69" fmla="*/ 156640 w 653271"/>
              <a:gd name="connsiteY69" fmla="*/ 238645 h 357827"/>
              <a:gd name="connsiteX70" fmla="*/ 175644 w 653271"/>
              <a:gd name="connsiteY70" fmla="*/ 238645 h 357827"/>
              <a:gd name="connsiteX71" fmla="*/ 136342 w 653271"/>
              <a:gd name="connsiteY71" fmla="*/ 356796 h 357827"/>
              <a:gd name="connsiteX72" fmla="*/ 122250 w 653271"/>
              <a:gd name="connsiteY72" fmla="*/ 356796 h 357827"/>
              <a:gd name="connsiteX73" fmla="*/ 83335 w 653271"/>
              <a:gd name="connsiteY73" fmla="*/ 238645 h 357827"/>
              <a:gd name="connsiteX74" fmla="*/ 193615 w 653271"/>
              <a:gd name="connsiteY74" fmla="*/ 238129 h 357827"/>
              <a:gd name="connsiteX75" fmla="*/ 211586 w 653271"/>
              <a:gd name="connsiteY75" fmla="*/ 238129 h 357827"/>
              <a:gd name="connsiteX76" fmla="*/ 211586 w 653271"/>
              <a:gd name="connsiteY76" fmla="*/ 256039 h 357827"/>
              <a:gd name="connsiteX77" fmla="*/ 193615 w 653271"/>
              <a:gd name="connsiteY77" fmla="*/ 256039 h 357827"/>
              <a:gd name="connsiteX78" fmla="*/ 5451 w 653271"/>
              <a:gd name="connsiteY78" fmla="*/ 18 h 357827"/>
              <a:gd name="connsiteX79" fmla="*/ 8838 w 653271"/>
              <a:gd name="connsiteY79" fmla="*/ 926 h 357827"/>
              <a:gd name="connsiteX80" fmla="*/ 30513 w 653271"/>
              <a:gd name="connsiteY80" fmla="*/ 4039 h 357827"/>
              <a:gd name="connsiteX81" fmla="*/ 30901 w 653271"/>
              <a:gd name="connsiteY81" fmla="*/ 3910 h 357827"/>
              <a:gd name="connsiteX82" fmla="*/ 32320 w 653271"/>
              <a:gd name="connsiteY82" fmla="*/ 3520 h 357827"/>
              <a:gd name="connsiteX83" fmla="*/ 33481 w 653271"/>
              <a:gd name="connsiteY83" fmla="*/ 3261 h 357827"/>
              <a:gd name="connsiteX84" fmla="*/ 35029 w 653271"/>
              <a:gd name="connsiteY84" fmla="*/ 2742 h 357827"/>
              <a:gd name="connsiteX85" fmla="*/ 35674 w 653271"/>
              <a:gd name="connsiteY85" fmla="*/ 2483 h 357827"/>
              <a:gd name="connsiteX86" fmla="*/ 36320 w 653271"/>
              <a:gd name="connsiteY86" fmla="*/ 2353 h 357827"/>
              <a:gd name="connsiteX87" fmla="*/ 44448 w 653271"/>
              <a:gd name="connsiteY87" fmla="*/ 4039 h 357827"/>
              <a:gd name="connsiteX88" fmla="*/ 48061 w 653271"/>
              <a:gd name="connsiteY88" fmla="*/ 12990 h 357827"/>
              <a:gd name="connsiteX89" fmla="*/ 48061 w 653271"/>
              <a:gd name="connsiteY89" fmla="*/ 13898 h 357827"/>
              <a:gd name="connsiteX90" fmla="*/ 58769 w 653271"/>
              <a:gd name="connsiteY90" fmla="*/ 30892 h 357827"/>
              <a:gd name="connsiteX91" fmla="*/ 62511 w 653271"/>
              <a:gd name="connsiteY91" fmla="*/ 33875 h 357827"/>
              <a:gd name="connsiteX92" fmla="*/ 68833 w 653271"/>
              <a:gd name="connsiteY92" fmla="*/ 38805 h 357827"/>
              <a:gd name="connsiteX93" fmla="*/ 81478 w 653271"/>
              <a:gd name="connsiteY93" fmla="*/ 56058 h 357827"/>
              <a:gd name="connsiteX94" fmla="*/ 87671 w 653271"/>
              <a:gd name="connsiteY94" fmla="*/ 67084 h 357827"/>
              <a:gd name="connsiteX95" fmla="*/ 93219 w 653271"/>
              <a:gd name="connsiteY95" fmla="*/ 72013 h 357827"/>
              <a:gd name="connsiteX96" fmla="*/ 93477 w 653271"/>
              <a:gd name="connsiteY96" fmla="*/ 72143 h 357827"/>
              <a:gd name="connsiteX97" fmla="*/ 98121 w 653271"/>
              <a:gd name="connsiteY97" fmla="*/ 76424 h 357827"/>
              <a:gd name="connsiteX98" fmla="*/ 119281 w 653271"/>
              <a:gd name="connsiteY98" fmla="*/ 91342 h 357827"/>
              <a:gd name="connsiteX99" fmla="*/ 120313 w 653271"/>
              <a:gd name="connsiteY99" fmla="*/ 91471 h 357827"/>
              <a:gd name="connsiteX100" fmla="*/ 120700 w 653271"/>
              <a:gd name="connsiteY100" fmla="*/ 91342 h 357827"/>
              <a:gd name="connsiteX101" fmla="*/ 125345 w 653271"/>
              <a:gd name="connsiteY101" fmla="*/ 90823 h 357827"/>
              <a:gd name="connsiteX102" fmla="*/ 126765 w 653271"/>
              <a:gd name="connsiteY102" fmla="*/ 90563 h 357827"/>
              <a:gd name="connsiteX103" fmla="*/ 128055 w 653271"/>
              <a:gd name="connsiteY103" fmla="*/ 90434 h 357827"/>
              <a:gd name="connsiteX104" fmla="*/ 128571 w 653271"/>
              <a:gd name="connsiteY104" fmla="*/ 90434 h 357827"/>
              <a:gd name="connsiteX105" fmla="*/ 139796 w 653271"/>
              <a:gd name="connsiteY105" fmla="*/ 93806 h 357827"/>
              <a:gd name="connsiteX106" fmla="*/ 149473 w 653271"/>
              <a:gd name="connsiteY106" fmla="*/ 102368 h 357827"/>
              <a:gd name="connsiteX107" fmla="*/ 150376 w 653271"/>
              <a:gd name="connsiteY107" fmla="*/ 103276 h 357827"/>
              <a:gd name="connsiteX108" fmla="*/ 151795 w 653271"/>
              <a:gd name="connsiteY108" fmla="*/ 104703 h 357827"/>
              <a:gd name="connsiteX109" fmla="*/ 161343 w 653271"/>
              <a:gd name="connsiteY109" fmla="*/ 111967 h 357827"/>
              <a:gd name="connsiteX110" fmla="*/ 181599 w 653271"/>
              <a:gd name="connsiteY110" fmla="*/ 112486 h 357827"/>
              <a:gd name="connsiteX111" fmla="*/ 183793 w 653271"/>
              <a:gd name="connsiteY111" fmla="*/ 112486 h 357827"/>
              <a:gd name="connsiteX112" fmla="*/ 208823 w 653271"/>
              <a:gd name="connsiteY112" fmla="*/ 112097 h 357827"/>
              <a:gd name="connsiteX113" fmla="*/ 209081 w 653271"/>
              <a:gd name="connsiteY113" fmla="*/ 112097 h 357827"/>
              <a:gd name="connsiteX114" fmla="*/ 213597 w 653271"/>
              <a:gd name="connsiteY114" fmla="*/ 111059 h 357827"/>
              <a:gd name="connsiteX115" fmla="*/ 212694 w 653271"/>
              <a:gd name="connsiteY115" fmla="*/ 109243 h 357827"/>
              <a:gd name="connsiteX116" fmla="*/ 212823 w 653271"/>
              <a:gd name="connsiteY116" fmla="*/ 100811 h 357827"/>
              <a:gd name="connsiteX117" fmla="*/ 214113 w 653271"/>
              <a:gd name="connsiteY117" fmla="*/ 97049 h 357827"/>
              <a:gd name="connsiteX118" fmla="*/ 232434 w 653271"/>
              <a:gd name="connsiteY118" fmla="*/ 84337 h 357827"/>
              <a:gd name="connsiteX119" fmla="*/ 236305 w 653271"/>
              <a:gd name="connsiteY119" fmla="*/ 84077 h 357827"/>
              <a:gd name="connsiteX120" fmla="*/ 249852 w 653271"/>
              <a:gd name="connsiteY120" fmla="*/ 89655 h 357827"/>
              <a:gd name="connsiteX121" fmla="*/ 251917 w 653271"/>
              <a:gd name="connsiteY121" fmla="*/ 91471 h 357827"/>
              <a:gd name="connsiteX122" fmla="*/ 253852 w 653271"/>
              <a:gd name="connsiteY122" fmla="*/ 93158 h 357827"/>
              <a:gd name="connsiteX123" fmla="*/ 255658 w 653271"/>
              <a:gd name="connsiteY123" fmla="*/ 107168 h 357827"/>
              <a:gd name="connsiteX124" fmla="*/ 255013 w 653271"/>
              <a:gd name="connsiteY124" fmla="*/ 108595 h 357827"/>
              <a:gd name="connsiteX125" fmla="*/ 254626 w 653271"/>
              <a:gd name="connsiteY125" fmla="*/ 109243 h 357827"/>
              <a:gd name="connsiteX126" fmla="*/ 254368 w 653271"/>
              <a:gd name="connsiteY126" fmla="*/ 110930 h 357827"/>
              <a:gd name="connsiteX127" fmla="*/ 254368 w 653271"/>
              <a:gd name="connsiteY127" fmla="*/ 111578 h 357827"/>
              <a:gd name="connsiteX128" fmla="*/ 254368 w 653271"/>
              <a:gd name="connsiteY128" fmla="*/ 114951 h 357827"/>
              <a:gd name="connsiteX129" fmla="*/ 253207 w 653271"/>
              <a:gd name="connsiteY129" fmla="*/ 120399 h 357827"/>
              <a:gd name="connsiteX130" fmla="*/ 250498 w 653271"/>
              <a:gd name="connsiteY130" fmla="*/ 120659 h 357827"/>
              <a:gd name="connsiteX131" fmla="*/ 240950 w 653271"/>
              <a:gd name="connsiteY131" fmla="*/ 129869 h 357827"/>
              <a:gd name="connsiteX132" fmla="*/ 238627 w 653271"/>
              <a:gd name="connsiteY132" fmla="*/ 130258 h 357827"/>
              <a:gd name="connsiteX133" fmla="*/ 236563 w 653271"/>
              <a:gd name="connsiteY133" fmla="*/ 130128 h 357827"/>
              <a:gd name="connsiteX134" fmla="*/ 237853 w 653271"/>
              <a:gd name="connsiteY134" fmla="*/ 131815 h 357827"/>
              <a:gd name="connsiteX135" fmla="*/ 238756 w 653271"/>
              <a:gd name="connsiteY135" fmla="*/ 132982 h 357827"/>
              <a:gd name="connsiteX136" fmla="*/ 239402 w 653271"/>
              <a:gd name="connsiteY136" fmla="*/ 133371 h 357827"/>
              <a:gd name="connsiteX137" fmla="*/ 239660 w 653271"/>
              <a:gd name="connsiteY137" fmla="*/ 133631 h 357827"/>
              <a:gd name="connsiteX138" fmla="*/ 255400 w 653271"/>
              <a:gd name="connsiteY138" fmla="*/ 142841 h 357827"/>
              <a:gd name="connsiteX139" fmla="*/ 261206 w 653271"/>
              <a:gd name="connsiteY139" fmla="*/ 144657 h 357827"/>
              <a:gd name="connsiteX140" fmla="*/ 279270 w 653271"/>
              <a:gd name="connsiteY140" fmla="*/ 151532 h 357827"/>
              <a:gd name="connsiteX141" fmla="*/ 283398 w 653271"/>
              <a:gd name="connsiteY141" fmla="*/ 153478 h 357827"/>
              <a:gd name="connsiteX142" fmla="*/ 303784 w 653271"/>
              <a:gd name="connsiteY142" fmla="*/ 162040 h 357827"/>
              <a:gd name="connsiteX143" fmla="*/ 304325 w 653271"/>
              <a:gd name="connsiteY143" fmla="*/ 161950 h 357827"/>
              <a:gd name="connsiteX144" fmla="*/ 306573 w 653271"/>
              <a:gd name="connsiteY144" fmla="*/ 159908 h 357827"/>
              <a:gd name="connsiteX145" fmla="*/ 313467 w 653271"/>
              <a:gd name="connsiteY145" fmla="*/ 157231 h 357827"/>
              <a:gd name="connsiteX146" fmla="*/ 319301 w 653271"/>
              <a:gd name="connsiteY146" fmla="*/ 158506 h 357827"/>
              <a:gd name="connsiteX147" fmla="*/ 319036 w 653271"/>
              <a:gd name="connsiteY147" fmla="*/ 159143 h 357827"/>
              <a:gd name="connsiteX148" fmla="*/ 318240 w 653271"/>
              <a:gd name="connsiteY148" fmla="*/ 159398 h 357827"/>
              <a:gd name="connsiteX149" fmla="*/ 317784 w 653271"/>
              <a:gd name="connsiteY149" fmla="*/ 159740 h 357827"/>
              <a:gd name="connsiteX150" fmla="*/ 320944 w 653271"/>
              <a:gd name="connsiteY150" fmla="*/ 159316 h 357827"/>
              <a:gd name="connsiteX151" fmla="*/ 324299 w 653271"/>
              <a:gd name="connsiteY151" fmla="*/ 159316 h 357827"/>
              <a:gd name="connsiteX152" fmla="*/ 327782 w 653271"/>
              <a:gd name="connsiteY152" fmla="*/ 159446 h 357827"/>
              <a:gd name="connsiteX153" fmla="*/ 335862 w 653271"/>
              <a:gd name="connsiteY153" fmla="*/ 161505 h 357827"/>
              <a:gd name="connsiteX154" fmla="*/ 336492 w 653271"/>
              <a:gd name="connsiteY154" fmla="*/ 162709 h 357827"/>
              <a:gd name="connsiteX155" fmla="*/ 339322 w 653271"/>
              <a:gd name="connsiteY155" fmla="*/ 162709 h 357827"/>
              <a:gd name="connsiteX156" fmla="*/ 365970 w 653271"/>
              <a:gd name="connsiteY156" fmla="*/ 157147 h 357827"/>
              <a:gd name="connsiteX157" fmla="*/ 384597 w 653271"/>
              <a:gd name="connsiteY157" fmla="*/ 152620 h 357827"/>
              <a:gd name="connsiteX158" fmla="*/ 390547 w 653271"/>
              <a:gd name="connsiteY158" fmla="*/ 151455 h 357827"/>
              <a:gd name="connsiteX159" fmla="*/ 406976 w 653271"/>
              <a:gd name="connsiteY159" fmla="*/ 144471 h 357827"/>
              <a:gd name="connsiteX160" fmla="*/ 407364 w 653271"/>
              <a:gd name="connsiteY160" fmla="*/ 144212 h 357827"/>
              <a:gd name="connsiteX161" fmla="*/ 408140 w 653271"/>
              <a:gd name="connsiteY161" fmla="*/ 143953 h 357827"/>
              <a:gd name="connsiteX162" fmla="*/ 408916 w 653271"/>
              <a:gd name="connsiteY162" fmla="*/ 143307 h 357827"/>
              <a:gd name="connsiteX163" fmla="*/ 422757 w 653271"/>
              <a:gd name="connsiteY163" fmla="*/ 136451 h 357827"/>
              <a:gd name="connsiteX164" fmla="*/ 427802 w 653271"/>
              <a:gd name="connsiteY164" fmla="*/ 134770 h 357827"/>
              <a:gd name="connsiteX165" fmla="*/ 428190 w 653271"/>
              <a:gd name="connsiteY165" fmla="*/ 134640 h 357827"/>
              <a:gd name="connsiteX166" fmla="*/ 428837 w 653271"/>
              <a:gd name="connsiteY166" fmla="*/ 134511 h 357827"/>
              <a:gd name="connsiteX167" fmla="*/ 429225 w 653271"/>
              <a:gd name="connsiteY167" fmla="*/ 134382 h 357827"/>
              <a:gd name="connsiteX168" fmla="*/ 429355 w 653271"/>
              <a:gd name="connsiteY168" fmla="*/ 134252 h 357827"/>
              <a:gd name="connsiteX169" fmla="*/ 434399 w 653271"/>
              <a:gd name="connsiteY169" fmla="*/ 129467 h 357827"/>
              <a:gd name="connsiteX170" fmla="*/ 464540 w 653271"/>
              <a:gd name="connsiteY170" fmla="*/ 84066 h 357827"/>
              <a:gd name="connsiteX171" fmla="*/ 485237 w 653271"/>
              <a:gd name="connsiteY171" fmla="*/ 69967 h 357827"/>
              <a:gd name="connsiteX172" fmla="*/ 485495 w 653271"/>
              <a:gd name="connsiteY172" fmla="*/ 69838 h 357827"/>
              <a:gd name="connsiteX173" fmla="*/ 490670 w 653271"/>
              <a:gd name="connsiteY173" fmla="*/ 66216 h 357827"/>
              <a:gd name="connsiteX174" fmla="*/ 494809 w 653271"/>
              <a:gd name="connsiteY174" fmla="*/ 61818 h 357827"/>
              <a:gd name="connsiteX175" fmla="*/ 501924 w 653271"/>
              <a:gd name="connsiteY175" fmla="*/ 54187 h 357827"/>
              <a:gd name="connsiteX176" fmla="*/ 506710 w 653271"/>
              <a:gd name="connsiteY176" fmla="*/ 50048 h 357827"/>
              <a:gd name="connsiteX177" fmla="*/ 520034 w 653271"/>
              <a:gd name="connsiteY177" fmla="*/ 38665 h 357827"/>
              <a:gd name="connsiteX178" fmla="*/ 550432 w 653271"/>
              <a:gd name="connsiteY178" fmla="*/ 6199 h 357827"/>
              <a:gd name="connsiteX179" fmla="*/ 558323 w 653271"/>
              <a:gd name="connsiteY179" fmla="*/ 4517 h 357827"/>
              <a:gd name="connsiteX180" fmla="*/ 582254 w 653271"/>
              <a:gd name="connsiteY180" fmla="*/ 16805 h 357827"/>
              <a:gd name="connsiteX181" fmla="*/ 604762 w 653271"/>
              <a:gd name="connsiteY181" fmla="*/ 36337 h 357827"/>
              <a:gd name="connsiteX182" fmla="*/ 618345 w 653271"/>
              <a:gd name="connsiteY182" fmla="*/ 45650 h 357827"/>
              <a:gd name="connsiteX183" fmla="*/ 621061 w 653271"/>
              <a:gd name="connsiteY183" fmla="*/ 46814 h 357827"/>
              <a:gd name="connsiteX184" fmla="*/ 652366 w 653271"/>
              <a:gd name="connsiteY184" fmla="*/ 62724 h 357827"/>
              <a:gd name="connsiteX185" fmla="*/ 653271 w 653271"/>
              <a:gd name="connsiteY185" fmla="*/ 66216 h 357827"/>
              <a:gd name="connsiteX186" fmla="*/ 645898 w 653271"/>
              <a:gd name="connsiteY186" fmla="*/ 69450 h 357827"/>
              <a:gd name="connsiteX187" fmla="*/ 643569 w 653271"/>
              <a:gd name="connsiteY187" fmla="*/ 68544 h 357827"/>
              <a:gd name="connsiteX188" fmla="*/ 643440 w 653271"/>
              <a:gd name="connsiteY188" fmla="*/ 68415 h 357827"/>
              <a:gd name="connsiteX189" fmla="*/ 641888 w 653271"/>
              <a:gd name="connsiteY189" fmla="*/ 67768 h 357827"/>
              <a:gd name="connsiteX190" fmla="*/ 626235 w 653271"/>
              <a:gd name="connsiteY190" fmla="*/ 66733 h 357827"/>
              <a:gd name="connsiteX191" fmla="*/ 625459 w 653271"/>
              <a:gd name="connsiteY191" fmla="*/ 67121 h 357827"/>
              <a:gd name="connsiteX192" fmla="*/ 625330 w 653271"/>
              <a:gd name="connsiteY192" fmla="*/ 67121 h 357827"/>
              <a:gd name="connsiteX193" fmla="*/ 623390 w 653271"/>
              <a:gd name="connsiteY193" fmla="*/ 67768 h 357827"/>
              <a:gd name="connsiteX194" fmla="*/ 620932 w 653271"/>
              <a:gd name="connsiteY194" fmla="*/ 68156 h 357827"/>
              <a:gd name="connsiteX195" fmla="*/ 617957 w 653271"/>
              <a:gd name="connsiteY195" fmla="*/ 67768 h 357827"/>
              <a:gd name="connsiteX196" fmla="*/ 609807 w 653271"/>
              <a:gd name="connsiteY196" fmla="*/ 59361 h 357827"/>
              <a:gd name="connsiteX197" fmla="*/ 607867 w 653271"/>
              <a:gd name="connsiteY197" fmla="*/ 57162 h 357827"/>
              <a:gd name="connsiteX198" fmla="*/ 606961 w 653271"/>
              <a:gd name="connsiteY198" fmla="*/ 56515 h 357827"/>
              <a:gd name="connsiteX199" fmla="*/ 606185 w 653271"/>
              <a:gd name="connsiteY199" fmla="*/ 55868 h 357827"/>
              <a:gd name="connsiteX200" fmla="*/ 588205 w 653271"/>
              <a:gd name="connsiteY200" fmla="*/ 49789 h 357827"/>
              <a:gd name="connsiteX201" fmla="*/ 580573 w 653271"/>
              <a:gd name="connsiteY201" fmla="*/ 47719 h 357827"/>
              <a:gd name="connsiteX202" fmla="*/ 561945 w 653271"/>
              <a:gd name="connsiteY202" fmla="*/ 35819 h 357827"/>
              <a:gd name="connsiteX203" fmla="*/ 561816 w 653271"/>
              <a:gd name="connsiteY203" fmla="*/ 35819 h 357827"/>
              <a:gd name="connsiteX204" fmla="*/ 558582 w 653271"/>
              <a:gd name="connsiteY204" fmla="*/ 36725 h 357827"/>
              <a:gd name="connsiteX205" fmla="*/ 555219 w 653271"/>
              <a:gd name="connsiteY205" fmla="*/ 41511 h 357827"/>
              <a:gd name="connsiteX206" fmla="*/ 546034 w 653271"/>
              <a:gd name="connsiteY206" fmla="*/ 60783 h 357827"/>
              <a:gd name="connsiteX207" fmla="*/ 542412 w 653271"/>
              <a:gd name="connsiteY207" fmla="*/ 67509 h 357827"/>
              <a:gd name="connsiteX208" fmla="*/ 539696 w 653271"/>
              <a:gd name="connsiteY208" fmla="*/ 73201 h 357827"/>
              <a:gd name="connsiteX209" fmla="*/ 534651 w 653271"/>
              <a:gd name="connsiteY209" fmla="*/ 83419 h 357827"/>
              <a:gd name="connsiteX210" fmla="*/ 512660 w 653271"/>
              <a:gd name="connsiteY210" fmla="*/ 97130 h 357827"/>
              <a:gd name="connsiteX211" fmla="*/ 499207 w 653271"/>
              <a:gd name="connsiteY211" fmla="*/ 108771 h 357827"/>
              <a:gd name="connsiteX212" fmla="*/ 498948 w 653271"/>
              <a:gd name="connsiteY212" fmla="*/ 109288 h 357827"/>
              <a:gd name="connsiteX213" fmla="*/ 476440 w 653271"/>
              <a:gd name="connsiteY213" fmla="*/ 142660 h 357827"/>
              <a:gd name="connsiteX214" fmla="*/ 464410 w 653271"/>
              <a:gd name="connsiteY214" fmla="*/ 151326 h 357827"/>
              <a:gd name="connsiteX215" fmla="*/ 460400 w 653271"/>
              <a:gd name="connsiteY215" fmla="*/ 154172 h 357827"/>
              <a:gd name="connsiteX216" fmla="*/ 457813 w 653271"/>
              <a:gd name="connsiteY216" fmla="*/ 157923 h 357827"/>
              <a:gd name="connsiteX217" fmla="*/ 459624 w 653271"/>
              <a:gd name="connsiteY217" fmla="*/ 158699 h 357827"/>
              <a:gd name="connsiteX218" fmla="*/ 465316 w 653271"/>
              <a:gd name="connsiteY218" fmla="*/ 165037 h 357827"/>
              <a:gd name="connsiteX219" fmla="*/ 466739 w 653271"/>
              <a:gd name="connsiteY219" fmla="*/ 168659 h 357827"/>
              <a:gd name="connsiteX220" fmla="*/ 461823 w 653271"/>
              <a:gd name="connsiteY220" fmla="*/ 190389 h 357827"/>
              <a:gd name="connsiteX221" fmla="*/ 445524 w 653271"/>
              <a:gd name="connsiteY221" fmla="*/ 198409 h 357827"/>
              <a:gd name="connsiteX222" fmla="*/ 442678 w 653271"/>
              <a:gd name="connsiteY222" fmla="*/ 198409 h 357827"/>
              <a:gd name="connsiteX223" fmla="*/ 442031 w 653271"/>
              <a:gd name="connsiteY223" fmla="*/ 198409 h 357827"/>
              <a:gd name="connsiteX224" fmla="*/ 440220 w 653271"/>
              <a:gd name="connsiteY224" fmla="*/ 198409 h 357827"/>
              <a:gd name="connsiteX225" fmla="*/ 439703 w 653271"/>
              <a:gd name="connsiteY225" fmla="*/ 198538 h 357827"/>
              <a:gd name="connsiteX226" fmla="*/ 428966 w 653271"/>
              <a:gd name="connsiteY226" fmla="*/ 187932 h 357827"/>
              <a:gd name="connsiteX227" fmla="*/ 428449 w 653271"/>
              <a:gd name="connsiteY227" fmla="*/ 186380 h 357827"/>
              <a:gd name="connsiteX228" fmla="*/ 427414 w 653271"/>
              <a:gd name="connsiteY228" fmla="*/ 185345 h 357827"/>
              <a:gd name="connsiteX229" fmla="*/ 426897 w 653271"/>
              <a:gd name="connsiteY229" fmla="*/ 184957 h 357827"/>
              <a:gd name="connsiteX230" fmla="*/ 420429 w 653271"/>
              <a:gd name="connsiteY230" fmla="*/ 178878 h 357827"/>
              <a:gd name="connsiteX231" fmla="*/ 423533 w 653271"/>
              <a:gd name="connsiteY231" fmla="*/ 174480 h 357827"/>
              <a:gd name="connsiteX232" fmla="*/ 423663 w 653271"/>
              <a:gd name="connsiteY232" fmla="*/ 164908 h 357827"/>
              <a:gd name="connsiteX233" fmla="*/ 392488 w 653271"/>
              <a:gd name="connsiteY233" fmla="*/ 174609 h 357827"/>
              <a:gd name="connsiteX234" fmla="*/ 376448 w 653271"/>
              <a:gd name="connsiteY234" fmla="*/ 176161 h 357827"/>
              <a:gd name="connsiteX235" fmla="*/ 369850 w 653271"/>
              <a:gd name="connsiteY235" fmla="*/ 176291 h 357827"/>
              <a:gd name="connsiteX236" fmla="*/ 362994 w 653271"/>
              <a:gd name="connsiteY236" fmla="*/ 175903 h 357827"/>
              <a:gd name="connsiteX237" fmla="*/ 347213 w 653271"/>
              <a:gd name="connsiteY237" fmla="*/ 174221 h 357827"/>
              <a:gd name="connsiteX238" fmla="*/ 325869 w 653271"/>
              <a:gd name="connsiteY238" fmla="*/ 175256 h 357827"/>
              <a:gd name="connsiteX239" fmla="*/ 316036 w 653271"/>
              <a:gd name="connsiteY239" fmla="*/ 174975 h 357827"/>
              <a:gd name="connsiteX240" fmla="*/ 305203 w 653271"/>
              <a:gd name="connsiteY240" fmla="*/ 175272 h 357827"/>
              <a:gd name="connsiteX241" fmla="*/ 298365 w 653271"/>
              <a:gd name="connsiteY241" fmla="*/ 173715 h 357827"/>
              <a:gd name="connsiteX242" fmla="*/ 283527 w 653271"/>
              <a:gd name="connsiteY242" fmla="*/ 172029 h 357827"/>
              <a:gd name="connsiteX243" fmla="*/ 251143 w 653271"/>
              <a:gd name="connsiteY243" fmla="*/ 166710 h 357827"/>
              <a:gd name="connsiteX244" fmla="*/ 214629 w 653271"/>
              <a:gd name="connsiteY244" fmla="*/ 149068 h 357827"/>
              <a:gd name="connsiteX245" fmla="*/ 213726 w 653271"/>
              <a:gd name="connsiteY245" fmla="*/ 148419 h 357827"/>
              <a:gd name="connsiteX246" fmla="*/ 213210 w 653271"/>
              <a:gd name="connsiteY246" fmla="*/ 148160 h 357827"/>
              <a:gd name="connsiteX247" fmla="*/ 210629 w 653271"/>
              <a:gd name="connsiteY247" fmla="*/ 147641 h 357827"/>
              <a:gd name="connsiteX248" fmla="*/ 206759 w 653271"/>
              <a:gd name="connsiteY248" fmla="*/ 148419 h 357827"/>
              <a:gd name="connsiteX249" fmla="*/ 204178 w 653271"/>
              <a:gd name="connsiteY249" fmla="*/ 149586 h 357827"/>
              <a:gd name="connsiteX250" fmla="*/ 183535 w 653271"/>
              <a:gd name="connsiteY250" fmla="*/ 153867 h 357827"/>
              <a:gd name="connsiteX251" fmla="*/ 171277 w 653271"/>
              <a:gd name="connsiteY251" fmla="*/ 153219 h 357827"/>
              <a:gd name="connsiteX252" fmla="*/ 123281 w 653271"/>
              <a:gd name="connsiteY252" fmla="*/ 135187 h 357827"/>
              <a:gd name="connsiteX253" fmla="*/ 121217 w 653271"/>
              <a:gd name="connsiteY253" fmla="*/ 134150 h 357827"/>
              <a:gd name="connsiteX254" fmla="*/ 100186 w 653271"/>
              <a:gd name="connsiteY254" fmla="*/ 118583 h 357827"/>
              <a:gd name="connsiteX255" fmla="*/ 98380 w 653271"/>
              <a:gd name="connsiteY255" fmla="*/ 116378 h 357827"/>
              <a:gd name="connsiteX256" fmla="*/ 98121 w 653271"/>
              <a:gd name="connsiteY256" fmla="*/ 115989 h 357827"/>
              <a:gd name="connsiteX257" fmla="*/ 76059 w 653271"/>
              <a:gd name="connsiteY257" fmla="*/ 93677 h 357827"/>
              <a:gd name="connsiteX258" fmla="*/ 61995 w 653271"/>
              <a:gd name="connsiteY258" fmla="*/ 76943 h 357827"/>
              <a:gd name="connsiteX259" fmla="*/ 61737 w 653271"/>
              <a:gd name="connsiteY259" fmla="*/ 76553 h 357827"/>
              <a:gd name="connsiteX260" fmla="*/ 58769 w 653271"/>
              <a:gd name="connsiteY260" fmla="*/ 67473 h 357827"/>
              <a:gd name="connsiteX261" fmla="*/ 58253 w 653271"/>
              <a:gd name="connsiteY261" fmla="*/ 66435 h 357827"/>
              <a:gd name="connsiteX262" fmla="*/ 54641 w 653271"/>
              <a:gd name="connsiteY262" fmla="*/ 59819 h 357827"/>
              <a:gd name="connsiteX263" fmla="*/ 44706 w 653271"/>
              <a:gd name="connsiteY263" fmla="*/ 42826 h 357827"/>
              <a:gd name="connsiteX264" fmla="*/ 44577 w 653271"/>
              <a:gd name="connsiteY264" fmla="*/ 42567 h 357827"/>
              <a:gd name="connsiteX265" fmla="*/ 43932 w 653271"/>
              <a:gd name="connsiteY265" fmla="*/ 41658 h 357827"/>
              <a:gd name="connsiteX266" fmla="*/ 25224 w 653271"/>
              <a:gd name="connsiteY266" fmla="*/ 22460 h 357827"/>
              <a:gd name="connsiteX267" fmla="*/ 24449 w 653271"/>
              <a:gd name="connsiteY267" fmla="*/ 21941 h 357827"/>
              <a:gd name="connsiteX268" fmla="*/ 23675 w 653271"/>
              <a:gd name="connsiteY268" fmla="*/ 21552 h 357827"/>
              <a:gd name="connsiteX269" fmla="*/ 1999 w 653271"/>
              <a:gd name="connsiteY269" fmla="*/ 9358 h 357827"/>
              <a:gd name="connsiteX270" fmla="*/ 322 w 653271"/>
              <a:gd name="connsiteY270" fmla="*/ 3002 h 357827"/>
              <a:gd name="connsiteX271" fmla="*/ 5451 w 653271"/>
              <a:gd name="connsiteY271" fmla="*/ 18 h 357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</a:cxnLst>
            <a:rect l="l" t="t" r="r" b="b"/>
            <a:pathLst>
              <a:path w="653271" h="357827">
                <a:moveTo>
                  <a:pt x="323805" y="319560"/>
                </a:moveTo>
                <a:cubicBezTo>
                  <a:pt x="313462" y="319560"/>
                  <a:pt x="308291" y="323941"/>
                  <a:pt x="308291" y="331671"/>
                </a:cubicBezTo>
                <a:cubicBezTo>
                  <a:pt x="308291" y="339531"/>
                  <a:pt x="313204" y="343654"/>
                  <a:pt x="324322" y="343654"/>
                </a:cubicBezTo>
                <a:cubicBezTo>
                  <a:pt x="330269" y="343654"/>
                  <a:pt x="335182" y="343010"/>
                  <a:pt x="339578" y="338887"/>
                </a:cubicBezTo>
                <a:cubicBezTo>
                  <a:pt x="342293" y="336310"/>
                  <a:pt x="343327" y="332316"/>
                  <a:pt x="343327" y="326389"/>
                </a:cubicBezTo>
                <a:lnTo>
                  <a:pt x="343327" y="319560"/>
                </a:lnTo>
                <a:cubicBezTo>
                  <a:pt x="343327" y="319560"/>
                  <a:pt x="343327" y="319560"/>
                  <a:pt x="323805" y="319560"/>
                </a:cubicBezTo>
                <a:close/>
                <a:moveTo>
                  <a:pt x="194132" y="272660"/>
                </a:moveTo>
                <a:cubicBezTo>
                  <a:pt x="194132" y="272660"/>
                  <a:pt x="194132" y="272660"/>
                  <a:pt x="211069" y="272660"/>
                </a:cubicBezTo>
                <a:cubicBezTo>
                  <a:pt x="211069" y="272660"/>
                  <a:pt x="211069" y="272660"/>
                  <a:pt x="211069" y="356796"/>
                </a:cubicBezTo>
                <a:cubicBezTo>
                  <a:pt x="211069" y="356796"/>
                  <a:pt x="211069" y="356796"/>
                  <a:pt x="194132" y="356796"/>
                </a:cubicBezTo>
                <a:close/>
                <a:moveTo>
                  <a:pt x="509976" y="271629"/>
                </a:moveTo>
                <a:cubicBezTo>
                  <a:pt x="522775" y="271629"/>
                  <a:pt x="533506" y="274335"/>
                  <a:pt x="541263" y="281035"/>
                </a:cubicBezTo>
                <a:cubicBezTo>
                  <a:pt x="541263" y="281035"/>
                  <a:pt x="541263" y="281035"/>
                  <a:pt x="530661" y="291858"/>
                </a:cubicBezTo>
                <a:cubicBezTo>
                  <a:pt x="525361" y="287348"/>
                  <a:pt x="517862" y="285673"/>
                  <a:pt x="509846" y="285673"/>
                </a:cubicBezTo>
                <a:cubicBezTo>
                  <a:pt x="499504" y="285673"/>
                  <a:pt x="494461" y="290054"/>
                  <a:pt x="494461" y="296497"/>
                </a:cubicBezTo>
                <a:cubicBezTo>
                  <a:pt x="494461" y="302295"/>
                  <a:pt x="497823" y="305258"/>
                  <a:pt x="506226" y="306160"/>
                </a:cubicBezTo>
                <a:cubicBezTo>
                  <a:pt x="506226" y="306160"/>
                  <a:pt x="506226" y="306160"/>
                  <a:pt x="517991" y="307191"/>
                </a:cubicBezTo>
                <a:cubicBezTo>
                  <a:pt x="535445" y="308608"/>
                  <a:pt x="544624" y="316339"/>
                  <a:pt x="544624" y="331027"/>
                </a:cubicBezTo>
                <a:cubicBezTo>
                  <a:pt x="544624" y="348679"/>
                  <a:pt x="529627" y="357827"/>
                  <a:pt x="509459" y="357827"/>
                </a:cubicBezTo>
                <a:cubicBezTo>
                  <a:pt x="495625" y="357827"/>
                  <a:pt x="483989" y="355508"/>
                  <a:pt x="474034" y="345716"/>
                </a:cubicBezTo>
                <a:cubicBezTo>
                  <a:pt x="474034" y="345716"/>
                  <a:pt x="474034" y="345716"/>
                  <a:pt x="485153" y="334506"/>
                </a:cubicBezTo>
                <a:cubicBezTo>
                  <a:pt x="492005" y="341464"/>
                  <a:pt x="501184" y="343396"/>
                  <a:pt x="509459" y="343396"/>
                </a:cubicBezTo>
                <a:cubicBezTo>
                  <a:pt x="520060" y="343396"/>
                  <a:pt x="527946" y="339660"/>
                  <a:pt x="527946" y="331671"/>
                </a:cubicBezTo>
                <a:cubicBezTo>
                  <a:pt x="527946" y="325873"/>
                  <a:pt x="524843" y="322523"/>
                  <a:pt x="516698" y="321750"/>
                </a:cubicBezTo>
                <a:cubicBezTo>
                  <a:pt x="516698" y="321750"/>
                  <a:pt x="516698" y="321750"/>
                  <a:pt x="503124" y="320591"/>
                </a:cubicBezTo>
                <a:cubicBezTo>
                  <a:pt x="487221" y="319045"/>
                  <a:pt x="478172" y="312087"/>
                  <a:pt x="478172" y="297398"/>
                </a:cubicBezTo>
                <a:cubicBezTo>
                  <a:pt x="478172" y="280777"/>
                  <a:pt x="492393" y="271629"/>
                  <a:pt x="509976" y="271629"/>
                </a:cubicBezTo>
                <a:close/>
                <a:moveTo>
                  <a:pt x="426199" y="271629"/>
                </a:moveTo>
                <a:cubicBezTo>
                  <a:pt x="434861" y="271629"/>
                  <a:pt x="442101" y="274464"/>
                  <a:pt x="447014" y="279231"/>
                </a:cubicBezTo>
                <a:cubicBezTo>
                  <a:pt x="453607" y="285545"/>
                  <a:pt x="455547" y="293533"/>
                  <a:pt x="455547" y="302939"/>
                </a:cubicBezTo>
                <a:cubicBezTo>
                  <a:pt x="455547" y="302939"/>
                  <a:pt x="455547" y="302939"/>
                  <a:pt x="455547" y="356796"/>
                </a:cubicBezTo>
                <a:lnTo>
                  <a:pt x="438610" y="356796"/>
                </a:lnTo>
                <a:cubicBezTo>
                  <a:pt x="438610" y="356796"/>
                  <a:pt x="438610" y="356796"/>
                  <a:pt x="438610" y="305516"/>
                </a:cubicBezTo>
                <a:cubicBezTo>
                  <a:pt x="438610" y="292373"/>
                  <a:pt x="431112" y="286704"/>
                  <a:pt x="421545" y="286704"/>
                </a:cubicBezTo>
                <a:cubicBezTo>
                  <a:pt x="412107" y="286704"/>
                  <a:pt x="404091" y="292502"/>
                  <a:pt x="404091" y="305516"/>
                </a:cubicBezTo>
                <a:cubicBezTo>
                  <a:pt x="404091" y="305516"/>
                  <a:pt x="404091" y="305516"/>
                  <a:pt x="404091" y="356796"/>
                </a:cubicBezTo>
                <a:cubicBezTo>
                  <a:pt x="404091" y="356796"/>
                  <a:pt x="404091" y="356796"/>
                  <a:pt x="387155" y="356796"/>
                </a:cubicBezTo>
                <a:cubicBezTo>
                  <a:pt x="387155" y="356796"/>
                  <a:pt x="387155" y="356796"/>
                  <a:pt x="387155" y="272660"/>
                </a:cubicBezTo>
                <a:cubicBezTo>
                  <a:pt x="387155" y="272660"/>
                  <a:pt x="387155" y="272660"/>
                  <a:pt x="403703" y="272660"/>
                </a:cubicBezTo>
                <a:cubicBezTo>
                  <a:pt x="403703" y="272660"/>
                  <a:pt x="403703" y="272660"/>
                  <a:pt x="403703" y="281035"/>
                </a:cubicBezTo>
                <a:cubicBezTo>
                  <a:pt x="409521" y="274722"/>
                  <a:pt x="417795" y="271629"/>
                  <a:pt x="426199" y="271629"/>
                </a:cubicBezTo>
                <a:close/>
                <a:moveTo>
                  <a:pt x="325486" y="271629"/>
                </a:moveTo>
                <a:cubicBezTo>
                  <a:pt x="348757" y="271629"/>
                  <a:pt x="360264" y="281550"/>
                  <a:pt x="360264" y="300491"/>
                </a:cubicBezTo>
                <a:cubicBezTo>
                  <a:pt x="360264" y="300491"/>
                  <a:pt x="360264" y="300491"/>
                  <a:pt x="360264" y="356796"/>
                </a:cubicBezTo>
                <a:lnTo>
                  <a:pt x="343586" y="356796"/>
                </a:lnTo>
                <a:cubicBezTo>
                  <a:pt x="343586" y="356796"/>
                  <a:pt x="343586" y="356796"/>
                  <a:pt x="343586" y="349195"/>
                </a:cubicBezTo>
                <a:cubicBezTo>
                  <a:pt x="337509" y="355250"/>
                  <a:pt x="331692" y="357827"/>
                  <a:pt x="321090" y="357827"/>
                </a:cubicBezTo>
                <a:cubicBezTo>
                  <a:pt x="310618" y="357827"/>
                  <a:pt x="303637" y="355250"/>
                  <a:pt x="298465" y="350096"/>
                </a:cubicBezTo>
                <a:cubicBezTo>
                  <a:pt x="294199" y="345716"/>
                  <a:pt x="291872" y="339145"/>
                  <a:pt x="291872" y="332058"/>
                </a:cubicBezTo>
                <a:cubicBezTo>
                  <a:pt x="291872" y="317885"/>
                  <a:pt x="301697" y="307835"/>
                  <a:pt x="321090" y="307835"/>
                </a:cubicBezTo>
                <a:cubicBezTo>
                  <a:pt x="321090" y="307835"/>
                  <a:pt x="321090" y="307835"/>
                  <a:pt x="343327" y="307835"/>
                </a:cubicBezTo>
                <a:cubicBezTo>
                  <a:pt x="343327" y="307835"/>
                  <a:pt x="343327" y="307835"/>
                  <a:pt x="343327" y="301779"/>
                </a:cubicBezTo>
                <a:cubicBezTo>
                  <a:pt x="343327" y="291085"/>
                  <a:pt x="338156" y="286060"/>
                  <a:pt x="324839" y="286060"/>
                </a:cubicBezTo>
                <a:cubicBezTo>
                  <a:pt x="315790" y="286060"/>
                  <a:pt x="311135" y="288379"/>
                  <a:pt x="306352" y="294306"/>
                </a:cubicBezTo>
                <a:cubicBezTo>
                  <a:pt x="306352" y="294306"/>
                  <a:pt x="306352" y="294306"/>
                  <a:pt x="295362" y="283870"/>
                </a:cubicBezTo>
                <a:cubicBezTo>
                  <a:pt x="303120" y="274593"/>
                  <a:pt x="311265" y="271629"/>
                  <a:pt x="325486" y="271629"/>
                </a:cubicBezTo>
                <a:close/>
                <a:moveTo>
                  <a:pt x="241709" y="238645"/>
                </a:moveTo>
                <a:cubicBezTo>
                  <a:pt x="241709" y="238645"/>
                  <a:pt x="241709" y="238645"/>
                  <a:pt x="258645" y="238645"/>
                </a:cubicBezTo>
                <a:cubicBezTo>
                  <a:pt x="258645" y="238645"/>
                  <a:pt x="258645" y="238645"/>
                  <a:pt x="258645" y="332573"/>
                </a:cubicBezTo>
                <a:cubicBezTo>
                  <a:pt x="258645" y="339016"/>
                  <a:pt x="260973" y="342366"/>
                  <a:pt x="267825" y="342366"/>
                </a:cubicBezTo>
                <a:cubicBezTo>
                  <a:pt x="267825" y="342366"/>
                  <a:pt x="267825" y="342366"/>
                  <a:pt x="275323" y="342366"/>
                </a:cubicBezTo>
                <a:cubicBezTo>
                  <a:pt x="275323" y="342366"/>
                  <a:pt x="275323" y="342366"/>
                  <a:pt x="275323" y="356796"/>
                </a:cubicBezTo>
                <a:lnTo>
                  <a:pt x="264851" y="356796"/>
                </a:lnTo>
                <a:cubicBezTo>
                  <a:pt x="248691" y="356796"/>
                  <a:pt x="241709" y="345973"/>
                  <a:pt x="241709" y="333604"/>
                </a:cubicBezTo>
                <a:cubicBezTo>
                  <a:pt x="241709" y="333604"/>
                  <a:pt x="241709" y="333604"/>
                  <a:pt x="241709" y="238645"/>
                </a:cubicBezTo>
                <a:close/>
                <a:moveTo>
                  <a:pt x="83335" y="238645"/>
                </a:moveTo>
                <a:cubicBezTo>
                  <a:pt x="101952" y="238645"/>
                  <a:pt x="101952" y="238645"/>
                  <a:pt x="101952" y="238645"/>
                </a:cubicBezTo>
                <a:cubicBezTo>
                  <a:pt x="129231" y="324585"/>
                  <a:pt x="129231" y="324585"/>
                  <a:pt x="129231" y="324585"/>
                </a:cubicBezTo>
                <a:cubicBezTo>
                  <a:pt x="156640" y="238645"/>
                  <a:pt x="156640" y="238645"/>
                  <a:pt x="156640" y="238645"/>
                </a:cubicBezTo>
                <a:cubicBezTo>
                  <a:pt x="175644" y="238645"/>
                  <a:pt x="175644" y="238645"/>
                  <a:pt x="175644" y="238645"/>
                </a:cubicBezTo>
                <a:lnTo>
                  <a:pt x="136342" y="356796"/>
                </a:lnTo>
                <a:cubicBezTo>
                  <a:pt x="122250" y="356796"/>
                  <a:pt x="122250" y="356796"/>
                  <a:pt x="122250" y="356796"/>
                </a:cubicBezTo>
                <a:cubicBezTo>
                  <a:pt x="83335" y="238645"/>
                  <a:pt x="83335" y="238645"/>
                  <a:pt x="83335" y="238645"/>
                </a:cubicBezTo>
                <a:close/>
                <a:moveTo>
                  <a:pt x="193615" y="238129"/>
                </a:moveTo>
                <a:cubicBezTo>
                  <a:pt x="193615" y="238129"/>
                  <a:pt x="193615" y="238129"/>
                  <a:pt x="211586" y="238129"/>
                </a:cubicBezTo>
                <a:cubicBezTo>
                  <a:pt x="211586" y="238129"/>
                  <a:pt x="211586" y="238129"/>
                  <a:pt x="211586" y="256039"/>
                </a:cubicBezTo>
                <a:cubicBezTo>
                  <a:pt x="211586" y="256039"/>
                  <a:pt x="211586" y="256039"/>
                  <a:pt x="193615" y="256039"/>
                </a:cubicBezTo>
                <a:close/>
                <a:moveTo>
                  <a:pt x="5451" y="18"/>
                </a:moveTo>
                <a:cubicBezTo>
                  <a:pt x="7289" y="148"/>
                  <a:pt x="8838" y="926"/>
                  <a:pt x="8838" y="926"/>
                </a:cubicBezTo>
                <a:cubicBezTo>
                  <a:pt x="8838" y="926"/>
                  <a:pt x="20837" y="5726"/>
                  <a:pt x="30513" y="4039"/>
                </a:cubicBezTo>
                <a:cubicBezTo>
                  <a:pt x="30513" y="4039"/>
                  <a:pt x="30513" y="4039"/>
                  <a:pt x="30901" y="3910"/>
                </a:cubicBezTo>
                <a:cubicBezTo>
                  <a:pt x="31417" y="3780"/>
                  <a:pt x="31804" y="3650"/>
                  <a:pt x="32320" y="3520"/>
                </a:cubicBezTo>
                <a:cubicBezTo>
                  <a:pt x="32320" y="3520"/>
                  <a:pt x="32320" y="3520"/>
                  <a:pt x="33481" y="3261"/>
                </a:cubicBezTo>
                <a:cubicBezTo>
                  <a:pt x="34126" y="3002"/>
                  <a:pt x="34513" y="2872"/>
                  <a:pt x="35029" y="2742"/>
                </a:cubicBezTo>
                <a:cubicBezTo>
                  <a:pt x="35029" y="2742"/>
                  <a:pt x="35029" y="2742"/>
                  <a:pt x="35674" y="2483"/>
                </a:cubicBezTo>
                <a:cubicBezTo>
                  <a:pt x="35674" y="2483"/>
                  <a:pt x="35674" y="2483"/>
                  <a:pt x="36320" y="2353"/>
                </a:cubicBezTo>
                <a:cubicBezTo>
                  <a:pt x="39803" y="1704"/>
                  <a:pt x="42384" y="2353"/>
                  <a:pt x="44448" y="4039"/>
                </a:cubicBezTo>
                <a:cubicBezTo>
                  <a:pt x="47545" y="6504"/>
                  <a:pt x="47803" y="10396"/>
                  <a:pt x="48061" y="12990"/>
                </a:cubicBezTo>
                <a:cubicBezTo>
                  <a:pt x="48061" y="12990"/>
                  <a:pt x="48061" y="12990"/>
                  <a:pt x="48061" y="13898"/>
                </a:cubicBezTo>
                <a:cubicBezTo>
                  <a:pt x="48964" y="16233"/>
                  <a:pt x="52576" y="25833"/>
                  <a:pt x="58769" y="30892"/>
                </a:cubicBezTo>
                <a:cubicBezTo>
                  <a:pt x="59931" y="31800"/>
                  <a:pt x="61221" y="32837"/>
                  <a:pt x="62511" y="33875"/>
                </a:cubicBezTo>
                <a:cubicBezTo>
                  <a:pt x="62511" y="33875"/>
                  <a:pt x="62511" y="33875"/>
                  <a:pt x="68833" y="38805"/>
                </a:cubicBezTo>
                <a:cubicBezTo>
                  <a:pt x="75671" y="44253"/>
                  <a:pt x="79929" y="51517"/>
                  <a:pt x="81478" y="56058"/>
                </a:cubicBezTo>
                <a:cubicBezTo>
                  <a:pt x="83026" y="60598"/>
                  <a:pt x="85348" y="64619"/>
                  <a:pt x="87671" y="67084"/>
                </a:cubicBezTo>
                <a:cubicBezTo>
                  <a:pt x="89348" y="68640"/>
                  <a:pt x="91283" y="70327"/>
                  <a:pt x="93219" y="72013"/>
                </a:cubicBezTo>
                <a:cubicBezTo>
                  <a:pt x="93219" y="72013"/>
                  <a:pt x="93219" y="72013"/>
                  <a:pt x="93477" y="72143"/>
                </a:cubicBezTo>
                <a:cubicBezTo>
                  <a:pt x="95154" y="73700"/>
                  <a:pt x="96831" y="75127"/>
                  <a:pt x="98121" y="76424"/>
                </a:cubicBezTo>
                <a:cubicBezTo>
                  <a:pt x="100315" y="78629"/>
                  <a:pt x="117604" y="90563"/>
                  <a:pt x="119281" y="91342"/>
                </a:cubicBezTo>
                <a:cubicBezTo>
                  <a:pt x="119281" y="91342"/>
                  <a:pt x="119539" y="91471"/>
                  <a:pt x="120313" y="91471"/>
                </a:cubicBezTo>
                <a:cubicBezTo>
                  <a:pt x="120313" y="91471"/>
                  <a:pt x="120313" y="91471"/>
                  <a:pt x="120700" y="91342"/>
                </a:cubicBezTo>
                <a:cubicBezTo>
                  <a:pt x="122120" y="91342"/>
                  <a:pt x="123797" y="91082"/>
                  <a:pt x="125345" y="90823"/>
                </a:cubicBezTo>
                <a:cubicBezTo>
                  <a:pt x="125345" y="90823"/>
                  <a:pt x="125345" y="90823"/>
                  <a:pt x="126765" y="90563"/>
                </a:cubicBezTo>
                <a:cubicBezTo>
                  <a:pt x="127281" y="90563"/>
                  <a:pt x="127668" y="90563"/>
                  <a:pt x="128055" y="90434"/>
                </a:cubicBezTo>
                <a:cubicBezTo>
                  <a:pt x="128055" y="90434"/>
                  <a:pt x="128055" y="90434"/>
                  <a:pt x="128571" y="90434"/>
                </a:cubicBezTo>
                <a:cubicBezTo>
                  <a:pt x="132958" y="90434"/>
                  <a:pt x="137344" y="92639"/>
                  <a:pt x="139796" y="93806"/>
                </a:cubicBezTo>
                <a:cubicBezTo>
                  <a:pt x="142118" y="95104"/>
                  <a:pt x="145473" y="98347"/>
                  <a:pt x="149473" y="102368"/>
                </a:cubicBezTo>
                <a:cubicBezTo>
                  <a:pt x="149473" y="102368"/>
                  <a:pt x="149473" y="102368"/>
                  <a:pt x="150376" y="103276"/>
                </a:cubicBezTo>
                <a:cubicBezTo>
                  <a:pt x="150892" y="103925"/>
                  <a:pt x="151408" y="104444"/>
                  <a:pt x="151795" y="104703"/>
                </a:cubicBezTo>
                <a:cubicBezTo>
                  <a:pt x="154892" y="107687"/>
                  <a:pt x="160311" y="111578"/>
                  <a:pt x="161343" y="111967"/>
                </a:cubicBezTo>
                <a:cubicBezTo>
                  <a:pt x="162246" y="112097"/>
                  <a:pt x="170245" y="112357"/>
                  <a:pt x="181599" y="112486"/>
                </a:cubicBezTo>
                <a:cubicBezTo>
                  <a:pt x="181599" y="112486"/>
                  <a:pt x="181599" y="112486"/>
                  <a:pt x="183793" y="112486"/>
                </a:cubicBezTo>
                <a:cubicBezTo>
                  <a:pt x="197340" y="112227"/>
                  <a:pt x="205727" y="112097"/>
                  <a:pt x="208823" y="112097"/>
                </a:cubicBezTo>
                <a:cubicBezTo>
                  <a:pt x="208823" y="112097"/>
                  <a:pt x="208823" y="112097"/>
                  <a:pt x="209081" y="112097"/>
                </a:cubicBezTo>
                <a:cubicBezTo>
                  <a:pt x="210629" y="111967"/>
                  <a:pt x="212307" y="111448"/>
                  <a:pt x="213597" y="111059"/>
                </a:cubicBezTo>
                <a:cubicBezTo>
                  <a:pt x="213339" y="110540"/>
                  <a:pt x="213081" y="109892"/>
                  <a:pt x="212694" y="109243"/>
                </a:cubicBezTo>
                <a:cubicBezTo>
                  <a:pt x="210758" y="105741"/>
                  <a:pt x="211791" y="103146"/>
                  <a:pt x="212823" y="100811"/>
                </a:cubicBezTo>
                <a:cubicBezTo>
                  <a:pt x="213210" y="99774"/>
                  <a:pt x="213597" y="98606"/>
                  <a:pt x="214113" y="97049"/>
                </a:cubicBezTo>
                <a:cubicBezTo>
                  <a:pt x="216306" y="90044"/>
                  <a:pt x="221725" y="86283"/>
                  <a:pt x="232434" y="84337"/>
                </a:cubicBezTo>
                <a:cubicBezTo>
                  <a:pt x="233725" y="84207"/>
                  <a:pt x="235015" y="84077"/>
                  <a:pt x="236305" y="84077"/>
                </a:cubicBezTo>
                <a:cubicBezTo>
                  <a:pt x="242627" y="84077"/>
                  <a:pt x="246885" y="87061"/>
                  <a:pt x="249852" y="89655"/>
                </a:cubicBezTo>
                <a:cubicBezTo>
                  <a:pt x="250627" y="90304"/>
                  <a:pt x="251272" y="90823"/>
                  <a:pt x="251917" y="91471"/>
                </a:cubicBezTo>
                <a:cubicBezTo>
                  <a:pt x="252562" y="92120"/>
                  <a:pt x="253207" y="92639"/>
                  <a:pt x="253852" y="93158"/>
                </a:cubicBezTo>
                <a:cubicBezTo>
                  <a:pt x="259142" y="97698"/>
                  <a:pt x="257336" y="103535"/>
                  <a:pt x="255658" y="107168"/>
                </a:cubicBezTo>
                <a:cubicBezTo>
                  <a:pt x="255400" y="107687"/>
                  <a:pt x="255142" y="108205"/>
                  <a:pt x="255013" y="108595"/>
                </a:cubicBezTo>
                <a:cubicBezTo>
                  <a:pt x="255013" y="108595"/>
                  <a:pt x="255013" y="108595"/>
                  <a:pt x="254626" y="109243"/>
                </a:cubicBezTo>
                <a:cubicBezTo>
                  <a:pt x="254497" y="109762"/>
                  <a:pt x="254368" y="110281"/>
                  <a:pt x="254368" y="110930"/>
                </a:cubicBezTo>
                <a:cubicBezTo>
                  <a:pt x="254368" y="110930"/>
                  <a:pt x="254368" y="110930"/>
                  <a:pt x="254368" y="111578"/>
                </a:cubicBezTo>
                <a:cubicBezTo>
                  <a:pt x="254497" y="112486"/>
                  <a:pt x="254497" y="113654"/>
                  <a:pt x="254368" y="114951"/>
                </a:cubicBezTo>
                <a:cubicBezTo>
                  <a:pt x="254368" y="117286"/>
                  <a:pt x="254110" y="119880"/>
                  <a:pt x="253207" y="120399"/>
                </a:cubicBezTo>
                <a:cubicBezTo>
                  <a:pt x="252691" y="120659"/>
                  <a:pt x="251530" y="120788"/>
                  <a:pt x="250498" y="120659"/>
                </a:cubicBezTo>
                <a:cubicBezTo>
                  <a:pt x="249594" y="122864"/>
                  <a:pt x="246240" y="129091"/>
                  <a:pt x="240950" y="129869"/>
                </a:cubicBezTo>
                <a:cubicBezTo>
                  <a:pt x="240950" y="129869"/>
                  <a:pt x="240950" y="129869"/>
                  <a:pt x="238627" y="130258"/>
                </a:cubicBezTo>
                <a:cubicBezTo>
                  <a:pt x="238369" y="130258"/>
                  <a:pt x="237595" y="130128"/>
                  <a:pt x="236563" y="130128"/>
                </a:cubicBezTo>
                <a:cubicBezTo>
                  <a:pt x="236950" y="130647"/>
                  <a:pt x="237337" y="131166"/>
                  <a:pt x="237853" y="131815"/>
                </a:cubicBezTo>
                <a:cubicBezTo>
                  <a:pt x="237853" y="131815"/>
                  <a:pt x="237853" y="131815"/>
                  <a:pt x="238756" y="132982"/>
                </a:cubicBezTo>
                <a:cubicBezTo>
                  <a:pt x="238756" y="132982"/>
                  <a:pt x="238756" y="132982"/>
                  <a:pt x="239402" y="133371"/>
                </a:cubicBezTo>
                <a:cubicBezTo>
                  <a:pt x="239402" y="133371"/>
                  <a:pt x="239402" y="133371"/>
                  <a:pt x="239660" y="133631"/>
                </a:cubicBezTo>
                <a:cubicBezTo>
                  <a:pt x="242627" y="135836"/>
                  <a:pt x="249723" y="141025"/>
                  <a:pt x="255400" y="142841"/>
                </a:cubicBezTo>
                <a:cubicBezTo>
                  <a:pt x="257336" y="143490"/>
                  <a:pt x="259271" y="144138"/>
                  <a:pt x="261206" y="144657"/>
                </a:cubicBezTo>
                <a:cubicBezTo>
                  <a:pt x="267141" y="146473"/>
                  <a:pt x="273206" y="148289"/>
                  <a:pt x="279270" y="151532"/>
                </a:cubicBezTo>
                <a:cubicBezTo>
                  <a:pt x="280431" y="152181"/>
                  <a:pt x="281850" y="152830"/>
                  <a:pt x="283398" y="153478"/>
                </a:cubicBezTo>
                <a:cubicBezTo>
                  <a:pt x="283398" y="153478"/>
                  <a:pt x="298623" y="161262"/>
                  <a:pt x="303784" y="162040"/>
                </a:cubicBezTo>
                <a:lnTo>
                  <a:pt x="304325" y="161950"/>
                </a:lnTo>
                <a:lnTo>
                  <a:pt x="306573" y="159908"/>
                </a:lnTo>
                <a:cubicBezTo>
                  <a:pt x="309357" y="157103"/>
                  <a:pt x="313467" y="157231"/>
                  <a:pt x="313467" y="157231"/>
                </a:cubicBezTo>
                <a:cubicBezTo>
                  <a:pt x="315324" y="157358"/>
                  <a:pt x="318638" y="157996"/>
                  <a:pt x="319301" y="158506"/>
                </a:cubicBezTo>
                <a:cubicBezTo>
                  <a:pt x="319964" y="159143"/>
                  <a:pt x="319036" y="159143"/>
                  <a:pt x="319036" y="159143"/>
                </a:cubicBezTo>
                <a:cubicBezTo>
                  <a:pt x="319036" y="159143"/>
                  <a:pt x="319036" y="159143"/>
                  <a:pt x="318240" y="159398"/>
                </a:cubicBezTo>
                <a:lnTo>
                  <a:pt x="317784" y="159740"/>
                </a:lnTo>
                <a:lnTo>
                  <a:pt x="320944" y="159316"/>
                </a:lnTo>
                <a:cubicBezTo>
                  <a:pt x="321976" y="159316"/>
                  <a:pt x="323138" y="159316"/>
                  <a:pt x="324299" y="159316"/>
                </a:cubicBezTo>
                <a:cubicBezTo>
                  <a:pt x="325331" y="159316"/>
                  <a:pt x="326492" y="159316"/>
                  <a:pt x="327782" y="159446"/>
                </a:cubicBezTo>
                <a:cubicBezTo>
                  <a:pt x="332621" y="159770"/>
                  <a:pt x="334846" y="160678"/>
                  <a:pt x="335862" y="161505"/>
                </a:cubicBezTo>
                <a:lnTo>
                  <a:pt x="336492" y="162709"/>
                </a:lnTo>
                <a:lnTo>
                  <a:pt x="339322" y="162709"/>
                </a:lnTo>
                <a:cubicBezTo>
                  <a:pt x="348248" y="162321"/>
                  <a:pt x="359502" y="159605"/>
                  <a:pt x="365970" y="157147"/>
                </a:cubicBezTo>
                <a:cubicBezTo>
                  <a:pt x="372308" y="154689"/>
                  <a:pt x="378517" y="153654"/>
                  <a:pt x="384597" y="152620"/>
                </a:cubicBezTo>
                <a:cubicBezTo>
                  <a:pt x="386537" y="152232"/>
                  <a:pt x="388478" y="151844"/>
                  <a:pt x="390547" y="151455"/>
                </a:cubicBezTo>
                <a:cubicBezTo>
                  <a:pt x="396498" y="150291"/>
                  <a:pt x="404647" y="145764"/>
                  <a:pt x="406976" y="144471"/>
                </a:cubicBezTo>
                <a:cubicBezTo>
                  <a:pt x="406976" y="144471"/>
                  <a:pt x="406976" y="144471"/>
                  <a:pt x="407364" y="144212"/>
                </a:cubicBezTo>
                <a:cubicBezTo>
                  <a:pt x="407364" y="144212"/>
                  <a:pt x="407364" y="144212"/>
                  <a:pt x="408140" y="143953"/>
                </a:cubicBezTo>
                <a:cubicBezTo>
                  <a:pt x="408140" y="143953"/>
                  <a:pt x="408140" y="143953"/>
                  <a:pt x="408916" y="143307"/>
                </a:cubicBezTo>
                <a:cubicBezTo>
                  <a:pt x="414608" y="140332"/>
                  <a:pt x="420041" y="137745"/>
                  <a:pt x="422757" y="136451"/>
                </a:cubicBezTo>
                <a:cubicBezTo>
                  <a:pt x="423145" y="136322"/>
                  <a:pt x="425733" y="135287"/>
                  <a:pt x="427802" y="134770"/>
                </a:cubicBezTo>
                <a:cubicBezTo>
                  <a:pt x="427802" y="134770"/>
                  <a:pt x="427802" y="134770"/>
                  <a:pt x="428190" y="134640"/>
                </a:cubicBezTo>
                <a:cubicBezTo>
                  <a:pt x="428190" y="134640"/>
                  <a:pt x="428190" y="134640"/>
                  <a:pt x="428837" y="134511"/>
                </a:cubicBezTo>
                <a:cubicBezTo>
                  <a:pt x="428837" y="134511"/>
                  <a:pt x="428837" y="134511"/>
                  <a:pt x="429225" y="134382"/>
                </a:cubicBezTo>
                <a:cubicBezTo>
                  <a:pt x="429225" y="134382"/>
                  <a:pt x="429225" y="134382"/>
                  <a:pt x="429355" y="134252"/>
                </a:cubicBezTo>
                <a:cubicBezTo>
                  <a:pt x="431942" y="133088"/>
                  <a:pt x="434141" y="130113"/>
                  <a:pt x="434399" y="129467"/>
                </a:cubicBezTo>
                <a:cubicBezTo>
                  <a:pt x="434399" y="129208"/>
                  <a:pt x="442549" y="99199"/>
                  <a:pt x="464540" y="84066"/>
                </a:cubicBezTo>
                <a:cubicBezTo>
                  <a:pt x="476052" y="76176"/>
                  <a:pt x="482003" y="72166"/>
                  <a:pt x="485237" y="69967"/>
                </a:cubicBezTo>
                <a:cubicBezTo>
                  <a:pt x="485237" y="69967"/>
                  <a:pt x="485237" y="69967"/>
                  <a:pt x="485495" y="69838"/>
                </a:cubicBezTo>
                <a:cubicBezTo>
                  <a:pt x="488341" y="67897"/>
                  <a:pt x="489505" y="67121"/>
                  <a:pt x="490670" y="66216"/>
                </a:cubicBezTo>
                <a:cubicBezTo>
                  <a:pt x="491575" y="65569"/>
                  <a:pt x="493257" y="63629"/>
                  <a:pt x="494809" y="61818"/>
                </a:cubicBezTo>
                <a:cubicBezTo>
                  <a:pt x="497008" y="59231"/>
                  <a:pt x="499466" y="56256"/>
                  <a:pt x="501924" y="54187"/>
                </a:cubicBezTo>
                <a:cubicBezTo>
                  <a:pt x="503476" y="53023"/>
                  <a:pt x="504640" y="51341"/>
                  <a:pt x="506710" y="50048"/>
                </a:cubicBezTo>
                <a:cubicBezTo>
                  <a:pt x="511237" y="47461"/>
                  <a:pt x="516929" y="44098"/>
                  <a:pt x="520034" y="38665"/>
                </a:cubicBezTo>
                <a:cubicBezTo>
                  <a:pt x="523656" y="32586"/>
                  <a:pt x="540989" y="9303"/>
                  <a:pt x="550432" y="6199"/>
                </a:cubicBezTo>
                <a:cubicBezTo>
                  <a:pt x="553020" y="5423"/>
                  <a:pt x="555477" y="4647"/>
                  <a:pt x="558323" y="4517"/>
                </a:cubicBezTo>
                <a:cubicBezTo>
                  <a:pt x="564791" y="4259"/>
                  <a:pt x="571647" y="7751"/>
                  <a:pt x="582254" y="16805"/>
                </a:cubicBezTo>
                <a:cubicBezTo>
                  <a:pt x="597389" y="29611"/>
                  <a:pt x="603986" y="35690"/>
                  <a:pt x="604762" y="36337"/>
                </a:cubicBezTo>
                <a:cubicBezTo>
                  <a:pt x="610195" y="40476"/>
                  <a:pt x="616792" y="45132"/>
                  <a:pt x="618345" y="45650"/>
                </a:cubicBezTo>
                <a:cubicBezTo>
                  <a:pt x="618992" y="45908"/>
                  <a:pt x="619897" y="46296"/>
                  <a:pt x="621061" y="46814"/>
                </a:cubicBezTo>
                <a:cubicBezTo>
                  <a:pt x="647709" y="57162"/>
                  <a:pt x="650943" y="60007"/>
                  <a:pt x="652366" y="62724"/>
                </a:cubicBezTo>
                <a:cubicBezTo>
                  <a:pt x="653142" y="64146"/>
                  <a:pt x="653271" y="65310"/>
                  <a:pt x="653271" y="66216"/>
                </a:cubicBezTo>
                <a:cubicBezTo>
                  <a:pt x="653142" y="66992"/>
                  <a:pt x="652366" y="71648"/>
                  <a:pt x="645898" y="69450"/>
                </a:cubicBezTo>
                <a:cubicBezTo>
                  <a:pt x="645122" y="69062"/>
                  <a:pt x="644345" y="68803"/>
                  <a:pt x="643569" y="68544"/>
                </a:cubicBezTo>
                <a:cubicBezTo>
                  <a:pt x="643569" y="68544"/>
                  <a:pt x="643569" y="68544"/>
                  <a:pt x="643440" y="68415"/>
                </a:cubicBezTo>
                <a:cubicBezTo>
                  <a:pt x="642923" y="68156"/>
                  <a:pt x="642405" y="67897"/>
                  <a:pt x="641888" y="67768"/>
                </a:cubicBezTo>
                <a:cubicBezTo>
                  <a:pt x="635032" y="65310"/>
                  <a:pt x="629340" y="65957"/>
                  <a:pt x="626235" y="66733"/>
                </a:cubicBezTo>
                <a:cubicBezTo>
                  <a:pt x="626235" y="66733"/>
                  <a:pt x="626235" y="66733"/>
                  <a:pt x="625459" y="67121"/>
                </a:cubicBezTo>
                <a:cubicBezTo>
                  <a:pt x="625459" y="67121"/>
                  <a:pt x="625459" y="67121"/>
                  <a:pt x="625330" y="67121"/>
                </a:cubicBezTo>
                <a:cubicBezTo>
                  <a:pt x="624683" y="67380"/>
                  <a:pt x="624036" y="67509"/>
                  <a:pt x="623390" y="67768"/>
                </a:cubicBezTo>
                <a:cubicBezTo>
                  <a:pt x="622613" y="67897"/>
                  <a:pt x="621708" y="68027"/>
                  <a:pt x="620932" y="68156"/>
                </a:cubicBezTo>
                <a:cubicBezTo>
                  <a:pt x="619897" y="68156"/>
                  <a:pt x="618862" y="68027"/>
                  <a:pt x="617957" y="67768"/>
                </a:cubicBezTo>
                <a:cubicBezTo>
                  <a:pt x="614205" y="66863"/>
                  <a:pt x="612006" y="62206"/>
                  <a:pt x="609807" y="59361"/>
                </a:cubicBezTo>
                <a:cubicBezTo>
                  <a:pt x="609160" y="58584"/>
                  <a:pt x="608255" y="57550"/>
                  <a:pt x="607867" y="57162"/>
                </a:cubicBezTo>
                <a:cubicBezTo>
                  <a:pt x="607867" y="57162"/>
                  <a:pt x="607867" y="57162"/>
                  <a:pt x="606961" y="56515"/>
                </a:cubicBezTo>
                <a:cubicBezTo>
                  <a:pt x="606961" y="56515"/>
                  <a:pt x="606961" y="56515"/>
                  <a:pt x="606185" y="55868"/>
                </a:cubicBezTo>
                <a:cubicBezTo>
                  <a:pt x="604633" y="54316"/>
                  <a:pt x="600493" y="51212"/>
                  <a:pt x="588205" y="49789"/>
                </a:cubicBezTo>
                <a:cubicBezTo>
                  <a:pt x="585617" y="49401"/>
                  <a:pt x="583030" y="48754"/>
                  <a:pt x="580573" y="47719"/>
                </a:cubicBezTo>
                <a:cubicBezTo>
                  <a:pt x="569707" y="42545"/>
                  <a:pt x="564662" y="38665"/>
                  <a:pt x="561945" y="35819"/>
                </a:cubicBezTo>
                <a:cubicBezTo>
                  <a:pt x="561945" y="35819"/>
                  <a:pt x="561945" y="35819"/>
                  <a:pt x="561816" y="35819"/>
                </a:cubicBezTo>
                <a:cubicBezTo>
                  <a:pt x="561428" y="35431"/>
                  <a:pt x="560134" y="34397"/>
                  <a:pt x="558582" y="36725"/>
                </a:cubicBezTo>
                <a:cubicBezTo>
                  <a:pt x="557418" y="38277"/>
                  <a:pt x="556124" y="40088"/>
                  <a:pt x="555219" y="41511"/>
                </a:cubicBezTo>
                <a:cubicBezTo>
                  <a:pt x="551597" y="46426"/>
                  <a:pt x="549268" y="54704"/>
                  <a:pt x="546034" y="60783"/>
                </a:cubicBezTo>
                <a:cubicBezTo>
                  <a:pt x="543965" y="64793"/>
                  <a:pt x="543059" y="66604"/>
                  <a:pt x="542412" y="67509"/>
                </a:cubicBezTo>
                <a:cubicBezTo>
                  <a:pt x="541895" y="68285"/>
                  <a:pt x="540601" y="71260"/>
                  <a:pt x="539696" y="73201"/>
                </a:cubicBezTo>
                <a:cubicBezTo>
                  <a:pt x="538144" y="76952"/>
                  <a:pt x="536333" y="81091"/>
                  <a:pt x="534651" y="83419"/>
                </a:cubicBezTo>
                <a:cubicBezTo>
                  <a:pt x="532193" y="87170"/>
                  <a:pt x="526889" y="94672"/>
                  <a:pt x="512660" y="97130"/>
                </a:cubicBezTo>
                <a:cubicBezTo>
                  <a:pt x="502441" y="98941"/>
                  <a:pt x="499337" y="108383"/>
                  <a:pt x="499207" y="108771"/>
                </a:cubicBezTo>
                <a:cubicBezTo>
                  <a:pt x="499207" y="108771"/>
                  <a:pt x="499207" y="108771"/>
                  <a:pt x="498948" y="109288"/>
                </a:cubicBezTo>
                <a:cubicBezTo>
                  <a:pt x="497655" y="111875"/>
                  <a:pt x="485495" y="134382"/>
                  <a:pt x="476440" y="142660"/>
                </a:cubicBezTo>
                <a:cubicBezTo>
                  <a:pt x="471137" y="147575"/>
                  <a:pt x="467256" y="149774"/>
                  <a:pt x="464410" y="151326"/>
                </a:cubicBezTo>
                <a:cubicBezTo>
                  <a:pt x="462470" y="152490"/>
                  <a:pt x="461306" y="153137"/>
                  <a:pt x="460400" y="154172"/>
                </a:cubicBezTo>
                <a:cubicBezTo>
                  <a:pt x="459365" y="155465"/>
                  <a:pt x="458460" y="156888"/>
                  <a:pt x="457813" y="157923"/>
                </a:cubicBezTo>
                <a:cubicBezTo>
                  <a:pt x="458330" y="158311"/>
                  <a:pt x="458977" y="158570"/>
                  <a:pt x="459624" y="158699"/>
                </a:cubicBezTo>
                <a:cubicBezTo>
                  <a:pt x="463505" y="159993"/>
                  <a:pt x="464410" y="162580"/>
                  <a:pt x="465316" y="165037"/>
                </a:cubicBezTo>
                <a:cubicBezTo>
                  <a:pt x="465704" y="166072"/>
                  <a:pt x="466092" y="167107"/>
                  <a:pt x="466739" y="168659"/>
                </a:cubicBezTo>
                <a:cubicBezTo>
                  <a:pt x="469973" y="175256"/>
                  <a:pt x="468550" y="181723"/>
                  <a:pt x="461823" y="190389"/>
                </a:cubicBezTo>
                <a:cubicBezTo>
                  <a:pt x="456778" y="197245"/>
                  <a:pt x="450052" y="198280"/>
                  <a:pt x="445524" y="198409"/>
                </a:cubicBezTo>
                <a:cubicBezTo>
                  <a:pt x="444489" y="198409"/>
                  <a:pt x="443584" y="198409"/>
                  <a:pt x="442678" y="198409"/>
                </a:cubicBezTo>
                <a:cubicBezTo>
                  <a:pt x="442678" y="198409"/>
                  <a:pt x="442678" y="198409"/>
                  <a:pt x="442031" y="198409"/>
                </a:cubicBezTo>
                <a:cubicBezTo>
                  <a:pt x="441385" y="198409"/>
                  <a:pt x="440738" y="198409"/>
                  <a:pt x="440220" y="198409"/>
                </a:cubicBezTo>
                <a:cubicBezTo>
                  <a:pt x="440220" y="198409"/>
                  <a:pt x="440220" y="198409"/>
                  <a:pt x="439703" y="198538"/>
                </a:cubicBezTo>
                <a:cubicBezTo>
                  <a:pt x="432071" y="198538"/>
                  <a:pt x="429872" y="191295"/>
                  <a:pt x="428966" y="187932"/>
                </a:cubicBezTo>
                <a:cubicBezTo>
                  <a:pt x="428966" y="187932"/>
                  <a:pt x="428966" y="187932"/>
                  <a:pt x="428449" y="186380"/>
                </a:cubicBezTo>
                <a:cubicBezTo>
                  <a:pt x="428449" y="186380"/>
                  <a:pt x="428449" y="186380"/>
                  <a:pt x="427414" y="185345"/>
                </a:cubicBezTo>
                <a:cubicBezTo>
                  <a:pt x="427414" y="185345"/>
                  <a:pt x="427414" y="185345"/>
                  <a:pt x="426897" y="184957"/>
                </a:cubicBezTo>
                <a:cubicBezTo>
                  <a:pt x="424698" y="183534"/>
                  <a:pt x="420300" y="180300"/>
                  <a:pt x="420429" y="178878"/>
                </a:cubicBezTo>
                <a:cubicBezTo>
                  <a:pt x="420558" y="177584"/>
                  <a:pt x="422757" y="175256"/>
                  <a:pt x="423533" y="174480"/>
                </a:cubicBezTo>
                <a:cubicBezTo>
                  <a:pt x="422887" y="172151"/>
                  <a:pt x="422240" y="168142"/>
                  <a:pt x="423663" y="164908"/>
                </a:cubicBezTo>
                <a:cubicBezTo>
                  <a:pt x="414737" y="168400"/>
                  <a:pt x="400249" y="172928"/>
                  <a:pt x="392488" y="174609"/>
                </a:cubicBezTo>
                <a:cubicBezTo>
                  <a:pt x="388866" y="175385"/>
                  <a:pt x="383433" y="175903"/>
                  <a:pt x="376448" y="176161"/>
                </a:cubicBezTo>
                <a:cubicBezTo>
                  <a:pt x="374378" y="176291"/>
                  <a:pt x="372179" y="176291"/>
                  <a:pt x="369850" y="176291"/>
                </a:cubicBezTo>
                <a:cubicBezTo>
                  <a:pt x="366487" y="176291"/>
                  <a:pt x="362994" y="175903"/>
                  <a:pt x="362994" y="175903"/>
                </a:cubicBezTo>
                <a:cubicBezTo>
                  <a:pt x="358596" y="175256"/>
                  <a:pt x="353551" y="174609"/>
                  <a:pt x="347213" y="174221"/>
                </a:cubicBezTo>
                <a:cubicBezTo>
                  <a:pt x="337899" y="173704"/>
                  <a:pt x="330397" y="174480"/>
                  <a:pt x="325869" y="175256"/>
                </a:cubicBezTo>
                <a:lnTo>
                  <a:pt x="316036" y="174975"/>
                </a:lnTo>
                <a:lnTo>
                  <a:pt x="305203" y="175272"/>
                </a:lnTo>
                <a:cubicBezTo>
                  <a:pt x="301978" y="174623"/>
                  <a:pt x="299010" y="173845"/>
                  <a:pt x="298365" y="173715"/>
                </a:cubicBezTo>
                <a:cubicBezTo>
                  <a:pt x="292172" y="172418"/>
                  <a:pt x="283656" y="172029"/>
                  <a:pt x="283527" y="172029"/>
                </a:cubicBezTo>
                <a:cubicBezTo>
                  <a:pt x="278108" y="171510"/>
                  <a:pt x="259916" y="169694"/>
                  <a:pt x="251143" y="166710"/>
                </a:cubicBezTo>
                <a:cubicBezTo>
                  <a:pt x="240950" y="163078"/>
                  <a:pt x="219145" y="152830"/>
                  <a:pt x="214629" y="149068"/>
                </a:cubicBezTo>
                <a:cubicBezTo>
                  <a:pt x="214629" y="149068"/>
                  <a:pt x="214629" y="149068"/>
                  <a:pt x="213726" y="148419"/>
                </a:cubicBezTo>
                <a:cubicBezTo>
                  <a:pt x="213726" y="148419"/>
                  <a:pt x="213726" y="148419"/>
                  <a:pt x="213210" y="148160"/>
                </a:cubicBezTo>
                <a:cubicBezTo>
                  <a:pt x="212694" y="147900"/>
                  <a:pt x="211791" y="147641"/>
                  <a:pt x="210629" y="147641"/>
                </a:cubicBezTo>
                <a:cubicBezTo>
                  <a:pt x="208565" y="147641"/>
                  <a:pt x="206888" y="148419"/>
                  <a:pt x="206759" y="148419"/>
                </a:cubicBezTo>
                <a:cubicBezTo>
                  <a:pt x="206759" y="148419"/>
                  <a:pt x="206759" y="148419"/>
                  <a:pt x="204178" y="149586"/>
                </a:cubicBezTo>
                <a:cubicBezTo>
                  <a:pt x="200050" y="151273"/>
                  <a:pt x="192824" y="153478"/>
                  <a:pt x="183535" y="153867"/>
                </a:cubicBezTo>
                <a:cubicBezTo>
                  <a:pt x="179406" y="153997"/>
                  <a:pt x="175277" y="153738"/>
                  <a:pt x="171277" y="153219"/>
                </a:cubicBezTo>
                <a:cubicBezTo>
                  <a:pt x="153214" y="150365"/>
                  <a:pt x="131409" y="139339"/>
                  <a:pt x="123281" y="135187"/>
                </a:cubicBezTo>
                <a:cubicBezTo>
                  <a:pt x="123281" y="135187"/>
                  <a:pt x="123281" y="135187"/>
                  <a:pt x="121217" y="134150"/>
                </a:cubicBezTo>
                <a:cubicBezTo>
                  <a:pt x="115152" y="131166"/>
                  <a:pt x="102379" y="120788"/>
                  <a:pt x="100186" y="118583"/>
                </a:cubicBezTo>
                <a:cubicBezTo>
                  <a:pt x="99799" y="118064"/>
                  <a:pt x="99154" y="117416"/>
                  <a:pt x="98380" y="116378"/>
                </a:cubicBezTo>
                <a:cubicBezTo>
                  <a:pt x="98380" y="116378"/>
                  <a:pt x="98380" y="116378"/>
                  <a:pt x="98121" y="115989"/>
                </a:cubicBezTo>
                <a:cubicBezTo>
                  <a:pt x="94896" y="111967"/>
                  <a:pt x="87929" y="103535"/>
                  <a:pt x="76059" y="93677"/>
                </a:cubicBezTo>
                <a:cubicBezTo>
                  <a:pt x="68962" y="87839"/>
                  <a:pt x="64188" y="82131"/>
                  <a:pt x="61995" y="76943"/>
                </a:cubicBezTo>
                <a:cubicBezTo>
                  <a:pt x="61995" y="76943"/>
                  <a:pt x="61995" y="76943"/>
                  <a:pt x="61737" y="76553"/>
                </a:cubicBezTo>
                <a:cubicBezTo>
                  <a:pt x="60705" y="74219"/>
                  <a:pt x="59286" y="69419"/>
                  <a:pt x="58769" y="67473"/>
                </a:cubicBezTo>
                <a:cubicBezTo>
                  <a:pt x="58769" y="67473"/>
                  <a:pt x="58769" y="67473"/>
                  <a:pt x="58253" y="66435"/>
                </a:cubicBezTo>
                <a:cubicBezTo>
                  <a:pt x="57350" y="64489"/>
                  <a:pt x="55931" y="61765"/>
                  <a:pt x="54641" y="59819"/>
                </a:cubicBezTo>
                <a:cubicBezTo>
                  <a:pt x="52705" y="56836"/>
                  <a:pt x="48190" y="49053"/>
                  <a:pt x="44706" y="42826"/>
                </a:cubicBezTo>
                <a:cubicBezTo>
                  <a:pt x="44706" y="42826"/>
                  <a:pt x="44706" y="42826"/>
                  <a:pt x="44577" y="42567"/>
                </a:cubicBezTo>
                <a:cubicBezTo>
                  <a:pt x="44577" y="42567"/>
                  <a:pt x="44577" y="42567"/>
                  <a:pt x="43932" y="41658"/>
                </a:cubicBezTo>
                <a:cubicBezTo>
                  <a:pt x="35287" y="28167"/>
                  <a:pt x="25353" y="22460"/>
                  <a:pt x="25224" y="22460"/>
                </a:cubicBezTo>
                <a:cubicBezTo>
                  <a:pt x="25224" y="22460"/>
                  <a:pt x="25224" y="22460"/>
                  <a:pt x="24449" y="21941"/>
                </a:cubicBezTo>
                <a:cubicBezTo>
                  <a:pt x="24449" y="21941"/>
                  <a:pt x="24449" y="21941"/>
                  <a:pt x="23675" y="21552"/>
                </a:cubicBezTo>
                <a:cubicBezTo>
                  <a:pt x="18772" y="19995"/>
                  <a:pt x="4580" y="12082"/>
                  <a:pt x="1999" y="9358"/>
                </a:cubicBezTo>
                <a:cubicBezTo>
                  <a:pt x="193" y="7542"/>
                  <a:pt x="-452" y="5077"/>
                  <a:pt x="322" y="3002"/>
                </a:cubicBezTo>
                <a:cubicBezTo>
                  <a:pt x="1483" y="407"/>
                  <a:pt x="3612" y="-112"/>
                  <a:pt x="5451" y="1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000" indent="-342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9028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, afbeelding (R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ame picture 1"/>
          <p:cNvSpPr>
            <a:spLocks noGrp="1" noSelect="1"/>
          </p:cNvSpPr>
          <p:nvPr>
            <p:ph type="pic" sz="quarter" idx="16" hasCustomPrompt="1"/>
          </p:nvPr>
        </p:nvSpPr>
        <p:spPr bwMode="gray">
          <a:xfrm>
            <a:off x="5126400" y="0"/>
            <a:ext cx="7066800" cy="6858000"/>
          </a:xfrm>
        </p:spPr>
        <p:txBody>
          <a:bodyPr/>
          <a:lstStyle>
            <a:lvl1pPr marL="0" indent="0" algn="r">
              <a:lnSpc>
                <a:spcPct val="100000"/>
              </a:lnSpc>
              <a:buFontTx/>
              <a:buNone/>
              <a:defRPr baseline="0"/>
            </a:lvl1pPr>
          </a:lstStyle>
          <a:p>
            <a:r>
              <a:rPr lang="nl-NL"/>
              <a:t>[Klik op het pictogram om een afbeelding in te voegen]</a:t>
            </a:r>
          </a:p>
        </p:txBody>
      </p:sp>
      <p:sp>
        <p:nvSpPr>
          <p:cNvPr id="2" name="Title 2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615492" y="2072279"/>
            <a:ext cx="3960000" cy="1764000"/>
          </a:xfrm>
        </p:spPr>
        <p:txBody>
          <a:bodyPr/>
          <a:lstStyle>
            <a:lvl1pPr>
              <a:defRPr sz="6000" b="0" baseline="0"/>
            </a:lvl1pPr>
          </a:lstStyle>
          <a:p>
            <a:r>
              <a:rPr lang="nl-NL"/>
              <a:t>[Titel]</a:t>
            </a:r>
          </a:p>
        </p:txBody>
      </p:sp>
      <p:sp>
        <p:nvSpPr>
          <p:cNvPr id="7" name="Frame Text 3 (JU-Free)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5492" y="4543426"/>
            <a:ext cx="3960000" cy="1447800"/>
          </a:xfrm>
        </p:spPr>
        <p:txBody>
          <a:bodyPr lIns="0"/>
          <a:lstStyle>
            <a:lvl1pPr marL="0" indent="0">
              <a:buNone/>
              <a:defRPr b="0">
                <a:solidFill>
                  <a:schemeClr val="bg2"/>
                </a:solidFill>
              </a:defRPr>
            </a:lvl1pPr>
            <a:lvl2pPr marL="0" indent="0">
              <a:buNone/>
              <a:defRPr b="0">
                <a:solidFill>
                  <a:schemeClr val="bg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5pPr>
            <a:lvl6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6pPr>
            <a:lvl7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7pPr>
            <a:lvl8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8pPr>
            <a:lvl9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9pPr>
          </a:lstStyle>
          <a:p>
            <a:pPr lvl="0"/>
            <a:r>
              <a:rPr lang="nl-NL"/>
              <a:t>[Tekst]</a:t>
            </a:r>
          </a:p>
          <a:p>
            <a:pPr lvl="0"/>
            <a:r>
              <a:rPr lang="nl-NL"/>
              <a:t>JU-LEVEL1=Basistekst</a:t>
            </a:r>
          </a:p>
        </p:txBody>
      </p:sp>
      <p:sp>
        <p:nvSpPr>
          <p:cNvPr id="5" name="Placeholder 4"/>
          <p:cNvSpPr>
            <a:spLocks noGrp="1" noSelect="1"/>
          </p:cNvSpPr>
          <p:nvPr>
            <p:ph type="body" sz="quarter" idx="17" hasCustomPrompt="1"/>
          </p:nvPr>
        </p:nvSpPr>
        <p:spPr bwMode="gray">
          <a:xfrm>
            <a:off x="7762874" y="590580"/>
            <a:ext cx="1800000" cy="18000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1000">
                <a:latin typeface="+mj-lt"/>
              </a:defRPr>
            </a:lvl1pPr>
            <a:lvl2pPr marL="0" indent="0" algn="ctr">
              <a:lnSpc>
                <a:spcPct val="100000"/>
              </a:lnSpc>
              <a:buNone/>
              <a:defRPr sz="11000">
                <a:latin typeface="+mj-lt"/>
              </a:defRPr>
            </a:lvl2pPr>
            <a:lvl3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1000">
                <a:latin typeface="+mj-lt"/>
              </a:defRPr>
            </a:lvl3pPr>
            <a:lvl4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1000">
                <a:latin typeface="+mj-lt"/>
              </a:defRPr>
            </a:lvl4pPr>
            <a:lvl5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1000">
                <a:latin typeface="+mj-lt"/>
              </a:defRPr>
            </a:lvl5pPr>
            <a:lvl6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1000" b="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1000" b="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1000" b="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1000" b="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lvl="0"/>
            <a:r>
              <a:rPr lang="nl-NL"/>
              <a:t>[?]</a:t>
            </a:r>
          </a:p>
        </p:txBody>
      </p:sp>
      <p:sp>
        <p:nvSpPr>
          <p:cNvPr id="8" name="Koptekst groen 5 (JU-Free)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19125" y="466725"/>
            <a:ext cx="4343400" cy="216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300">
                <a:solidFill>
                  <a:schemeClr val="tx2"/>
                </a:solidFill>
                <a:latin typeface="+mj-lt"/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9pPr>
          </a:lstStyle>
          <a:p>
            <a:pPr lvl="0"/>
            <a:r>
              <a:rPr lang="nl-NL"/>
              <a:t>[Kopje]</a:t>
            </a:r>
          </a:p>
          <a:p>
            <a:pPr lvl="0"/>
            <a:r>
              <a:rPr lang="nl-NL"/>
              <a:t>JU-LEVEL1=Kopje</a:t>
            </a:r>
          </a:p>
        </p:txBody>
      </p:sp>
    </p:spTree>
    <p:extLst>
      <p:ext uri="{BB962C8B-B14F-4D97-AF65-F5344CB8AC3E}">
        <p14:creationId xmlns:p14="http://schemas.microsoft.com/office/powerpoint/2010/main" val="41180706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/>
              <a:t>[Titel]</a:t>
            </a:r>
          </a:p>
        </p:txBody>
      </p:sp>
      <p:sp>
        <p:nvSpPr>
          <p:cNvPr id="3" name="Content Placeholder 2"/>
          <p:cNvSpPr>
            <a:spLocks noGrp="1" noSelect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 baseline="0"/>
            </a:lvl1pPr>
          </a:lstStyle>
          <a:p>
            <a:pPr lvl="0"/>
            <a:r>
              <a:rPr lang="nl-NL"/>
              <a:t>[Typ tekst of klik op een pictogram om een object in te voegen]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D8E8BF8-368E-4519-97B9-BB9C028FE77E}"/>
              </a:ext>
            </a:extLst>
          </p:cNvPr>
          <p:cNvSpPr>
            <a:spLocks noGrp="1" noSelect="1"/>
          </p:cNvSpPr>
          <p:nvPr>
            <p:ph type="dt" sz="half" idx="10"/>
          </p:nvPr>
        </p:nvSpPr>
        <p:spPr bwMode="gray"/>
        <p:txBody>
          <a:bodyPr/>
          <a:lstStyle/>
          <a:p>
            <a:fld id="{E43E99D9-439A-41CF-930E-834F080133BB}" type="datetime1">
              <a:rPr lang="en-GB" smtClean="0"/>
              <a:t>08/12/2024</a:t>
            </a:fld>
            <a:r>
              <a:rPr lang="nl-NL"/>
              <a:t>  |</a:t>
            </a:r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5F997BB-85D4-4FAC-AD40-6F1F46AEF127}"/>
              </a:ext>
            </a:extLst>
          </p:cNvPr>
          <p:cNvSpPr>
            <a:spLocks noGrp="1" noSelect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l"/>
            <a:r>
              <a:rPr lang="nl-NL"/>
              <a:t>M. Minkman, lezing Ter Weel, nov 2023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A2E47F5-2B08-423E-9537-47A976EE3DF9}"/>
              </a:ext>
            </a:extLst>
          </p:cNvPr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5425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/>
              <a:t>[Titel]</a:t>
            </a:r>
          </a:p>
        </p:txBody>
      </p:sp>
      <p:sp>
        <p:nvSpPr>
          <p:cNvPr id="8" name="Placeholder 2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1378800" y="1879200"/>
            <a:ext cx="10116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[Tekst]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247927A0-F4C4-45B4-85AA-42A2535A9162}"/>
              </a:ext>
            </a:extLst>
          </p:cNvPr>
          <p:cNvSpPr>
            <a:spLocks noGrp="1" noSelect="1"/>
          </p:cNvSpPr>
          <p:nvPr>
            <p:ph type="dt" sz="half" idx="14"/>
          </p:nvPr>
        </p:nvSpPr>
        <p:spPr bwMode="gray"/>
        <p:txBody>
          <a:bodyPr/>
          <a:lstStyle/>
          <a:p>
            <a:fld id="{54308192-1E6E-41E6-8E4D-3D03536D804A}" type="datetime1">
              <a:rPr lang="en-GB" smtClean="0"/>
              <a:t>08/12/2024</a:t>
            </a:fld>
            <a:r>
              <a:rPr lang="nl-NL"/>
              <a:t>  |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76CA9811-02CC-49F0-9DDA-20F850497998}"/>
              </a:ext>
            </a:extLst>
          </p:cNvPr>
          <p:cNvSpPr>
            <a:spLocks noGrp="1" noSelect="1"/>
          </p:cNvSpPr>
          <p:nvPr>
            <p:ph type="ftr" sz="quarter" idx="15"/>
          </p:nvPr>
        </p:nvSpPr>
        <p:spPr bwMode="gray"/>
        <p:txBody>
          <a:bodyPr/>
          <a:lstStyle/>
          <a:p>
            <a:pPr algn="l"/>
            <a:r>
              <a:rPr lang="nl-NL"/>
              <a:t>M. Minkman, lezing Ter Weel, nov 2023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FCA82B5-993E-4D8C-B2E4-89AA444A3A4C}"/>
              </a:ext>
            </a:extLst>
          </p:cNvPr>
          <p:cNvSpPr>
            <a:spLocks noGrp="1" noSelect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98475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lk met twee tekstvakken"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ame Text 1 (JU-Free)"/>
          <p:cNvSpPr>
            <a:spLocks noGrp="1"/>
          </p:cNvSpPr>
          <p:nvPr userDrawn="1">
            <p:ph type="body" sz="quarter" idx="14" hasCustomPrompt="1"/>
          </p:nvPr>
        </p:nvSpPr>
        <p:spPr bwMode="gray">
          <a:xfrm>
            <a:off x="717225" y="1984350"/>
            <a:ext cx="4464000" cy="3711600"/>
          </a:xfrm>
        </p:spPr>
        <p:txBody>
          <a:bodyPr/>
          <a:lstStyle>
            <a:lvl1pPr marL="0" indent="0">
              <a:buNone/>
              <a:defRPr sz="2800" b="1" baseline="0">
                <a:latin typeface="Trebuchet MS" panose="020B0603020202020204" pitchFamily="34" charset="0"/>
              </a:defRPr>
            </a:lvl1pPr>
            <a:lvl2pPr marL="0" indent="0">
              <a:buNone/>
              <a:defRPr/>
            </a:lvl2pPr>
            <a:lvl3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3pPr>
            <a:lvl4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4pPr>
            <a:lvl5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5pPr>
            <a:lvl6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6pPr>
            <a:lvl7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7pPr>
            <a:lvl8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8pPr>
            <a:lvl9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9pPr>
          </a:lstStyle>
          <a:p>
            <a:pPr lvl="0"/>
            <a:r>
              <a:rPr lang="nl-NL"/>
              <a:t>[Kopje]</a:t>
            </a:r>
          </a:p>
          <a:p>
            <a:pPr lvl="0"/>
            <a:r>
              <a:rPr lang="nl-NL"/>
              <a:t>JU-LEVEL1=Kopje</a:t>
            </a:r>
          </a:p>
          <a:p>
            <a:pPr lvl="1"/>
            <a:r>
              <a:rPr lang="nl-NL"/>
              <a:t>JU-LEVEL2=Tekst</a:t>
            </a:r>
          </a:p>
        </p:txBody>
      </p:sp>
      <p:sp>
        <p:nvSpPr>
          <p:cNvPr id="14" name="Frame Text 2 (JU-Free)"/>
          <p:cNvSpPr>
            <a:spLocks noGrp="1"/>
          </p:cNvSpPr>
          <p:nvPr userDrawn="1">
            <p:ph type="body" sz="quarter" idx="15" hasCustomPrompt="1"/>
          </p:nvPr>
        </p:nvSpPr>
        <p:spPr bwMode="gray">
          <a:xfrm>
            <a:off x="6336975" y="1349474"/>
            <a:ext cx="4464000" cy="4345200"/>
          </a:xfrm>
        </p:spPr>
        <p:txBody>
          <a:bodyPr/>
          <a:lstStyle>
            <a:lvl1pPr marL="0" indent="0">
              <a:buNone/>
              <a:defRPr sz="2800" b="1" baseline="0">
                <a:latin typeface="Trebuchet MS" panose="020B0603020202020204" pitchFamily="34" charset="0"/>
              </a:defRPr>
            </a:lvl1pPr>
            <a:lvl2pPr marL="0" indent="0">
              <a:buNone/>
              <a:defRPr/>
            </a:lvl2pPr>
            <a:lvl3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3pPr>
            <a:lvl4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4pPr>
            <a:lvl5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5pPr>
            <a:lvl6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6pPr>
            <a:lvl7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7pPr>
            <a:lvl8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8pPr>
            <a:lvl9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9pPr>
          </a:lstStyle>
          <a:p>
            <a:pPr lvl="0"/>
            <a:r>
              <a:rPr lang="nl-NL"/>
              <a:t>[Kopje]</a:t>
            </a:r>
          </a:p>
          <a:p>
            <a:pPr lvl="0"/>
            <a:r>
              <a:rPr lang="nl-NL"/>
              <a:t>JU-LEVEL1=Kopje</a:t>
            </a:r>
          </a:p>
          <a:p>
            <a:pPr lvl="1"/>
            <a:r>
              <a:rPr lang="nl-NL"/>
              <a:t>JU-LEVEL2=Tekst</a:t>
            </a:r>
          </a:p>
        </p:txBody>
      </p:sp>
      <p:sp>
        <p:nvSpPr>
          <p:cNvPr id="8" name="Driehoek 4 (PHJU)">
            <a:extLst>
              <a:ext uri="{FF2B5EF4-FFF2-40B4-BE49-F238E27FC236}">
                <a16:creationId xmlns:a16="http://schemas.microsoft.com/office/drawing/2014/main" id="{956E4294-A95B-437E-ACEA-B55A0F963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body" idx="1001" hasCustomPrompt="1"/>
            <p:custDataLst>
              <p:custData r:id="rId1"/>
            </p:custDataLst>
          </p:nvPr>
        </p:nvSpPr>
        <p:spPr bwMode="gray">
          <a:xfrm rot="10800000">
            <a:off x="1677697" y="755866"/>
            <a:ext cx="345681" cy="298001"/>
          </a:xfrm>
          <a:prstGeom prst="triangle">
            <a:avLst/>
          </a:prstGeom>
          <a:solidFill>
            <a:srgbClr val="C2C7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15" name="Placeholder 5 (JU-Free)">
            <a:extLst>
              <a:ext uri="{FF2B5EF4-FFF2-40B4-BE49-F238E27FC236}">
                <a16:creationId xmlns:a16="http://schemas.microsoft.com/office/drawing/2014/main" id="{03E94676-EE4A-4D0E-996B-2DEA7194A06D}"/>
              </a:ext>
            </a:extLst>
          </p:cNvPr>
          <p:cNvSpPr>
            <a:spLocks noGrp="1"/>
          </p:cNvSpPr>
          <p:nvPr>
            <p:ph type="body" idx="1007" hasCustomPrompt="1"/>
            <p:custDataLst>
              <p:custData r:id="rId2"/>
            </p:custDataLst>
          </p:nvPr>
        </p:nvSpPr>
        <p:spPr bwMode="gray">
          <a:xfrm>
            <a:off x="734106" y="317287"/>
            <a:ext cx="2268000" cy="597383"/>
          </a:xfrm>
          <a:prstGeom prst="roundRect">
            <a:avLst/>
          </a:prstGeom>
          <a:solidFill>
            <a:srgbClr val="C4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52000" tIns="54000" rIns="252000" bIns="54000" rtlCol="0" anchor="ctr">
            <a:spAutoFit/>
          </a:bodyPr>
          <a:lstStyle>
            <a:lvl1pPr marL="0" indent="-342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aseline="0"/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sz="1400" b="0" i="0" u="none" baseline="0">
                <a:solidFill>
                  <a:schemeClr val="lt1">
                    <a:lumMod val="100000"/>
                  </a:schemeClr>
                </a:solidFill>
                <a:latin typeface="Georgia" panose="02040502050405020303" pitchFamily="18" charset="0"/>
              </a:defRPr>
            </a:lvl2pPr>
            <a:lvl3pPr marL="0" indent="0">
              <a:buNone/>
              <a:defRPr/>
            </a:lvl3pPr>
            <a:lvl4pPr marL="0" indent="0">
              <a:defRPr b="0"/>
            </a:lvl4pPr>
            <a:lvl5pPr marL="0" indent="0">
              <a:defRPr/>
            </a:lvl5pPr>
            <a:lvl6pPr marL="0" indent="0">
              <a:defRPr/>
            </a:lvl6pPr>
            <a:lvl7pPr marL="0" indent="0">
              <a:defRPr/>
            </a:lvl7pPr>
            <a:lvl8pPr marL="0" indent="0">
              <a:defRPr/>
            </a:lvl8pPr>
            <a:lvl9pPr marL="0" indent="0">
              <a:defRPr sz="1400"/>
            </a:lvl9pPr>
          </a:lstStyle>
          <a:p>
            <a:pPr lvl="0" algn="ctr"/>
            <a:r>
              <a:rPr lang="nl-NL" sz="1400"/>
              <a:t>[Kopje]</a:t>
            </a:r>
          </a:p>
          <a:p>
            <a:pPr lvl="0" algn="ctr"/>
            <a:r>
              <a:rPr lang="nl-NL" sz="1400"/>
              <a:t>JU-LEVEL1=Wolkje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3CE5617-4D14-4D52-8161-53EF2B04383D}"/>
              </a:ext>
            </a:extLst>
          </p:cNvPr>
          <p:cNvSpPr>
            <a:spLocks noGrp="1" noSelect="1"/>
          </p:cNvSpPr>
          <p:nvPr>
            <p:ph type="dt" sz="half" idx="1008"/>
          </p:nvPr>
        </p:nvSpPr>
        <p:spPr bwMode="gray"/>
        <p:txBody>
          <a:bodyPr/>
          <a:lstStyle/>
          <a:p>
            <a:fld id="{1007DD47-FC72-4BFB-A0F0-67E553002067}" type="datetime1">
              <a:rPr lang="en-GB" smtClean="0"/>
              <a:t>08/12/2024</a:t>
            </a:fld>
            <a:r>
              <a:rPr lang="nl-NL"/>
              <a:t>  |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1552005-9789-4B5E-9CB8-D72ECABBB3F6}"/>
              </a:ext>
            </a:extLst>
          </p:cNvPr>
          <p:cNvSpPr>
            <a:spLocks noGrp="1" noSelect="1"/>
          </p:cNvSpPr>
          <p:nvPr>
            <p:ph type="ftr" sz="quarter" idx="1009"/>
          </p:nvPr>
        </p:nvSpPr>
        <p:spPr bwMode="gray"/>
        <p:txBody>
          <a:bodyPr/>
          <a:lstStyle/>
          <a:p>
            <a:pPr algn="l"/>
            <a:r>
              <a:rPr lang="nl-NL"/>
              <a:t>M. Minkman, lezing Ter Weel, nov 2023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913774B-CDC9-476B-8F86-F6A7ED75161B}"/>
              </a:ext>
            </a:extLst>
          </p:cNvPr>
          <p:cNvSpPr>
            <a:spLocks noGrp="1" noSelect="1"/>
          </p:cNvSpPr>
          <p:nvPr>
            <p:ph type="sldNum" sz="quarter" idx="1010"/>
          </p:nvPr>
        </p:nvSpPr>
        <p:spPr bwMode="gray"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29112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lk en teks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822000" y="1684893"/>
            <a:ext cx="10548000" cy="3600000"/>
          </a:xfrm>
        </p:spPr>
        <p:txBody>
          <a:bodyPr anchor="t"/>
          <a:lstStyle>
            <a:lvl1pPr algn="ctr">
              <a:lnSpc>
                <a:spcPct val="150000"/>
              </a:lnSpc>
              <a:defRPr sz="2200" b="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nl-NL"/>
              <a:t>[Tekst]</a:t>
            </a:r>
          </a:p>
        </p:txBody>
      </p:sp>
      <p:sp>
        <p:nvSpPr>
          <p:cNvPr id="6" name="Driehoek 3 (PHJU)">
            <a:extLst>
              <a:ext uri="{FF2B5EF4-FFF2-40B4-BE49-F238E27FC236}">
                <a16:creationId xmlns:a16="http://schemas.microsoft.com/office/drawing/2014/main" id="{81F3CE38-DC3A-4985-9301-B0D6449A3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body" idx="1001" hasCustomPrompt="1"/>
            <p:custDataLst>
              <p:custData r:id="rId1"/>
            </p:custDataLst>
          </p:nvPr>
        </p:nvSpPr>
        <p:spPr bwMode="gray">
          <a:xfrm rot="10800000">
            <a:off x="5909412" y="746722"/>
            <a:ext cx="345681" cy="298001"/>
          </a:xfrm>
          <a:prstGeom prst="triangle">
            <a:avLst/>
          </a:prstGeom>
          <a:solidFill>
            <a:srgbClr val="C2C7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8" name="Placeholder 4 (JU-Free)">
            <a:extLst>
              <a:ext uri="{FF2B5EF4-FFF2-40B4-BE49-F238E27FC236}">
                <a16:creationId xmlns:a16="http://schemas.microsoft.com/office/drawing/2014/main" id="{B9EA41BF-F198-4DE2-9902-CE1E7EA36F53}"/>
              </a:ext>
            </a:extLst>
          </p:cNvPr>
          <p:cNvSpPr>
            <a:spLocks noGrp="1"/>
          </p:cNvSpPr>
          <p:nvPr>
            <p:ph type="body" idx="1000" hasCustomPrompt="1"/>
            <p:custDataLst>
              <p:custData r:id="rId2"/>
            </p:custDataLst>
          </p:nvPr>
        </p:nvSpPr>
        <p:spPr bwMode="gray">
          <a:xfrm>
            <a:off x="4992262" y="317280"/>
            <a:ext cx="2169115" cy="597383"/>
          </a:xfrm>
          <a:prstGeom prst="roundRect">
            <a:avLst/>
          </a:prstGeom>
          <a:solidFill>
            <a:srgbClr val="C4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52000" tIns="54000" rIns="252000" bIns="5400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+mj-lt"/>
              <a:buNone/>
              <a:defRPr sz="1400"/>
            </a:lvl1pPr>
            <a:lvl2pPr marL="0" indent="0">
              <a:buFont typeface="+mj-lt"/>
              <a:buNone/>
              <a:defRPr sz="1400"/>
            </a:lvl2pPr>
            <a:lvl3pPr marL="0" indent="0">
              <a:buNone/>
              <a:defRPr sz="1400"/>
            </a:lvl3pPr>
            <a:lvl4pPr marL="0" indent="0">
              <a:buFont typeface="+mj-lt"/>
              <a:buNone/>
              <a:defRPr sz="1400" b="0"/>
            </a:lvl4pPr>
            <a:lvl5pPr marL="0" indent="0">
              <a:buFont typeface="+mj-lt"/>
              <a:buNone/>
              <a:defRPr sz="1400"/>
            </a:lvl5pPr>
            <a:lvl6pPr marL="0" indent="0">
              <a:buFont typeface="+mj-lt"/>
              <a:buNone/>
              <a:defRPr sz="1400"/>
            </a:lvl6pPr>
            <a:lvl7pPr marL="0" indent="0">
              <a:buFont typeface="+mj-lt"/>
              <a:buNone/>
              <a:defRPr sz="1400"/>
            </a:lvl7pPr>
            <a:lvl8pPr marL="0" indent="0">
              <a:buFont typeface="+mj-lt"/>
              <a:buNone/>
              <a:defRPr sz="1400"/>
            </a:lvl8pPr>
            <a:lvl9pPr marL="0" indent="0">
              <a:buFont typeface="+mj-lt"/>
              <a:buNone/>
              <a:defRPr sz="1400"/>
            </a:lvl9pPr>
          </a:lstStyle>
          <a:p>
            <a:pPr lvl="0" algn="ctr"/>
            <a:r>
              <a:rPr lang="nl-NL" sz="1400"/>
              <a:t>[Kopje]</a:t>
            </a:r>
          </a:p>
          <a:p>
            <a:pPr lvl="0" algn="ctr"/>
            <a:r>
              <a:rPr lang="nl-NL" sz="1400"/>
              <a:t>JU-LEVEL1=Wolkje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A4C2FF2-55B9-4F01-AB90-B866D9D2821B}"/>
              </a:ext>
            </a:extLst>
          </p:cNvPr>
          <p:cNvSpPr>
            <a:spLocks noGrp="1" noSelect="1"/>
          </p:cNvSpPr>
          <p:nvPr>
            <p:ph type="dt" sz="half" idx="1002"/>
          </p:nvPr>
        </p:nvSpPr>
        <p:spPr bwMode="gray"/>
        <p:txBody>
          <a:bodyPr/>
          <a:lstStyle/>
          <a:p>
            <a:fld id="{75F0AD25-476B-4430-AADE-7A080AF6F2FF}" type="datetime1">
              <a:rPr lang="en-GB" smtClean="0"/>
              <a:t>08/12/2024</a:t>
            </a:fld>
            <a:r>
              <a:rPr lang="nl-NL"/>
              <a:t>  |</a:t>
            </a:r>
          </a:p>
        </p:txBody>
      </p:sp>
      <p:sp>
        <p:nvSpPr>
          <p:cNvPr id="9" name="Tijdelijke aanduiding voor voettekst 8">
            <a:extLst>
              <a:ext uri="{FF2B5EF4-FFF2-40B4-BE49-F238E27FC236}">
                <a16:creationId xmlns:a16="http://schemas.microsoft.com/office/drawing/2014/main" id="{620C652A-25C7-48A4-A5D8-BD93B621DAB5}"/>
              </a:ext>
            </a:extLst>
          </p:cNvPr>
          <p:cNvSpPr>
            <a:spLocks noGrp="1" noSelect="1"/>
          </p:cNvSpPr>
          <p:nvPr>
            <p:ph type="ftr" sz="quarter" idx="1003"/>
          </p:nvPr>
        </p:nvSpPr>
        <p:spPr bwMode="gray"/>
        <p:txBody>
          <a:bodyPr/>
          <a:lstStyle/>
          <a:p>
            <a:pPr algn="l"/>
            <a:r>
              <a:rPr lang="nl-NL"/>
              <a:t>M. Minkman, lezing Ter Weel, nov 2023</a:t>
            </a:r>
          </a:p>
        </p:txBody>
      </p:sp>
      <p:sp>
        <p:nvSpPr>
          <p:cNvPr id="10" name="Tijdelijke aanduiding voor dianummer 9">
            <a:extLst>
              <a:ext uri="{FF2B5EF4-FFF2-40B4-BE49-F238E27FC236}">
                <a16:creationId xmlns:a16="http://schemas.microsoft.com/office/drawing/2014/main" id="{256AB838-19E1-4E45-AF02-4E87156C9452}"/>
              </a:ext>
            </a:extLst>
          </p:cNvPr>
          <p:cNvSpPr>
            <a:spLocks noGrp="1" noSelect="1"/>
          </p:cNvSpPr>
          <p:nvPr>
            <p:ph type="sldNum" sz="quarter" idx="1004"/>
          </p:nvPr>
        </p:nvSpPr>
        <p:spPr bwMode="gray"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5979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***Title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633046" y="443504"/>
            <a:ext cx="10863505" cy="900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[Inhoudsopgave]</a:t>
            </a:r>
          </a:p>
        </p:txBody>
      </p:sp>
      <p:sp>
        <p:nvSpPr>
          <p:cNvPr id="8" name="Placeholder 2 (JU-Free)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378800" y="1658220"/>
            <a:ext cx="10117751" cy="4320000"/>
          </a:xfrm>
        </p:spPr>
        <p:txBody>
          <a:bodyPr/>
          <a:lstStyle>
            <a:lvl1pPr marL="252000" indent="-252000">
              <a:buClr>
                <a:schemeClr val="tx2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0" indent="0">
              <a:buClr>
                <a:schemeClr val="tx1"/>
              </a:buClr>
              <a:buFont typeface="+mj-lt"/>
              <a:buNone/>
              <a:defRPr>
                <a:solidFill>
                  <a:schemeClr val="tx1"/>
                </a:solidFill>
              </a:defRPr>
            </a:lvl2pPr>
            <a:lvl3pPr marL="252000" indent="0">
              <a:buClr>
                <a:schemeClr val="tx1"/>
              </a:buClr>
              <a:buNone/>
              <a:defRPr>
                <a:solidFill>
                  <a:schemeClr val="tx1"/>
                </a:solidFill>
              </a:defRPr>
            </a:lvl3pPr>
            <a:lvl4pPr marL="0" indent="0">
              <a:buClr>
                <a:schemeClr val="tx1"/>
              </a:buClr>
              <a:buFont typeface="+mj-lt"/>
              <a:buNone/>
              <a:defRPr b="0"/>
            </a:lvl4pPr>
            <a:lvl5pPr marL="0" indent="0">
              <a:buClr>
                <a:schemeClr val="tx1"/>
              </a:buClr>
              <a:buFont typeface="+mj-lt"/>
              <a:buNone/>
              <a:defRPr>
                <a:solidFill>
                  <a:schemeClr val="tx1"/>
                </a:solidFill>
              </a:defRPr>
            </a:lvl5pPr>
            <a:lvl6pPr marL="0" indent="0">
              <a:buClr>
                <a:schemeClr val="tx1"/>
              </a:buClr>
              <a:buFont typeface="+mj-lt"/>
              <a:buNone/>
              <a:defRPr>
                <a:solidFill>
                  <a:schemeClr val="tx1"/>
                </a:solidFill>
              </a:defRPr>
            </a:lvl6pPr>
            <a:lvl7pPr marL="0" indent="0">
              <a:buClr>
                <a:schemeClr val="tx1"/>
              </a:buClr>
              <a:buFont typeface="+mj-lt"/>
              <a:buNone/>
              <a:defRPr/>
            </a:lvl7pPr>
            <a:lvl8pPr marL="0" indent="0">
              <a:buClr>
                <a:schemeClr val="tx1"/>
              </a:buClr>
              <a:buFont typeface="+mj-lt"/>
              <a:buNone/>
              <a:defRPr/>
            </a:lvl8pPr>
            <a:lvl9pPr marL="0" indent="0">
              <a:buClr>
                <a:schemeClr val="tx1"/>
              </a:buClr>
              <a:buFont typeface="+mj-lt"/>
              <a:buNone/>
              <a:defRPr sz="2000"/>
            </a:lvl9pPr>
          </a:lstStyle>
          <a:p>
            <a:pPr lvl="0"/>
            <a:r>
              <a:rPr lang="nl-NL"/>
              <a:t>[Tekst]</a:t>
            </a:r>
          </a:p>
          <a:p>
            <a:pPr lvl="0"/>
            <a:r>
              <a:rPr lang="nl-NL"/>
              <a:t>JU-LEVEL1=Opsomming nummer 1e niveau</a:t>
            </a:r>
          </a:p>
          <a:p>
            <a:pPr lvl="1"/>
            <a:r>
              <a:rPr lang="nl-NL"/>
              <a:t>JU-LEVEL2=Basistekst</a:t>
            </a:r>
          </a:p>
          <a:p>
            <a:pPr lvl="2"/>
            <a:r>
              <a:rPr lang="nl-NL"/>
              <a:t>JU-LEVEL3=Zwevend 1e niveau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62709AAC-89D1-4FB7-BB36-B317EA9BF5DB}"/>
              </a:ext>
            </a:extLst>
          </p:cNvPr>
          <p:cNvSpPr>
            <a:spLocks noGrp="1" noSelect="1"/>
          </p:cNvSpPr>
          <p:nvPr>
            <p:ph type="dt" sz="half" idx="14"/>
          </p:nvPr>
        </p:nvSpPr>
        <p:spPr bwMode="gray"/>
        <p:txBody>
          <a:bodyPr/>
          <a:lstStyle/>
          <a:p>
            <a:fld id="{CFBD2D4E-12A3-4363-A3CF-5E6D0AB01668}" type="datetime1">
              <a:rPr lang="en-GB" smtClean="0"/>
              <a:t>08/12/2024</a:t>
            </a:fld>
            <a:r>
              <a:rPr lang="nl-NL"/>
              <a:t>  |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870E2A5D-CD36-4FD3-A780-E0F7FFA5F745}"/>
              </a:ext>
            </a:extLst>
          </p:cNvPr>
          <p:cNvSpPr>
            <a:spLocks noGrp="1" noSelect="1"/>
          </p:cNvSpPr>
          <p:nvPr>
            <p:ph type="ftr" sz="quarter" idx="15"/>
          </p:nvPr>
        </p:nvSpPr>
        <p:spPr bwMode="gray"/>
        <p:txBody>
          <a:bodyPr/>
          <a:lstStyle/>
          <a:p>
            <a:pPr algn="l"/>
            <a:r>
              <a:rPr lang="nl-NL"/>
              <a:t>M. Minkman, lezing Ter Weel, nov 2023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3AE8379-12AE-4B58-9237-E9AA4481F363}"/>
              </a:ext>
            </a:extLst>
          </p:cNvPr>
          <p:cNvSpPr>
            <a:spLocks noGrp="1" noSelect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52921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lk met twee tekstvakken"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ame Text 1 (JU-Free)"/>
          <p:cNvSpPr>
            <a:spLocks noGrp="1"/>
          </p:cNvSpPr>
          <p:nvPr userDrawn="1">
            <p:ph type="body" sz="quarter" idx="14" hasCustomPrompt="1"/>
          </p:nvPr>
        </p:nvSpPr>
        <p:spPr bwMode="gray">
          <a:xfrm>
            <a:off x="717225" y="1984350"/>
            <a:ext cx="4464000" cy="3711600"/>
          </a:xfrm>
        </p:spPr>
        <p:txBody>
          <a:bodyPr/>
          <a:lstStyle>
            <a:lvl1pPr marL="0" indent="0">
              <a:buNone/>
              <a:defRPr sz="2800" b="1" baseline="0">
                <a:latin typeface="Trebuchet MS" panose="020B0603020202020204" pitchFamily="34" charset="0"/>
              </a:defRPr>
            </a:lvl1pPr>
            <a:lvl2pPr marL="0" indent="0">
              <a:buNone/>
              <a:defRPr/>
            </a:lvl2pPr>
            <a:lvl3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3pPr>
            <a:lvl4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4pPr>
            <a:lvl5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5pPr>
            <a:lvl6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6pPr>
            <a:lvl7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7pPr>
            <a:lvl8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8pPr>
            <a:lvl9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9pPr>
          </a:lstStyle>
          <a:p>
            <a:pPr lvl="0"/>
            <a:r>
              <a:rPr lang="nl-NL"/>
              <a:t>[Kopje]</a:t>
            </a:r>
          </a:p>
          <a:p>
            <a:pPr lvl="0"/>
            <a:r>
              <a:rPr lang="nl-NL"/>
              <a:t>JU-LEVEL1=Kopje</a:t>
            </a:r>
          </a:p>
          <a:p>
            <a:pPr lvl="1"/>
            <a:r>
              <a:rPr lang="nl-NL"/>
              <a:t>JU-LEVEL2=Tekst</a:t>
            </a:r>
          </a:p>
        </p:txBody>
      </p:sp>
      <p:sp>
        <p:nvSpPr>
          <p:cNvPr id="14" name="Frame Text 2 (JU-Free)"/>
          <p:cNvSpPr>
            <a:spLocks noGrp="1"/>
          </p:cNvSpPr>
          <p:nvPr userDrawn="1">
            <p:ph type="body" sz="quarter" idx="15" hasCustomPrompt="1"/>
          </p:nvPr>
        </p:nvSpPr>
        <p:spPr bwMode="gray">
          <a:xfrm>
            <a:off x="6336975" y="1349474"/>
            <a:ext cx="4464000" cy="4345200"/>
          </a:xfrm>
        </p:spPr>
        <p:txBody>
          <a:bodyPr/>
          <a:lstStyle>
            <a:lvl1pPr marL="0" indent="0">
              <a:buNone/>
              <a:defRPr sz="2800" b="1" baseline="0">
                <a:latin typeface="Trebuchet MS" panose="020B0603020202020204" pitchFamily="34" charset="0"/>
              </a:defRPr>
            </a:lvl1pPr>
            <a:lvl2pPr marL="0" indent="0">
              <a:buNone/>
              <a:defRPr/>
            </a:lvl2pPr>
            <a:lvl3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3pPr>
            <a:lvl4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4pPr>
            <a:lvl5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5pPr>
            <a:lvl6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6pPr>
            <a:lvl7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7pPr>
            <a:lvl8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8pPr>
            <a:lvl9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9pPr>
          </a:lstStyle>
          <a:p>
            <a:pPr lvl="0"/>
            <a:r>
              <a:rPr lang="nl-NL"/>
              <a:t>[Kopje]</a:t>
            </a:r>
          </a:p>
          <a:p>
            <a:pPr lvl="0"/>
            <a:r>
              <a:rPr lang="nl-NL"/>
              <a:t>JU-LEVEL1=Kopje</a:t>
            </a:r>
          </a:p>
          <a:p>
            <a:pPr lvl="1"/>
            <a:r>
              <a:rPr lang="nl-NL"/>
              <a:t>JU-LEVEL2=Tekst</a:t>
            </a:r>
          </a:p>
        </p:txBody>
      </p:sp>
      <p:sp>
        <p:nvSpPr>
          <p:cNvPr id="8" name="Driehoek 4 (PHJU)">
            <a:extLst>
              <a:ext uri="{FF2B5EF4-FFF2-40B4-BE49-F238E27FC236}">
                <a16:creationId xmlns:a16="http://schemas.microsoft.com/office/drawing/2014/main" id="{956E4294-A95B-437E-ACEA-B55A0F963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body" idx="1001" hasCustomPrompt="1"/>
            <p:custDataLst>
              <p:custData r:id="rId1"/>
            </p:custDataLst>
          </p:nvPr>
        </p:nvSpPr>
        <p:spPr bwMode="gray">
          <a:xfrm rot="10800000">
            <a:off x="1677697" y="755866"/>
            <a:ext cx="345681" cy="298001"/>
          </a:xfrm>
          <a:prstGeom prst="triangle">
            <a:avLst/>
          </a:prstGeom>
          <a:solidFill>
            <a:srgbClr val="C2C7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15" name="Placeholder 5 (JU-Free)">
            <a:extLst>
              <a:ext uri="{FF2B5EF4-FFF2-40B4-BE49-F238E27FC236}">
                <a16:creationId xmlns:a16="http://schemas.microsoft.com/office/drawing/2014/main" id="{03E94676-EE4A-4D0E-996B-2DEA7194A06D}"/>
              </a:ext>
            </a:extLst>
          </p:cNvPr>
          <p:cNvSpPr>
            <a:spLocks noGrp="1"/>
          </p:cNvSpPr>
          <p:nvPr>
            <p:ph type="body" idx="1007" hasCustomPrompt="1"/>
            <p:custDataLst>
              <p:custData r:id="rId2"/>
            </p:custDataLst>
          </p:nvPr>
        </p:nvSpPr>
        <p:spPr bwMode="gray">
          <a:xfrm>
            <a:off x="734106" y="317287"/>
            <a:ext cx="2268000" cy="597383"/>
          </a:xfrm>
          <a:prstGeom prst="roundRect">
            <a:avLst/>
          </a:prstGeom>
          <a:solidFill>
            <a:srgbClr val="C4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52000" tIns="54000" rIns="252000" bIns="54000" rtlCol="0" anchor="ctr">
            <a:spAutoFit/>
          </a:bodyPr>
          <a:lstStyle>
            <a:lvl1pPr marL="0" indent="-342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aseline="0"/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sz="1400" b="0" i="0" u="none" baseline="0">
                <a:solidFill>
                  <a:schemeClr val="lt1">
                    <a:lumMod val="100000"/>
                  </a:schemeClr>
                </a:solidFill>
                <a:latin typeface="Georgia" panose="02040502050405020303" pitchFamily="18" charset="0"/>
              </a:defRPr>
            </a:lvl2pPr>
            <a:lvl3pPr marL="0" indent="0">
              <a:buNone/>
              <a:defRPr/>
            </a:lvl3pPr>
            <a:lvl4pPr marL="0" indent="0">
              <a:defRPr b="0"/>
            </a:lvl4pPr>
            <a:lvl5pPr marL="0" indent="0">
              <a:defRPr/>
            </a:lvl5pPr>
            <a:lvl6pPr marL="0" indent="0">
              <a:defRPr/>
            </a:lvl6pPr>
            <a:lvl7pPr marL="0" indent="0">
              <a:defRPr/>
            </a:lvl7pPr>
            <a:lvl8pPr marL="0" indent="0">
              <a:defRPr/>
            </a:lvl8pPr>
            <a:lvl9pPr marL="0" indent="0">
              <a:defRPr sz="1400"/>
            </a:lvl9pPr>
          </a:lstStyle>
          <a:p>
            <a:pPr lvl="0" algn="ctr"/>
            <a:r>
              <a:rPr lang="nl-NL" sz="1400"/>
              <a:t>[Kopje]</a:t>
            </a:r>
          </a:p>
          <a:p>
            <a:pPr lvl="0" algn="ctr"/>
            <a:r>
              <a:rPr lang="nl-NL" sz="1400"/>
              <a:t>JU-LEVEL1=Wolkje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3CE5617-4D14-4D52-8161-53EF2B04383D}"/>
              </a:ext>
            </a:extLst>
          </p:cNvPr>
          <p:cNvSpPr>
            <a:spLocks noGrp="1" noSelect="1"/>
          </p:cNvSpPr>
          <p:nvPr>
            <p:ph type="dt" sz="half" idx="1008"/>
          </p:nvPr>
        </p:nvSpPr>
        <p:spPr bwMode="gray"/>
        <p:txBody>
          <a:bodyPr/>
          <a:lstStyle/>
          <a:p>
            <a:fld id="{9987A6AF-3F3E-4742-8857-0DB67E2CF4A7}" type="datetime1">
              <a:rPr lang="en-GB" smtClean="0"/>
              <a:t>08/12/2024</a:t>
            </a:fld>
            <a:r>
              <a:rPr lang="nl-NL"/>
              <a:t>  |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1552005-9789-4B5E-9CB8-D72ECABBB3F6}"/>
              </a:ext>
            </a:extLst>
          </p:cNvPr>
          <p:cNvSpPr>
            <a:spLocks noGrp="1" noSelect="1"/>
          </p:cNvSpPr>
          <p:nvPr>
            <p:ph type="ftr" sz="quarter" idx="1009"/>
          </p:nvPr>
        </p:nvSpPr>
        <p:spPr bwMode="gray"/>
        <p:txBody>
          <a:bodyPr/>
          <a:lstStyle/>
          <a:p>
            <a:pPr algn="l"/>
            <a:r>
              <a:rPr lang="nl-NL"/>
              <a:t>M. Minkman, lezing Ter Weel, nov 2023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913774B-CDC9-476B-8F86-F6A7ED75161B}"/>
              </a:ext>
            </a:extLst>
          </p:cNvPr>
          <p:cNvSpPr>
            <a:spLocks noGrp="1" noSelect="1"/>
          </p:cNvSpPr>
          <p:nvPr>
            <p:ph type="sldNum" sz="quarter" idx="1010"/>
          </p:nvPr>
        </p:nvSpPr>
        <p:spPr bwMode="gray"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8597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lk en teks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822000" y="1684893"/>
            <a:ext cx="10548000" cy="3600000"/>
          </a:xfrm>
        </p:spPr>
        <p:txBody>
          <a:bodyPr anchor="t"/>
          <a:lstStyle>
            <a:lvl1pPr algn="ctr">
              <a:lnSpc>
                <a:spcPct val="150000"/>
              </a:lnSpc>
              <a:defRPr sz="2200" b="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nl-NL"/>
              <a:t>[Tekst]</a:t>
            </a:r>
          </a:p>
        </p:txBody>
      </p:sp>
      <p:sp>
        <p:nvSpPr>
          <p:cNvPr id="6" name="Driehoek 3 (PHJU)">
            <a:extLst>
              <a:ext uri="{FF2B5EF4-FFF2-40B4-BE49-F238E27FC236}">
                <a16:creationId xmlns:a16="http://schemas.microsoft.com/office/drawing/2014/main" id="{81F3CE38-DC3A-4985-9301-B0D6449A3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body" idx="1001" hasCustomPrompt="1"/>
            <p:custDataLst>
              <p:custData r:id="rId1"/>
            </p:custDataLst>
          </p:nvPr>
        </p:nvSpPr>
        <p:spPr bwMode="gray">
          <a:xfrm rot="10800000">
            <a:off x="5909412" y="746722"/>
            <a:ext cx="345681" cy="298001"/>
          </a:xfrm>
          <a:prstGeom prst="triangle">
            <a:avLst/>
          </a:prstGeom>
          <a:solidFill>
            <a:srgbClr val="C2C7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8" name="Placeholder 4 (JU-Free)">
            <a:extLst>
              <a:ext uri="{FF2B5EF4-FFF2-40B4-BE49-F238E27FC236}">
                <a16:creationId xmlns:a16="http://schemas.microsoft.com/office/drawing/2014/main" id="{B9EA41BF-F198-4DE2-9902-CE1E7EA36F53}"/>
              </a:ext>
            </a:extLst>
          </p:cNvPr>
          <p:cNvSpPr>
            <a:spLocks noGrp="1"/>
          </p:cNvSpPr>
          <p:nvPr>
            <p:ph type="body" idx="1000" hasCustomPrompt="1"/>
            <p:custDataLst>
              <p:custData r:id="rId2"/>
            </p:custDataLst>
          </p:nvPr>
        </p:nvSpPr>
        <p:spPr bwMode="gray">
          <a:xfrm>
            <a:off x="4992262" y="317280"/>
            <a:ext cx="2169115" cy="597383"/>
          </a:xfrm>
          <a:prstGeom prst="roundRect">
            <a:avLst/>
          </a:prstGeom>
          <a:solidFill>
            <a:srgbClr val="C4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52000" tIns="54000" rIns="252000" bIns="5400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+mj-lt"/>
              <a:buNone/>
              <a:defRPr sz="1400"/>
            </a:lvl1pPr>
            <a:lvl2pPr marL="0" indent="0">
              <a:buFont typeface="+mj-lt"/>
              <a:buNone/>
              <a:defRPr sz="1400"/>
            </a:lvl2pPr>
            <a:lvl3pPr marL="0" indent="0">
              <a:buNone/>
              <a:defRPr sz="1400"/>
            </a:lvl3pPr>
            <a:lvl4pPr marL="0" indent="0">
              <a:buFont typeface="+mj-lt"/>
              <a:buNone/>
              <a:defRPr sz="1400" b="0"/>
            </a:lvl4pPr>
            <a:lvl5pPr marL="0" indent="0">
              <a:buFont typeface="+mj-lt"/>
              <a:buNone/>
              <a:defRPr sz="1400"/>
            </a:lvl5pPr>
            <a:lvl6pPr marL="0" indent="0">
              <a:buFont typeface="+mj-lt"/>
              <a:buNone/>
              <a:defRPr sz="1400"/>
            </a:lvl6pPr>
            <a:lvl7pPr marL="0" indent="0">
              <a:buFont typeface="+mj-lt"/>
              <a:buNone/>
              <a:defRPr sz="1400"/>
            </a:lvl7pPr>
            <a:lvl8pPr marL="0" indent="0">
              <a:buFont typeface="+mj-lt"/>
              <a:buNone/>
              <a:defRPr sz="1400"/>
            </a:lvl8pPr>
            <a:lvl9pPr marL="0" indent="0">
              <a:buFont typeface="+mj-lt"/>
              <a:buNone/>
              <a:defRPr sz="1400"/>
            </a:lvl9pPr>
          </a:lstStyle>
          <a:p>
            <a:pPr lvl="0" algn="ctr"/>
            <a:r>
              <a:rPr lang="nl-NL" sz="1400"/>
              <a:t>[Kopje]</a:t>
            </a:r>
          </a:p>
          <a:p>
            <a:pPr lvl="0" algn="ctr"/>
            <a:r>
              <a:rPr lang="nl-NL" sz="1400"/>
              <a:t>JU-LEVEL1=Wolkje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A4C2FF2-55B9-4F01-AB90-B866D9D2821B}"/>
              </a:ext>
            </a:extLst>
          </p:cNvPr>
          <p:cNvSpPr>
            <a:spLocks noGrp="1" noSelect="1"/>
          </p:cNvSpPr>
          <p:nvPr>
            <p:ph type="dt" sz="half" idx="1002"/>
          </p:nvPr>
        </p:nvSpPr>
        <p:spPr bwMode="gray"/>
        <p:txBody>
          <a:bodyPr/>
          <a:lstStyle/>
          <a:p>
            <a:fld id="{FAF30248-8F5E-4BA1-802D-49E469195FF5}" type="datetime1">
              <a:rPr lang="en-GB" smtClean="0"/>
              <a:t>08/12/2024</a:t>
            </a:fld>
            <a:r>
              <a:rPr lang="nl-NL"/>
              <a:t>  |</a:t>
            </a:r>
          </a:p>
        </p:txBody>
      </p:sp>
      <p:sp>
        <p:nvSpPr>
          <p:cNvPr id="9" name="Tijdelijke aanduiding voor voettekst 8">
            <a:extLst>
              <a:ext uri="{FF2B5EF4-FFF2-40B4-BE49-F238E27FC236}">
                <a16:creationId xmlns:a16="http://schemas.microsoft.com/office/drawing/2014/main" id="{620C652A-25C7-48A4-A5D8-BD93B621DAB5}"/>
              </a:ext>
            </a:extLst>
          </p:cNvPr>
          <p:cNvSpPr>
            <a:spLocks noGrp="1" noSelect="1"/>
          </p:cNvSpPr>
          <p:nvPr>
            <p:ph type="ftr" sz="quarter" idx="1003"/>
          </p:nvPr>
        </p:nvSpPr>
        <p:spPr bwMode="gray"/>
        <p:txBody>
          <a:bodyPr/>
          <a:lstStyle/>
          <a:p>
            <a:pPr algn="l"/>
            <a:r>
              <a:rPr lang="nl-NL"/>
              <a:t>M. Minkman, lezing Ter Weel, nov 2023</a:t>
            </a:r>
          </a:p>
        </p:txBody>
      </p:sp>
      <p:sp>
        <p:nvSpPr>
          <p:cNvPr id="10" name="Tijdelijke aanduiding voor dianummer 9">
            <a:extLst>
              <a:ext uri="{FF2B5EF4-FFF2-40B4-BE49-F238E27FC236}">
                <a16:creationId xmlns:a16="http://schemas.microsoft.com/office/drawing/2014/main" id="{256AB838-19E1-4E45-AF02-4E87156C9452}"/>
              </a:ext>
            </a:extLst>
          </p:cNvPr>
          <p:cNvSpPr>
            <a:spLocks noGrp="1" noSelect="1"/>
          </p:cNvSpPr>
          <p:nvPr>
            <p:ph type="sldNum" sz="quarter" idx="1004"/>
          </p:nvPr>
        </p:nvSpPr>
        <p:spPr bwMode="gray"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57171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subtit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nderTitle 20 (JU-Free)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08400" y="775145"/>
            <a:ext cx="10864800" cy="3096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9pPr>
          </a:lstStyle>
          <a:p>
            <a:pPr lvl="0"/>
            <a:r>
              <a:rPr lang="nl-NL" noProof="0"/>
              <a:t>[Subtitel]</a:t>
            </a:r>
          </a:p>
          <a:p>
            <a:pPr lvl="0"/>
            <a:r>
              <a:rPr lang="nl-NL" noProof="0"/>
              <a:t>JU-LEVEL1=Subtitel</a:t>
            </a:r>
          </a:p>
        </p:txBody>
      </p:sp>
      <p:sp>
        <p:nvSpPr>
          <p:cNvPr id="2" name="Title 2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608400" y="468000"/>
            <a:ext cx="10863505" cy="309600"/>
          </a:xfrm>
        </p:spPr>
        <p:txBody>
          <a:bodyPr/>
          <a:lstStyle>
            <a:lvl1pPr>
              <a:defRPr sz="2000"/>
            </a:lvl1pPr>
          </a:lstStyle>
          <a:p>
            <a:r>
              <a:rPr lang="nl-NL" noProof="0"/>
              <a:t>[Titel]</a:t>
            </a: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1EA249CF-BD1D-4E93-A455-055C408CE1C3}"/>
              </a:ext>
            </a:extLst>
          </p:cNvPr>
          <p:cNvSpPr>
            <a:spLocks noGrp="1" noSelect="1"/>
          </p:cNvSpPr>
          <p:nvPr>
            <p:ph type="dt" sz="half" idx="24"/>
          </p:nvPr>
        </p:nvSpPr>
        <p:spPr bwMode="gray"/>
        <p:txBody>
          <a:bodyPr/>
          <a:lstStyle/>
          <a:p>
            <a:fld id="{D6A4AB05-29F3-4F7F-B3C1-3A016E3EC814}" type="datetime1">
              <a:rPr lang="en-GB" smtClean="0"/>
              <a:t>08/12/2024</a:t>
            </a:fld>
            <a:r>
              <a:rPr lang="nl-NL"/>
              <a:t>  |</a:t>
            </a:r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124964DB-21DD-44E0-BD9A-9744DD89E8EB}"/>
              </a:ext>
            </a:extLst>
          </p:cNvPr>
          <p:cNvSpPr>
            <a:spLocks noGrp="1" noSelect="1"/>
          </p:cNvSpPr>
          <p:nvPr>
            <p:ph type="ftr" sz="quarter" idx="25"/>
          </p:nvPr>
        </p:nvSpPr>
        <p:spPr bwMode="gray"/>
        <p:txBody>
          <a:bodyPr/>
          <a:lstStyle/>
          <a:p>
            <a:pPr algn="l"/>
            <a:r>
              <a:rPr lang="nl-NL"/>
              <a:t>M. Minkman, lezing Ter Weel, nov 2023</a:t>
            </a:r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6EF31CB3-DC21-490F-B838-41B9705B04F5}"/>
              </a:ext>
            </a:extLst>
          </p:cNvPr>
          <p:cNvSpPr>
            <a:spLocks noGrp="1" noSelect="1"/>
          </p:cNvSpPr>
          <p:nvPr>
            <p:ph type="sldNum" sz="quarter" idx="26"/>
          </p:nvPr>
        </p:nvSpPr>
        <p:spPr bwMode="gray"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56457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nderTitle 2 (JU-Free)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08400" y="775145"/>
            <a:ext cx="10864800" cy="309600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9pPr>
          </a:lstStyle>
          <a:p>
            <a:pPr lvl="0"/>
            <a:r>
              <a:rPr lang="nl-NL" noProof="0"/>
              <a:t>[Subtitel]</a:t>
            </a:r>
          </a:p>
          <a:p>
            <a:pPr lvl="0"/>
            <a:r>
              <a:rPr lang="nl-NL" noProof="0"/>
              <a:t>JU-LEVEL1=Subtitel</a:t>
            </a:r>
          </a:p>
        </p:txBody>
      </p:sp>
      <p:sp>
        <p:nvSpPr>
          <p:cNvPr id="2" name="Title 3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608400" y="468000"/>
            <a:ext cx="10863505" cy="309600"/>
          </a:xfrm>
        </p:spPr>
        <p:txBody>
          <a:bodyPr/>
          <a:lstStyle>
            <a:lvl1pPr>
              <a:defRPr sz="2000"/>
            </a:lvl1pPr>
          </a:lstStyle>
          <a:p>
            <a:r>
              <a:rPr lang="nl-NL" noProof="0"/>
              <a:t>[Titel]</a:t>
            </a:r>
          </a:p>
        </p:txBody>
      </p:sp>
      <p:sp>
        <p:nvSpPr>
          <p:cNvPr id="23" name="Fram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tbl" sz="quarter" idx="13"/>
          </p:nvPr>
        </p:nvSpPr>
        <p:spPr bwMode="gray">
          <a:xfrm>
            <a:off x="1378227" y="2028825"/>
            <a:ext cx="10093678" cy="414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noProof="0"/>
              <a:t>Klik op het pictogram als u een tabel wilt toevoegen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A3EF0A28-9571-47DC-BE0B-4EFEA2953FB6}"/>
              </a:ext>
            </a:extLst>
          </p:cNvPr>
          <p:cNvSpPr>
            <a:spLocks noGrp="1" noSelect="1"/>
          </p:cNvSpPr>
          <p:nvPr>
            <p:ph type="dt" sz="half" idx="24"/>
          </p:nvPr>
        </p:nvSpPr>
        <p:spPr bwMode="gray"/>
        <p:txBody>
          <a:bodyPr/>
          <a:lstStyle/>
          <a:p>
            <a:fld id="{390AEB88-5CDC-4C51-A1A6-D8366684796D}" type="datetime1">
              <a:rPr lang="en-GB" smtClean="0"/>
              <a:t>08/12/2024</a:t>
            </a:fld>
            <a:r>
              <a:rPr lang="nl-NL"/>
              <a:t>  |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86F04712-B862-4627-8320-338B54E8CE8C}"/>
              </a:ext>
            </a:extLst>
          </p:cNvPr>
          <p:cNvSpPr>
            <a:spLocks noGrp="1" noSelect="1"/>
          </p:cNvSpPr>
          <p:nvPr>
            <p:ph type="ftr" sz="quarter" idx="25"/>
          </p:nvPr>
        </p:nvSpPr>
        <p:spPr bwMode="gray"/>
        <p:txBody>
          <a:bodyPr/>
          <a:lstStyle/>
          <a:p>
            <a:pPr algn="l"/>
            <a:r>
              <a:rPr lang="nl-NL"/>
              <a:t>M. Minkman, lezing Ter Weel, nov 2023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E54FB4ED-CFB6-4DBD-BBF9-47895C0616AA}"/>
              </a:ext>
            </a:extLst>
          </p:cNvPr>
          <p:cNvSpPr>
            <a:spLocks noGrp="1" noSelect="1"/>
          </p:cNvSpPr>
          <p:nvPr>
            <p:ph type="sldNum" sz="quarter" idx="26"/>
          </p:nvPr>
        </p:nvSpPr>
        <p:spPr bwMode="gray"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55138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content 2"/>
          <p:cNvSpPr>
            <a:spLocks noGrp="1" noSelect="1"/>
          </p:cNvSpPr>
          <p:nvPr>
            <p:ph sz="half" idx="1" hasCustomPrompt="1"/>
          </p:nvPr>
        </p:nvSpPr>
        <p:spPr bwMode="gray">
          <a:xfrm>
            <a:off x="1378800" y="1879200"/>
            <a:ext cx="4860000" cy="4140000"/>
          </a:xfrm>
        </p:spPr>
        <p:txBody>
          <a:bodyPr/>
          <a:lstStyle/>
          <a:p>
            <a:pPr lvl="0"/>
            <a:r>
              <a:rPr lang="nl-NL"/>
              <a:t>[Typ tekst of klik op een pictogram om een object in te voegen]</a:t>
            </a:r>
          </a:p>
        </p:txBody>
      </p:sp>
      <p:sp>
        <p:nvSpPr>
          <p:cNvPr id="4" name="Frame content 3"/>
          <p:cNvSpPr>
            <a:spLocks noGrp="1" noSelect="1"/>
          </p:cNvSpPr>
          <p:nvPr>
            <p:ph sz="half" idx="2" hasCustomPrompt="1"/>
          </p:nvPr>
        </p:nvSpPr>
        <p:spPr bwMode="gray">
          <a:xfrm>
            <a:off x="6660000" y="1879200"/>
            <a:ext cx="4860000" cy="4140000"/>
          </a:xfrm>
        </p:spPr>
        <p:txBody>
          <a:bodyPr/>
          <a:lstStyle/>
          <a:p>
            <a:pPr lvl="0"/>
            <a:r>
              <a:rPr lang="nl-NL"/>
              <a:t>[Typ tekst of klik op een pictogram om een object in te voegen]</a:t>
            </a:r>
          </a:p>
        </p:txBody>
      </p:sp>
      <p:sp>
        <p:nvSpPr>
          <p:cNvPr id="8" name="Tijdelijke aanduiding voor datum 7">
            <a:extLst>
              <a:ext uri="{FF2B5EF4-FFF2-40B4-BE49-F238E27FC236}">
                <a16:creationId xmlns:a16="http://schemas.microsoft.com/office/drawing/2014/main" id="{4F793EE5-ED4F-466D-8946-B676D388BE16}"/>
              </a:ext>
            </a:extLst>
          </p:cNvPr>
          <p:cNvSpPr>
            <a:spLocks noGrp="1" noSelect="1"/>
          </p:cNvSpPr>
          <p:nvPr>
            <p:ph type="dt" sz="half" idx="10"/>
          </p:nvPr>
        </p:nvSpPr>
        <p:spPr bwMode="gray"/>
        <p:txBody>
          <a:bodyPr/>
          <a:lstStyle/>
          <a:p>
            <a:fld id="{B4845D73-F18C-405C-A474-AEB3A3E58389}" type="datetime1">
              <a:rPr lang="en-GB" smtClean="0"/>
              <a:t>08/12/2024</a:t>
            </a:fld>
            <a:r>
              <a:rPr lang="nl-NL"/>
              <a:t>  |</a:t>
            </a:r>
          </a:p>
        </p:txBody>
      </p:sp>
      <p:sp>
        <p:nvSpPr>
          <p:cNvPr id="9" name="Tijdelijke aanduiding voor voettekst 8">
            <a:extLst>
              <a:ext uri="{FF2B5EF4-FFF2-40B4-BE49-F238E27FC236}">
                <a16:creationId xmlns:a16="http://schemas.microsoft.com/office/drawing/2014/main" id="{978BCBC5-D617-49DA-B6EE-815CCB4BE9BA}"/>
              </a:ext>
            </a:extLst>
          </p:cNvPr>
          <p:cNvSpPr>
            <a:spLocks noGrp="1" noSelect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l"/>
            <a:r>
              <a:rPr lang="nl-NL"/>
              <a:t>M. Minkman, lezing Ter Weel, nov 2023</a:t>
            </a:r>
          </a:p>
        </p:txBody>
      </p:sp>
      <p:sp>
        <p:nvSpPr>
          <p:cNvPr id="10" name="Tijdelijke aanduiding voor dianummer 9">
            <a:extLst>
              <a:ext uri="{FF2B5EF4-FFF2-40B4-BE49-F238E27FC236}">
                <a16:creationId xmlns:a16="http://schemas.microsoft.com/office/drawing/2014/main" id="{43D8F2A0-4790-45AD-A1A4-DB426A5A196A}"/>
              </a:ext>
            </a:extLst>
          </p:cNvPr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272A1F7-4CBF-42B1-9AEE-06AF384EA1E0}"/>
              </a:ext>
            </a:extLst>
          </p:cNvPr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nl-NL"/>
              <a:t>[Titel]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950989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/>
              <a:t>[Titel]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5BAA472D-1FE8-4ED5-9A4B-174CF62398A1}"/>
              </a:ext>
            </a:extLst>
          </p:cNvPr>
          <p:cNvSpPr>
            <a:spLocks noGrp="1" noSelect="1"/>
          </p:cNvSpPr>
          <p:nvPr>
            <p:ph type="dt" sz="half" idx="10"/>
          </p:nvPr>
        </p:nvSpPr>
        <p:spPr bwMode="gray"/>
        <p:txBody>
          <a:bodyPr/>
          <a:lstStyle/>
          <a:p>
            <a:fld id="{43954E82-27E6-43AD-9A37-2F52DA251BBF}" type="datetime1">
              <a:rPr lang="en-GB" smtClean="0"/>
              <a:t>08/12/2024</a:t>
            </a:fld>
            <a:r>
              <a:rPr lang="nl-NL"/>
              <a:t>  |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50401914-9D2A-4507-8A07-202CBA205D38}"/>
              </a:ext>
            </a:extLst>
          </p:cNvPr>
          <p:cNvSpPr>
            <a:spLocks noGrp="1" noSelect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l"/>
            <a:r>
              <a:rPr lang="nl-NL"/>
              <a:t>M. Minkman, lezing Ter Weel, nov 2023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5581BA62-3E22-44E9-A992-67FAB35B35F8}"/>
              </a:ext>
            </a:extLst>
          </p:cNvPr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24217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33C791C-CD23-4E7A-96F4-F88B4BB818A3}"/>
              </a:ext>
            </a:extLst>
          </p:cNvPr>
          <p:cNvSpPr>
            <a:spLocks noGrp="1" noSelect="1"/>
          </p:cNvSpPr>
          <p:nvPr>
            <p:ph type="dt" sz="half" idx="10"/>
          </p:nvPr>
        </p:nvSpPr>
        <p:spPr bwMode="gray"/>
        <p:txBody>
          <a:bodyPr/>
          <a:lstStyle/>
          <a:p>
            <a:fld id="{8C2DB898-DEC5-433A-AF38-73DC9624B727}" type="datetime1">
              <a:rPr lang="en-GB" smtClean="0"/>
              <a:t>08/12/2024</a:t>
            </a:fld>
            <a:r>
              <a:rPr lang="nl-NL"/>
              <a:t>  |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2FC04E5-C3BB-46FC-A0CF-7B7036EC12CD}"/>
              </a:ext>
            </a:extLst>
          </p:cNvPr>
          <p:cNvSpPr>
            <a:spLocks noGrp="1" noSelect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l"/>
            <a:r>
              <a:rPr lang="nl-NL"/>
              <a:t>M. Minkman, lezing Ter Weel, nov 2023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3F18A52-F1F9-4FDE-B323-D578AF98B294}"/>
              </a:ext>
            </a:extLst>
          </p:cNvPr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77145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g zonder logo en voet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45012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inddia"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3" name="Group 2"/>
          <p:cNvGrpSpPr>
            <a:grpSpLocks noSelect="1" noChangeAspect="1"/>
          </p:cNvGrpSpPr>
          <p:nvPr userDrawn="1"/>
        </p:nvGrpSpPr>
        <p:grpSpPr bwMode="gray">
          <a:xfrm>
            <a:off x="4726077" y="2558337"/>
            <a:ext cx="2614791" cy="1440000"/>
            <a:chOff x="7704138" y="431800"/>
            <a:chExt cx="1127125" cy="620713"/>
          </a:xfrm>
        </p:grpSpPr>
        <p:sp>
          <p:nvSpPr>
            <p:cNvPr id="5" name="Freeform 11"/>
            <p:cNvSpPr>
              <a:spLocks noSelect="1"/>
            </p:cNvSpPr>
            <p:nvPr userDrawn="1"/>
          </p:nvSpPr>
          <p:spPr bwMode="gray">
            <a:xfrm>
              <a:off x="8224838" y="442913"/>
              <a:ext cx="606425" cy="334963"/>
            </a:xfrm>
            <a:custGeom>
              <a:avLst/>
              <a:gdLst>
                <a:gd name="T0" fmla="*/ 2470 w 2719"/>
                <a:gd name="T1" fmla="*/ 329 h 1502"/>
                <a:gd name="T2" fmla="*/ 2344 w 2719"/>
                <a:gd name="T3" fmla="*/ 248 h 1502"/>
                <a:gd name="T4" fmla="*/ 1985 w 2719"/>
                <a:gd name="T5" fmla="*/ 2 h 1502"/>
                <a:gd name="T6" fmla="*/ 1689 w 2719"/>
                <a:gd name="T7" fmla="*/ 266 h 1502"/>
                <a:gd name="T8" fmla="*/ 1549 w 2719"/>
                <a:gd name="T9" fmla="*/ 386 h 1502"/>
                <a:gd name="T10" fmla="*/ 1462 w 2719"/>
                <a:gd name="T11" fmla="*/ 479 h 1502"/>
                <a:gd name="T12" fmla="*/ 1420 w 2719"/>
                <a:gd name="T13" fmla="*/ 508 h 1502"/>
                <a:gd name="T14" fmla="*/ 1027 w 2719"/>
                <a:gd name="T15" fmla="*/ 968 h 1502"/>
                <a:gd name="T16" fmla="*/ 987 w 2719"/>
                <a:gd name="T17" fmla="*/ 1006 h 1502"/>
                <a:gd name="T18" fmla="*/ 979 w 2719"/>
                <a:gd name="T19" fmla="*/ 1008 h 1502"/>
                <a:gd name="T20" fmla="*/ 937 w 2719"/>
                <a:gd name="T21" fmla="*/ 1022 h 1502"/>
                <a:gd name="T22" fmla="*/ 824 w 2719"/>
                <a:gd name="T23" fmla="*/ 1080 h 1502"/>
                <a:gd name="T24" fmla="*/ 815 w 2719"/>
                <a:gd name="T25" fmla="*/ 1084 h 1502"/>
                <a:gd name="T26" fmla="*/ 642 w 2719"/>
                <a:gd name="T27" fmla="*/ 1147 h 1502"/>
                <a:gd name="T28" fmla="*/ 292 w 2719"/>
                <a:gd name="T29" fmla="*/ 1225 h 1502"/>
                <a:gd name="T30" fmla="*/ 236 w 2719"/>
                <a:gd name="T31" fmla="*/ 1222 h 1502"/>
                <a:gd name="T32" fmla="*/ 198 w 2719"/>
                <a:gd name="T33" fmla="*/ 1222 h 1502"/>
                <a:gd name="T34" fmla="*/ 26 w 2719"/>
                <a:gd name="T35" fmla="*/ 1291 h 1502"/>
                <a:gd name="T36" fmla="*/ 58 w 2719"/>
                <a:gd name="T37" fmla="*/ 1315 h 1502"/>
                <a:gd name="T38" fmla="*/ 78 w 2719"/>
                <a:gd name="T39" fmla="*/ 1320 h 1502"/>
                <a:gd name="T40" fmla="*/ 188 w 2719"/>
                <a:gd name="T41" fmla="*/ 1322 h 1502"/>
                <a:gd name="T42" fmla="*/ 475 w 2719"/>
                <a:gd name="T43" fmla="*/ 1327 h 1502"/>
                <a:gd name="T44" fmla="*/ 579 w 2719"/>
                <a:gd name="T45" fmla="*/ 1329 h 1502"/>
                <a:gd name="T46" fmla="*/ 944 w 2719"/>
                <a:gd name="T47" fmla="*/ 1242 h 1502"/>
                <a:gd name="T48" fmla="*/ 919 w 2719"/>
                <a:gd name="T49" fmla="*/ 1350 h 1502"/>
                <a:gd name="T50" fmla="*/ 969 w 2719"/>
                <a:gd name="T51" fmla="*/ 1397 h 1502"/>
                <a:gd name="T52" fmla="*/ 981 w 2719"/>
                <a:gd name="T53" fmla="*/ 1408 h 1502"/>
                <a:gd name="T54" fmla="*/ 1068 w 2719"/>
                <a:gd name="T55" fmla="*/ 1502 h 1502"/>
                <a:gd name="T56" fmla="*/ 1086 w 2719"/>
                <a:gd name="T57" fmla="*/ 1501 h 1502"/>
                <a:gd name="T58" fmla="*/ 1113 w 2719"/>
                <a:gd name="T59" fmla="*/ 1501 h 1502"/>
                <a:gd name="T60" fmla="*/ 1277 w 2719"/>
                <a:gd name="T61" fmla="*/ 1271 h 1502"/>
                <a:gd name="T62" fmla="*/ 1222 w 2719"/>
                <a:gd name="T63" fmla="*/ 1194 h 1502"/>
                <a:gd name="T64" fmla="*/ 1228 w 2719"/>
                <a:gd name="T65" fmla="*/ 1159 h 1502"/>
                <a:gd name="T66" fmla="*/ 1352 w 2719"/>
                <a:gd name="T67" fmla="*/ 1070 h 1502"/>
                <a:gd name="T68" fmla="*/ 1528 w 2719"/>
                <a:gd name="T69" fmla="*/ 808 h 1502"/>
                <a:gd name="T70" fmla="*/ 1802 w 2719"/>
                <a:gd name="T71" fmla="*/ 612 h 1502"/>
                <a:gd name="T72" fmla="*/ 1862 w 2719"/>
                <a:gd name="T73" fmla="*/ 489 h 1502"/>
                <a:gd name="T74" fmla="*/ 1961 w 2719"/>
                <a:gd name="T75" fmla="*/ 288 h 1502"/>
                <a:gd name="T76" fmla="*/ 2012 w 2719"/>
                <a:gd name="T77" fmla="*/ 244 h 1502"/>
                <a:gd name="T78" fmla="*/ 2013 w 2719"/>
                <a:gd name="T79" fmla="*/ 244 h 1502"/>
                <a:gd name="T80" fmla="*/ 2216 w 2719"/>
                <a:gd name="T81" fmla="*/ 352 h 1502"/>
                <a:gd name="T82" fmla="*/ 2361 w 2719"/>
                <a:gd name="T83" fmla="*/ 404 h 1502"/>
                <a:gd name="T84" fmla="*/ 2383 w 2719"/>
                <a:gd name="T85" fmla="*/ 426 h 1502"/>
                <a:gd name="T86" fmla="*/ 2469 w 2719"/>
                <a:gd name="T87" fmla="*/ 494 h 1502"/>
                <a:gd name="T88" fmla="*/ 2488 w 2719"/>
                <a:gd name="T89" fmla="*/ 491 h 1502"/>
                <a:gd name="T90" fmla="*/ 2504 w 2719"/>
                <a:gd name="T91" fmla="*/ 486 h 1502"/>
                <a:gd name="T92" fmla="*/ 2510 w 2719"/>
                <a:gd name="T93" fmla="*/ 483 h 1502"/>
                <a:gd name="T94" fmla="*/ 2643 w 2719"/>
                <a:gd name="T95" fmla="*/ 496 h 1502"/>
                <a:gd name="T96" fmla="*/ 2662 w 2719"/>
                <a:gd name="T97" fmla="*/ 504 h 1502"/>
                <a:gd name="T98" fmla="*/ 2712 w 2719"/>
                <a:gd name="T99" fmla="*/ 452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719" h="1502">
                  <a:moveTo>
                    <a:pt x="2712" y="452"/>
                  </a:moveTo>
                  <a:cubicBezTo>
                    <a:pt x="2701" y="431"/>
                    <a:pt x="2676" y="409"/>
                    <a:pt x="2470" y="329"/>
                  </a:cubicBezTo>
                  <a:cubicBezTo>
                    <a:pt x="2461" y="325"/>
                    <a:pt x="2454" y="322"/>
                    <a:pt x="2449" y="320"/>
                  </a:cubicBezTo>
                  <a:cubicBezTo>
                    <a:pt x="2437" y="316"/>
                    <a:pt x="2386" y="280"/>
                    <a:pt x="2344" y="248"/>
                  </a:cubicBezTo>
                  <a:cubicBezTo>
                    <a:pt x="2338" y="243"/>
                    <a:pt x="2287" y="196"/>
                    <a:pt x="2170" y="97"/>
                  </a:cubicBezTo>
                  <a:cubicBezTo>
                    <a:pt x="2088" y="27"/>
                    <a:pt x="2035" y="0"/>
                    <a:pt x="1985" y="2"/>
                  </a:cubicBezTo>
                  <a:cubicBezTo>
                    <a:pt x="1963" y="3"/>
                    <a:pt x="1944" y="9"/>
                    <a:pt x="1924" y="15"/>
                  </a:cubicBezTo>
                  <a:cubicBezTo>
                    <a:pt x="1851" y="39"/>
                    <a:pt x="1717" y="219"/>
                    <a:pt x="1689" y="266"/>
                  </a:cubicBezTo>
                  <a:cubicBezTo>
                    <a:pt x="1665" y="308"/>
                    <a:pt x="1621" y="334"/>
                    <a:pt x="1586" y="354"/>
                  </a:cubicBezTo>
                  <a:cubicBezTo>
                    <a:pt x="1570" y="364"/>
                    <a:pt x="1561" y="377"/>
                    <a:pt x="1549" y="386"/>
                  </a:cubicBezTo>
                  <a:cubicBezTo>
                    <a:pt x="1530" y="402"/>
                    <a:pt x="1511" y="425"/>
                    <a:pt x="1494" y="445"/>
                  </a:cubicBezTo>
                  <a:cubicBezTo>
                    <a:pt x="1482" y="459"/>
                    <a:pt x="1469" y="474"/>
                    <a:pt x="1462" y="479"/>
                  </a:cubicBezTo>
                  <a:cubicBezTo>
                    <a:pt x="1453" y="486"/>
                    <a:pt x="1444" y="492"/>
                    <a:pt x="1422" y="507"/>
                  </a:cubicBezTo>
                  <a:cubicBezTo>
                    <a:pt x="1420" y="508"/>
                    <a:pt x="1420" y="508"/>
                    <a:pt x="1420" y="508"/>
                  </a:cubicBezTo>
                  <a:cubicBezTo>
                    <a:pt x="1395" y="525"/>
                    <a:pt x="1349" y="556"/>
                    <a:pt x="1260" y="617"/>
                  </a:cubicBezTo>
                  <a:cubicBezTo>
                    <a:pt x="1090" y="734"/>
                    <a:pt x="1027" y="966"/>
                    <a:pt x="1027" y="968"/>
                  </a:cubicBezTo>
                  <a:cubicBezTo>
                    <a:pt x="1025" y="973"/>
                    <a:pt x="1008" y="996"/>
                    <a:pt x="988" y="1005"/>
                  </a:cubicBezTo>
                  <a:cubicBezTo>
                    <a:pt x="987" y="1006"/>
                    <a:pt x="987" y="1006"/>
                    <a:pt x="987" y="1006"/>
                  </a:cubicBezTo>
                  <a:cubicBezTo>
                    <a:pt x="984" y="1007"/>
                    <a:pt x="984" y="1007"/>
                    <a:pt x="984" y="1007"/>
                  </a:cubicBezTo>
                  <a:cubicBezTo>
                    <a:pt x="979" y="1008"/>
                    <a:pt x="979" y="1008"/>
                    <a:pt x="979" y="1008"/>
                  </a:cubicBezTo>
                  <a:cubicBezTo>
                    <a:pt x="976" y="1009"/>
                    <a:pt x="976" y="1009"/>
                    <a:pt x="976" y="1009"/>
                  </a:cubicBezTo>
                  <a:cubicBezTo>
                    <a:pt x="960" y="1013"/>
                    <a:pt x="940" y="1021"/>
                    <a:pt x="937" y="1022"/>
                  </a:cubicBezTo>
                  <a:cubicBezTo>
                    <a:pt x="916" y="1032"/>
                    <a:pt x="874" y="1052"/>
                    <a:pt x="830" y="1075"/>
                  </a:cubicBezTo>
                  <a:cubicBezTo>
                    <a:pt x="824" y="1080"/>
                    <a:pt x="824" y="1080"/>
                    <a:pt x="824" y="1080"/>
                  </a:cubicBezTo>
                  <a:cubicBezTo>
                    <a:pt x="818" y="1082"/>
                    <a:pt x="818" y="1082"/>
                    <a:pt x="818" y="1082"/>
                  </a:cubicBezTo>
                  <a:cubicBezTo>
                    <a:pt x="815" y="1084"/>
                    <a:pt x="815" y="1084"/>
                    <a:pt x="815" y="1084"/>
                  </a:cubicBezTo>
                  <a:cubicBezTo>
                    <a:pt x="797" y="1094"/>
                    <a:pt x="734" y="1129"/>
                    <a:pt x="688" y="1138"/>
                  </a:cubicBezTo>
                  <a:cubicBezTo>
                    <a:pt x="672" y="1141"/>
                    <a:pt x="657" y="1144"/>
                    <a:pt x="642" y="1147"/>
                  </a:cubicBezTo>
                  <a:cubicBezTo>
                    <a:pt x="595" y="1155"/>
                    <a:pt x="547" y="1163"/>
                    <a:pt x="498" y="1182"/>
                  </a:cubicBezTo>
                  <a:cubicBezTo>
                    <a:pt x="448" y="1201"/>
                    <a:pt x="361" y="1222"/>
                    <a:pt x="292" y="1225"/>
                  </a:cubicBezTo>
                  <a:cubicBezTo>
                    <a:pt x="281" y="1225"/>
                    <a:pt x="271" y="1225"/>
                    <a:pt x="262" y="1225"/>
                  </a:cubicBezTo>
                  <a:cubicBezTo>
                    <a:pt x="253" y="1224"/>
                    <a:pt x="244" y="1223"/>
                    <a:pt x="236" y="1222"/>
                  </a:cubicBezTo>
                  <a:cubicBezTo>
                    <a:pt x="233" y="1222"/>
                    <a:pt x="233" y="1222"/>
                    <a:pt x="233" y="1222"/>
                  </a:cubicBezTo>
                  <a:cubicBezTo>
                    <a:pt x="231" y="1222"/>
                    <a:pt x="218" y="1221"/>
                    <a:pt x="198" y="1222"/>
                  </a:cubicBezTo>
                  <a:cubicBezTo>
                    <a:pt x="158" y="1223"/>
                    <a:pt x="104" y="1230"/>
                    <a:pt x="65" y="1252"/>
                  </a:cubicBezTo>
                  <a:cubicBezTo>
                    <a:pt x="24" y="1259"/>
                    <a:pt x="0" y="1271"/>
                    <a:pt x="26" y="1291"/>
                  </a:cubicBezTo>
                  <a:cubicBezTo>
                    <a:pt x="23" y="1294"/>
                    <a:pt x="53" y="1315"/>
                    <a:pt x="57" y="1315"/>
                  </a:cubicBezTo>
                  <a:cubicBezTo>
                    <a:pt x="58" y="1315"/>
                    <a:pt x="58" y="1315"/>
                    <a:pt x="58" y="1315"/>
                  </a:cubicBezTo>
                  <a:cubicBezTo>
                    <a:pt x="61" y="1316"/>
                    <a:pt x="61" y="1316"/>
                    <a:pt x="61" y="1316"/>
                  </a:cubicBezTo>
                  <a:cubicBezTo>
                    <a:pt x="65" y="1317"/>
                    <a:pt x="71" y="1320"/>
                    <a:pt x="78" y="1320"/>
                  </a:cubicBezTo>
                  <a:cubicBezTo>
                    <a:pt x="83" y="1319"/>
                    <a:pt x="83" y="1319"/>
                    <a:pt x="83" y="1319"/>
                  </a:cubicBezTo>
                  <a:cubicBezTo>
                    <a:pt x="138" y="1335"/>
                    <a:pt x="188" y="1322"/>
                    <a:pt x="188" y="1322"/>
                  </a:cubicBezTo>
                  <a:cubicBezTo>
                    <a:pt x="223" y="1316"/>
                    <a:pt x="281" y="1310"/>
                    <a:pt x="353" y="1314"/>
                  </a:cubicBezTo>
                  <a:cubicBezTo>
                    <a:pt x="402" y="1317"/>
                    <a:pt x="441" y="1322"/>
                    <a:pt x="475" y="1327"/>
                  </a:cubicBezTo>
                  <a:cubicBezTo>
                    <a:pt x="475" y="1327"/>
                    <a:pt x="502" y="1330"/>
                    <a:pt x="528" y="1330"/>
                  </a:cubicBezTo>
                  <a:cubicBezTo>
                    <a:pt x="546" y="1330"/>
                    <a:pt x="563" y="1330"/>
                    <a:pt x="579" y="1329"/>
                  </a:cubicBezTo>
                  <a:cubicBezTo>
                    <a:pt x="633" y="1327"/>
                    <a:pt x="675" y="1323"/>
                    <a:pt x="703" y="1317"/>
                  </a:cubicBezTo>
                  <a:cubicBezTo>
                    <a:pt x="763" y="1304"/>
                    <a:pt x="875" y="1269"/>
                    <a:pt x="944" y="1242"/>
                  </a:cubicBezTo>
                  <a:cubicBezTo>
                    <a:pt x="933" y="1267"/>
                    <a:pt x="938" y="1298"/>
                    <a:pt x="943" y="1316"/>
                  </a:cubicBezTo>
                  <a:cubicBezTo>
                    <a:pt x="937" y="1322"/>
                    <a:pt x="920" y="1340"/>
                    <a:pt x="919" y="1350"/>
                  </a:cubicBezTo>
                  <a:cubicBezTo>
                    <a:pt x="918" y="1361"/>
                    <a:pt x="952" y="1386"/>
                    <a:pt x="969" y="1397"/>
                  </a:cubicBezTo>
                  <a:cubicBezTo>
                    <a:pt x="969" y="1397"/>
                    <a:pt x="969" y="1397"/>
                    <a:pt x="969" y="1397"/>
                  </a:cubicBezTo>
                  <a:cubicBezTo>
                    <a:pt x="973" y="1400"/>
                    <a:pt x="973" y="1400"/>
                    <a:pt x="973" y="1400"/>
                  </a:cubicBezTo>
                  <a:cubicBezTo>
                    <a:pt x="981" y="1408"/>
                    <a:pt x="981" y="1408"/>
                    <a:pt x="981" y="1408"/>
                  </a:cubicBezTo>
                  <a:cubicBezTo>
                    <a:pt x="985" y="1420"/>
                    <a:pt x="985" y="1420"/>
                    <a:pt x="985" y="1420"/>
                  </a:cubicBezTo>
                  <a:cubicBezTo>
                    <a:pt x="992" y="1446"/>
                    <a:pt x="1009" y="1502"/>
                    <a:pt x="1068" y="1502"/>
                  </a:cubicBezTo>
                  <a:cubicBezTo>
                    <a:pt x="1072" y="1501"/>
                    <a:pt x="1072" y="1501"/>
                    <a:pt x="1072" y="1501"/>
                  </a:cubicBezTo>
                  <a:cubicBezTo>
                    <a:pt x="1076" y="1501"/>
                    <a:pt x="1081" y="1501"/>
                    <a:pt x="1086" y="1501"/>
                  </a:cubicBezTo>
                  <a:cubicBezTo>
                    <a:pt x="1091" y="1501"/>
                    <a:pt x="1091" y="1501"/>
                    <a:pt x="1091" y="1501"/>
                  </a:cubicBezTo>
                  <a:cubicBezTo>
                    <a:pt x="1098" y="1501"/>
                    <a:pt x="1105" y="1501"/>
                    <a:pt x="1113" y="1501"/>
                  </a:cubicBezTo>
                  <a:cubicBezTo>
                    <a:pt x="1148" y="1500"/>
                    <a:pt x="1200" y="1492"/>
                    <a:pt x="1239" y="1439"/>
                  </a:cubicBezTo>
                  <a:cubicBezTo>
                    <a:pt x="1291" y="1372"/>
                    <a:pt x="1302" y="1322"/>
                    <a:pt x="1277" y="1271"/>
                  </a:cubicBezTo>
                  <a:cubicBezTo>
                    <a:pt x="1272" y="1259"/>
                    <a:pt x="1269" y="1251"/>
                    <a:pt x="1266" y="1243"/>
                  </a:cubicBezTo>
                  <a:cubicBezTo>
                    <a:pt x="1259" y="1224"/>
                    <a:pt x="1252" y="1204"/>
                    <a:pt x="1222" y="1194"/>
                  </a:cubicBezTo>
                  <a:cubicBezTo>
                    <a:pt x="1217" y="1193"/>
                    <a:pt x="1212" y="1191"/>
                    <a:pt x="1208" y="1188"/>
                  </a:cubicBezTo>
                  <a:cubicBezTo>
                    <a:pt x="1213" y="1180"/>
                    <a:pt x="1220" y="1169"/>
                    <a:pt x="1228" y="1159"/>
                  </a:cubicBezTo>
                  <a:cubicBezTo>
                    <a:pt x="1235" y="1151"/>
                    <a:pt x="1244" y="1146"/>
                    <a:pt x="1259" y="1137"/>
                  </a:cubicBezTo>
                  <a:cubicBezTo>
                    <a:pt x="1281" y="1125"/>
                    <a:pt x="1311" y="1108"/>
                    <a:pt x="1352" y="1070"/>
                  </a:cubicBezTo>
                  <a:cubicBezTo>
                    <a:pt x="1422" y="1006"/>
                    <a:pt x="1516" y="832"/>
                    <a:pt x="1526" y="812"/>
                  </a:cubicBezTo>
                  <a:cubicBezTo>
                    <a:pt x="1528" y="808"/>
                    <a:pt x="1528" y="808"/>
                    <a:pt x="1528" y="808"/>
                  </a:cubicBezTo>
                  <a:cubicBezTo>
                    <a:pt x="1529" y="805"/>
                    <a:pt x="1553" y="732"/>
                    <a:pt x="1632" y="718"/>
                  </a:cubicBezTo>
                  <a:cubicBezTo>
                    <a:pt x="1742" y="699"/>
                    <a:pt x="1783" y="641"/>
                    <a:pt x="1802" y="612"/>
                  </a:cubicBezTo>
                  <a:cubicBezTo>
                    <a:pt x="1815" y="594"/>
                    <a:pt x="1829" y="562"/>
                    <a:pt x="1841" y="533"/>
                  </a:cubicBezTo>
                  <a:cubicBezTo>
                    <a:pt x="1848" y="518"/>
                    <a:pt x="1858" y="495"/>
                    <a:pt x="1862" y="489"/>
                  </a:cubicBezTo>
                  <a:cubicBezTo>
                    <a:pt x="1867" y="482"/>
                    <a:pt x="1874" y="468"/>
                    <a:pt x="1890" y="437"/>
                  </a:cubicBezTo>
                  <a:cubicBezTo>
                    <a:pt x="1915" y="390"/>
                    <a:pt x="1933" y="326"/>
                    <a:pt x="1961" y="288"/>
                  </a:cubicBezTo>
                  <a:cubicBezTo>
                    <a:pt x="1968" y="277"/>
                    <a:pt x="1978" y="263"/>
                    <a:pt x="1987" y="251"/>
                  </a:cubicBezTo>
                  <a:cubicBezTo>
                    <a:pt x="1999" y="233"/>
                    <a:pt x="2009" y="241"/>
                    <a:pt x="2012" y="244"/>
                  </a:cubicBezTo>
                  <a:cubicBezTo>
                    <a:pt x="2012" y="244"/>
                    <a:pt x="2012" y="244"/>
                    <a:pt x="2012" y="244"/>
                  </a:cubicBezTo>
                  <a:cubicBezTo>
                    <a:pt x="2013" y="244"/>
                    <a:pt x="2013" y="244"/>
                    <a:pt x="2013" y="244"/>
                  </a:cubicBezTo>
                  <a:cubicBezTo>
                    <a:pt x="2034" y="266"/>
                    <a:pt x="2073" y="296"/>
                    <a:pt x="2157" y="336"/>
                  </a:cubicBezTo>
                  <a:cubicBezTo>
                    <a:pt x="2176" y="344"/>
                    <a:pt x="2196" y="349"/>
                    <a:pt x="2216" y="352"/>
                  </a:cubicBezTo>
                  <a:cubicBezTo>
                    <a:pt x="2311" y="363"/>
                    <a:pt x="2343" y="387"/>
                    <a:pt x="2355" y="399"/>
                  </a:cubicBezTo>
                  <a:cubicBezTo>
                    <a:pt x="2361" y="404"/>
                    <a:pt x="2361" y="404"/>
                    <a:pt x="2361" y="404"/>
                  </a:cubicBezTo>
                  <a:cubicBezTo>
                    <a:pt x="2368" y="409"/>
                    <a:pt x="2368" y="409"/>
                    <a:pt x="2368" y="409"/>
                  </a:cubicBezTo>
                  <a:cubicBezTo>
                    <a:pt x="2371" y="412"/>
                    <a:pt x="2378" y="420"/>
                    <a:pt x="2383" y="426"/>
                  </a:cubicBezTo>
                  <a:cubicBezTo>
                    <a:pt x="2400" y="448"/>
                    <a:pt x="2417" y="484"/>
                    <a:pt x="2446" y="491"/>
                  </a:cubicBezTo>
                  <a:cubicBezTo>
                    <a:pt x="2453" y="493"/>
                    <a:pt x="2461" y="494"/>
                    <a:pt x="2469" y="494"/>
                  </a:cubicBezTo>
                  <a:cubicBezTo>
                    <a:pt x="2475" y="493"/>
                    <a:pt x="2482" y="492"/>
                    <a:pt x="2488" y="491"/>
                  </a:cubicBezTo>
                  <a:cubicBezTo>
                    <a:pt x="2488" y="491"/>
                    <a:pt x="2488" y="491"/>
                    <a:pt x="2488" y="491"/>
                  </a:cubicBezTo>
                  <a:cubicBezTo>
                    <a:pt x="2493" y="489"/>
                    <a:pt x="2498" y="488"/>
                    <a:pt x="2503" y="486"/>
                  </a:cubicBezTo>
                  <a:cubicBezTo>
                    <a:pt x="2504" y="486"/>
                    <a:pt x="2504" y="486"/>
                    <a:pt x="2504" y="486"/>
                  </a:cubicBezTo>
                  <a:cubicBezTo>
                    <a:pt x="2504" y="486"/>
                    <a:pt x="2504" y="486"/>
                    <a:pt x="2504" y="486"/>
                  </a:cubicBezTo>
                  <a:cubicBezTo>
                    <a:pt x="2510" y="483"/>
                    <a:pt x="2510" y="483"/>
                    <a:pt x="2510" y="483"/>
                  </a:cubicBezTo>
                  <a:cubicBezTo>
                    <a:pt x="2534" y="477"/>
                    <a:pt x="2578" y="472"/>
                    <a:pt x="2631" y="491"/>
                  </a:cubicBezTo>
                  <a:cubicBezTo>
                    <a:pt x="2635" y="492"/>
                    <a:pt x="2639" y="494"/>
                    <a:pt x="2643" y="496"/>
                  </a:cubicBezTo>
                  <a:cubicBezTo>
                    <a:pt x="2644" y="497"/>
                    <a:pt x="2644" y="497"/>
                    <a:pt x="2644" y="497"/>
                  </a:cubicBezTo>
                  <a:cubicBezTo>
                    <a:pt x="2650" y="499"/>
                    <a:pt x="2656" y="501"/>
                    <a:pt x="2662" y="504"/>
                  </a:cubicBezTo>
                  <a:cubicBezTo>
                    <a:pt x="2712" y="521"/>
                    <a:pt x="2718" y="485"/>
                    <a:pt x="2719" y="479"/>
                  </a:cubicBezTo>
                  <a:cubicBezTo>
                    <a:pt x="2719" y="472"/>
                    <a:pt x="2718" y="463"/>
                    <a:pt x="2712" y="452"/>
                  </a:cubicBezTo>
                </a:path>
              </a:pathLst>
            </a:custGeom>
            <a:solidFill>
              <a:srgbClr val="C4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" name="Freeform 12"/>
            <p:cNvSpPr>
              <a:spLocks noSelect="1"/>
            </p:cNvSpPr>
            <p:nvPr userDrawn="1"/>
          </p:nvSpPr>
          <p:spPr bwMode="gray">
            <a:xfrm>
              <a:off x="7848600" y="846138"/>
              <a:ext cx="795338" cy="206375"/>
            </a:xfrm>
            <a:custGeom>
              <a:avLst/>
              <a:gdLst>
                <a:gd name="T0" fmla="*/ 301 w 3568"/>
                <a:gd name="T1" fmla="*/ 921 h 929"/>
                <a:gd name="T2" fmla="*/ 144 w 3568"/>
                <a:gd name="T3" fmla="*/ 4 h 929"/>
                <a:gd name="T4" fmla="*/ 567 w 3568"/>
                <a:gd name="T5" fmla="*/ 4 h 929"/>
                <a:gd name="T6" fmla="*/ 410 w 3568"/>
                <a:gd name="T7" fmla="*/ 921 h 929"/>
                <a:gd name="T8" fmla="*/ 992 w 3568"/>
                <a:gd name="T9" fmla="*/ 139 h 929"/>
                <a:gd name="T10" fmla="*/ 853 w 3568"/>
                <a:gd name="T11" fmla="*/ 0 h 929"/>
                <a:gd name="T12" fmla="*/ 857 w 3568"/>
                <a:gd name="T13" fmla="*/ 921 h 929"/>
                <a:gd name="T14" fmla="*/ 988 w 3568"/>
                <a:gd name="T15" fmla="*/ 268 h 929"/>
                <a:gd name="T16" fmla="*/ 857 w 3568"/>
                <a:gd name="T17" fmla="*/ 921 h 929"/>
                <a:gd name="T18" fmla="*/ 1485 w 3568"/>
                <a:gd name="T19" fmla="*/ 809 h 929"/>
                <a:gd name="T20" fmla="*/ 1356 w 3568"/>
                <a:gd name="T21" fmla="*/ 733 h 929"/>
                <a:gd name="T22" fmla="*/ 1225 w 3568"/>
                <a:gd name="T23" fmla="*/ 4 h 929"/>
                <a:gd name="T24" fmla="*/ 1404 w 3568"/>
                <a:gd name="T25" fmla="*/ 921 h 929"/>
                <a:gd name="T26" fmla="*/ 2142 w 3568"/>
                <a:gd name="T27" fmla="*/ 921 h 929"/>
                <a:gd name="T28" fmla="*/ 1873 w 3568"/>
                <a:gd name="T29" fmla="*/ 260 h 929"/>
                <a:gd name="T30" fmla="*/ 1725 w 3568"/>
                <a:gd name="T31" fmla="*/ 436 h 929"/>
                <a:gd name="T32" fmla="*/ 2011 w 3568"/>
                <a:gd name="T33" fmla="*/ 494 h 929"/>
                <a:gd name="T34" fmla="*/ 1839 w 3568"/>
                <a:gd name="T35" fmla="*/ 541 h 929"/>
                <a:gd name="T36" fmla="*/ 1664 w 3568"/>
                <a:gd name="T37" fmla="*/ 869 h 929"/>
                <a:gd name="T38" fmla="*/ 2013 w 3568"/>
                <a:gd name="T39" fmla="*/ 862 h 929"/>
                <a:gd name="T40" fmla="*/ 2142 w 3568"/>
                <a:gd name="T41" fmla="*/ 921 h 929"/>
                <a:gd name="T42" fmla="*/ 1982 w 3568"/>
                <a:gd name="T43" fmla="*/ 782 h 929"/>
                <a:gd name="T44" fmla="*/ 1740 w 3568"/>
                <a:gd name="T45" fmla="*/ 726 h 929"/>
                <a:gd name="T46" fmla="*/ 2011 w 3568"/>
                <a:gd name="T47" fmla="*/ 632 h 929"/>
                <a:gd name="T48" fmla="*/ 2879 w 3568"/>
                <a:gd name="T49" fmla="*/ 921 h 929"/>
                <a:gd name="T50" fmla="*/ 2813 w 3568"/>
                <a:gd name="T51" fmla="*/ 319 h 929"/>
                <a:gd name="T52" fmla="*/ 2478 w 3568"/>
                <a:gd name="T53" fmla="*/ 333 h 929"/>
                <a:gd name="T54" fmla="*/ 2350 w 3568"/>
                <a:gd name="T55" fmla="*/ 268 h 929"/>
                <a:gd name="T56" fmla="*/ 2481 w 3568"/>
                <a:gd name="T57" fmla="*/ 921 h 929"/>
                <a:gd name="T58" fmla="*/ 2616 w 3568"/>
                <a:gd name="T59" fmla="*/ 377 h 929"/>
                <a:gd name="T60" fmla="*/ 2748 w 3568"/>
                <a:gd name="T61" fmla="*/ 921 h 929"/>
                <a:gd name="T62" fmla="*/ 3296 w 3568"/>
                <a:gd name="T63" fmla="*/ 929 h 929"/>
                <a:gd name="T64" fmla="*/ 3362 w 3568"/>
                <a:gd name="T65" fmla="*/ 536 h 929"/>
                <a:gd name="T66" fmla="*/ 3180 w 3568"/>
                <a:gd name="T67" fmla="*/ 453 h 929"/>
                <a:gd name="T68" fmla="*/ 3460 w 3568"/>
                <a:gd name="T69" fmla="*/ 417 h 929"/>
                <a:gd name="T70" fmla="*/ 3300 w 3568"/>
                <a:gd name="T71" fmla="*/ 260 h 929"/>
                <a:gd name="T72" fmla="*/ 3247 w 3568"/>
                <a:gd name="T73" fmla="*/ 640 h 929"/>
                <a:gd name="T74" fmla="*/ 3439 w 3568"/>
                <a:gd name="T75" fmla="*/ 726 h 929"/>
                <a:gd name="T76" fmla="*/ 3108 w 3568"/>
                <a:gd name="T77" fmla="*/ 748 h 929"/>
                <a:gd name="T78" fmla="*/ 3296 w 3568"/>
                <a:gd name="T79" fmla="*/ 929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568" h="929">
                  <a:moveTo>
                    <a:pt x="410" y="921"/>
                  </a:moveTo>
                  <a:cubicBezTo>
                    <a:pt x="301" y="921"/>
                    <a:pt x="301" y="921"/>
                    <a:pt x="301" y="9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44" y="4"/>
                    <a:pt x="144" y="4"/>
                    <a:pt x="144" y="4"/>
                  </a:cubicBezTo>
                  <a:cubicBezTo>
                    <a:pt x="355" y="671"/>
                    <a:pt x="355" y="671"/>
                    <a:pt x="355" y="671"/>
                  </a:cubicBezTo>
                  <a:cubicBezTo>
                    <a:pt x="567" y="4"/>
                    <a:pt x="567" y="4"/>
                    <a:pt x="567" y="4"/>
                  </a:cubicBezTo>
                  <a:cubicBezTo>
                    <a:pt x="714" y="4"/>
                    <a:pt x="714" y="4"/>
                    <a:pt x="714" y="4"/>
                  </a:cubicBezTo>
                  <a:lnTo>
                    <a:pt x="410" y="921"/>
                  </a:lnTo>
                  <a:close/>
                  <a:moveTo>
                    <a:pt x="853" y="139"/>
                  </a:moveTo>
                  <a:cubicBezTo>
                    <a:pt x="992" y="139"/>
                    <a:pt x="992" y="139"/>
                    <a:pt x="992" y="139"/>
                  </a:cubicBezTo>
                  <a:cubicBezTo>
                    <a:pt x="992" y="0"/>
                    <a:pt x="992" y="0"/>
                    <a:pt x="992" y="0"/>
                  </a:cubicBezTo>
                  <a:cubicBezTo>
                    <a:pt x="853" y="0"/>
                    <a:pt x="853" y="0"/>
                    <a:pt x="853" y="0"/>
                  </a:cubicBezTo>
                  <a:lnTo>
                    <a:pt x="853" y="139"/>
                  </a:lnTo>
                  <a:close/>
                  <a:moveTo>
                    <a:pt x="857" y="921"/>
                  </a:moveTo>
                  <a:cubicBezTo>
                    <a:pt x="988" y="921"/>
                    <a:pt x="988" y="921"/>
                    <a:pt x="988" y="921"/>
                  </a:cubicBezTo>
                  <a:cubicBezTo>
                    <a:pt x="988" y="268"/>
                    <a:pt x="988" y="268"/>
                    <a:pt x="988" y="268"/>
                  </a:cubicBezTo>
                  <a:cubicBezTo>
                    <a:pt x="857" y="268"/>
                    <a:pt x="857" y="268"/>
                    <a:pt x="857" y="268"/>
                  </a:cubicBezTo>
                  <a:lnTo>
                    <a:pt x="857" y="921"/>
                  </a:lnTo>
                  <a:close/>
                  <a:moveTo>
                    <a:pt x="1485" y="921"/>
                  </a:moveTo>
                  <a:cubicBezTo>
                    <a:pt x="1485" y="809"/>
                    <a:pt x="1485" y="809"/>
                    <a:pt x="1485" y="809"/>
                  </a:cubicBezTo>
                  <a:cubicBezTo>
                    <a:pt x="1427" y="809"/>
                    <a:pt x="1427" y="809"/>
                    <a:pt x="1427" y="809"/>
                  </a:cubicBezTo>
                  <a:cubicBezTo>
                    <a:pt x="1374" y="809"/>
                    <a:pt x="1356" y="783"/>
                    <a:pt x="1356" y="733"/>
                  </a:cubicBezTo>
                  <a:cubicBezTo>
                    <a:pt x="1356" y="4"/>
                    <a:pt x="1356" y="4"/>
                    <a:pt x="1356" y="4"/>
                  </a:cubicBezTo>
                  <a:cubicBezTo>
                    <a:pt x="1225" y="4"/>
                    <a:pt x="1225" y="4"/>
                    <a:pt x="1225" y="4"/>
                  </a:cubicBezTo>
                  <a:cubicBezTo>
                    <a:pt x="1225" y="741"/>
                    <a:pt x="1225" y="741"/>
                    <a:pt x="1225" y="741"/>
                  </a:cubicBezTo>
                  <a:cubicBezTo>
                    <a:pt x="1225" y="837"/>
                    <a:pt x="1279" y="921"/>
                    <a:pt x="1404" y="921"/>
                  </a:cubicBezTo>
                  <a:lnTo>
                    <a:pt x="1485" y="921"/>
                  </a:lnTo>
                  <a:close/>
                  <a:moveTo>
                    <a:pt x="2142" y="921"/>
                  </a:moveTo>
                  <a:cubicBezTo>
                    <a:pt x="2142" y="484"/>
                    <a:pt x="2142" y="484"/>
                    <a:pt x="2142" y="484"/>
                  </a:cubicBezTo>
                  <a:cubicBezTo>
                    <a:pt x="2142" y="337"/>
                    <a:pt x="2053" y="260"/>
                    <a:pt x="1873" y="260"/>
                  </a:cubicBezTo>
                  <a:cubicBezTo>
                    <a:pt x="1763" y="260"/>
                    <a:pt x="1700" y="283"/>
                    <a:pt x="1640" y="355"/>
                  </a:cubicBezTo>
                  <a:cubicBezTo>
                    <a:pt x="1725" y="436"/>
                    <a:pt x="1725" y="436"/>
                    <a:pt x="1725" y="436"/>
                  </a:cubicBezTo>
                  <a:cubicBezTo>
                    <a:pt x="1762" y="390"/>
                    <a:pt x="1798" y="372"/>
                    <a:pt x="1868" y="372"/>
                  </a:cubicBezTo>
                  <a:cubicBezTo>
                    <a:pt x="1971" y="372"/>
                    <a:pt x="2011" y="411"/>
                    <a:pt x="2011" y="494"/>
                  </a:cubicBezTo>
                  <a:cubicBezTo>
                    <a:pt x="2011" y="541"/>
                    <a:pt x="2011" y="541"/>
                    <a:pt x="2011" y="541"/>
                  </a:cubicBezTo>
                  <a:cubicBezTo>
                    <a:pt x="1839" y="541"/>
                    <a:pt x="1839" y="541"/>
                    <a:pt x="1839" y="541"/>
                  </a:cubicBezTo>
                  <a:cubicBezTo>
                    <a:pt x="1689" y="541"/>
                    <a:pt x="1613" y="619"/>
                    <a:pt x="1613" y="729"/>
                  </a:cubicBezTo>
                  <a:cubicBezTo>
                    <a:pt x="1613" y="784"/>
                    <a:pt x="1631" y="835"/>
                    <a:pt x="1664" y="869"/>
                  </a:cubicBezTo>
                  <a:cubicBezTo>
                    <a:pt x="1704" y="909"/>
                    <a:pt x="1758" y="929"/>
                    <a:pt x="1839" y="929"/>
                  </a:cubicBezTo>
                  <a:cubicBezTo>
                    <a:pt x="1921" y="929"/>
                    <a:pt x="1966" y="909"/>
                    <a:pt x="2013" y="862"/>
                  </a:cubicBezTo>
                  <a:cubicBezTo>
                    <a:pt x="2013" y="921"/>
                    <a:pt x="2013" y="921"/>
                    <a:pt x="2013" y="921"/>
                  </a:cubicBezTo>
                  <a:lnTo>
                    <a:pt x="2142" y="921"/>
                  </a:lnTo>
                  <a:close/>
                  <a:moveTo>
                    <a:pt x="2011" y="685"/>
                  </a:moveTo>
                  <a:cubicBezTo>
                    <a:pt x="2011" y="731"/>
                    <a:pt x="2003" y="762"/>
                    <a:pt x="1982" y="782"/>
                  </a:cubicBezTo>
                  <a:cubicBezTo>
                    <a:pt x="1948" y="814"/>
                    <a:pt x="1910" y="819"/>
                    <a:pt x="1864" y="819"/>
                  </a:cubicBezTo>
                  <a:cubicBezTo>
                    <a:pt x="1778" y="819"/>
                    <a:pt x="1740" y="787"/>
                    <a:pt x="1740" y="726"/>
                  </a:cubicBezTo>
                  <a:cubicBezTo>
                    <a:pt x="1740" y="666"/>
                    <a:pt x="1780" y="632"/>
                    <a:pt x="1860" y="632"/>
                  </a:cubicBezTo>
                  <a:cubicBezTo>
                    <a:pt x="2011" y="632"/>
                    <a:pt x="2011" y="632"/>
                    <a:pt x="2011" y="632"/>
                  </a:cubicBezTo>
                  <a:lnTo>
                    <a:pt x="2011" y="685"/>
                  </a:lnTo>
                  <a:close/>
                  <a:moveTo>
                    <a:pt x="2879" y="921"/>
                  </a:moveTo>
                  <a:cubicBezTo>
                    <a:pt x="2879" y="503"/>
                    <a:pt x="2879" y="503"/>
                    <a:pt x="2879" y="503"/>
                  </a:cubicBezTo>
                  <a:cubicBezTo>
                    <a:pt x="2879" y="430"/>
                    <a:pt x="2864" y="368"/>
                    <a:pt x="2813" y="319"/>
                  </a:cubicBezTo>
                  <a:cubicBezTo>
                    <a:pt x="2775" y="282"/>
                    <a:pt x="2719" y="260"/>
                    <a:pt x="2652" y="260"/>
                  </a:cubicBezTo>
                  <a:cubicBezTo>
                    <a:pt x="2587" y="260"/>
                    <a:pt x="2523" y="284"/>
                    <a:pt x="2478" y="333"/>
                  </a:cubicBezTo>
                  <a:cubicBezTo>
                    <a:pt x="2478" y="268"/>
                    <a:pt x="2478" y="268"/>
                    <a:pt x="2478" y="268"/>
                  </a:cubicBezTo>
                  <a:cubicBezTo>
                    <a:pt x="2350" y="268"/>
                    <a:pt x="2350" y="268"/>
                    <a:pt x="2350" y="268"/>
                  </a:cubicBezTo>
                  <a:cubicBezTo>
                    <a:pt x="2350" y="921"/>
                    <a:pt x="2350" y="921"/>
                    <a:pt x="2350" y="921"/>
                  </a:cubicBezTo>
                  <a:cubicBezTo>
                    <a:pt x="2481" y="921"/>
                    <a:pt x="2481" y="921"/>
                    <a:pt x="2481" y="921"/>
                  </a:cubicBezTo>
                  <a:cubicBezTo>
                    <a:pt x="2481" y="523"/>
                    <a:pt x="2481" y="523"/>
                    <a:pt x="2481" y="523"/>
                  </a:cubicBezTo>
                  <a:cubicBezTo>
                    <a:pt x="2481" y="422"/>
                    <a:pt x="2543" y="377"/>
                    <a:pt x="2616" y="377"/>
                  </a:cubicBezTo>
                  <a:cubicBezTo>
                    <a:pt x="2690" y="377"/>
                    <a:pt x="2748" y="421"/>
                    <a:pt x="2748" y="523"/>
                  </a:cubicBezTo>
                  <a:cubicBezTo>
                    <a:pt x="2748" y="921"/>
                    <a:pt x="2748" y="921"/>
                    <a:pt x="2748" y="921"/>
                  </a:cubicBezTo>
                  <a:lnTo>
                    <a:pt x="2879" y="921"/>
                  </a:lnTo>
                  <a:close/>
                  <a:moveTo>
                    <a:pt x="3296" y="929"/>
                  </a:moveTo>
                  <a:cubicBezTo>
                    <a:pt x="3452" y="929"/>
                    <a:pt x="3568" y="858"/>
                    <a:pt x="3568" y="721"/>
                  </a:cubicBezTo>
                  <a:cubicBezTo>
                    <a:pt x="3568" y="607"/>
                    <a:pt x="3497" y="547"/>
                    <a:pt x="3362" y="536"/>
                  </a:cubicBezTo>
                  <a:cubicBezTo>
                    <a:pt x="3271" y="528"/>
                    <a:pt x="3271" y="528"/>
                    <a:pt x="3271" y="528"/>
                  </a:cubicBezTo>
                  <a:cubicBezTo>
                    <a:pt x="3206" y="521"/>
                    <a:pt x="3180" y="498"/>
                    <a:pt x="3180" y="453"/>
                  </a:cubicBezTo>
                  <a:cubicBezTo>
                    <a:pt x="3180" y="403"/>
                    <a:pt x="3219" y="369"/>
                    <a:pt x="3299" y="369"/>
                  </a:cubicBezTo>
                  <a:cubicBezTo>
                    <a:pt x="3361" y="369"/>
                    <a:pt x="3419" y="382"/>
                    <a:pt x="3460" y="417"/>
                  </a:cubicBezTo>
                  <a:cubicBezTo>
                    <a:pt x="3542" y="333"/>
                    <a:pt x="3542" y="333"/>
                    <a:pt x="3542" y="333"/>
                  </a:cubicBezTo>
                  <a:cubicBezTo>
                    <a:pt x="3482" y="281"/>
                    <a:pt x="3399" y="260"/>
                    <a:pt x="3300" y="260"/>
                  </a:cubicBezTo>
                  <a:cubicBezTo>
                    <a:pt x="3164" y="260"/>
                    <a:pt x="3054" y="331"/>
                    <a:pt x="3054" y="460"/>
                  </a:cubicBezTo>
                  <a:cubicBezTo>
                    <a:pt x="3054" y="574"/>
                    <a:pt x="3124" y="628"/>
                    <a:pt x="3247" y="640"/>
                  </a:cubicBezTo>
                  <a:cubicBezTo>
                    <a:pt x="3352" y="649"/>
                    <a:pt x="3352" y="649"/>
                    <a:pt x="3352" y="649"/>
                  </a:cubicBezTo>
                  <a:cubicBezTo>
                    <a:pt x="3415" y="655"/>
                    <a:pt x="3439" y="681"/>
                    <a:pt x="3439" y="726"/>
                  </a:cubicBezTo>
                  <a:cubicBezTo>
                    <a:pt x="3439" y="788"/>
                    <a:pt x="3378" y="817"/>
                    <a:pt x="3296" y="817"/>
                  </a:cubicBezTo>
                  <a:cubicBezTo>
                    <a:pt x="3232" y="817"/>
                    <a:pt x="3161" y="802"/>
                    <a:pt x="3108" y="748"/>
                  </a:cubicBezTo>
                  <a:cubicBezTo>
                    <a:pt x="3022" y="835"/>
                    <a:pt x="3022" y="835"/>
                    <a:pt x="3022" y="835"/>
                  </a:cubicBezTo>
                  <a:cubicBezTo>
                    <a:pt x="3099" y="911"/>
                    <a:pt x="3189" y="929"/>
                    <a:pt x="3296" y="929"/>
                  </a:cubicBezTo>
                </a:path>
              </a:pathLst>
            </a:custGeom>
            <a:solidFill>
              <a:srgbClr val="5E35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" name="Freeform 13"/>
            <p:cNvSpPr>
              <a:spLocks noSelect="1"/>
            </p:cNvSpPr>
            <p:nvPr userDrawn="1"/>
          </p:nvSpPr>
          <p:spPr bwMode="gray">
            <a:xfrm>
              <a:off x="7704138" y="431800"/>
              <a:ext cx="582613" cy="307975"/>
            </a:xfrm>
            <a:custGeom>
              <a:avLst/>
              <a:gdLst>
                <a:gd name="T0" fmla="*/ 2517 w 2619"/>
                <a:gd name="T1" fmla="*/ 1245 h 1377"/>
                <a:gd name="T2" fmla="*/ 2491 w 2619"/>
                <a:gd name="T3" fmla="*/ 1245 h 1377"/>
                <a:gd name="T4" fmla="*/ 2442 w 2619"/>
                <a:gd name="T5" fmla="*/ 1252 h 1377"/>
                <a:gd name="T6" fmla="*/ 2200 w 2619"/>
                <a:gd name="T7" fmla="*/ 1200 h 1377"/>
                <a:gd name="T8" fmla="*/ 2168 w 2619"/>
                <a:gd name="T9" fmla="*/ 1185 h 1377"/>
                <a:gd name="T10" fmla="*/ 1983 w 2619"/>
                <a:gd name="T11" fmla="*/ 1118 h 1377"/>
                <a:gd name="T12" fmla="*/ 1859 w 2619"/>
                <a:gd name="T13" fmla="*/ 1045 h 1377"/>
                <a:gd name="T14" fmla="*/ 1847 w 2619"/>
                <a:gd name="T15" fmla="*/ 1033 h 1377"/>
                <a:gd name="T16" fmla="*/ 1837 w 2619"/>
                <a:gd name="T17" fmla="*/ 1020 h 1377"/>
                <a:gd name="T18" fmla="*/ 1871 w 2619"/>
                <a:gd name="T19" fmla="*/ 1018 h 1377"/>
                <a:gd name="T20" fmla="*/ 1966 w 2619"/>
                <a:gd name="T21" fmla="*/ 945 h 1377"/>
                <a:gd name="T22" fmla="*/ 1975 w 2619"/>
                <a:gd name="T23" fmla="*/ 877 h 1377"/>
                <a:gd name="T24" fmla="*/ 1977 w 2619"/>
                <a:gd name="T25" fmla="*/ 859 h 1377"/>
                <a:gd name="T26" fmla="*/ 1985 w 2619"/>
                <a:gd name="T27" fmla="*/ 843 h 1377"/>
                <a:gd name="T28" fmla="*/ 1956 w 2619"/>
                <a:gd name="T29" fmla="*/ 722 h 1377"/>
                <a:gd name="T30" fmla="*/ 1835 w 2619"/>
                <a:gd name="T31" fmla="*/ 665 h 1377"/>
                <a:gd name="T32" fmla="*/ 1663 w 2619"/>
                <a:gd name="T33" fmla="*/ 765 h 1377"/>
                <a:gd name="T34" fmla="*/ 1652 w 2619"/>
                <a:gd name="T35" fmla="*/ 859 h 1377"/>
                <a:gd name="T36" fmla="*/ 1624 w 2619"/>
                <a:gd name="T37" fmla="*/ 881 h 1377"/>
                <a:gd name="T38" fmla="*/ 1428 w 2619"/>
                <a:gd name="T39" fmla="*/ 884 h 1377"/>
                <a:gd name="T40" fmla="*/ 1254 w 2619"/>
                <a:gd name="T41" fmla="*/ 880 h 1377"/>
                <a:gd name="T42" fmla="*/ 1169 w 2619"/>
                <a:gd name="T43" fmla="*/ 813 h 1377"/>
                <a:gd name="T44" fmla="*/ 1087 w 2619"/>
                <a:gd name="T45" fmla="*/ 740 h 1377"/>
                <a:gd name="T46" fmla="*/ 996 w 2619"/>
                <a:gd name="T47" fmla="*/ 714 h 1377"/>
                <a:gd name="T48" fmla="*/ 975 w 2619"/>
                <a:gd name="T49" fmla="*/ 717 h 1377"/>
                <a:gd name="T50" fmla="*/ 936 w 2619"/>
                <a:gd name="T51" fmla="*/ 722 h 1377"/>
                <a:gd name="T52" fmla="*/ 764 w 2619"/>
                <a:gd name="T53" fmla="*/ 606 h 1377"/>
                <a:gd name="T54" fmla="*/ 726 w 2619"/>
                <a:gd name="T55" fmla="*/ 572 h 1377"/>
                <a:gd name="T56" fmla="*/ 635 w 2619"/>
                <a:gd name="T57" fmla="*/ 449 h 1377"/>
                <a:gd name="T58" fmla="*/ 488 w 2619"/>
                <a:gd name="T59" fmla="*/ 278 h 1377"/>
                <a:gd name="T60" fmla="*/ 376 w 2619"/>
                <a:gd name="T61" fmla="*/ 124 h 1377"/>
                <a:gd name="T62" fmla="*/ 348 w 2619"/>
                <a:gd name="T63" fmla="*/ 48 h 1377"/>
                <a:gd name="T64" fmla="*/ 280 w 2619"/>
                <a:gd name="T65" fmla="*/ 36 h 1377"/>
                <a:gd name="T66" fmla="*/ 263 w 2619"/>
                <a:gd name="T67" fmla="*/ 42 h 1377"/>
                <a:gd name="T68" fmla="*/ 254 w 2619"/>
                <a:gd name="T69" fmla="*/ 44 h 1377"/>
                <a:gd name="T70" fmla="*/ 243 w 2619"/>
                <a:gd name="T71" fmla="*/ 47 h 1377"/>
                <a:gd name="T72" fmla="*/ 72 w 2619"/>
                <a:gd name="T73" fmla="*/ 24 h 1377"/>
                <a:gd name="T74" fmla="*/ 19 w 2619"/>
                <a:gd name="T75" fmla="*/ 89 h 1377"/>
                <a:gd name="T76" fmla="*/ 193 w 2619"/>
                <a:gd name="T77" fmla="*/ 186 h 1377"/>
                <a:gd name="T78" fmla="*/ 344 w 2619"/>
                <a:gd name="T79" fmla="*/ 338 h 1377"/>
                <a:gd name="T80" fmla="*/ 350 w 2619"/>
                <a:gd name="T81" fmla="*/ 347 h 1377"/>
                <a:gd name="T82" fmla="*/ 455 w 2619"/>
                <a:gd name="T83" fmla="*/ 529 h 1377"/>
                <a:gd name="T84" fmla="*/ 482 w 2619"/>
                <a:gd name="T85" fmla="*/ 607 h 1377"/>
                <a:gd name="T86" fmla="*/ 593 w 2619"/>
                <a:gd name="T87" fmla="*/ 739 h 1377"/>
                <a:gd name="T88" fmla="*/ 766 w 2619"/>
                <a:gd name="T89" fmla="*/ 914 h 1377"/>
                <a:gd name="T90" fmla="*/ 943 w 2619"/>
                <a:gd name="T91" fmla="*/ 1051 h 1377"/>
                <a:gd name="T92" fmla="*/ 1331 w 2619"/>
                <a:gd name="T93" fmla="*/ 1198 h 1377"/>
                <a:gd name="T94" fmla="*/ 1586 w 2619"/>
                <a:gd name="T95" fmla="*/ 1170 h 1377"/>
                <a:gd name="T96" fmla="*/ 1636 w 2619"/>
                <a:gd name="T97" fmla="*/ 1155 h 1377"/>
                <a:gd name="T98" fmla="*/ 1656 w 2619"/>
                <a:gd name="T99" fmla="*/ 1159 h 1377"/>
                <a:gd name="T100" fmla="*/ 1667 w 2619"/>
                <a:gd name="T101" fmla="*/ 1166 h 1377"/>
                <a:gd name="T102" fmla="*/ 2201 w 2619"/>
                <a:gd name="T103" fmla="*/ 1343 h 1377"/>
                <a:gd name="T104" fmla="*/ 2369 w 2619"/>
                <a:gd name="T105" fmla="*/ 1368 h 1377"/>
                <a:gd name="T106" fmla="*/ 2512 w 2619"/>
                <a:gd name="T107" fmla="*/ 1349 h 1377"/>
                <a:gd name="T108" fmla="*/ 2544 w 2619"/>
                <a:gd name="T109" fmla="*/ 1246 h 1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19" h="1377">
                  <a:moveTo>
                    <a:pt x="2544" y="1246"/>
                  </a:moveTo>
                  <a:cubicBezTo>
                    <a:pt x="2534" y="1245"/>
                    <a:pt x="2525" y="1245"/>
                    <a:pt x="2517" y="1245"/>
                  </a:cubicBezTo>
                  <a:cubicBezTo>
                    <a:pt x="2517" y="1245"/>
                    <a:pt x="2517" y="1245"/>
                    <a:pt x="2517" y="1245"/>
                  </a:cubicBezTo>
                  <a:cubicBezTo>
                    <a:pt x="2508" y="1245"/>
                    <a:pt x="2499" y="1245"/>
                    <a:pt x="2491" y="1245"/>
                  </a:cubicBezTo>
                  <a:cubicBezTo>
                    <a:pt x="2475" y="1246"/>
                    <a:pt x="2459" y="1249"/>
                    <a:pt x="2446" y="1251"/>
                  </a:cubicBezTo>
                  <a:cubicBezTo>
                    <a:pt x="2442" y="1252"/>
                    <a:pt x="2442" y="1252"/>
                    <a:pt x="2442" y="1252"/>
                  </a:cubicBezTo>
                  <a:cubicBezTo>
                    <a:pt x="2423" y="1256"/>
                    <a:pt x="2396" y="1272"/>
                    <a:pt x="2358" y="1266"/>
                  </a:cubicBezTo>
                  <a:cubicBezTo>
                    <a:pt x="2318" y="1260"/>
                    <a:pt x="2200" y="1200"/>
                    <a:pt x="2200" y="1200"/>
                  </a:cubicBezTo>
                  <a:cubicBezTo>
                    <a:pt x="2200" y="1200"/>
                    <a:pt x="2200" y="1200"/>
                    <a:pt x="2200" y="1200"/>
                  </a:cubicBezTo>
                  <a:cubicBezTo>
                    <a:pt x="2188" y="1195"/>
                    <a:pt x="2177" y="1190"/>
                    <a:pt x="2168" y="1185"/>
                  </a:cubicBezTo>
                  <a:cubicBezTo>
                    <a:pt x="2121" y="1160"/>
                    <a:pt x="2074" y="1146"/>
                    <a:pt x="2028" y="1132"/>
                  </a:cubicBezTo>
                  <a:cubicBezTo>
                    <a:pt x="2013" y="1128"/>
                    <a:pt x="1998" y="1123"/>
                    <a:pt x="1983" y="1118"/>
                  </a:cubicBezTo>
                  <a:cubicBezTo>
                    <a:pt x="1939" y="1104"/>
                    <a:pt x="1884" y="1064"/>
                    <a:pt x="1861" y="1047"/>
                  </a:cubicBezTo>
                  <a:cubicBezTo>
                    <a:pt x="1859" y="1045"/>
                    <a:pt x="1859" y="1045"/>
                    <a:pt x="1859" y="1045"/>
                  </a:cubicBezTo>
                  <a:cubicBezTo>
                    <a:pt x="1854" y="1042"/>
                    <a:pt x="1854" y="1042"/>
                    <a:pt x="1854" y="1042"/>
                  </a:cubicBezTo>
                  <a:cubicBezTo>
                    <a:pt x="1847" y="1033"/>
                    <a:pt x="1847" y="1033"/>
                    <a:pt x="1847" y="1033"/>
                  </a:cubicBezTo>
                  <a:cubicBezTo>
                    <a:pt x="1843" y="1028"/>
                    <a:pt x="1840" y="1024"/>
                    <a:pt x="1837" y="1020"/>
                  </a:cubicBezTo>
                  <a:cubicBezTo>
                    <a:pt x="1837" y="1020"/>
                    <a:pt x="1837" y="1020"/>
                    <a:pt x="1837" y="1020"/>
                  </a:cubicBezTo>
                  <a:cubicBezTo>
                    <a:pt x="1845" y="1020"/>
                    <a:pt x="1851" y="1021"/>
                    <a:pt x="1853" y="1021"/>
                  </a:cubicBezTo>
                  <a:cubicBezTo>
                    <a:pt x="1871" y="1018"/>
                    <a:pt x="1871" y="1018"/>
                    <a:pt x="1871" y="1018"/>
                  </a:cubicBezTo>
                  <a:cubicBezTo>
                    <a:pt x="1912" y="1012"/>
                    <a:pt x="1938" y="964"/>
                    <a:pt x="1945" y="947"/>
                  </a:cubicBezTo>
                  <a:cubicBezTo>
                    <a:pt x="1953" y="948"/>
                    <a:pt x="1962" y="947"/>
                    <a:pt x="1966" y="945"/>
                  </a:cubicBezTo>
                  <a:cubicBezTo>
                    <a:pt x="1973" y="941"/>
                    <a:pt x="1975" y="921"/>
                    <a:pt x="1975" y="903"/>
                  </a:cubicBezTo>
                  <a:cubicBezTo>
                    <a:pt x="1976" y="893"/>
                    <a:pt x="1976" y="884"/>
                    <a:pt x="1975" y="877"/>
                  </a:cubicBezTo>
                  <a:cubicBezTo>
                    <a:pt x="1975" y="872"/>
                    <a:pt x="1975" y="872"/>
                    <a:pt x="1975" y="872"/>
                  </a:cubicBezTo>
                  <a:cubicBezTo>
                    <a:pt x="1975" y="867"/>
                    <a:pt x="1976" y="863"/>
                    <a:pt x="1977" y="859"/>
                  </a:cubicBezTo>
                  <a:cubicBezTo>
                    <a:pt x="1980" y="854"/>
                    <a:pt x="1980" y="854"/>
                    <a:pt x="1980" y="854"/>
                  </a:cubicBezTo>
                  <a:cubicBezTo>
                    <a:pt x="1981" y="851"/>
                    <a:pt x="1983" y="847"/>
                    <a:pt x="1985" y="843"/>
                  </a:cubicBezTo>
                  <a:cubicBezTo>
                    <a:pt x="1998" y="815"/>
                    <a:pt x="2012" y="770"/>
                    <a:pt x="1971" y="735"/>
                  </a:cubicBezTo>
                  <a:cubicBezTo>
                    <a:pt x="1966" y="731"/>
                    <a:pt x="1961" y="727"/>
                    <a:pt x="1956" y="722"/>
                  </a:cubicBezTo>
                  <a:cubicBezTo>
                    <a:pt x="1951" y="717"/>
                    <a:pt x="1946" y="713"/>
                    <a:pt x="1940" y="708"/>
                  </a:cubicBezTo>
                  <a:cubicBezTo>
                    <a:pt x="1917" y="688"/>
                    <a:pt x="1884" y="665"/>
                    <a:pt x="1835" y="665"/>
                  </a:cubicBezTo>
                  <a:cubicBezTo>
                    <a:pt x="1825" y="665"/>
                    <a:pt x="1815" y="666"/>
                    <a:pt x="1805" y="667"/>
                  </a:cubicBezTo>
                  <a:cubicBezTo>
                    <a:pt x="1722" y="682"/>
                    <a:pt x="1680" y="711"/>
                    <a:pt x="1663" y="765"/>
                  </a:cubicBezTo>
                  <a:cubicBezTo>
                    <a:pt x="1659" y="777"/>
                    <a:pt x="1656" y="786"/>
                    <a:pt x="1653" y="794"/>
                  </a:cubicBezTo>
                  <a:cubicBezTo>
                    <a:pt x="1645" y="812"/>
                    <a:pt x="1637" y="832"/>
                    <a:pt x="1652" y="859"/>
                  </a:cubicBezTo>
                  <a:cubicBezTo>
                    <a:pt x="1655" y="864"/>
                    <a:pt x="1657" y="869"/>
                    <a:pt x="1659" y="873"/>
                  </a:cubicBezTo>
                  <a:cubicBezTo>
                    <a:pt x="1649" y="876"/>
                    <a:pt x="1636" y="880"/>
                    <a:pt x="1624" y="881"/>
                  </a:cubicBezTo>
                  <a:cubicBezTo>
                    <a:pt x="1622" y="881"/>
                    <a:pt x="1622" y="881"/>
                    <a:pt x="1622" y="881"/>
                  </a:cubicBezTo>
                  <a:cubicBezTo>
                    <a:pt x="1598" y="881"/>
                    <a:pt x="1533" y="882"/>
                    <a:pt x="1428" y="884"/>
                  </a:cubicBezTo>
                  <a:cubicBezTo>
                    <a:pt x="1411" y="884"/>
                    <a:pt x="1411" y="884"/>
                    <a:pt x="1411" y="884"/>
                  </a:cubicBezTo>
                  <a:cubicBezTo>
                    <a:pt x="1323" y="883"/>
                    <a:pt x="1261" y="881"/>
                    <a:pt x="1254" y="880"/>
                  </a:cubicBezTo>
                  <a:cubicBezTo>
                    <a:pt x="1246" y="877"/>
                    <a:pt x="1204" y="847"/>
                    <a:pt x="1180" y="824"/>
                  </a:cubicBezTo>
                  <a:cubicBezTo>
                    <a:pt x="1177" y="822"/>
                    <a:pt x="1173" y="818"/>
                    <a:pt x="1169" y="813"/>
                  </a:cubicBezTo>
                  <a:cubicBezTo>
                    <a:pt x="1162" y="806"/>
                    <a:pt x="1162" y="806"/>
                    <a:pt x="1162" y="806"/>
                  </a:cubicBezTo>
                  <a:cubicBezTo>
                    <a:pt x="1131" y="775"/>
                    <a:pt x="1105" y="750"/>
                    <a:pt x="1087" y="740"/>
                  </a:cubicBezTo>
                  <a:cubicBezTo>
                    <a:pt x="1068" y="731"/>
                    <a:pt x="1034" y="714"/>
                    <a:pt x="1000" y="714"/>
                  </a:cubicBezTo>
                  <a:cubicBezTo>
                    <a:pt x="996" y="714"/>
                    <a:pt x="996" y="714"/>
                    <a:pt x="996" y="714"/>
                  </a:cubicBezTo>
                  <a:cubicBezTo>
                    <a:pt x="993" y="715"/>
                    <a:pt x="990" y="715"/>
                    <a:pt x="986" y="715"/>
                  </a:cubicBezTo>
                  <a:cubicBezTo>
                    <a:pt x="975" y="717"/>
                    <a:pt x="975" y="717"/>
                    <a:pt x="975" y="717"/>
                  </a:cubicBezTo>
                  <a:cubicBezTo>
                    <a:pt x="963" y="719"/>
                    <a:pt x="950" y="721"/>
                    <a:pt x="939" y="721"/>
                  </a:cubicBezTo>
                  <a:cubicBezTo>
                    <a:pt x="936" y="722"/>
                    <a:pt x="936" y="722"/>
                    <a:pt x="936" y="722"/>
                  </a:cubicBezTo>
                  <a:cubicBezTo>
                    <a:pt x="930" y="722"/>
                    <a:pt x="928" y="721"/>
                    <a:pt x="928" y="721"/>
                  </a:cubicBezTo>
                  <a:cubicBezTo>
                    <a:pt x="915" y="715"/>
                    <a:pt x="781" y="623"/>
                    <a:pt x="764" y="606"/>
                  </a:cubicBezTo>
                  <a:cubicBezTo>
                    <a:pt x="754" y="596"/>
                    <a:pt x="741" y="585"/>
                    <a:pt x="728" y="573"/>
                  </a:cubicBezTo>
                  <a:cubicBezTo>
                    <a:pt x="726" y="572"/>
                    <a:pt x="726" y="572"/>
                    <a:pt x="726" y="572"/>
                  </a:cubicBezTo>
                  <a:cubicBezTo>
                    <a:pt x="711" y="559"/>
                    <a:pt x="696" y="546"/>
                    <a:pt x="683" y="534"/>
                  </a:cubicBezTo>
                  <a:cubicBezTo>
                    <a:pt x="665" y="515"/>
                    <a:pt x="647" y="484"/>
                    <a:pt x="635" y="449"/>
                  </a:cubicBezTo>
                  <a:cubicBezTo>
                    <a:pt x="623" y="414"/>
                    <a:pt x="590" y="358"/>
                    <a:pt x="537" y="316"/>
                  </a:cubicBezTo>
                  <a:cubicBezTo>
                    <a:pt x="488" y="278"/>
                    <a:pt x="488" y="278"/>
                    <a:pt x="488" y="278"/>
                  </a:cubicBezTo>
                  <a:cubicBezTo>
                    <a:pt x="478" y="270"/>
                    <a:pt x="468" y="262"/>
                    <a:pt x="459" y="255"/>
                  </a:cubicBezTo>
                  <a:cubicBezTo>
                    <a:pt x="411" y="216"/>
                    <a:pt x="383" y="142"/>
                    <a:pt x="376" y="124"/>
                  </a:cubicBezTo>
                  <a:cubicBezTo>
                    <a:pt x="376" y="117"/>
                    <a:pt x="376" y="117"/>
                    <a:pt x="376" y="117"/>
                  </a:cubicBezTo>
                  <a:cubicBezTo>
                    <a:pt x="374" y="97"/>
                    <a:pt x="372" y="67"/>
                    <a:pt x="348" y="48"/>
                  </a:cubicBezTo>
                  <a:cubicBezTo>
                    <a:pt x="332" y="35"/>
                    <a:pt x="312" y="30"/>
                    <a:pt x="285" y="35"/>
                  </a:cubicBezTo>
                  <a:cubicBezTo>
                    <a:pt x="280" y="36"/>
                    <a:pt x="280" y="36"/>
                    <a:pt x="280" y="36"/>
                  </a:cubicBezTo>
                  <a:cubicBezTo>
                    <a:pt x="275" y="38"/>
                    <a:pt x="275" y="38"/>
                    <a:pt x="275" y="38"/>
                  </a:cubicBezTo>
                  <a:cubicBezTo>
                    <a:pt x="271" y="39"/>
                    <a:pt x="268" y="40"/>
                    <a:pt x="263" y="42"/>
                  </a:cubicBezTo>
                  <a:cubicBezTo>
                    <a:pt x="254" y="44"/>
                    <a:pt x="254" y="44"/>
                    <a:pt x="254" y="44"/>
                  </a:cubicBezTo>
                  <a:cubicBezTo>
                    <a:pt x="254" y="44"/>
                    <a:pt x="254" y="44"/>
                    <a:pt x="254" y="44"/>
                  </a:cubicBezTo>
                  <a:cubicBezTo>
                    <a:pt x="254" y="44"/>
                    <a:pt x="254" y="44"/>
                    <a:pt x="254" y="44"/>
                  </a:cubicBezTo>
                  <a:cubicBezTo>
                    <a:pt x="250" y="45"/>
                    <a:pt x="247" y="46"/>
                    <a:pt x="243" y="47"/>
                  </a:cubicBezTo>
                  <a:cubicBezTo>
                    <a:pt x="240" y="48"/>
                    <a:pt x="240" y="48"/>
                    <a:pt x="240" y="48"/>
                  </a:cubicBezTo>
                  <a:cubicBezTo>
                    <a:pt x="165" y="61"/>
                    <a:pt x="72" y="24"/>
                    <a:pt x="72" y="24"/>
                  </a:cubicBezTo>
                  <a:cubicBezTo>
                    <a:pt x="72" y="24"/>
                    <a:pt x="24" y="0"/>
                    <a:pt x="6" y="40"/>
                  </a:cubicBezTo>
                  <a:cubicBezTo>
                    <a:pt x="0" y="56"/>
                    <a:pt x="5" y="75"/>
                    <a:pt x="19" y="89"/>
                  </a:cubicBezTo>
                  <a:cubicBezTo>
                    <a:pt x="39" y="110"/>
                    <a:pt x="149" y="171"/>
                    <a:pt x="187" y="183"/>
                  </a:cubicBezTo>
                  <a:cubicBezTo>
                    <a:pt x="193" y="186"/>
                    <a:pt x="193" y="186"/>
                    <a:pt x="193" y="186"/>
                  </a:cubicBezTo>
                  <a:cubicBezTo>
                    <a:pt x="199" y="190"/>
                    <a:pt x="199" y="190"/>
                    <a:pt x="199" y="190"/>
                  </a:cubicBezTo>
                  <a:cubicBezTo>
                    <a:pt x="200" y="190"/>
                    <a:pt x="277" y="234"/>
                    <a:pt x="344" y="338"/>
                  </a:cubicBezTo>
                  <a:cubicBezTo>
                    <a:pt x="349" y="345"/>
                    <a:pt x="349" y="345"/>
                    <a:pt x="349" y="345"/>
                  </a:cubicBezTo>
                  <a:cubicBezTo>
                    <a:pt x="350" y="347"/>
                    <a:pt x="350" y="347"/>
                    <a:pt x="350" y="347"/>
                  </a:cubicBezTo>
                  <a:cubicBezTo>
                    <a:pt x="377" y="395"/>
                    <a:pt x="412" y="455"/>
                    <a:pt x="427" y="478"/>
                  </a:cubicBezTo>
                  <a:cubicBezTo>
                    <a:pt x="437" y="493"/>
                    <a:pt x="448" y="514"/>
                    <a:pt x="455" y="529"/>
                  </a:cubicBezTo>
                  <a:cubicBezTo>
                    <a:pt x="459" y="537"/>
                    <a:pt x="459" y="537"/>
                    <a:pt x="459" y="537"/>
                  </a:cubicBezTo>
                  <a:cubicBezTo>
                    <a:pt x="463" y="552"/>
                    <a:pt x="474" y="589"/>
                    <a:pt x="482" y="607"/>
                  </a:cubicBezTo>
                  <a:cubicBezTo>
                    <a:pt x="484" y="610"/>
                    <a:pt x="484" y="610"/>
                    <a:pt x="484" y="610"/>
                  </a:cubicBezTo>
                  <a:cubicBezTo>
                    <a:pt x="501" y="650"/>
                    <a:pt x="538" y="694"/>
                    <a:pt x="593" y="739"/>
                  </a:cubicBezTo>
                  <a:cubicBezTo>
                    <a:pt x="685" y="815"/>
                    <a:pt x="739" y="880"/>
                    <a:pt x="764" y="911"/>
                  </a:cubicBezTo>
                  <a:cubicBezTo>
                    <a:pt x="766" y="914"/>
                    <a:pt x="766" y="914"/>
                    <a:pt x="766" y="914"/>
                  </a:cubicBezTo>
                  <a:cubicBezTo>
                    <a:pt x="772" y="922"/>
                    <a:pt x="777" y="927"/>
                    <a:pt x="780" y="931"/>
                  </a:cubicBezTo>
                  <a:cubicBezTo>
                    <a:pt x="797" y="948"/>
                    <a:pt x="896" y="1028"/>
                    <a:pt x="943" y="1051"/>
                  </a:cubicBezTo>
                  <a:cubicBezTo>
                    <a:pt x="959" y="1059"/>
                    <a:pt x="959" y="1059"/>
                    <a:pt x="959" y="1059"/>
                  </a:cubicBezTo>
                  <a:cubicBezTo>
                    <a:pt x="1022" y="1091"/>
                    <a:pt x="1191" y="1176"/>
                    <a:pt x="1331" y="1198"/>
                  </a:cubicBezTo>
                  <a:cubicBezTo>
                    <a:pt x="1362" y="1202"/>
                    <a:pt x="1394" y="1204"/>
                    <a:pt x="1426" y="1203"/>
                  </a:cubicBezTo>
                  <a:cubicBezTo>
                    <a:pt x="1498" y="1200"/>
                    <a:pt x="1554" y="1183"/>
                    <a:pt x="1586" y="1170"/>
                  </a:cubicBezTo>
                  <a:cubicBezTo>
                    <a:pt x="1606" y="1161"/>
                    <a:pt x="1606" y="1161"/>
                    <a:pt x="1606" y="1161"/>
                  </a:cubicBezTo>
                  <a:cubicBezTo>
                    <a:pt x="1607" y="1161"/>
                    <a:pt x="1620" y="1155"/>
                    <a:pt x="1636" y="1155"/>
                  </a:cubicBezTo>
                  <a:cubicBezTo>
                    <a:pt x="1636" y="1155"/>
                    <a:pt x="1636" y="1155"/>
                    <a:pt x="1636" y="1155"/>
                  </a:cubicBezTo>
                  <a:cubicBezTo>
                    <a:pt x="1645" y="1155"/>
                    <a:pt x="1652" y="1157"/>
                    <a:pt x="1656" y="1159"/>
                  </a:cubicBezTo>
                  <a:cubicBezTo>
                    <a:pt x="1660" y="1161"/>
                    <a:pt x="1660" y="1161"/>
                    <a:pt x="1660" y="1161"/>
                  </a:cubicBezTo>
                  <a:cubicBezTo>
                    <a:pt x="1667" y="1166"/>
                    <a:pt x="1667" y="1166"/>
                    <a:pt x="1667" y="1166"/>
                  </a:cubicBezTo>
                  <a:cubicBezTo>
                    <a:pt x="1702" y="1195"/>
                    <a:pt x="1871" y="1274"/>
                    <a:pt x="1950" y="1302"/>
                  </a:cubicBezTo>
                  <a:cubicBezTo>
                    <a:pt x="2018" y="1325"/>
                    <a:pt x="2159" y="1339"/>
                    <a:pt x="2201" y="1343"/>
                  </a:cubicBezTo>
                  <a:cubicBezTo>
                    <a:pt x="2202" y="1343"/>
                    <a:pt x="2268" y="1346"/>
                    <a:pt x="2316" y="1356"/>
                  </a:cubicBezTo>
                  <a:cubicBezTo>
                    <a:pt x="2321" y="1357"/>
                    <a:pt x="2344" y="1363"/>
                    <a:pt x="2369" y="1368"/>
                  </a:cubicBezTo>
                  <a:cubicBezTo>
                    <a:pt x="2369" y="1368"/>
                    <a:pt x="2432" y="1377"/>
                    <a:pt x="2479" y="1365"/>
                  </a:cubicBezTo>
                  <a:cubicBezTo>
                    <a:pt x="2492" y="1362"/>
                    <a:pt x="2503" y="1357"/>
                    <a:pt x="2512" y="1349"/>
                  </a:cubicBezTo>
                  <a:cubicBezTo>
                    <a:pt x="2551" y="1315"/>
                    <a:pt x="2585" y="1275"/>
                    <a:pt x="2613" y="1274"/>
                  </a:cubicBezTo>
                  <a:cubicBezTo>
                    <a:pt x="2613" y="1274"/>
                    <a:pt x="2619" y="1251"/>
                    <a:pt x="2544" y="1246"/>
                  </a:cubicBezTo>
                </a:path>
              </a:pathLst>
            </a:custGeom>
            <a:solidFill>
              <a:srgbClr val="5E35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" name="Freeform 14"/>
            <p:cNvSpPr>
              <a:spLocks noSelect="1"/>
            </p:cNvSpPr>
            <p:nvPr userDrawn="1"/>
          </p:nvSpPr>
          <p:spPr bwMode="gray">
            <a:xfrm>
              <a:off x="8228013" y="706438"/>
              <a:ext cx="28575" cy="14288"/>
            </a:xfrm>
            <a:custGeom>
              <a:avLst/>
              <a:gdLst>
                <a:gd name="T0" fmla="*/ 120 w 125"/>
                <a:gd name="T1" fmla="*/ 11 h 65"/>
                <a:gd name="T2" fmla="*/ 76 w 125"/>
                <a:gd name="T3" fmla="*/ 1 h 65"/>
                <a:gd name="T4" fmla="*/ 24 w 125"/>
                <a:gd name="T5" fmla="*/ 22 h 65"/>
                <a:gd name="T6" fmla="*/ 6 w 125"/>
                <a:gd name="T7" fmla="*/ 39 h 65"/>
                <a:gd name="T8" fmla="*/ 0 w 125"/>
                <a:gd name="T9" fmla="*/ 46 h 65"/>
                <a:gd name="T10" fmla="*/ 1 w 125"/>
                <a:gd name="T11" fmla="*/ 54 h 65"/>
                <a:gd name="T12" fmla="*/ 3 w 125"/>
                <a:gd name="T13" fmla="*/ 56 h 65"/>
                <a:gd name="T14" fmla="*/ 4 w 125"/>
                <a:gd name="T15" fmla="*/ 56 h 65"/>
                <a:gd name="T16" fmla="*/ 53 w 125"/>
                <a:gd name="T17" fmla="*/ 59 h 65"/>
                <a:gd name="T18" fmla="*/ 103 w 125"/>
                <a:gd name="T19" fmla="*/ 25 h 65"/>
                <a:gd name="T20" fmla="*/ 112 w 125"/>
                <a:gd name="T21" fmla="*/ 18 h 65"/>
                <a:gd name="T22" fmla="*/ 118 w 125"/>
                <a:gd name="T23" fmla="*/ 16 h 65"/>
                <a:gd name="T24" fmla="*/ 120 w 125"/>
                <a:gd name="T25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" h="65">
                  <a:moveTo>
                    <a:pt x="120" y="11"/>
                  </a:moveTo>
                  <a:cubicBezTo>
                    <a:pt x="115" y="7"/>
                    <a:pt x="90" y="2"/>
                    <a:pt x="76" y="1"/>
                  </a:cubicBezTo>
                  <a:cubicBezTo>
                    <a:pt x="76" y="1"/>
                    <a:pt x="45" y="0"/>
                    <a:pt x="24" y="22"/>
                  </a:cubicBezTo>
                  <a:cubicBezTo>
                    <a:pt x="15" y="30"/>
                    <a:pt x="10" y="35"/>
                    <a:pt x="6" y="39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15" y="61"/>
                    <a:pt x="33" y="65"/>
                    <a:pt x="53" y="59"/>
                  </a:cubicBezTo>
                  <a:cubicBezTo>
                    <a:pt x="77" y="53"/>
                    <a:pt x="92" y="36"/>
                    <a:pt x="103" y="25"/>
                  </a:cubicBezTo>
                  <a:cubicBezTo>
                    <a:pt x="107" y="20"/>
                    <a:pt x="112" y="18"/>
                    <a:pt x="112" y="18"/>
                  </a:cubicBezTo>
                  <a:cubicBezTo>
                    <a:pt x="118" y="16"/>
                    <a:pt x="118" y="16"/>
                    <a:pt x="118" y="16"/>
                  </a:cubicBezTo>
                  <a:cubicBezTo>
                    <a:pt x="118" y="16"/>
                    <a:pt x="125" y="16"/>
                    <a:pt x="120" y="11"/>
                  </a:cubicBezTo>
                </a:path>
              </a:pathLst>
            </a:custGeom>
            <a:solidFill>
              <a:srgbClr val="C4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9" name="Website (vaste tekst) 3">
            <a:extLst>
              <a:ext uri="{FF2B5EF4-FFF2-40B4-BE49-F238E27FC236}">
                <a16:creationId xmlns:a16="http://schemas.microsoft.com/office/drawing/2014/main" id="{F59E65C7-FC34-4F1B-A4D9-DA4B2E00B24C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5138834" y="4287275"/>
            <a:ext cx="1762277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nl-NL" sz="2200">
                <a:solidFill>
                  <a:srgbClr val="653272"/>
                </a:solidFill>
                <a:latin typeface="Trebuchet MS" panose="020B0703020202090204" pitchFamily="34" charset="0"/>
              </a:rPr>
              <a:t>www.vilans.nl</a:t>
            </a:r>
          </a:p>
        </p:txBody>
      </p:sp>
    </p:spTree>
    <p:extLst>
      <p:ext uri="{BB962C8B-B14F-4D97-AF65-F5344CB8AC3E}">
        <p14:creationId xmlns:p14="http://schemas.microsoft.com/office/powerpoint/2010/main" val="15903085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"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"/>
          <p:cNvPicPr>
            <a:picLocks noSelect="1"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-6149" y="-1"/>
            <a:ext cx="2571752" cy="2614614"/>
          </a:xfrm>
          <a:prstGeom prst="rect">
            <a:avLst/>
          </a:prstGeom>
        </p:spPr>
      </p:pic>
      <p:grpSp>
        <p:nvGrpSpPr>
          <p:cNvPr id="8" name="Groep 7"/>
          <p:cNvGrpSpPr>
            <a:grpSpLocks noSelect="1"/>
          </p:cNvGrpSpPr>
          <p:nvPr userDrawn="1"/>
        </p:nvGrpSpPr>
        <p:grpSpPr>
          <a:xfrm>
            <a:off x="0" y="2614613"/>
            <a:ext cx="12192000" cy="4243388"/>
            <a:chOff x="0" y="2614613"/>
            <a:chExt cx="9144000" cy="4243388"/>
          </a:xfrm>
          <a:solidFill>
            <a:srgbClr val="009EE0"/>
          </a:solidFill>
        </p:grpSpPr>
        <p:sp>
          <p:nvSpPr>
            <p:cNvPr id="9" name="Rechthoek 5 (JU-Free)"/>
            <p:cNvSpPr>
              <a:spLocks noChangeArrowheads="1"/>
            </p:cNvSpPr>
            <p:nvPr/>
          </p:nvSpPr>
          <p:spPr bwMode="gray">
            <a:xfrm>
              <a:off x="0" y="2614613"/>
              <a:ext cx="9144000" cy="42433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/>
            </a:p>
          </p:txBody>
        </p:sp>
        <p:sp>
          <p:nvSpPr>
            <p:cNvPr id="11" name="Rechthoek 10"/>
            <p:cNvSpPr>
              <a:spLocks noSelect="1"/>
            </p:cNvSpPr>
            <p:nvPr/>
          </p:nvSpPr>
          <p:spPr>
            <a:xfrm>
              <a:off x="0" y="4312876"/>
              <a:ext cx="9144000" cy="504000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nl-NL" sz="120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ep 4"/>
          <p:cNvGrpSpPr>
            <a:grpSpLocks noSelect="1"/>
          </p:cNvGrpSpPr>
          <p:nvPr userDrawn="1"/>
        </p:nvGrpSpPr>
        <p:grpSpPr>
          <a:xfrm>
            <a:off x="2565603" y="-1"/>
            <a:ext cx="9626397" cy="4714876"/>
            <a:chOff x="1924202" y="-1"/>
            <a:chExt cx="7219798" cy="4714876"/>
          </a:xfrm>
        </p:grpSpPr>
        <p:sp>
          <p:nvSpPr>
            <p:cNvPr id="4" name="Rechthoek 3"/>
            <p:cNvSpPr>
              <a:spLocks noSelect="1"/>
            </p:cNvSpPr>
            <p:nvPr userDrawn="1"/>
          </p:nvSpPr>
          <p:spPr>
            <a:xfrm>
              <a:off x="1924202" y="-1"/>
              <a:ext cx="5778000" cy="4714876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nl-NL" sz="1200">
                <a:solidFill>
                  <a:schemeClr val="tx1"/>
                </a:solidFill>
              </a:endParaRPr>
            </a:p>
          </p:txBody>
        </p:sp>
        <p:sp>
          <p:nvSpPr>
            <p:cNvPr id="26" name="Rechthoek 25"/>
            <p:cNvSpPr>
              <a:spLocks noSelect="1"/>
            </p:cNvSpPr>
            <p:nvPr userDrawn="1"/>
          </p:nvSpPr>
          <p:spPr>
            <a:xfrm>
              <a:off x="7200000" y="0"/>
              <a:ext cx="1944000" cy="4302000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nl-NL" sz="1200">
                <a:solidFill>
                  <a:schemeClr val="tx1"/>
                </a:solidFill>
              </a:endParaRPr>
            </a:p>
          </p:txBody>
        </p:sp>
      </p:grpSp>
      <p:sp>
        <p:nvSpPr>
          <p:cNvPr id="15" name="Freeform 8"/>
          <p:cNvSpPr>
            <a:spLocks noSelect="1"/>
          </p:cNvSpPr>
          <p:nvPr/>
        </p:nvSpPr>
        <p:spPr bwMode="gray">
          <a:xfrm>
            <a:off x="10968134" y="429520"/>
            <a:ext cx="810255" cy="335662"/>
          </a:xfrm>
          <a:custGeom>
            <a:avLst/>
            <a:gdLst>
              <a:gd name="T0" fmla="*/ 2470 w 2719"/>
              <a:gd name="T1" fmla="*/ 329 h 1502"/>
              <a:gd name="T2" fmla="*/ 2344 w 2719"/>
              <a:gd name="T3" fmla="*/ 248 h 1502"/>
              <a:gd name="T4" fmla="*/ 1985 w 2719"/>
              <a:gd name="T5" fmla="*/ 2 h 1502"/>
              <a:gd name="T6" fmla="*/ 1689 w 2719"/>
              <a:gd name="T7" fmla="*/ 266 h 1502"/>
              <a:gd name="T8" fmla="*/ 1549 w 2719"/>
              <a:gd name="T9" fmla="*/ 386 h 1502"/>
              <a:gd name="T10" fmla="*/ 1462 w 2719"/>
              <a:gd name="T11" fmla="*/ 479 h 1502"/>
              <a:gd name="T12" fmla="*/ 1420 w 2719"/>
              <a:gd name="T13" fmla="*/ 508 h 1502"/>
              <a:gd name="T14" fmla="*/ 1027 w 2719"/>
              <a:gd name="T15" fmla="*/ 968 h 1502"/>
              <a:gd name="T16" fmla="*/ 987 w 2719"/>
              <a:gd name="T17" fmla="*/ 1006 h 1502"/>
              <a:gd name="T18" fmla="*/ 979 w 2719"/>
              <a:gd name="T19" fmla="*/ 1008 h 1502"/>
              <a:gd name="T20" fmla="*/ 937 w 2719"/>
              <a:gd name="T21" fmla="*/ 1022 h 1502"/>
              <a:gd name="T22" fmla="*/ 824 w 2719"/>
              <a:gd name="T23" fmla="*/ 1080 h 1502"/>
              <a:gd name="T24" fmla="*/ 815 w 2719"/>
              <a:gd name="T25" fmla="*/ 1084 h 1502"/>
              <a:gd name="T26" fmla="*/ 642 w 2719"/>
              <a:gd name="T27" fmla="*/ 1147 h 1502"/>
              <a:gd name="T28" fmla="*/ 292 w 2719"/>
              <a:gd name="T29" fmla="*/ 1225 h 1502"/>
              <a:gd name="T30" fmla="*/ 236 w 2719"/>
              <a:gd name="T31" fmla="*/ 1222 h 1502"/>
              <a:gd name="T32" fmla="*/ 198 w 2719"/>
              <a:gd name="T33" fmla="*/ 1222 h 1502"/>
              <a:gd name="T34" fmla="*/ 26 w 2719"/>
              <a:gd name="T35" fmla="*/ 1291 h 1502"/>
              <a:gd name="T36" fmla="*/ 58 w 2719"/>
              <a:gd name="T37" fmla="*/ 1315 h 1502"/>
              <a:gd name="T38" fmla="*/ 78 w 2719"/>
              <a:gd name="T39" fmla="*/ 1320 h 1502"/>
              <a:gd name="T40" fmla="*/ 188 w 2719"/>
              <a:gd name="T41" fmla="*/ 1322 h 1502"/>
              <a:gd name="T42" fmla="*/ 475 w 2719"/>
              <a:gd name="T43" fmla="*/ 1327 h 1502"/>
              <a:gd name="T44" fmla="*/ 579 w 2719"/>
              <a:gd name="T45" fmla="*/ 1329 h 1502"/>
              <a:gd name="T46" fmla="*/ 944 w 2719"/>
              <a:gd name="T47" fmla="*/ 1242 h 1502"/>
              <a:gd name="T48" fmla="*/ 919 w 2719"/>
              <a:gd name="T49" fmla="*/ 1350 h 1502"/>
              <a:gd name="T50" fmla="*/ 969 w 2719"/>
              <a:gd name="T51" fmla="*/ 1397 h 1502"/>
              <a:gd name="T52" fmla="*/ 981 w 2719"/>
              <a:gd name="T53" fmla="*/ 1408 h 1502"/>
              <a:gd name="T54" fmla="*/ 1068 w 2719"/>
              <a:gd name="T55" fmla="*/ 1502 h 1502"/>
              <a:gd name="T56" fmla="*/ 1086 w 2719"/>
              <a:gd name="T57" fmla="*/ 1501 h 1502"/>
              <a:gd name="T58" fmla="*/ 1113 w 2719"/>
              <a:gd name="T59" fmla="*/ 1501 h 1502"/>
              <a:gd name="T60" fmla="*/ 1277 w 2719"/>
              <a:gd name="T61" fmla="*/ 1271 h 1502"/>
              <a:gd name="T62" fmla="*/ 1222 w 2719"/>
              <a:gd name="T63" fmla="*/ 1194 h 1502"/>
              <a:gd name="T64" fmla="*/ 1228 w 2719"/>
              <a:gd name="T65" fmla="*/ 1159 h 1502"/>
              <a:gd name="T66" fmla="*/ 1352 w 2719"/>
              <a:gd name="T67" fmla="*/ 1070 h 1502"/>
              <a:gd name="T68" fmla="*/ 1528 w 2719"/>
              <a:gd name="T69" fmla="*/ 808 h 1502"/>
              <a:gd name="T70" fmla="*/ 1802 w 2719"/>
              <a:gd name="T71" fmla="*/ 612 h 1502"/>
              <a:gd name="T72" fmla="*/ 1862 w 2719"/>
              <a:gd name="T73" fmla="*/ 489 h 1502"/>
              <a:gd name="T74" fmla="*/ 1961 w 2719"/>
              <a:gd name="T75" fmla="*/ 288 h 1502"/>
              <a:gd name="T76" fmla="*/ 2012 w 2719"/>
              <a:gd name="T77" fmla="*/ 244 h 1502"/>
              <a:gd name="T78" fmla="*/ 2013 w 2719"/>
              <a:gd name="T79" fmla="*/ 244 h 1502"/>
              <a:gd name="T80" fmla="*/ 2216 w 2719"/>
              <a:gd name="T81" fmla="*/ 352 h 1502"/>
              <a:gd name="T82" fmla="*/ 2361 w 2719"/>
              <a:gd name="T83" fmla="*/ 404 h 1502"/>
              <a:gd name="T84" fmla="*/ 2383 w 2719"/>
              <a:gd name="T85" fmla="*/ 426 h 1502"/>
              <a:gd name="T86" fmla="*/ 2469 w 2719"/>
              <a:gd name="T87" fmla="*/ 494 h 1502"/>
              <a:gd name="T88" fmla="*/ 2488 w 2719"/>
              <a:gd name="T89" fmla="*/ 491 h 1502"/>
              <a:gd name="T90" fmla="*/ 2504 w 2719"/>
              <a:gd name="T91" fmla="*/ 486 h 1502"/>
              <a:gd name="T92" fmla="*/ 2510 w 2719"/>
              <a:gd name="T93" fmla="*/ 483 h 1502"/>
              <a:gd name="T94" fmla="*/ 2643 w 2719"/>
              <a:gd name="T95" fmla="*/ 496 h 1502"/>
              <a:gd name="T96" fmla="*/ 2662 w 2719"/>
              <a:gd name="T97" fmla="*/ 504 h 1502"/>
              <a:gd name="T98" fmla="*/ 2712 w 2719"/>
              <a:gd name="T99" fmla="*/ 452 h 1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719" h="1502">
                <a:moveTo>
                  <a:pt x="2712" y="452"/>
                </a:moveTo>
                <a:cubicBezTo>
                  <a:pt x="2701" y="431"/>
                  <a:pt x="2676" y="409"/>
                  <a:pt x="2470" y="329"/>
                </a:cubicBezTo>
                <a:cubicBezTo>
                  <a:pt x="2461" y="325"/>
                  <a:pt x="2454" y="322"/>
                  <a:pt x="2449" y="320"/>
                </a:cubicBezTo>
                <a:cubicBezTo>
                  <a:pt x="2437" y="316"/>
                  <a:pt x="2386" y="280"/>
                  <a:pt x="2344" y="248"/>
                </a:cubicBezTo>
                <a:cubicBezTo>
                  <a:pt x="2338" y="243"/>
                  <a:pt x="2287" y="196"/>
                  <a:pt x="2170" y="97"/>
                </a:cubicBezTo>
                <a:cubicBezTo>
                  <a:pt x="2088" y="27"/>
                  <a:pt x="2035" y="0"/>
                  <a:pt x="1985" y="2"/>
                </a:cubicBezTo>
                <a:cubicBezTo>
                  <a:pt x="1963" y="3"/>
                  <a:pt x="1944" y="9"/>
                  <a:pt x="1924" y="15"/>
                </a:cubicBezTo>
                <a:cubicBezTo>
                  <a:pt x="1851" y="39"/>
                  <a:pt x="1717" y="219"/>
                  <a:pt x="1689" y="266"/>
                </a:cubicBezTo>
                <a:cubicBezTo>
                  <a:pt x="1665" y="308"/>
                  <a:pt x="1621" y="334"/>
                  <a:pt x="1586" y="354"/>
                </a:cubicBezTo>
                <a:cubicBezTo>
                  <a:pt x="1570" y="364"/>
                  <a:pt x="1561" y="377"/>
                  <a:pt x="1549" y="386"/>
                </a:cubicBezTo>
                <a:cubicBezTo>
                  <a:pt x="1530" y="402"/>
                  <a:pt x="1511" y="425"/>
                  <a:pt x="1494" y="445"/>
                </a:cubicBezTo>
                <a:cubicBezTo>
                  <a:pt x="1482" y="459"/>
                  <a:pt x="1469" y="474"/>
                  <a:pt x="1462" y="479"/>
                </a:cubicBezTo>
                <a:cubicBezTo>
                  <a:pt x="1453" y="486"/>
                  <a:pt x="1444" y="492"/>
                  <a:pt x="1422" y="507"/>
                </a:cubicBezTo>
                <a:cubicBezTo>
                  <a:pt x="1420" y="508"/>
                  <a:pt x="1420" y="508"/>
                  <a:pt x="1420" y="508"/>
                </a:cubicBezTo>
                <a:cubicBezTo>
                  <a:pt x="1395" y="525"/>
                  <a:pt x="1349" y="556"/>
                  <a:pt x="1260" y="617"/>
                </a:cubicBezTo>
                <a:cubicBezTo>
                  <a:pt x="1090" y="734"/>
                  <a:pt x="1027" y="966"/>
                  <a:pt x="1027" y="968"/>
                </a:cubicBezTo>
                <a:cubicBezTo>
                  <a:pt x="1025" y="973"/>
                  <a:pt x="1008" y="996"/>
                  <a:pt x="988" y="1005"/>
                </a:cubicBezTo>
                <a:cubicBezTo>
                  <a:pt x="987" y="1006"/>
                  <a:pt x="987" y="1006"/>
                  <a:pt x="987" y="1006"/>
                </a:cubicBezTo>
                <a:cubicBezTo>
                  <a:pt x="984" y="1007"/>
                  <a:pt x="984" y="1007"/>
                  <a:pt x="984" y="1007"/>
                </a:cubicBezTo>
                <a:cubicBezTo>
                  <a:pt x="979" y="1008"/>
                  <a:pt x="979" y="1008"/>
                  <a:pt x="979" y="1008"/>
                </a:cubicBezTo>
                <a:cubicBezTo>
                  <a:pt x="976" y="1009"/>
                  <a:pt x="976" y="1009"/>
                  <a:pt x="976" y="1009"/>
                </a:cubicBezTo>
                <a:cubicBezTo>
                  <a:pt x="960" y="1013"/>
                  <a:pt x="940" y="1021"/>
                  <a:pt x="937" y="1022"/>
                </a:cubicBezTo>
                <a:cubicBezTo>
                  <a:pt x="916" y="1032"/>
                  <a:pt x="874" y="1052"/>
                  <a:pt x="830" y="1075"/>
                </a:cubicBezTo>
                <a:cubicBezTo>
                  <a:pt x="824" y="1080"/>
                  <a:pt x="824" y="1080"/>
                  <a:pt x="824" y="1080"/>
                </a:cubicBezTo>
                <a:cubicBezTo>
                  <a:pt x="818" y="1082"/>
                  <a:pt x="818" y="1082"/>
                  <a:pt x="818" y="1082"/>
                </a:cubicBezTo>
                <a:cubicBezTo>
                  <a:pt x="815" y="1084"/>
                  <a:pt x="815" y="1084"/>
                  <a:pt x="815" y="1084"/>
                </a:cubicBezTo>
                <a:cubicBezTo>
                  <a:pt x="797" y="1094"/>
                  <a:pt x="734" y="1129"/>
                  <a:pt x="688" y="1138"/>
                </a:cubicBezTo>
                <a:cubicBezTo>
                  <a:pt x="672" y="1141"/>
                  <a:pt x="657" y="1144"/>
                  <a:pt x="642" y="1147"/>
                </a:cubicBezTo>
                <a:cubicBezTo>
                  <a:pt x="595" y="1155"/>
                  <a:pt x="547" y="1163"/>
                  <a:pt x="498" y="1182"/>
                </a:cubicBezTo>
                <a:cubicBezTo>
                  <a:pt x="448" y="1201"/>
                  <a:pt x="361" y="1222"/>
                  <a:pt x="292" y="1225"/>
                </a:cubicBezTo>
                <a:cubicBezTo>
                  <a:pt x="281" y="1225"/>
                  <a:pt x="271" y="1225"/>
                  <a:pt x="262" y="1225"/>
                </a:cubicBezTo>
                <a:cubicBezTo>
                  <a:pt x="253" y="1224"/>
                  <a:pt x="244" y="1223"/>
                  <a:pt x="236" y="1222"/>
                </a:cubicBezTo>
                <a:cubicBezTo>
                  <a:pt x="233" y="1222"/>
                  <a:pt x="233" y="1222"/>
                  <a:pt x="233" y="1222"/>
                </a:cubicBezTo>
                <a:cubicBezTo>
                  <a:pt x="231" y="1222"/>
                  <a:pt x="218" y="1221"/>
                  <a:pt x="198" y="1222"/>
                </a:cubicBezTo>
                <a:cubicBezTo>
                  <a:pt x="158" y="1223"/>
                  <a:pt x="104" y="1230"/>
                  <a:pt x="65" y="1252"/>
                </a:cubicBezTo>
                <a:cubicBezTo>
                  <a:pt x="24" y="1259"/>
                  <a:pt x="0" y="1271"/>
                  <a:pt x="26" y="1291"/>
                </a:cubicBezTo>
                <a:cubicBezTo>
                  <a:pt x="23" y="1294"/>
                  <a:pt x="53" y="1315"/>
                  <a:pt x="57" y="1315"/>
                </a:cubicBezTo>
                <a:cubicBezTo>
                  <a:pt x="58" y="1315"/>
                  <a:pt x="58" y="1315"/>
                  <a:pt x="58" y="1315"/>
                </a:cubicBezTo>
                <a:cubicBezTo>
                  <a:pt x="61" y="1316"/>
                  <a:pt x="61" y="1316"/>
                  <a:pt x="61" y="1316"/>
                </a:cubicBezTo>
                <a:cubicBezTo>
                  <a:pt x="65" y="1317"/>
                  <a:pt x="71" y="1320"/>
                  <a:pt x="78" y="1320"/>
                </a:cubicBezTo>
                <a:cubicBezTo>
                  <a:pt x="83" y="1319"/>
                  <a:pt x="83" y="1319"/>
                  <a:pt x="83" y="1319"/>
                </a:cubicBezTo>
                <a:cubicBezTo>
                  <a:pt x="138" y="1335"/>
                  <a:pt x="188" y="1322"/>
                  <a:pt x="188" y="1322"/>
                </a:cubicBezTo>
                <a:cubicBezTo>
                  <a:pt x="223" y="1316"/>
                  <a:pt x="281" y="1310"/>
                  <a:pt x="353" y="1314"/>
                </a:cubicBezTo>
                <a:cubicBezTo>
                  <a:pt x="402" y="1317"/>
                  <a:pt x="441" y="1322"/>
                  <a:pt x="475" y="1327"/>
                </a:cubicBezTo>
                <a:cubicBezTo>
                  <a:pt x="475" y="1327"/>
                  <a:pt x="502" y="1330"/>
                  <a:pt x="528" y="1330"/>
                </a:cubicBezTo>
                <a:cubicBezTo>
                  <a:pt x="546" y="1330"/>
                  <a:pt x="563" y="1330"/>
                  <a:pt x="579" y="1329"/>
                </a:cubicBezTo>
                <a:cubicBezTo>
                  <a:pt x="633" y="1327"/>
                  <a:pt x="675" y="1323"/>
                  <a:pt x="703" y="1317"/>
                </a:cubicBezTo>
                <a:cubicBezTo>
                  <a:pt x="763" y="1304"/>
                  <a:pt x="875" y="1269"/>
                  <a:pt x="944" y="1242"/>
                </a:cubicBezTo>
                <a:cubicBezTo>
                  <a:pt x="933" y="1267"/>
                  <a:pt x="938" y="1298"/>
                  <a:pt x="943" y="1316"/>
                </a:cubicBezTo>
                <a:cubicBezTo>
                  <a:pt x="937" y="1322"/>
                  <a:pt x="920" y="1340"/>
                  <a:pt x="919" y="1350"/>
                </a:cubicBezTo>
                <a:cubicBezTo>
                  <a:pt x="918" y="1361"/>
                  <a:pt x="952" y="1386"/>
                  <a:pt x="969" y="1397"/>
                </a:cubicBezTo>
                <a:cubicBezTo>
                  <a:pt x="969" y="1397"/>
                  <a:pt x="969" y="1397"/>
                  <a:pt x="969" y="1397"/>
                </a:cubicBezTo>
                <a:cubicBezTo>
                  <a:pt x="973" y="1400"/>
                  <a:pt x="973" y="1400"/>
                  <a:pt x="973" y="1400"/>
                </a:cubicBezTo>
                <a:cubicBezTo>
                  <a:pt x="981" y="1408"/>
                  <a:pt x="981" y="1408"/>
                  <a:pt x="981" y="1408"/>
                </a:cubicBezTo>
                <a:cubicBezTo>
                  <a:pt x="985" y="1420"/>
                  <a:pt x="985" y="1420"/>
                  <a:pt x="985" y="1420"/>
                </a:cubicBezTo>
                <a:cubicBezTo>
                  <a:pt x="992" y="1446"/>
                  <a:pt x="1009" y="1502"/>
                  <a:pt x="1068" y="1502"/>
                </a:cubicBezTo>
                <a:cubicBezTo>
                  <a:pt x="1072" y="1501"/>
                  <a:pt x="1072" y="1501"/>
                  <a:pt x="1072" y="1501"/>
                </a:cubicBezTo>
                <a:cubicBezTo>
                  <a:pt x="1076" y="1501"/>
                  <a:pt x="1081" y="1501"/>
                  <a:pt x="1086" y="1501"/>
                </a:cubicBezTo>
                <a:cubicBezTo>
                  <a:pt x="1091" y="1501"/>
                  <a:pt x="1091" y="1501"/>
                  <a:pt x="1091" y="1501"/>
                </a:cubicBezTo>
                <a:cubicBezTo>
                  <a:pt x="1098" y="1501"/>
                  <a:pt x="1105" y="1501"/>
                  <a:pt x="1113" y="1501"/>
                </a:cubicBezTo>
                <a:cubicBezTo>
                  <a:pt x="1148" y="1500"/>
                  <a:pt x="1200" y="1492"/>
                  <a:pt x="1239" y="1439"/>
                </a:cubicBezTo>
                <a:cubicBezTo>
                  <a:pt x="1291" y="1372"/>
                  <a:pt x="1302" y="1322"/>
                  <a:pt x="1277" y="1271"/>
                </a:cubicBezTo>
                <a:cubicBezTo>
                  <a:pt x="1272" y="1259"/>
                  <a:pt x="1269" y="1251"/>
                  <a:pt x="1266" y="1243"/>
                </a:cubicBezTo>
                <a:cubicBezTo>
                  <a:pt x="1259" y="1224"/>
                  <a:pt x="1252" y="1204"/>
                  <a:pt x="1222" y="1194"/>
                </a:cubicBezTo>
                <a:cubicBezTo>
                  <a:pt x="1217" y="1193"/>
                  <a:pt x="1212" y="1191"/>
                  <a:pt x="1208" y="1188"/>
                </a:cubicBezTo>
                <a:cubicBezTo>
                  <a:pt x="1213" y="1180"/>
                  <a:pt x="1220" y="1169"/>
                  <a:pt x="1228" y="1159"/>
                </a:cubicBezTo>
                <a:cubicBezTo>
                  <a:pt x="1235" y="1151"/>
                  <a:pt x="1244" y="1146"/>
                  <a:pt x="1259" y="1137"/>
                </a:cubicBezTo>
                <a:cubicBezTo>
                  <a:pt x="1281" y="1125"/>
                  <a:pt x="1311" y="1108"/>
                  <a:pt x="1352" y="1070"/>
                </a:cubicBezTo>
                <a:cubicBezTo>
                  <a:pt x="1422" y="1006"/>
                  <a:pt x="1516" y="832"/>
                  <a:pt x="1526" y="812"/>
                </a:cubicBezTo>
                <a:cubicBezTo>
                  <a:pt x="1528" y="808"/>
                  <a:pt x="1528" y="808"/>
                  <a:pt x="1528" y="808"/>
                </a:cubicBezTo>
                <a:cubicBezTo>
                  <a:pt x="1529" y="805"/>
                  <a:pt x="1553" y="732"/>
                  <a:pt x="1632" y="718"/>
                </a:cubicBezTo>
                <a:cubicBezTo>
                  <a:pt x="1742" y="699"/>
                  <a:pt x="1783" y="641"/>
                  <a:pt x="1802" y="612"/>
                </a:cubicBezTo>
                <a:cubicBezTo>
                  <a:pt x="1815" y="594"/>
                  <a:pt x="1829" y="562"/>
                  <a:pt x="1841" y="533"/>
                </a:cubicBezTo>
                <a:cubicBezTo>
                  <a:pt x="1848" y="518"/>
                  <a:pt x="1858" y="495"/>
                  <a:pt x="1862" y="489"/>
                </a:cubicBezTo>
                <a:cubicBezTo>
                  <a:pt x="1867" y="482"/>
                  <a:pt x="1874" y="468"/>
                  <a:pt x="1890" y="437"/>
                </a:cubicBezTo>
                <a:cubicBezTo>
                  <a:pt x="1915" y="390"/>
                  <a:pt x="1933" y="326"/>
                  <a:pt x="1961" y="288"/>
                </a:cubicBezTo>
                <a:cubicBezTo>
                  <a:pt x="1968" y="277"/>
                  <a:pt x="1978" y="263"/>
                  <a:pt x="1987" y="251"/>
                </a:cubicBezTo>
                <a:cubicBezTo>
                  <a:pt x="1999" y="233"/>
                  <a:pt x="2009" y="241"/>
                  <a:pt x="2012" y="244"/>
                </a:cubicBezTo>
                <a:cubicBezTo>
                  <a:pt x="2012" y="244"/>
                  <a:pt x="2012" y="244"/>
                  <a:pt x="2012" y="244"/>
                </a:cubicBezTo>
                <a:cubicBezTo>
                  <a:pt x="2013" y="244"/>
                  <a:pt x="2013" y="244"/>
                  <a:pt x="2013" y="244"/>
                </a:cubicBezTo>
                <a:cubicBezTo>
                  <a:pt x="2034" y="266"/>
                  <a:pt x="2073" y="296"/>
                  <a:pt x="2157" y="336"/>
                </a:cubicBezTo>
                <a:cubicBezTo>
                  <a:pt x="2176" y="344"/>
                  <a:pt x="2196" y="349"/>
                  <a:pt x="2216" y="352"/>
                </a:cubicBezTo>
                <a:cubicBezTo>
                  <a:pt x="2311" y="363"/>
                  <a:pt x="2343" y="387"/>
                  <a:pt x="2355" y="399"/>
                </a:cubicBezTo>
                <a:cubicBezTo>
                  <a:pt x="2361" y="404"/>
                  <a:pt x="2361" y="404"/>
                  <a:pt x="2361" y="404"/>
                </a:cubicBezTo>
                <a:cubicBezTo>
                  <a:pt x="2368" y="409"/>
                  <a:pt x="2368" y="409"/>
                  <a:pt x="2368" y="409"/>
                </a:cubicBezTo>
                <a:cubicBezTo>
                  <a:pt x="2371" y="412"/>
                  <a:pt x="2378" y="420"/>
                  <a:pt x="2383" y="426"/>
                </a:cubicBezTo>
                <a:cubicBezTo>
                  <a:pt x="2400" y="448"/>
                  <a:pt x="2417" y="484"/>
                  <a:pt x="2446" y="491"/>
                </a:cubicBezTo>
                <a:cubicBezTo>
                  <a:pt x="2453" y="493"/>
                  <a:pt x="2461" y="494"/>
                  <a:pt x="2469" y="494"/>
                </a:cubicBezTo>
                <a:cubicBezTo>
                  <a:pt x="2475" y="493"/>
                  <a:pt x="2482" y="492"/>
                  <a:pt x="2488" y="491"/>
                </a:cubicBezTo>
                <a:cubicBezTo>
                  <a:pt x="2488" y="491"/>
                  <a:pt x="2488" y="491"/>
                  <a:pt x="2488" y="491"/>
                </a:cubicBezTo>
                <a:cubicBezTo>
                  <a:pt x="2493" y="489"/>
                  <a:pt x="2498" y="488"/>
                  <a:pt x="2503" y="486"/>
                </a:cubicBezTo>
                <a:cubicBezTo>
                  <a:pt x="2504" y="486"/>
                  <a:pt x="2504" y="486"/>
                  <a:pt x="2504" y="486"/>
                </a:cubicBezTo>
                <a:cubicBezTo>
                  <a:pt x="2504" y="486"/>
                  <a:pt x="2504" y="486"/>
                  <a:pt x="2504" y="486"/>
                </a:cubicBezTo>
                <a:cubicBezTo>
                  <a:pt x="2510" y="483"/>
                  <a:pt x="2510" y="483"/>
                  <a:pt x="2510" y="483"/>
                </a:cubicBezTo>
                <a:cubicBezTo>
                  <a:pt x="2534" y="477"/>
                  <a:pt x="2578" y="472"/>
                  <a:pt x="2631" y="491"/>
                </a:cubicBezTo>
                <a:cubicBezTo>
                  <a:pt x="2635" y="492"/>
                  <a:pt x="2639" y="494"/>
                  <a:pt x="2643" y="496"/>
                </a:cubicBezTo>
                <a:cubicBezTo>
                  <a:pt x="2644" y="497"/>
                  <a:pt x="2644" y="497"/>
                  <a:pt x="2644" y="497"/>
                </a:cubicBezTo>
                <a:cubicBezTo>
                  <a:pt x="2650" y="499"/>
                  <a:pt x="2656" y="501"/>
                  <a:pt x="2662" y="504"/>
                </a:cubicBezTo>
                <a:cubicBezTo>
                  <a:pt x="2712" y="521"/>
                  <a:pt x="2718" y="485"/>
                  <a:pt x="2719" y="479"/>
                </a:cubicBezTo>
                <a:cubicBezTo>
                  <a:pt x="2719" y="472"/>
                  <a:pt x="2718" y="463"/>
                  <a:pt x="2712" y="452"/>
                </a:cubicBezTo>
              </a:path>
            </a:pathLst>
          </a:custGeom>
          <a:solidFill>
            <a:srgbClr val="C4C7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/>
          </a:p>
        </p:txBody>
      </p:sp>
      <p:sp>
        <p:nvSpPr>
          <p:cNvPr id="16" name="Freeform 9"/>
          <p:cNvSpPr>
            <a:spLocks noSelect="1"/>
          </p:cNvSpPr>
          <p:nvPr/>
        </p:nvSpPr>
        <p:spPr bwMode="gray">
          <a:xfrm>
            <a:off x="10465436" y="833587"/>
            <a:ext cx="1062664" cy="206806"/>
          </a:xfrm>
          <a:custGeom>
            <a:avLst/>
            <a:gdLst>
              <a:gd name="T0" fmla="*/ 301 w 3568"/>
              <a:gd name="T1" fmla="*/ 921 h 929"/>
              <a:gd name="T2" fmla="*/ 144 w 3568"/>
              <a:gd name="T3" fmla="*/ 4 h 929"/>
              <a:gd name="T4" fmla="*/ 567 w 3568"/>
              <a:gd name="T5" fmla="*/ 4 h 929"/>
              <a:gd name="T6" fmla="*/ 410 w 3568"/>
              <a:gd name="T7" fmla="*/ 921 h 929"/>
              <a:gd name="T8" fmla="*/ 992 w 3568"/>
              <a:gd name="T9" fmla="*/ 139 h 929"/>
              <a:gd name="T10" fmla="*/ 853 w 3568"/>
              <a:gd name="T11" fmla="*/ 0 h 929"/>
              <a:gd name="T12" fmla="*/ 857 w 3568"/>
              <a:gd name="T13" fmla="*/ 921 h 929"/>
              <a:gd name="T14" fmla="*/ 988 w 3568"/>
              <a:gd name="T15" fmla="*/ 268 h 929"/>
              <a:gd name="T16" fmla="*/ 857 w 3568"/>
              <a:gd name="T17" fmla="*/ 921 h 929"/>
              <a:gd name="T18" fmla="*/ 1485 w 3568"/>
              <a:gd name="T19" fmla="*/ 809 h 929"/>
              <a:gd name="T20" fmla="*/ 1356 w 3568"/>
              <a:gd name="T21" fmla="*/ 733 h 929"/>
              <a:gd name="T22" fmla="*/ 1225 w 3568"/>
              <a:gd name="T23" fmla="*/ 4 h 929"/>
              <a:gd name="T24" fmla="*/ 1404 w 3568"/>
              <a:gd name="T25" fmla="*/ 921 h 929"/>
              <a:gd name="T26" fmla="*/ 2142 w 3568"/>
              <a:gd name="T27" fmla="*/ 921 h 929"/>
              <a:gd name="T28" fmla="*/ 1873 w 3568"/>
              <a:gd name="T29" fmla="*/ 260 h 929"/>
              <a:gd name="T30" fmla="*/ 1725 w 3568"/>
              <a:gd name="T31" fmla="*/ 436 h 929"/>
              <a:gd name="T32" fmla="*/ 2011 w 3568"/>
              <a:gd name="T33" fmla="*/ 494 h 929"/>
              <a:gd name="T34" fmla="*/ 1839 w 3568"/>
              <a:gd name="T35" fmla="*/ 541 h 929"/>
              <a:gd name="T36" fmla="*/ 1664 w 3568"/>
              <a:gd name="T37" fmla="*/ 869 h 929"/>
              <a:gd name="T38" fmla="*/ 2013 w 3568"/>
              <a:gd name="T39" fmla="*/ 862 h 929"/>
              <a:gd name="T40" fmla="*/ 2142 w 3568"/>
              <a:gd name="T41" fmla="*/ 921 h 929"/>
              <a:gd name="T42" fmla="*/ 1982 w 3568"/>
              <a:gd name="T43" fmla="*/ 782 h 929"/>
              <a:gd name="T44" fmla="*/ 1740 w 3568"/>
              <a:gd name="T45" fmla="*/ 726 h 929"/>
              <a:gd name="T46" fmla="*/ 2011 w 3568"/>
              <a:gd name="T47" fmla="*/ 632 h 929"/>
              <a:gd name="T48" fmla="*/ 2879 w 3568"/>
              <a:gd name="T49" fmla="*/ 921 h 929"/>
              <a:gd name="T50" fmla="*/ 2813 w 3568"/>
              <a:gd name="T51" fmla="*/ 319 h 929"/>
              <a:gd name="T52" fmla="*/ 2478 w 3568"/>
              <a:gd name="T53" fmla="*/ 333 h 929"/>
              <a:gd name="T54" fmla="*/ 2350 w 3568"/>
              <a:gd name="T55" fmla="*/ 268 h 929"/>
              <a:gd name="T56" fmla="*/ 2481 w 3568"/>
              <a:gd name="T57" fmla="*/ 921 h 929"/>
              <a:gd name="T58" fmla="*/ 2616 w 3568"/>
              <a:gd name="T59" fmla="*/ 377 h 929"/>
              <a:gd name="T60" fmla="*/ 2748 w 3568"/>
              <a:gd name="T61" fmla="*/ 921 h 929"/>
              <a:gd name="T62" fmla="*/ 3296 w 3568"/>
              <a:gd name="T63" fmla="*/ 929 h 929"/>
              <a:gd name="T64" fmla="*/ 3362 w 3568"/>
              <a:gd name="T65" fmla="*/ 536 h 929"/>
              <a:gd name="T66" fmla="*/ 3180 w 3568"/>
              <a:gd name="T67" fmla="*/ 453 h 929"/>
              <a:gd name="T68" fmla="*/ 3460 w 3568"/>
              <a:gd name="T69" fmla="*/ 417 h 929"/>
              <a:gd name="T70" fmla="*/ 3300 w 3568"/>
              <a:gd name="T71" fmla="*/ 260 h 929"/>
              <a:gd name="T72" fmla="*/ 3247 w 3568"/>
              <a:gd name="T73" fmla="*/ 640 h 929"/>
              <a:gd name="T74" fmla="*/ 3439 w 3568"/>
              <a:gd name="T75" fmla="*/ 726 h 929"/>
              <a:gd name="T76" fmla="*/ 3108 w 3568"/>
              <a:gd name="T77" fmla="*/ 748 h 929"/>
              <a:gd name="T78" fmla="*/ 3296 w 3568"/>
              <a:gd name="T79" fmla="*/ 929 h 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568" h="929">
                <a:moveTo>
                  <a:pt x="410" y="921"/>
                </a:moveTo>
                <a:cubicBezTo>
                  <a:pt x="301" y="921"/>
                  <a:pt x="301" y="921"/>
                  <a:pt x="301" y="921"/>
                </a:cubicBezTo>
                <a:cubicBezTo>
                  <a:pt x="0" y="4"/>
                  <a:pt x="0" y="4"/>
                  <a:pt x="0" y="4"/>
                </a:cubicBezTo>
                <a:cubicBezTo>
                  <a:pt x="144" y="4"/>
                  <a:pt x="144" y="4"/>
                  <a:pt x="144" y="4"/>
                </a:cubicBezTo>
                <a:cubicBezTo>
                  <a:pt x="355" y="671"/>
                  <a:pt x="355" y="671"/>
                  <a:pt x="355" y="671"/>
                </a:cubicBezTo>
                <a:cubicBezTo>
                  <a:pt x="567" y="4"/>
                  <a:pt x="567" y="4"/>
                  <a:pt x="567" y="4"/>
                </a:cubicBezTo>
                <a:cubicBezTo>
                  <a:pt x="714" y="4"/>
                  <a:pt x="714" y="4"/>
                  <a:pt x="714" y="4"/>
                </a:cubicBezTo>
                <a:lnTo>
                  <a:pt x="410" y="921"/>
                </a:lnTo>
                <a:close/>
                <a:moveTo>
                  <a:pt x="853" y="139"/>
                </a:moveTo>
                <a:cubicBezTo>
                  <a:pt x="992" y="139"/>
                  <a:pt x="992" y="139"/>
                  <a:pt x="992" y="139"/>
                </a:cubicBezTo>
                <a:cubicBezTo>
                  <a:pt x="992" y="0"/>
                  <a:pt x="992" y="0"/>
                  <a:pt x="992" y="0"/>
                </a:cubicBezTo>
                <a:cubicBezTo>
                  <a:pt x="853" y="0"/>
                  <a:pt x="853" y="0"/>
                  <a:pt x="853" y="0"/>
                </a:cubicBezTo>
                <a:lnTo>
                  <a:pt x="853" y="139"/>
                </a:lnTo>
                <a:close/>
                <a:moveTo>
                  <a:pt x="857" y="921"/>
                </a:moveTo>
                <a:cubicBezTo>
                  <a:pt x="988" y="921"/>
                  <a:pt x="988" y="921"/>
                  <a:pt x="988" y="921"/>
                </a:cubicBezTo>
                <a:cubicBezTo>
                  <a:pt x="988" y="268"/>
                  <a:pt x="988" y="268"/>
                  <a:pt x="988" y="268"/>
                </a:cubicBezTo>
                <a:cubicBezTo>
                  <a:pt x="857" y="268"/>
                  <a:pt x="857" y="268"/>
                  <a:pt x="857" y="268"/>
                </a:cubicBezTo>
                <a:lnTo>
                  <a:pt x="857" y="921"/>
                </a:lnTo>
                <a:close/>
                <a:moveTo>
                  <a:pt x="1485" y="921"/>
                </a:moveTo>
                <a:cubicBezTo>
                  <a:pt x="1485" y="809"/>
                  <a:pt x="1485" y="809"/>
                  <a:pt x="1485" y="809"/>
                </a:cubicBezTo>
                <a:cubicBezTo>
                  <a:pt x="1427" y="809"/>
                  <a:pt x="1427" y="809"/>
                  <a:pt x="1427" y="809"/>
                </a:cubicBezTo>
                <a:cubicBezTo>
                  <a:pt x="1374" y="809"/>
                  <a:pt x="1356" y="783"/>
                  <a:pt x="1356" y="733"/>
                </a:cubicBezTo>
                <a:cubicBezTo>
                  <a:pt x="1356" y="4"/>
                  <a:pt x="1356" y="4"/>
                  <a:pt x="1356" y="4"/>
                </a:cubicBezTo>
                <a:cubicBezTo>
                  <a:pt x="1225" y="4"/>
                  <a:pt x="1225" y="4"/>
                  <a:pt x="1225" y="4"/>
                </a:cubicBezTo>
                <a:cubicBezTo>
                  <a:pt x="1225" y="741"/>
                  <a:pt x="1225" y="741"/>
                  <a:pt x="1225" y="741"/>
                </a:cubicBezTo>
                <a:cubicBezTo>
                  <a:pt x="1225" y="837"/>
                  <a:pt x="1279" y="921"/>
                  <a:pt x="1404" y="921"/>
                </a:cubicBezTo>
                <a:lnTo>
                  <a:pt x="1485" y="921"/>
                </a:lnTo>
                <a:close/>
                <a:moveTo>
                  <a:pt x="2142" y="921"/>
                </a:moveTo>
                <a:cubicBezTo>
                  <a:pt x="2142" y="484"/>
                  <a:pt x="2142" y="484"/>
                  <a:pt x="2142" y="484"/>
                </a:cubicBezTo>
                <a:cubicBezTo>
                  <a:pt x="2142" y="337"/>
                  <a:pt x="2053" y="260"/>
                  <a:pt x="1873" y="260"/>
                </a:cubicBezTo>
                <a:cubicBezTo>
                  <a:pt x="1763" y="260"/>
                  <a:pt x="1700" y="283"/>
                  <a:pt x="1640" y="355"/>
                </a:cubicBezTo>
                <a:cubicBezTo>
                  <a:pt x="1725" y="436"/>
                  <a:pt x="1725" y="436"/>
                  <a:pt x="1725" y="436"/>
                </a:cubicBezTo>
                <a:cubicBezTo>
                  <a:pt x="1762" y="390"/>
                  <a:pt x="1798" y="372"/>
                  <a:pt x="1868" y="372"/>
                </a:cubicBezTo>
                <a:cubicBezTo>
                  <a:pt x="1971" y="372"/>
                  <a:pt x="2011" y="411"/>
                  <a:pt x="2011" y="494"/>
                </a:cubicBezTo>
                <a:cubicBezTo>
                  <a:pt x="2011" y="541"/>
                  <a:pt x="2011" y="541"/>
                  <a:pt x="2011" y="541"/>
                </a:cubicBezTo>
                <a:cubicBezTo>
                  <a:pt x="1839" y="541"/>
                  <a:pt x="1839" y="541"/>
                  <a:pt x="1839" y="541"/>
                </a:cubicBezTo>
                <a:cubicBezTo>
                  <a:pt x="1689" y="541"/>
                  <a:pt x="1613" y="619"/>
                  <a:pt x="1613" y="729"/>
                </a:cubicBezTo>
                <a:cubicBezTo>
                  <a:pt x="1613" y="784"/>
                  <a:pt x="1631" y="835"/>
                  <a:pt x="1664" y="869"/>
                </a:cubicBezTo>
                <a:cubicBezTo>
                  <a:pt x="1704" y="909"/>
                  <a:pt x="1758" y="929"/>
                  <a:pt x="1839" y="929"/>
                </a:cubicBezTo>
                <a:cubicBezTo>
                  <a:pt x="1921" y="929"/>
                  <a:pt x="1966" y="909"/>
                  <a:pt x="2013" y="862"/>
                </a:cubicBezTo>
                <a:cubicBezTo>
                  <a:pt x="2013" y="921"/>
                  <a:pt x="2013" y="921"/>
                  <a:pt x="2013" y="921"/>
                </a:cubicBezTo>
                <a:lnTo>
                  <a:pt x="2142" y="921"/>
                </a:lnTo>
                <a:close/>
                <a:moveTo>
                  <a:pt x="2011" y="685"/>
                </a:moveTo>
                <a:cubicBezTo>
                  <a:pt x="2011" y="731"/>
                  <a:pt x="2003" y="762"/>
                  <a:pt x="1982" y="782"/>
                </a:cubicBezTo>
                <a:cubicBezTo>
                  <a:pt x="1948" y="814"/>
                  <a:pt x="1910" y="819"/>
                  <a:pt x="1864" y="819"/>
                </a:cubicBezTo>
                <a:cubicBezTo>
                  <a:pt x="1778" y="819"/>
                  <a:pt x="1740" y="787"/>
                  <a:pt x="1740" y="726"/>
                </a:cubicBezTo>
                <a:cubicBezTo>
                  <a:pt x="1740" y="666"/>
                  <a:pt x="1780" y="632"/>
                  <a:pt x="1860" y="632"/>
                </a:cubicBezTo>
                <a:cubicBezTo>
                  <a:pt x="2011" y="632"/>
                  <a:pt x="2011" y="632"/>
                  <a:pt x="2011" y="632"/>
                </a:cubicBezTo>
                <a:lnTo>
                  <a:pt x="2011" y="685"/>
                </a:lnTo>
                <a:close/>
                <a:moveTo>
                  <a:pt x="2879" y="921"/>
                </a:moveTo>
                <a:cubicBezTo>
                  <a:pt x="2879" y="503"/>
                  <a:pt x="2879" y="503"/>
                  <a:pt x="2879" y="503"/>
                </a:cubicBezTo>
                <a:cubicBezTo>
                  <a:pt x="2879" y="430"/>
                  <a:pt x="2864" y="368"/>
                  <a:pt x="2813" y="319"/>
                </a:cubicBezTo>
                <a:cubicBezTo>
                  <a:pt x="2775" y="282"/>
                  <a:pt x="2719" y="260"/>
                  <a:pt x="2652" y="260"/>
                </a:cubicBezTo>
                <a:cubicBezTo>
                  <a:pt x="2587" y="260"/>
                  <a:pt x="2523" y="284"/>
                  <a:pt x="2478" y="333"/>
                </a:cubicBezTo>
                <a:cubicBezTo>
                  <a:pt x="2478" y="268"/>
                  <a:pt x="2478" y="268"/>
                  <a:pt x="2478" y="268"/>
                </a:cubicBezTo>
                <a:cubicBezTo>
                  <a:pt x="2350" y="268"/>
                  <a:pt x="2350" y="268"/>
                  <a:pt x="2350" y="268"/>
                </a:cubicBezTo>
                <a:cubicBezTo>
                  <a:pt x="2350" y="921"/>
                  <a:pt x="2350" y="921"/>
                  <a:pt x="2350" y="921"/>
                </a:cubicBezTo>
                <a:cubicBezTo>
                  <a:pt x="2481" y="921"/>
                  <a:pt x="2481" y="921"/>
                  <a:pt x="2481" y="921"/>
                </a:cubicBezTo>
                <a:cubicBezTo>
                  <a:pt x="2481" y="523"/>
                  <a:pt x="2481" y="523"/>
                  <a:pt x="2481" y="523"/>
                </a:cubicBezTo>
                <a:cubicBezTo>
                  <a:pt x="2481" y="422"/>
                  <a:pt x="2543" y="377"/>
                  <a:pt x="2616" y="377"/>
                </a:cubicBezTo>
                <a:cubicBezTo>
                  <a:pt x="2690" y="377"/>
                  <a:pt x="2748" y="421"/>
                  <a:pt x="2748" y="523"/>
                </a:cubicBezTo>
                <a:cubicBezTo>
                  <a:pt x="2748" y="921"/>
                  <a:pt x="2748" y="921"/>
                  <a:pt x="2748" y="921"/>
                </a:cubicBezTo>
                <a:lnTo>
                  <a:pt x="2879" y="921"/>
                </a:lnTo>
                <a:close/>
                <a:moveTo>
                  <a:pt x="3296" y="929"/>
                </a:moveTo>
                <a:cubicBezTo>
                  <a:pt x="3452" y="929"/>
                  <a:pt x="3568" y="858"/>
                  <a:pt x="3568" y="721"/>
                </a:cubicBezTo>
                <a:cubicBezTo>
                  <a:pt x="3568" y="607"/>
                  <a:pt x="3497" y="547"/>
                  <a:pt x="3362" y="536"/>
                </a:cubicBezTo>
                <a:cubicBezTo>
                  <a:pt x="3271" y="528"/>
                  <a:pt x="3271" y="528"/>
                  <a:pt x="3271" y="528"/>
                </a:cubicBezTo>
                <a:cubicBezTo>
                  <a:pt x="3206" y="521"/>
                  <a:pt x="3180" y="498"/>
                  <a:pt x="3180" y="453"/>
                </a:cubicBezTo>
                <a:cubicBezTo>
                  <a:pt x="3180" y="403"/>
                  <a:pt x="3219" y="369"/>
                  <a:pt x="3299" y="369"/>
                </a:cubicBezTo>
                <a:cubicBezTo>
                  <a:pt x="3361" y="369"/>
                  <a:pt x="3419" y="382"/>
                  <a:pt x="3460" y="417"/>
                </a:cubicBezTo>
                <a:cubicBezTo>
                  <a:pt x="3542" y="333"/>
                  <a:pt x="3542" y="333"/>
                  <a:pt x="3542" y="333"/>
                </a:cubicBezTo>
                <a:cubicBezTo>
                  <a:pt x="3482" y="281"/>
                  <a:pt x="3399" y="260"/>
                  <a:pt x="3300" y="260"/>
                </a:cubicBezTo>
                <a:cubicBezTo>
                  <a:pt x="3164" y="260"/>
                  <a:pt x="3054" y="331"/>
                  <a:pt x="3054" y="460"/>
                </a:cubicBezTo>
                <a:cubicBezTo>
                  <a:pt x="3054" y="574"/>
                  <a:pt x="3124" y="628"/>
                  <a:pt x="3247" y="640"/>
                </a:cubicBezTo>
                <a:cubicBezTo>
                  <a:pt x="3352" y="649"/>
                  <a:pt x="3352" y="649"/>
                  <a:pt x="3352" y="649"/>
                </a:cubicBezTo>
                <a:cubicBezTo>
                  <a:pt x="3415" y="655"/>
                  <a:pt x="3439" y="681"/>
                  <a:pt x="3439" y="726"/>
                </a:cubicBezTo>
                <a:cubicBezTo>
                  <a:pt x="3439" y="788"/>
                  <a:pt x="3378" y="817"/>
                  <a:pt x="3296" y="817"/>
                </a:cubicBezTo>
                <a:cubicBezTo>
                  <a:pt x="3232" y="817"/>
                  <a:pt x="3161" y="802"/>
                  <a:pt x="3108" y="748"/>
                </a:cubicBezTo>
                <a:cubicBezTo>
                  <a:pt x="3022" y="835"/>
                  <a:pt x="3022" y="835"/>
                  <a:pt x="3022" y="835"/>
                </a:cubicBezTo>
                <a:cubicBezTo>
                  <a:pt x="3099" y="911"/>
                  <a:pt x="3189" y="929"/>
                  <a:pt x="3296" y="929"/>
                </a:cubicBezTo>
              </a:path>
            </a:pathLst>
          </a:custGeom>
          <a:solidFill>
            <a:srgbClr val="5E3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/>
          </a:p>
        </p:txBody>
      </p:sp>
      <p:sp>
        <p:nvSpPr>
          <p:cNvPr id="18" name="Freeform 10"/>
          <p:cNvSpPr>
            <a:spLocks noSelect="1"/>
          </p:cNvSpPr>
          <p:nvPr/>
        </p:nvSpPr>
        <p:spPr bwMode="gray">
          <a:xfrm>
            <a:off x="10272418" y="418384"/>
            <a:ext cx="778439" cy="308618"/>
          </a:xfrm>
          <a:custGeom>
            <a:avLst/>
            <a:gdLst>
              <a:gd name="T0" fmla="*/ 2517 w 2619"/>
              <a:gd name="T1" fmla="*/ 1245 h 1377"/>
              <a:gd name="T2" fmla="*/ 2491 w 2619"/>
              <a:gd name="T3" fmla="*/ 1245 h 1377"/>
              <a:gd name="T4" fmla="*/ 2442 w 2619"/>
              <a:gd name="T5" fmla="*/ 1252 h 1377"/>
              <a:gd name="T6" fmla="*/ 2200 w 2619"/>
              <a:gd name="T7" fmla="*/ 1200 h 1377"/>
              <a:gd name="T8" fmla="*/ 2168 w 2619"/>
              <a:gd name="T9" fmla="*/ 1185 h 1377"/>
              <a:gd name="T10" fmla="*/ 1983 w 2619"/>
              <a:gd name="T11" fmla="*/ 1118 h 1377"/>
              <a:gd name="T12" fmla="*/ 1859 w 2619"/>
              <a:gd name="T13" fmla="*/ 1045 h 1377"/>
              <a:gd name="T14" fmla="*/ 1847 w 2619"/>
              <a:gd name="T15" fmla="*/ 1033 h 1377"/>
              <a:gd name="T16" fmla="*/ 1837 w 2619"/>
              <a:gd name="T17" fmla="*/ 1020 h 1377"/>
              <a:gd name="T18" fmla="*/ 1871 w 2619"/>
              <a:gd name="T19" fmla="*/ 1018 h 1377"/>
              <a:gd name="T20" fmla="*/ 1966 w 2619"/>
              <a:gd name="T21" fmla="*/ 945 h 1377"/>
              <a:gd name="T22" fmla="*/ 1975 w 2619"/>
              <a:gd name="T23" fmla="*/ 877 h 1377"/>
              <a:gd name="T24" fmla="*/ 1977 w 2619"/>
              <a:gd name="T25" fmla="*/ 859 h 1377"/>
              <a:gd name="T26" fmla="*/ 1985 w 2619"/>
              <a:gd name="T27" fmla="*/ 843 h 1377"/>
              <a:gd name="T28" fmla="*/ 1956 w 2619"/>
              <a:gd name="T29" fmla="*/ 722 h 1377"/>
              <a:gd name="T30" fmla="*/ 1835 w 2619"/>
              <a:gd name="T31" fmla="*/ 665 h 1377"/>
              <a:gd name="T32" fmla="*/ 1663 w 2619"/>
              <a:gd name="T33" fmla="*/ 765 h 1377"/>
              <a:gd name="T34" fmla="*/ 1652 w 2619"/>
              <a:gd name="T35" fmla="*/ 859 h 1377"/>
              <a:gd name="T36" fmla="*/ 1624 w 2619"/>
              <a:gd name="T37" fmla="*/ 881 h 1377"/>
              <a:gd name="T38" fmla="*/ 1428 w 2619"/>
              <a:gd name="T39" fmla="*/ 884 h 1377"/>
              <a:gd name="T40" fmla="*/ 1254 w 2619"/>
              <a:gd name="T41" fmla="*/ 880 h 1377"/>
              <a:gd name="T42" fmla="*/ 1169 w 2619"/>
              <a:gd name="T43" fmla="*/ 813 h 1377"/>
              <a:gd name="T44" fmla="*/ 1087 w 2619"/>
              <a:gd name="T45" fmla="*/ 740 h 1377"/>
              <a:gd name="T46" fmla="*/ 996 w 2619"/>
              <a:gd name="T47" fmla="*/ 714 h 1377"/>
              <a:gd name="T48" fmla="*/ 975 w 2619"/>
              <a:gd name="T49" fmla="*/ 717 h 1377"/>
              <a:gd name="T50" fmla="*/ 936 w 2619"/>
              <a:gd name="T51" fmla="*/ 722 h 1377"/>
              <a:gd name="T52" fmla="*/ 764 w 2619"/>
              <a:gd name="T53" fmla="*/ 606 h 1377"/>
              <a:gd name="T54" fmla="*/ 726 w 2619"/>
              <a:gd name="T55" fmla="*/ 572 h 1377"/>
              <a:gd name="T56" fmla="*/ 635 w 2619"/>
              <a:gd name="T57" fmla="*/ 449 h 1377"/>
              <a:gd name="T58" fmla="*/ 488 w 2619"/>
              <a:gd name="T59" fmla="*/ 278 h 1377"/>
              <a:gd name="T60" fmla="*/ 376 w 2619"/>
              <a:gd name="T61" fmla="*/ 124 h 1377"/>
              <a:gd name="T62" fmla="*/ 348 w 2619"/>
              <a:gd name="T63" fmla="*/ 48 h 1377"/>
              <a:gd name="T64" fmla="*/ 280 w 2619"/>
              <a:gd name="T65" fmla="*/ 36 h 1377"/>
              <a:gd name="T66" fmla="*/ 263 w 2619"/>
              <a:gd name="T67" fmla="*/ 42 h 1377"/>
              <a:gd name="T68" fmla="*/ 254 w 2619"/>
              <a:gd name="T69" fmla="*/ 44 h 1377"/>
              <a:gd name="T70" fmla="*/ 243 w 2619"/>
              <a:gd name="T71" fmla="*/ 47 h 1377"/>
              <a:gd name="T72" fmla="*/ 72 w 2619"/>
              <a:gd name="T73" fmla="*/ 24 h 1377"/>
              <a:gd name="T74" fmla="*/ 19 w 2619"/>
              <a:gd name="T75" fmla="*/ 89 h 1377"/>
              <a:gd name="T76" fmla="*/ 193 w 2619"/>
              <a:gd name="T77" fmla="*/ 186 h 1377"/>
              <a:gd name="T78" fmla="*/ 344 w 2619"/>
              <a:gd name="T79" fmla="*/ 338 h 1377"/>
              <a:gd name="T80" fmla="*/ 350 w 2619"/>
              <a:gd name="T81" fmla="*/ 347 h 1377"/>
              <a:gd name="T82" fmla="*/ 455 w 2619"/>
              <a:gd name="T83" fmla="*/ 529 h 1377"/>
              <a:gd name="T84" fmla="*/ 482 w 2619"/>
              <a:gd name="T85" fmla="*/ 607 h 1377"/>
              <a:gd name="T86" fmla="*/ 593 w 2619"/>
              <a:gd name="T87" fmla="*/ 739 h 1377"/>
              <a:gd name="T88" fmla="*/ 766 w 2619"/>
              <a:gd name="T89" fmla="*/ 914 h 1377"/>
              <a:gd name="T90" fmla="*/ 943 w 2619"/>
              <a:gd name="T91" fmla="*/ 1051 h 1377"/>
              <a:gd name="T92" fmla="*/ 1331 w 2619"/>
              <a:gd name="T93" fmla="*/ 1198 h 1377"/>
              <a:gd name="T94" fmla="*/ 1586 w 2619"/>
              <a:gd name="T95" fmla="*/ 1170 h 1377"/>
              <a:gd name="T96" fmla="*/ 1636 w 2619"/>
              <a:gd name="T97" fmla="*/ 1155 h 1377"/>
              <a:gd name="T98" fmla="*/ 1656 w 2619"/>
              <a:gd name="T99" fmla="*/ 1159 h 1377"/>
              <a:gd name="T100" fmla="*/ 1667 w 2619"/>
              <a:gd name="T101" fmla="*/ 1166 h 1377"/>
              <a:gd name="T102" fmla="*/ 2201 w 2619"/>
              <a:gd name="T103" fmla="*/ 1343 h 1377"/>
              <a:gd name="T104" fmla="*/ 2369 w 2619"/>
              <a:gd name="T105" fmla="*/ 1368 h 1377"/>
              <a:gd name="T106" fmla="*/ 2512 w 2619"/>
              <a:gd name="T107" fmla="*/ 1349 h 1377"/>
              <a:gd name="T108" fmla="*/ 2544 w 2619"/>
              <a:gd name="T109" fmla="*/ 1246 h 1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619" h="1377">
                <a:moveTo>
                  <a:pt x="2544" y="1246"/>
                </a:moveTo>
                <a:cubicBezTo>
                  <a:pt x="2534" y="1245"/>
                  <a:pt x="2525" y="1245"/>
                  <a:pt x="2517" y="1245"/>
                </a:cubicBezTo>
                <a:cubicBezTo>
                  <a:pt x="2517" y="1245"/>
                  <a:pt x="2517" y="1245"/>
                  <a:pt x="2517" y="1245"/>
                </a:cubicBezTo>
                <a:cubicBezTo>
                  <a:pt x="2508" y="1245"/>
                  <a:pt x="2499" y="1245"/>
                  <a:pt x="2491" y="1245"/>
                </a:cubicBezTo>
                <a:cubicBezTo>
                  <a:pt x="2475" y="1246"/>
                  <a:pt x="2459" y="1249"/>
                  <a:pt x="2446" y="1251"/>
                </a:cubicBezTo>
                <a:cubicBezTo>
                  <a:pt x="2442" y="1252"/>
                  <a:pt x="2442" y="1252"/>
                  <a:pt x="2442" y="1252"/>
                </a:cubicBezTo>
                <a:cubicBezTo>
                  <a:pt x="2423" y="1256"/>
                  <a:pt x="2396" y="1272"/>
                  <a:pt x="2358" y="1266"/>
                </a:cubicBezTo>
                <a:cubicBezTo>
                  <a:pt x="2318" y="1260"/>
                  <a:pt x="2200" y="1200"/>
                  <a:pt x="2200" y="1200"/>
                </a:cubicBezTo>
                <a:cubicBezTo>
                  <a:pt x="2200" y="1200"/>
                  <a:pt x="2200" y="1200"/>
                  <a:pt x="2200" y="1200"/>
                </a:cubicBezTo>
                <a:cubicBezTo>
                  <a:pt x="2188" y="1195"/>
                  <a:pt x="2177" y="1190"/>
                  <a:pt x="2168" y="1185"/>
                </a:cubicBezTo>
                <a:cubicBezTo>
                  <a:pt x="2121" y="1160"/>
                  <a:pt x="2074" y="1146"/>
                  <a:pt x="2028" y="1132"/>
                </a:cubicBezTo>
                <a:cubicBezTo>
                  <a:pt x="2013" y="1128"/>
                  <a:pt x="1998" y="1123"/>
                  <a:pt x="1983" y="1118"/>
                </a:cubicBezTo>
                <a:cubicBezTo>
                  <a:pt x="1939" y="1104"/>
                  <a:pt x="1884" y="1064"/>
                  <a:pt x="1861" y="1047"/>
                </a:cubicBezTo>
                <a:cubicBezTo>
                  <a:pt x="1859" y="1045"/>
                  <a:pt x="1859" y="1045"/>
                  <a:pt x="1859" y="1045"/>
                </a:cubicBezTo>
                <a:cubicBezTo>
                  <a:pt x="1854" y="1042"/>
                  <a:pt x="1854" y="1042"/>
                  <a:pt x="1854" y="1042"/>
                </a:cubicBezTo>
                <a:cubicBezTo>
                  <a:pt x="1847" y="1033"/>
                  <a:pt x="1847" y="1033"/>
                  <a:pt x="1847" y="1033"/>
                </a:cubicBezTo>
                <a:cubicBezTo>
                  <a:pt x="1843" y="1028"/>
                  <a:pt x="1840" y="1024"/>
                  <a:pt x="1837" y="1020"/>
                </a:cubicBezTo>
                <a:cubicBezTo>
                  <a:pt x="1837" y="1020"/>
                  <a:pt x="1837" y="1020"/>
                  <a:pt x="1837" y="1020"/>
                </a:cubicBezTo>
                <a:cubicBezTo>
                  <a:pt x="1845" y="1020"/>
                  <a:pt x="1851" y="1021"/>
                  <a:pt x="1853" y="1021"/>
                </a:cubicBezTo>
                <a:cubicBezTo>
                  <a:pt x="1871" y="1018"/>
                  <a:pt x="1871" y="1018"/>
                  <a:pt x="1871" y="1018"/>
                </a:cubicBezTo>
                <a:cubicBezTo>
                  <a:pt x="1912" y="1012"/>
                  <a:pt x="1938" y="964"/>
                  <a:pt x="1945" y="947"/>
                </a:cubicBezTo>
                <a:cubicBezTo>
                  <a:pt x="1953" y="948"/>
                  <a:pt x="1962" y="947"/>
                  <a:pt x="1966" y="945"/>
                </a:cubicBezTo>
                <a:cubicBezTo>
                  <a:pt x="1973" y="941"/>
                  <a:pt x="1975" y="921"/>
                  <a:pt x="1975" y="903"/>
                </a:cubicBezTo>
                <a:cubicBezTo>
                  <a:pt x="1976" y="893"/>
                  <a:pt x="1976" y="884"/>
                  <a:pt x="1975" y="877"/>
                </a:cubicBezTo>
                <a:cubicBezTo>
                  <a:pt x="1975" y="872"/>
                  <a:pt x="1975" y="872"/>
                  <a:pt x="1975" y="872"/>
                </a:cubicBezTo>
                <a:cubicBezTo>
                  <a:pt x="1975" y="867"/>
                  <a:pt x="1976" y="863"/>
                  <a:pt x="1977" y="859"/>
                </a:cubicBezTo>
                <a:cubicBezTo>
                  <a:pt x="1980" y="854"/>
                  <a:pt x="1980" y="854"/>
                  <a:pt x="1980" y="854"/>
                </a:cubicBezTo>
                <a:cubicBezTo>
                  <a:pt x="1981" y="851"/>
                  <a:pt x="1983" y="847"/>
                  <a:pt x="1985" y="843"/>
                </a:cubicBezTo>
                <a:cubicBezTo>
                  <a:pt x="1998" y="815"/>
                  <a:pt x="2012" y="770"/>
                  <a:pt x="1971" y="735"/>
                </a:cubicBezTo>
                <a:cubicBezTo>
                  <a:pt x="1966" y="731"/>
                  <a:pt x="1961" y="727"/>
                  <a:pt x="1956" y="722"/>
                </a:cubicBezTo>
                <a:cubicBezTo>
                  <a:pt x="1951" y="717"/>
                  <a:pt x="1946" y="713"/>
                  <a:pt x="1940" y="708"/>
                </a:cubicBezTo>
                <a:cubicBezTo>
                  <a:pt x="1917" y="688"/>
                  <a:pt x="1884" y="665"/>
                  <a:pt x="1835" y="665"/>
                </a:cubicBezTo>
                <a:cubicBezTo>
                  <a:pt x="1825" y="665"/>
                  <a:pt x="1815" y="666"/>
                  <a:pt x="1805" y="667"/>
                </a:cubicBezTo>
                <a:cubicBezTo>
                  <a:pt x="1722" y="682"/>
                  <a:pt x="1680" y="711"/>
                  <a:pt x="1663" y="765"/>
                </a:cubicBezTo>
                <a:cubicBezTo>
                  <a:pt x="1659" y="777"/>
                  <a:pt x="1656" y="786"/>
                  <a:pt x="1653" y="794"/>
                </a:cubicBezTo>
                <a:cubicBezTo>
                  <a:pt x="1645" y="812"/>
                  <a:pt x="1637" y="832"/>
                  <a:pt x="1652" y="859"/>
                </a:cubicBezTo>
                <a:cubicBezTo>
                  <a:pt x="1655" y="864"/>
                  <a:pt x="1657" y="869"/>
                  <a:pt x="1659" y="873"/>
                </a:cubicBezTo>
                <a:cubicBezTo>
                  <a:pt x="1649" y="876"/>
                  <a:pt x="1636" y="880"/>
                  <a:pt x="1624" y="881"/>
                </a:cubicBezTo>
                <a:cubicBezTo>
                  <a:pt x="1622" y="881"/>
                  <a:pt x="1622" y="881"/>
                  <a:pt x="1622" y="881"/>
                </a:cubicBezTo>
                <a:cubicBezTo>
                  <a:pt x="1598" y="881"/>
                  <a:pt x="1533" y="882"/>
                  <a:pt x="1428" y="884"/>
                </a:cubicBezTo>
                <a:cubicBezTo>
                  <a:pt x="1411" y="884"/>
                  <a:pt x="1411" y="884"/>
                  <a:pt x="1411" y="884"/>
                </a:cubicBezTo>
                <a:cubicBezTo>
                  <a:pt x="1323" y="883"/>
                  <a:pt x="1261" y="881"/>
                  <a:pt x="1254" y="880"/>
                </a:cubicBezTo>
                <a:cubicBezTo>
                  <a:pt x="1246" y="877"/>
                  <a:pt x="1204" y="847"/>
                  <a:pt x="1180" y="824"/>
                </a:cubicBezTo>
                <a:cubicBezTo>
                  <a:pt x="1177" y="822"/>
                  <a:pt x="1173" y="818"/>
                  <a:pt x="1169" y="813"/>
                </a:cubicBezTo>
                <a:cubicBezTo>
                  <a:pt x="1162" y="806"/>
                  <a:pt x="1162" y="806"/>
                  <a:pt x="1162" y="806"/>
                </a:cubicBezTo>
                <a:cubicBezTo>
                  <a:pt x="1131" y="775"/>
                  <a:pt x="1105" y="750"/>
                  <a:pt x="1087" y="740"/>
                </a:cubicBezTo>
                <a:cubicBezTo>
                  <a:pt x="1068" y="731"/>
                  <a:pt x="1034" y="714"/>
                  <a:pt x="1000" y="714"/>
                </a:cubicBezTo>
                <a:cubicBezTo>
                  <a:pt x="996" y="714"/>
                  <a:pt x="996" y="714"/>
                  <a:pt x="996" y="714"/>
                </a:cubicBezTo>
                <a:cubicBezTo>
                  <a:pt x="993" y="715"/>
                  <a:pt x="990" y="715"/>
                  <a:pt x="986" y="715"/>
                </a:cubicBezTo>
                <a:cubicBezTo>
                  <a:pt x="975" y="717"/>
                  <a:pt x="975" y="717"/>
                  <a:pt x="975" y="717"/>
                </a:cubicBezTo>
                <a:cubicBezTo>
                  <a:pt x="963" y="719"/>
                  <a:pt x="950" y="721"/>
                  <a:pt x="939" y="722"/>
                </a:cubicBezTo>
                <a:cubicBezTo>
                  <a:pt x="936" y="722"/>
                  <a:pt x="936" y="722"/>
                  <a:pt x="936" y="722"/>
                </a:cubicBezTo>
                <a:cubicBezTo>
                  <a:pt x="930" y="722"/>
                  <a:pt x="928" y="721"/>
                  <a:pt x="928" y="721"/>
                </a:cubicBezTo>
                <a:cubicBezTo>
                  <a:pt x="915" y="715"/>
                  <a:pt x="781" y="623"/>
                  <a:pt x="764" y="606"/>
                </a:cubicBezTo>
                <a:cubicBezTo>
                  <a:pt x="754" y="596"/>
                  <a:pt x="741" y="585"/>
                  <a:pt x="728" y="573"/>
                </a:cubicBezTo>
                <a:cubicBezTo>
                  <a:pt x="726" y="572"/>
                  <a:pt x="726" y="572"/>
                  <a:pt x="726" y="572"/>
                </a:cubicBezTo>
                <a:cubicBezTo>
                  <a:pt x="711" y="559"/>
                  <a:pt x="696" y="546"/>
                  <a:pt x="683" y="534"/>
                </a:cubicBezTo>
                <a:cubicBezTo>
                  <a:pt x="665" y="515"/>
                  <a:pt x="647" y="484"/>
                  <a:pt x="635" y="449"/>
                </a:cubicBezTo>
                <a:cubicBezTo>
                  <a:pt x="623" y="414"/>
                  <a:pt x="590" y="358"/>
                  <a:pt x="537" y="316"/>
                </a:cubicBezTo>
                <a:cubicBezTo>
                  <a:pt x="488" y="278"/>
                  <a:pt x="488" y="278"/>
                  <a:pt x="488" y="278"/>
                </a:cubicBezTo>
                <a:cubicBezTo>
                  <a:pt x="478" y="270"/>
                  <a:pt x="468" y="262"/>
                  <a:pt x="459" y="255"/>
                </a:cubicBezTo>
                <a:cubicBezTo>
                  <a:pt x="411" y="216"/>
                  <a:pt x="383" y="142"/>
                  <a:pt x="376" y="124"/>
                </a:cubicBezTo>
                <a:cubicBezTo>
                  <a:pt x="376" y="117"/>
                  <a:pt x="376" y="117"/>
                  <a:pt x="376" y="117"/>
                </a:cubicBezTo>
                <a:cubicBezTo>
                  <a:pt x="374" y="97"/>
                  <a:pt x="372" y="67"/>
                  <a:pt x="348" y="48"/>
                </a:cubicBezTo>
                <a:cubicBezTo>
                  <a:pt x="332" y="35"/>
                  <a:pt x="312" y="30"/>
                  <a:pt x="285" y="35"/>
                </a:cubicBezTo>
                <a:cubicBezTo>
                  <a:pt x="280" y="36"/>
                  <a:pt x="280" y="36"/>
                  <a:pt x="280" y="36"/>
                </a:cubicBezTo>
                <a:cubicBezTo>
                  <a:pt x="275" y="38"/>
                  <a:pt x="275" y="38"/>
                  <a:pt x="275" y="38"/>
                </a:cubicBezTo>
                <a:cubicBezTo>
                  <a:pt x="271" y="39"/>
                  <a:pt x="268" y="40"/>
                  <a:pt x="263" y="42"/>
                </a:cubicBezTo>
                <a:cubicBezTo>
                  <a:pt x="254" y="44"/>
                  <a:pt x="254" y="44"/>
                  <a:pt x="254" y="44"/>
                </a:cubicBezTo>
                <a:cubicBezTo>
                  <a:pt x="254" y="44"/>
                  <a:pt x="254" y="44"/>
                  <a:pt x="254" y="44"/>
                </a:cubicBezTo>
                <a:cubicBezTo>
                  <a:pt x="254" y="44"/>
                  <a:pt x="254" y="44"/>
                  <a:pt x="254" y="44"/>
                </a:cubicBezTo>
                <a:cubicBezTo>
                  <a:pt x="250" y="45"/>
                  <a:pt x="247" y="46"/>
                  <a:pt x="243" y="47"/>
                </a:cubicBezTo>
                <a:cubicBezTo>
                  <a:pt x="240" y="48"/>
                  <a:pt x="240" y="48"/>
                  <a:pt x="240" y="48"/>
                </a:cubicBezTo>
                <a:cubicBezTo>
                  <a:pt x="165" y="61"/>
                  <a:pt x="72" y="24"/>
                  <a:pt x="72" y="24"/>
                </a:cubicBezTo>
                <a:cubicBezTo>
                  <a:pt x="72" y="24"/>
                  <a:pt x="24" y="0"/>
                  <a:pt x="6" y="40"/>
                </a:cubicBezTo>
                <a:cubicBezTo>
                  <a:pt x="0" y="56"/>
                  <a:pt x="5" y="75"/>
                  <a:pt x="19" y="89"/>
                </a:cubicBezTo>
                <a:cubicBezTo>
                  <a:pt x="39" y="110"/>
                  <a:pt x="149" y="171"/>
                  <a:pt x="187" y="183"/>
                </a:cubicBezTo>
                <a:cubicBezTo>
                  <a:pt x="193" y="186"/>
                  <a:pt x="193" y="186"/>
                  <a:pt x="193" y="186"/>
                </a:cubicBezTo>
                <a:cubicBezTo>
                  <a:pt x="199" y="190"/>
                  <a:pt x="199" y="190"/>
                  <a:pt x="199" y="190"/>
                </a:cubicBezTo>
                <a:cubicBezTo>
                  <a:pt x="200" y="190"/>
                  <a:pt x="277" y="234"/>
                  <a:pt x="344" y="338"/>
                </a:cubicBezTo>
                <a:cubicBezTo>
                  <a:pt x="349" y="345"/>
                  <a:pt x="349" y="345"/>
                  <a:pt x="349" y="345"/>
                </a:cubicBezTo>
                <a:cubicBezTo>
                  <a:pt x="350" y="347"/>
                  <a:pt x="350" y="347"/>
                  <a:pt x="350" y="347"/>
                </a:cubicBezTo>
                <a:cubicBezTo>
                  <a:pt x="377" y="395"/>
                  <a:pt x="412" y="455"/>
                  <a:pt x="427" y="478"/>
                </a:cubicBezTo>
                <a:cubicBezTo>
                  <a:pt x="437" y="493"/>
                  <a:pt x="448" y="514"/>
                  <a:pt x="455" y="529"/>
                </a:cubicBezTo>
                <a:cubicBezTo>
                  <a:pt x="459" y="537"/>
                  <a:pt x="459" y="537"/>
                  <a:pt x="459" y="537"/>
                </a:cubicBezTo>
                <a:cubicBezTo>
                  <a:pt x="463" y="552"/>
                  <a:pt x="474" y="589"/>
                  <a:pt x="482" y="607"/>
                </a:cubicBezTo>
                <a:cubicBezTo>
                  <a:pt x="484" y="610"/>
                  <a:pt x="484" y="610"/>
                  <a:pt x="484" y="610"/>
                </a:cubicBezTo>
                <a:cubicBezTo>
                  <a:pt x="501" y="650"/>
                  <a:pt x="538" y="694"/>
                  <a:pt x="593" y="739"/>
                </a:cubicBezTo>
                <a:cubicBezTo>
                  <a:pt x="685" y="815"/>
                  <a:pt x="739" y="880"/>
                  <a:pt x="764" y="911"/>
                </a:cubicBezTo>
                <a:cubicBezTo>
                  <a:pt x="766" y="914"/>
                  <a:pt x="766" y="914"/>
                  <a:pt x="766" y="914"/>
                </a:cubicBezTo>
                <a:cubicBezTo>
                  <a:pt x="772" y="922"/>
                  <a:pt x="777" y="927"/>
                  <a:pt x="780" y="931"/>
                </a:cubicBezTo>
                <a:cubicBezTo>
                  <a:pt x="797" y="948"/>
                  <a:pt x="896" y="1028"/>
                  <a:pt x="943" y="1051"/>
                </a:cubicBezTo>
                <a:cubicBezTo>
                  <a:pt x="959" y="1059"/>
                  <a:pt x="959" y="1059"/>
                  <a:pt x="959" y="1059"/>
                </a:cubicBezTo>
                <a:cubicBezTo>
                  <a:pt x="1022" y="1091"/>
                  <a:pt x="1191" y="1177"/>
                  <a:pt x="1331" y="1198"/>
                </a:cubicBezTo>
                <a:cubicBezTo>
                  <a:pt x="1362" y="1202"/>
                  <a:pt x="1394" y="1204"/>
                  <a:pt x="1426" y="1203"/>
                </a:cubicBezTo>
                <a:cubicBezTo>
                  <a:pt x="1498" y="1200"/>
                  <a:pt x="1554" y="1183"/>
                  <a:pt x="1586" y="1170"/>
                </a:cubicBezTo>
                <a:cubicBezTo>
                  <a:pt x="1606" y="1161"/>
                  <a:pt x="1606" y="1161"/>
                  <a:pt x="1606" y="1161"/>
                </a:cubicBezTo>
                <a:cubicBezTo>
                  <a:pt x="1607" y="1161"/>
                  <a:pt x="1620" y="1155"/>
                  <a:pt x="1636" y="1155"/>
                </a:cubicBezTo>
                <a:cubicBezTo>
                  <a:pt x="1636" y="1155"/>
                  <a:pt x="1636" y="1155"/>
                  <a:pt x="1636" y="1155"/>
                </a:cubicBezTo>
                <a:cubicBezTo>
                  <a:pt x="1645" y="1155"/>
                  <a:pt x="1652" y="1157"/>
                  <a:pt x="1656" y="1159"/>
                </a:cubicBezTo>
                <a:cubicBezTo>
                  <a:pt x="1660" y="1161"/>
                  <a:pt x="1660" y="1161"/>
                  <a:pt x="1660" y="1161"/>
                </a:cubicBezTo>
                <a:cubicBezTo>
                  <a:pt x="1667" y="1166"/>
                  <a:pt x="1667" y="1166"/>
                  <a:pt x="1667" y="1166"/>
                </a:cubicBezTo>
                <a:cubicBezTo>
                  <a:pt x="1702" y="1195"/>
                  <a:pt x="1871" y="1274"/>
                  <a:pt x="1950" y="1302"/>
                </a:cubicBezTo>
                <a:cubicBezTo>
                  <a:pt x="2018" y="1325"/>
                  <a:pt x="2159" y="1339"/>
                  <a:pt x="2201" y="1343"/>
                </a:cubicBezTo>
                <a:cubicBezTo>
                  <a:pt x="2202" y="1343"/>
                  <a:pt x="2268" y="1346"/>
                  <a:pt x="2316" y="1356"/>
                </a:cubicBezTo>
                <a:cubicBezTo>
                  <a:pt x="2321" y="1357"/>
                  <a:pt x="2344" y="1363"/>
                  <a:pt x="2369" y="1368"/>
                </a:cubicBezTo>
                <a:cubicBezTo>
                  <a:pt x="2369" y="1368"/>
                  <a:pt x="2432" y="1377"/>
                  <a:pt x="2479" y="1365"/>
                </a:cubicBezTo>
                <a:cubicBezTo>
                  <a:pt x="2492" y="1362"/>
                  <a:pt x="2503" y="1357"/>
                  <a:pt x="2512" y="1349"/>
                </a:cubicBezTo>
                <a:cubicBezTo>
                  <a:pt x="2551" y="1315"/>
                  <a:pt x="2585" y="1275"/>
                  <a:pt x="2613" y="1274"/>
                </a:cubicBezTo>
                <a:cubicBezTo>
                  <a:pt x="2613" y="1274"/>
                  <a:pt x="2619" y="1251"/>
                  <a:pt x="2544" y="1246"/>
                </a:cubicBezTo>
              </a:path>
            </a:pathLst>
          </a:custGeom>
          <a:solidFill>
            <a:srgbClr val="5E3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/>
          </a:p>
        </p:txBody>
      </p:sp>
      <p:sp>
        <p:nvSpPr>
          <p:cNvPr id="10" name="Text Placeholder 9"/>
          <p:cNvSpPr>
            <a:spLocks noGrp="1" noSelect="1"/>
          </p:cNvSpPr>
          <p:nvPr userDrawn="1">
            <p:ph type="body" sz="quarter" idx="10" hasCustomPrompt="1"/>
          </p:nvPr>
        </p:nvSpPr>
        <p:spPr bwMode="gray">
          <a:xfrm>
            <a:off x="6264000" y="5446800"/>
            <a:ext cx="5496000" cy="864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1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700" b="1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b="1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b="1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nl-NL" noProof="1"/>
              <a:t>[datum</a:t>
            </a:r>
            <a:br>
              <a:rPr lang="nl-NL" noProof="1"/>
            </a:br>
            <a:r>
              <a:rPr lang="nl-NL" noProof="1"/>
              <a:t>naam</a:t>
            </a:r>
            <a:br>
              <a:rPr lang="nl-NL" noProof="1"/>
            </a:br>
            <a:r>
              <a:rPr lang="nl-NL" noProof="1"/>
              <a:t>overig]</a:t>
            </a:r>
          </a:p>
        </p:txBody>
      </p:sp>
      <p:sp>
        <p:nvSpPr>
          <p:cNvPr id="24" name="Tekstvak 13"/>
          <p:cNvSpPr txBox="1">
            <a:spLocks noSelect="1"/>
          </p:cNvSpPr>
          <p:nvPr userDrawn="1"/>
        </p:nvSpPr>
        <p:spPr bwMode="gray">
          <a:xfrm>
            <a:off x="10273120" y="6525345"/>
            <a:ext cx="1488000" cy="2351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NL" sz="1400">
                <a:solidFill>
                  <a:schemeClr val="bg1"/>
                </a:solidFill>
              </a:rPr>
              <a:t>www.vilans.nl</a:t>
            </a:r>
            <a:endParaRPr lang="nl-NL" sz="1200">
              <a:solidFill>
                <a:schemeClr val="bg1"/>
              </a:solidFill>
            </a:endParaRPr>
          </a:p>
        </p:txBody>
      </p:sp>
      <p:sp>
        <p:nvSpPr>
          <p:cNvPr id="3" name="Ondertitel 2"/>
          <p:cNvSpPr>
            <a:spLocks noGrp="1" noSelect="1"/>
          </p:cNvSpPr>
          <p:nvPr userDrawn="1">
            <p:ph type="subTitle" idx="1" hasCustomPrompt="1"/>
          </p:nvPr>
        </p:nvSpPr>
        <p:spPr bwMode="gray">
          <a:xfrm>
            <a:off x="3168000" y="3375732"/>
            <a:ext cx="7080000" cy="9360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[Ondertitel]</a:t>
            </a:r>
          </a:p>
        </p:txBody>
      </p:sp>
      <p:sp>
        <p:nvSpPr>
          <p:cNvPr id="17" name="***Tijdelijke aanduiding voor titel"/>
          <p:cNvSpPr>
            <a:spLocks noGrp="1" noSelect="1"/>
          </p:cNvSpPr>
          <p:nvPr>
            <p:ph type="body" sz="quarter" idx="11" hasCustomPrompt="1"/>
          </p:nvPr>
        </p:nvSpPr>
        <p:spPr>
          <a:xfrm>
            <a:off x="3168652" y="1868400"/>
            <a:ext cx="7080249" cy="1468800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accent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accent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accent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5400" b="1">
                <a:solidFill>
                  <a:schemeClr val="accent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5400" b="1">
                <a:solidFill>
                  <a:schemeClr val="accent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5400" b="1">
                <a:solidFill>
                  <a:schemeClr val="accent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5400" b="1">
                <a:solidFill>
                  <a:schemeClr val="accent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5400" b="1">
                <a:solidFill>
                  <a:schemeClr val="accent2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5400" b="1">
                <a:solidFill>
                  <a:schemeClr val="accent2"/>
                </a:solidFill>
              </a:defRPr>
            </a:lvl9pPr>
          </a:lstStyle>
          <a:p>
            <a:pPr lvl="0"/>
            <a:r>
              <a:rPr lang="nl-NL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1412444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ekst met vlak"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ars kader 1"/>
          <p:cNvSpPr>
            <a:spLocks noSelect="1"/>
          </p:cNvSpPr>
          <p:nvPr userDrawn="1"/>
        </p:nvSpPr>
        <p:spPr bwMode="gray">
          <a:xfrm>
            <a:off x="622801" y="619200"/>
            <a:ext cx="10907999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2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926122" y="2133600"/>
            <a:ext cx="10136677" cy="1582615"/>
          </a:xfrm>
        </p:spPr>
        <p:txBody>
          <a:bodyPr anchor="ctr"/>
          <a:lstStyle>
            <a:lvl1pPr marL="0" algn="ctr" defTabSz="914400" rtl="0" eaLnBrk="1" latinLnBrk="0" hangingPunct="1">
              <a:lnSpc>
                <a:spcPct val="100000"/>
              </a:lnSpc>
              <a:defRPr lang="nl-NL" sz="6000" b="0" kern="1200" dirty="0">
                <a:solidFill>
                  <a:srgbClr val="C4C72A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r>
              <a:rPr lang="nl-NL"/>
              <a:t>[Tekst]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65C8253-D37C-4746-AD4E-5E27F6BEAFF1}"/>
              </a:ext>
            </a:extLst>
          </p:cNvPr>
          <p:cNvSpPr>
            <a:spLocks noGrp="1" noSelect="1"/>
          </p:cNvSpPr>
          <p:nvPr>
            <p:ph type="dt" sz="half" idx="10"/>
          </p:nvPr>
        </p:nvSpPr>
        <p:spPr bwMode="gray"/>
        <p:txBody>
          <a:bodyPr/>
          <a:lstStyle/>
          <a:p>
            <a:fld id="{33DC5AE7-9920-41F1-A830-E83B42B28B52}" type="datetime1">
              <a:rPr lang="en-GB" smtClean="0"/>
              <a:t>08/12/2024</a:t>
            </a:fld>
            <a:r>
              <a:rPr lang="nl-NL"/>
              <a:t>  |</a:t>
            </a:r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355B0AC-02BC-486B-8ABF-D3E602D0A317}"/>
              </a:ext>
            </a:extLst>
          </p:cNvPr>
          <p:cNvSpPr>
            <a:spLocks noGrp="1" noSelect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l"/>
            <a:r>
              <a:rPr lang="nl-NL"/>
              <a:t>M. Minkman, lezing Ter Weel, nov 2023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2803F5A-147D-4615-A4CC-35E4148E0EB6}"/>
              </a:ext>
            </a:extLst>
          </p:cNvPr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49151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ard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 noSelect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nl-NL" noProof="1"/>
              <a:t>Klik om de modelstijlen te bewerken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4" name="Title 3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nl-NL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13300250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Select="1"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-6149" y="-1"/>
            <a:ext cx="2571752" cy="2614614"/>
          </a:xfrm>
          <a:prstGeom prst="rect">
            <a:avLst/>
          </a:prstGeom>
        </p:spPr>
      </p:pic>
      <p:grpSp>
        <p:nvGrpSpPr>
          <p:cNvPr id="10" name="Groep 4 (JU-Free)"/>
          <p:cNvGrpSpPr>
            <a:grpSpLocks noChangeAspect="1"/>
          </p:cNvGrpSpPr>
          <p:nvPr userDrawn="1"/>
        </p:nvGrpSpPr>
        <p:grpSpPr bwMode="gray">
          <a:xfrm>
            <a:off x="-6147" y="2165350"/>
            <a:ext cx="3172884" cy="4692650"/>
            <a:chOff x="0" y="1364"/>
            <a:chExt cx="1499" cy="2956"/>
          </a:xfrm>
        </p:grpSpPr>
        <p:sp>
          <p:nvSpPr>
            <p:cNvPr id="11" name="Rechthoek 5 (JU-Free)"/>
            <p:cNvSpPr>
              <a:spLocks noChangeArrowheads="1"/>
            </p:cNvSpPr>
            <p:nvPr/>
          </p:nvSpPr>
          <p:spPr bwMode="gray">
            <a:xfrm>
              <a:off x="0" y="1648"/>
              <a:ext cx="1215" cy="2672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/>
            </a:p>
          </p:txBody>
        </p:sp>
        <p:sp>
          <p:nvSpPr>
            <p:cNvPr id="12" name="Oval 6 (JU-Free)"/>
            <p:cNvSpPr>
              <a:spLocks noChangeArrowheads="1"/>
            </p:cNvSpPr>
            <p:nvPr/>
          </p:nvSpPr>
          <p:spPr bwMode="gray">
            <a:xfrm>
              <a:off x="932" y="1364"/>
              <a:ext cx="567" cy="56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/>
            </a:p>
          </p:txBody>
        </p:sp>
        <p:sp>
          <p:nvSpPr>
            <p:cNvPr id="13" name="Vrije vorm 7 (JU-Free)"/>
            <p:cNvSpPr>
              <a:spLocks/>
            </p:cNvSpPr>
            <p:nvPr/>
          </p:nvSpPr>
          <p:spPr bwMode="gray">
            <a:xfrm>
              <a:off x="1050" y="1499"/>
              <a:ext cx="335" cy="298"/>
            </a:xfrm>
            <a:custGeom>
              <a:avLst/>
              <a:gdLst>
                <a:gd name="T0" fmla="*/ 2379 w 2379"/>
                <a:gd name="T1" fmla="*/ 1055 h 2117"/>
                <a:gd name="T2" fmla="*/ 1537 w 2379"/>
                <a:gd name="T3" fmla="*/ 1988 h 2117"/>
                <a:gd name="T4" fmla="*/ 1134 w 2379"/>
                <a:gd name="T5" fmla="*/ 2015 h 2117"/>
                <a:gd name="T6" fmla="*/ 1108 w 2379"/>
                <a:gd name="T7" fmla="*/ 1601 h 2117"/>
                <a:gd name="T8" fmla="*/ 1464 w 2379"/>
                <a:gd name="T9" fmla="*/ 1320 h 2117"/>
                <a:gd name="T10" fmla="*/ 1316 w 2379"/>
                <a:gd name="T11" fmla="*/ 1347 h 2117"/>
                <a:gd name="T12" fmla="*/ 288 w 2379"/>
                <a:gd name="T13" fmla="*/ 1347 h 2117"/>
                <a:gd name="T14" fmla="*/ 4 w 2379"/>
                <a:gd name="T15" fmla="*/ 1062 h 2117"/>
                <a:gd name="T16" fmla="*/ 288 w 2379"/>
                <a:gd name="T17" fmla="*/ 778 h 2117"/>
                <a:gd name="T18" fmla="*/ 1316 w 2379"/>
                <a:gd name="T19" fmla="*/ 778 h 2117"/>
                <a:gd name="T20" fmla="*/ 1464 w 2379"/>
                <a:gd name="T21" fmla="*/ 801 h 2117"/>
                <a:gd name="T22" fmla="*/ 1108 w 2379"/>
                <a:gd name="T23" fmla="*/ 512 h 2117"/>
                <a:gd name="T24" fmla="*/ 1134 w 2379"/>
                <a:gd name="T25" fmla="*/ 99 h 2117"/>
                <a:gd name="T26" fmla="*/ 1533 w 2379"/>
                <a:gd name="T27" fmla="*/ 121 h 2117"/>
                <a:gd name="T28" fmla="*/ 2379 w 2379"/>
                <a:gd name="T29" fmla="*/ 1055 h 2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79" h="2117">
                  <a:moveTo>
                    <a:pt x="2379" y="1055"/>
                  </a:moveTo>
                  <a:cubicBezTo>
                    <a:pt x="1537" y="1988"/>
                    <a:pt x="1537" y="1988"/>
                    <a:pt x="1537" y="1988"/>
                  </a:cubicBezTo>
                  <a:cubicBezTo>
                    <a:pt x="1426" y="2106"/>
                    <a:pt x="1252" y="2117"/>
                    <a:pt x="1134" y="2015"/>
                  </a:cubicBezTo>
                  <a:cubicBezTo>
                    <a:pt x="1017" y="1905"/>
                    <a:pt x="1005" y="1726"/>
                    <a:pt x="1108" y="1601"/>
                  </a:cubicBezTo>
                  <a:cubicBezTo>
                    <a:pt x="1464" y="1320"/>
                    <a:pt x="1464" y="1320"/>
                    <a:pt x="1464" y="1320"/>
                  </a:cubicBezTo>
                  <a:cubicBezTo>
                    <a:pt x="1316" y="1347"/>
                    <a:pt x="1316" y="1347"/>
                    <a:pt x="1316" y="1347"/>
                  </a:cubicBezTo>
                  <a:cubicBezTo>
                    <a:pt x="288" y="1347"/>
                    <a:pt x="288" y="1347"/>
                    <a:pt x="288" y="1347"/>
                  </a:cubicBezTo>
                  <a:cubicBezTo>
                    <a:pt x="129" y="1347"/>
                    <a:pt x="0" y="1221"/>
                    <a:pt x="4" y="1062"/>
                  </a:cubicBezTo>
                  <a:cubicBezTo>
                    <a:pt x="4" y="907"/>
                    <a:pt x="133" y="778"/>
                    <a:pt x="288" y="778"/>
                  </a:cubicBezTo>
                  <a:cubicBezTo>
                    <a:pt x="1316" y="778"/>
                    <a:pt x="1316" y="778"/>
                    <a:pt x="1316" y="778"/>
                  </a:cubicBezTo>
                  <a:cubicBezTo>
                    <a:pt x="1464" y="801"/>
                    <a:pt x="1464" y="801"/>
                    <a:pt x="1464" y="801"/>
                  </a:cubicBezTo>
                  <a:cubicBezTo>
                    <a:pt x="1108" y="512"/>
                    <a:pt x="1108" y="512"/>
                    <a:pt x="1108" y="512"/>
                  </a:cubicBezTo>
                  <a:cubicBezTo>
                    <a:pt x="1002" y="387"/>
                    <a:pt x="1017" y="205"/>
                    <a:pt x="1134" y="99"/>
                  </a:cubicBezTo>
                  <a:cubicBezTo>
                    <a:pt x="1248" y="0"/>
                    <a:pt x="1426" y="4"/>
                    <a:pt x="1533" y="121"/>
                  </a:cubicBezTo>
                  <a:lnTo>
                    <a:pt x="2379" y="1055"/>
                  </a:lnTo>
                  <a:close/>
                </a:path>
              </a:pathLst>
            </a:custGeom>
            <a:solidFill>
              <a:srgbClr val="009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/>
            </a:p>
          </p:txBody>
        </p:sp>
      </p:grpSp>
      <p:sp>
        <p:nvSpPr>
          <p:cNvPr id="2" name="***Title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3384752" y="2423434"/>
            <a:ext cx="8352000" cy="73553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16425531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096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: 5 Kol Grid Vi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D0AD023-E914-F343-83D0-52021062DC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6785" y="6051517"/>
            <a:ext cx="717973" cy="40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87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3725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3906">
          <p15:clr>
            <a:srgbClr val="FBAE40"/>
          </p15:clr>
        </p15:guide>
        <p15:guide id="5" orient="horz" pos="4110">
          <p15:clr>
            <a:srgbClr val="FBAE40"/>
          </p15:clr>
        </p15:guide>
        <p15:guide id="6" pos="3024">
          <p15:clr>
            <a:srgbClr val="FBAE40"/>
          </p15:clr>
        </p15:guide>
        <p15:guide id="7" pos="3228">
          <p15:clr>
            <a:srgbClr val="FBAE40"/>
          </p15:clr>
        </p15:guide>
        <p15:guide id="10" pos="1822">
          <p15:clr>
            <a:srgbClr val="FBAE40"/>
          </p15:clr>
        </p15:guide>
        <p15:guide id="11" pos="1617">
          <p15:clr>
            <a:srgbClr val="FBAE40"/>
          </p15:clr>
        </p15:guide>
        <p15:guide id="12" pos="393">
          <p15:clr>
            <a:srgbClr val="FBAE40"/>
          </p15:clr>
        </p15:guide>
        <p15:guide id="13" pos="4452">
          <p15:clr>
            <a:srgbClr val="FBAE40"/>
          </p15:clr>
        </p15:guide>
        <p15:guide id="14" pos="4656">
          <p15:clr>
            <a:srgbClr val="FBAE40"/>
          </p15:clr>
        </p15:guide>
        <p15:guide id="15" pos="5858">
          <p15:clr>
            <a:srgbClr val="FBAE40"/>
          </p15:clr>
        </p15:guide>
        <p15:guide id="16" pos="6063">
          <p15:clr>
            <a:srgbClr val="FBAE40"/>
          </p15:clr>
        </p15:guide>
        <p15:guide id="17" pos="7265">
          <p15:clr>
            <a:srgbClr val="FBAE40"/>
          </p15:clr>
        </p15:guide>
        <p15:guide id="18" orient="horz" pos="1275">
          <p15:clr>
            <a:srgbClr val="FBAE40"/>
          </p15:clr>
        </p15:guide>
        <p15:guide id="19" orient="horz" pos="3045">
          <p15:clr>
            <a:srgbClr val="FBAE40"/>
          </p15:clr>
        </p15:guide>
        <p15:guide id="20" pos="597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: 5 Kol Grid Vi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D0AD023-E914-F343-83D0-52021062DC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6785" y="6051517"/>
            <a:ext cx="717973" cy="403861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3D403CB-2DAB-AE48-A135-27F6D48C649A}"/>
              </a:ext>
            </a:extLst>
          </p:cNvPr>
          <p:cNvSpPr/>
          <p:nvPr userDrawn="1"/>
        </p:nvSpPr>
        <p:spPr>
          <a:xfrm>
            <a:off x="1282221" y="6259772"/>
            <a:ext cx="464107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nl-NL" sz="1000">
                <a:solidFill>
                  <a:schemeClr val="bg2">
                    <a:lumMod val="90000"/>
                  </a:schemeClr>
                </a:solidFill>
                <a:latin typeface="Literata Regular Roman" pitchFamily="2" charset="0"/>
              </a:rPr>
              <a:t>(Internationale) Positionering – Als Kapstok voor Communicatiestrategie</a:t>
            </a:r>
            <a:endParaRPr lang="nl-NL" sz="1000" i="1">
              <a:solidFill>
                <a:schemeClr val="bg2">
                  <a:lumMod val="90000"/>
                </a:schemeClr>
              </a:solidFill>
              <a:latin typeface="Literata Italic" pitchFamily="2" charset="0"/>
            </a:endParaRPr>
          </a:p>
          <a:p>
            <a:pPr algn="r"/>
            <a:endParaRPr lang="nl-NL" sz="1400">
              <a:solidFill>
                <a:srgbClr val="C5C82C"/>
              </a:solidFill>
              <a:latin typeface="Literata Regular Roman" pitchFamily="2" charset="0"/>
            </a:endParaRPr>
          </a:p>
          <a:p>
            <a:pPr algn="r"/>
            <a:endParaRPr lang="nl-NL" sz="1400">
              <a:solidFill>
                <a:srgbClr val="C5C82C"/>
              </a:solidFill>
            </a:endParaRPr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31A972C0-EA7A-734F-9D34-8DEAA2497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9988" y="6200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rgbClr val="C5C82C"/>
                </a:solidFill>
                <a:latin typeface="Literata Regular Roman" pitchFamily="2" charset="0"/>
              </a:defRPr>
            </a:lvl1pPr>
          </a:lstStyle>
          <a:p>
            <a:fld id="{B44D30CC-C27B-BC4C-B36F-23B028F4E96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506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3725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3906">
          <p15:clr>
            <a:srgbClr val="FBAE40"/>
          </p15:clr>
        </p15:guide>
        <p15:guide id="5" orient="horz" pos="4110">
          <p15:clr>
            <a:srgbClr val="FBAE40"/>
          </p15:clr>
        </p15:guide>
        <p15:guide id="6" pos="3024">
          <p15:clr>
            <a:srgbClr val="FBAE40"/>
          </p15:clr>
        </p15:guide>
        <p15:guide id="7" pos="3228">
          <p15:clr>
            <a:srgbClr val="FBAE40"/>
          </p15:clr>
        </p15:guide>
        <p15:guide id="10" pos="1822">
          <p15:clr>
            <a:srgbClr val="FBAE40"/>
          </p15:clr>
        </p15:guide>
        <p15:guide id="11" pos="1617">
          <p15:clr>
            <a:srgbClr val="FBAE40"/>
          </p15:clr>
        </p15:guide>
        <p15:guide id="12" pos="393">
          <p15:clr>
            <a:srgbClr val="FBAE40"/>
          </p15:clr>
        </p15:guide>
        <p15:guide id="13" pos="4452">
          <p15:clr>
            <a:srgbClr val="FBAE40"/>
          </p15:clr>
        </p15:guide>
        <p15:guide id="14" pos="4656">
          <p15:clr>
            <a:srgbClr val="FBAE40"/>
          </p15:clr>
        </p15:guide>
        <p15:guide id="15" pos="5858">
          <p15:clr>
            <a:srgbClr val="FBAE40"/>
          </p15:clr>
        </p15:guide>
        <p15:guide id="16" pos="6063">
          <p15:clr>
            <a:srgbClr val="FBAE40"/>
          </p15:clr>
        </p15:guide>
        <p15:guide id="17" pos="7265">
          <p15:clr>
            <a:srgbClr val="FBAE40"/>
          </p15:clr>
        </p15:guide>
        <p15:guide id="18" orient="horz" pos="1275">
          <p15:clr>
            <a:srgbClr val="FBAE40"/>
          </p15:clr>
        </p15:guide>
        <p15:guide id="19" orient="horz" pos="3045">
          <p15:clr>
            <a:srgbClr val="FBAE40"/>
          </p15:clr>
        </p15:guide>
        <p15:guide id="20" pos="597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: 5 Kol Grid Vilans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5">
            <a:extLst>
              <a:ext uri="{FF2B5EF4-FFF2-40B4-BE49-F238E27FC236}">
                <a16:creationId xmlns:a16="http://schemas.microsoft.com/office/drawing/2014/main" id="{8F1667BC-BFA9-5A4F-AA34-7789EE394E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9988" y="6200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rgbClr val="C5C82C"/>
                </a:solidFill>
                <a:latin typeface="Literata Regular Roman" pitchFamily="2" charset="0"/>
              </a:defRPr>
            </a:lvl1pPr>
          </a:lstStyle>
          <a:p>
            <a:fld id="{B44D30CC-C27B-BC4C-B36F-23B028F4E96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4429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3725">
          <p15:clr>
            <a:srgbClr val="FBAE40"/>
          </p15:clr>
        </p15:guide>
        <p15:guide id="3" orient="horz" pos="391" userDrawn="1">
          <p15:clr>
            <a:srgbClr val="FBAE40"/>
          </p15:clr>
        </p15:guide>
        <p15:guide id="4" orient="horz" pos="3906">
          <p15:clr>
            <a:srgbClr val="FBAE40"/>
          </p15:clr>
        </p15:guide>
        <p15:guide id="5" orient="horz" pos="4110">
          <p15:clr>
            <a:srgbClr val="FBAE40"/>
          </p15:clr>
        </p15:guide>
        <p15:guide id="6" pos="3024" userDrawn="1">
          <p15:clr>
            <a:srgbClr val="FBAE40"/>
          </p15:clr>
        </p15:guide>
        <p15:guide id="7" pos="3228" userDrawn="1">
          <p15:clr>
            <a:srgbClr val="FBAE40"/>
          </p15:clr>
        </p15:guide>
        <p15:guide id="10" pos="1822" userDrawn="1">
          <p15:clr>
            <a:srgbClr val="FBAE40"/>
          </p15:clr>
        </p15:guide>
        <p15:guide id="11" pos="1617" userDrawn="1">
          <p15:clr>
            <a:srgbClr val="FBAE40"/>
          </p15:clr>
        </p15:guide>
        <p15:guide id="12" pos="393" userDrawn="1">
          <p15:clr>
            <a:srgbClr val="FBAE40"/>
          </p15:clr>
        </p15:guide>
        <p15:guide id="13" pos="4452" userDrawn="1">
          <p15:clr>
            <a:srgbClr val="FBAE40"/>
          </p15:clr>
        </p15:guide>
        <p15:guide id="14" pos="4656" userDrawn="1">
          <p15:clr>
            <a:srgbClr val="FBAE40"/>
          </p15:clr>
        </p15:guide>
        <p15:guide id="15" pos="5858" userDrawn="1">
          <p15:clr>
            <a:srgbClr val="FBAE40"/>
          </p15:clr>
        </p15:guide>
        <p15:guide id="16" pos="6063" userDrawn="1">
          <p15:clr>
            <a:srgbClr val="FBAE40"/>
          </p15:clr>
        </p15:guide>
        <p15:guide id="17" pos="7265" userDrawn="1">
          <p15:clr>
            <a:srgbClr val="FBAE40"/>
          </p15:clr>
        </p15:guide>
        <p15:guide id="18" orient="horz" pos="1275" userDrawn="1">
          <p15:clr>
            <a:srgbClr val="FBAE40"/>
          </p15:clr>
        </p15:guide>
        <p15:guide id="19" orient="horz" pos="3045" userDrawn="1">
          <p15:clr>
            <a:srgbClr val="FBAE40"/>
          </p15:clr>
        </p15:guide>
        <p15:guide id="20" pos="597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5 Kol Grid Vi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F727DCC8-34CF-0140-9BAB-5901BAF4B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6785" y="6051517"/>
            <a:ext cx="717973" cy="403861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ACFAA024-5C71-F14B-AC7C-A1281C5C1F86}"/>
              </a:ext>
            </a:extLst>
          </p:cNvPr>
          <p:cNvSpPr/>
          <p:nvPr userDrawn="1"/>
        </p:nvSpPr>
        <p:spPr>
          <a:xfrm>
            <a:off x="1282221" y="6259772"/>
            <a:ext cx="464107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nl-NL" sz="1000">
                <a:solidFill>
                  <a:schemeClr val="bg2">
                    <a:lumMod val="90000"/>
                  </a:schemeClr>
                </a:solidFill>
                <a:latin typeface="Literata Regular Roman" pitchFamily="2" charset="0"/>
              </a:rPr>
              <a:t>(Internationale) Positionering – Als Kapstok voor Communicatiestrategie</a:t>
            </a:r>
            <a:endParaRPr lang="nl-NL" sz="1000" i="1">
              <a:solidFill>
                <a:schemeClr val="bg2">
                  <a:lumMod val="90000"/>
                </a:schemeClr>
              </a:solidFill>
              <a:latin typeface="Literata Italic" pitchFamily="2" charset="0"/>
            </a:endParaRPr>
          </a:p>
          <a:p>
            <a:pPr algn="r"/>
            <a:endParaRPr lang="nl-NL" sz="1400">
              <a:solidFill>
                <a:srgbClr val="C5C82C"/>
              </a:solidFill>
              <a:latin typeface="Literata Regular Roman" pitchFamily="2" charset="0"/>
            </a:endParaRPr>
          </a:p>
          <a:p>
            <a:pPr algn="r"/>
            <a:endParaRPr lang="nl-NL" sz="1400">
              <a:solidFill>
                <a:srgbClr val="C5C82C"/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9B9B1FE-94C6-944D-964C-D3D7B33FA3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9988" y="6200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rgbClr val="C5C82C"/>
                </a:solidFill>
                <a:latin typeface="Literata Regular Roman" pitchFamily="2" charset="0"/>
              </a:defRPr>
            </a:lvl1pPr>
          </a:lstStyle>
          <a:p>
            <a:fld id="{B44D30CC-C27B-BC4C-B36F-23B028F4E96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7425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3725" userDrawn="1">
          <p15:clr>
            <a:srgbClr val="FBAE40"/>
          </p15:clr>
        </p15:guide>
        <p15:guide id="3" orient="horz" pos="595" userDrawn="1">
          <p15:clr>
            <a:srgbClr val="FBAE40"/>
          </p15:clr>
        </p15:guide>
        <p15:guide id="4" orient="horz" pos="3906" userDrawn="1">
          <p15:clr>
            <a:srgbClr val="FBAE40"/>
          </p15:clr>
        </p15:guide>
        <p15:guide id="5" orient="horz" pos="4110" userDrawn="1">
          <p15:clr>
            <a:srgbClr val="FBAE40"/>
          </p15:clr>
        </p15:guide>
        <p15:guide id="6" pos="3069" userDrawn="1">
          <p15:clr>
            <a:srgbClr val="FBAE40"/>
          </p15:clr>
        </p15:guide>
        <p15:guide id="7" pos="3273" userDrawn="1">
          <p15:clr>
            <a:srgbClr val="FBAE40"/>
          </p15:clr>
        </p15:guide>
        <p15:guide id="10" pos="1935" userDrawn="1">
          <p15:clr>
            <a:srgbClr val="FBAE40"/>
          </p15:clr>
        </p15:guide>
        <p15:guide id="11" pos="1731" userDrawn="1">
          <p15:clr>
            <a:srgbClr val="FBAE40"/>
          </p15:clr>
        </p15:guide>
        <p15:guide id="12" pos="597" userDrawn="1">
          <p15:clr>
            <a:srgbClr val="FBAE40"/>
          </p15:clr>
        </p15:guide>
        <p15:guide id="13" pos="4407" userDrawn="1">
          <p15:clr>
            <a:srgbClr val="FBAE40"/>
          </p15:clr>
        </p15:guide>
        <p15:guide id="14" pos="4611" userDrawn="1">
          <p15:clr>
            <a:srgbClr val="FBAE40"/>
          </p15:clr>
        </p15:guide>
        <p15:guide id="15" pos="5745" userDrawn="1">
          <p15:clr>
            <a:srgbClr val="FBAE40"/>
          </p15:clr>
        </p15:guide>
        <p15:guide id="16" pos="5927" userDrawn="1">
          <p15:clr>
            <a:srgbClr val="FBAE40"/>
          </p15:clr>
        </p15:guide>
        <p15:guide id="17" pos="7061" userDrawn="1">
          <p15:clr>
            <a:srgbClr val="FBAE40"/>
          </p15:clr>
        </p15:guide>
        <p15:guide id="18" pos="801" userDrawn="1">
          <p15:clr>
            <a:srgbClr val="FBAE40"/>
          </p15:clr>
        </p15:guide>
        <p15:guide id="19" orient="horz" pos="2931" userDrawn="1">
          <p15:clr>
            <a:srgbClr val="FBAE40"/>
          </p15:clr>
        </p15:guide>
        <p15:guide id="20" orient="horz" pos="1389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: 6 Kol Grid Vi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9ABC528-7D04-6E4D-8273-8AB51C787E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6785" y="6051517"/>
            <a:ext cx="717973" cy="403861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E3B18869-D1C3-1F4E-9C96-24AFE84103F5}"/>
              </a:ext>
            </a:extLst>
          </p:cNvPr>
          <p:cNvSpPr/>
          <p:nvPr userDrawn="1"/>
        </p:nvSpPr>
        <p:spPr>
          <a:xfrm>
            <a:off x="1282221" y="6259772"/>
            <a:ext cx="464107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nl-NL" sz="1000">
                <a:solidFill>
                  <a:schemeClr val="bg2">
                    <a:lumMod val="90000"/>
                  </a:schemeClr>
                </a:solidFill>
                <a:latin typeface="Literata Regular Roman" pitchFamily="2" charset="0"/>
              </a:rPr>
              <a:t>(Internationale) Positionering – Als Kapstok voor Communicatiestrategie</a:t>
            </a:r>
            <a:endParaRPr lang="nl-NL" sz="1000" i="1">
              <a:solidFill>
                <a:schemeClr val="bg2">
                  <a:lumMod val="90000"/>
                </a:schemeClr>
              </a:solidFill>
              <a:latin typeface="Literata Italic" pitchFamily="2" charset="0"/>
            </a:endParaRPr>
          </a:p>
          <a:p>
            <a:pPr algn="r"/>
            <a:endParaRPr lang="nl-NL" sz="1400">
              <a:solidFill>
                <a:srgbClr val="C5C82C"/>
              </a:solidFill>
              <a:latin typeface="Literata Regular Roman" pitchFamily="2" charset="0"/>
            </a:endParaRPr>
          </a:p>
          <a:p>
            <a:pPr algn="r"/>
            <a:endParaRPr lang="nl-NL" sz="1400">
              <a:solidFill>
                <a:srgbClr val="C5C82C"/>
              </a:solidFill>
            </a:endParaRPr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D5A82111-5228-B54D-90E7-F87812937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9988" y="6200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rgbClr val="C5C82C"/>
                </a:solidFill>
                <a:latin typeface="Literata Regular Roman" pitchFamily="2" charset="0"/>
              </a:defRPr>
            </a:lvl1pPr>
          </a:lstStyle>
          <a:p>
            <a:fld id="{B44D30CC-C27B-BC4C-B36F-23B028F4E96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8804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3">
          <p15:clr>
            <a:srgbClr val="FBAE40"/>
          </p15:clr>
        </p15:guide>
        <p15:guide id="2" pos="1368">
          <p15:clr>
            <a:srgbClr val="FBAE40"/>
          </p15:clr>
        </p15:guide>
        <p15:guide id="3" pos="1572">
          <p15:clr>
            <a:srgbClr val="FBAE40"/>
          </p15:clr>
        </p15:guide>
        <p15:guide id="4" pos="2547">
          <p15:clr>
            <a:srgbClr val="FBAE40"/>
          </p15:clr>
        </p15:guide>
        <p15:guide id="5" pos="2751">
          <p15:clr>
            <a:srgbClr val="FBAE40"/>
          </p15:clr>
        </p15:guide>
        <p15:guide id="6" pos="3749">
          <p15:clr>
            <a:srgbClr val="FBAE40"/>
          </p15:clr>
        </p15:guide>
        <p15:guide id="7" pos="3931">
          <p15:clr>
            <a:srgbClr val="FBAE40"/>
          </p15:clr>
        </p15:guide>
        <p15:guide id="8" pos="4906">
          <p15:clr>
            <a:srgbClr val="FBAE40"/>
          </p15:clr>
        </p15:guide>
        <p15:guide id="9" pos="5110">
          <p15:clr>
            <a:srgbClr val="FBAE40"/>
          </p15:clr>
        </p15:guide>
        <p15:guide id="10" pos="6085">
          <p15:clr>
            <a:srgbClr val="FBAE40"/>
          </p15:clr>
        </p15:guide>
        <p15:guide id="11" pos="6289">
          <p15:clr>
            <a:srgbClr val="FBAE40"/>
          </p15:clr>
        </p15:guide>
        <p15:guide id="12" pos="7265">
          <p15:clr>
            <a:srgbClr val="FBAE40"/>
          </p15:clr>
        </p15:guide>
        <p15:guide id="13" orient="horz" pos="2160">
          <p15:clr>
            <a:srgbClr val="FBAE40"/>
          </p15:clr>
        </p15:guide>
        <p15:guide id="15" orient="horz" pos="3725">
          <p15:clr>
            <a:srgbClr val="FBAE40"/>
          </p15:clr>
        </p15:guide>
        <p15:guide id="16" orient="horz" pos="3906">
          <p15:clr>
            <a:srgbClr val="FBAE40"/>
          </p15:clr>
        </p15:guide>
        <p15:guide id="17" orient="horz" pos="4110">
          <p15:clr>
            <a:srgbClr val="FBAE40"/>
          </p15:clr>
        </p15:guide>
        <p15:guide id="18" orient="horz" pos="391">
          <p15:clr>
            <a:srgbClr val="FBAE40"/>
          </p15:clr>
        </p15:guide>
        <p15:guide id="19" orient="horz" pos="1275" userDrawn="1">
          <p15:clr>
            <a:srgbClr val="FBAE40"/>
          </p15:clr>
        </p15:guide>
        <p15:guide id="20" pos="597" userDrawn="1">
          <p15:clr>
            <a:srgbClr val="FBAE40"/>
          </p15:clr>
        </p15:guide>
        <p15:guide id="21" orient="horz" pos="3045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: 6 Kol Grid Vilans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607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3">
          <p15:clr>
            <a:srgbClr val="FBAE40"/>
          </p15:clr>
        </p15:guide>
        <p15:guide id="2" pos="1368">
          <p15:clr>
            <a:srgbClr val="FBAE40"/>
          </p15:clr>
        </p15:guide>
        <p15:guide id="3" pos="1572">
          <p15:clr>
            <a:srgbClr val="FBAE40"/>
          </p15:clr>
        </p15:guide>
        <p15:guide id="4" pos="2547">
          <p15:clr>
            <a:srgbClr val="FBAE40"/>
          </p15:clr>
        </p15:guide>
        <p15:guide id="5" pos="2751">
          <p15:clr>
            <a:srgbClr val="FBAE40"/>
          </p15:clr>
        </p15:guide>
        <p15:guide id="6" pos="3749">
          <p15:clr>
            <a:srgbClr val="FBAE40"/>
          </p15:clr>
        </p15:guide>
        <p15:guide id="7" pos="3931">
          <p15:clr>
            <a:srgbClr val="FBAE40"/>
          </p15:clr>
        </p15:guide>
        <p15:guide id="8" pos="4906">
          <p15:clr>
            <a:srgbClr val="FBAE40"/>
          </p15:clr>
        </p15:guide>
        <p15:guide id="9" pos="5110">
          <p15:clr>
            <a:srgbClr val="FBAE40"/>
          </p15:clr>
        </p15:guide>
        <p15:guide id="10" pos="6085">
          <p15:clr>
            <a:srgbClr val="FBAE40"/>
          </p15:clr>
        </p15:guide>
        <p15:guide id="11" pos="6289">
          <p15:clr>
            <a:srgbClr val="FBAE40"/>
          </p15:clr>
        </p15:guide>
        <p15:guide id="12" pos="7265">
          <p15:clr>
            <a:srgbClr val="FBAE40"/>
          </p15:clr>
        </p15:guide>
        <p15:guide id="13" orient="horz" pos="2160">
          <p15:clr>
            <a:srgbClr val="FBAE40"/>
          </p15:clr>
        </p15:guide>
        <p15:guide id="15" orient="horz" pos="3725">
          <p15:clr>
            <a:srgbClr val="FBAE40"/>
          </p15:clr>
        </p15:guide>
        <p15:guide id="16" orient="horz" pos="3906">
          <p15:clr>
            <a:srgbClr val="FBAE40"/>
          </p15:clr>
        </p15:guide>
        <p15:guide id="17" orient="horz" pos="4110">
          <p15:clr>
            <a:srgbClr val="FBAE40"/>
          </p15:clr>
        </p15:guide>
        <p15:guide id="18" orient="horz" pos="391">
          <p15:clr>
            <a:srgbClr val="FBAE40"/>
          </p15:clr>
        </p15:guide>
        <p15:guide id="19" orient="horz" pos="1275">
          <p15:clr>
            <a:srgbClr val="FBAE40"/>
          </p15:clr>
        </p15:guide>
        <p15:guide id="20" pos="597">
          <p15:clr>
            <a:srgbClr val="FBAE40"/>
          </p15:clr>
        </p15:guide>
        <p15:guide id="21" orient="horz" pos="3045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6 Kol Grid Vi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701E3A57-5364-4E43-AF00-E20717A296CC}"/>
              </a:ext>
            </a:extLst>
          </p:cNvPr>
          <p:cNvSpPr/>
          <p:nvPr userDrawn="1"/>
        </p:nvSpPr>
        <p:spPr>
          <a:xfrm>
            <a:off x="1282221" y="6259772"/>
            <a:ext cx="464107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nl-NL" sz="1000">
                <a:solidFill>
                  <a:schemeClr val="bg2">
                    <a:lumMod val="90000"/>
                  </a:schemeClr>
                </a:solidFill>
                <a:latin typeface="Literata Regular Roman" pitchFamily="2" charset="0"/>
              </a:rPr>
              <a:t>(Internationale) Positionering – Als Kapstok voor Communicatiestrategie</a:t>
            </a:r>
            <a:endParaRPr lang="nl-NL" sz="1000" i="1">
              <a:solidFill>
                <a:schemeClr val="bg2">
                  <a:lumMod val="90000"/>
                </a:schemeClr>
              </a:solidFill>
              <a:latin typeface="Literata Italic" pitchFamily="2" charset="0"/>
            </a:endParaRPr>
          </a:p>
          <a:p>
            <a:pPr algn="r"/>
            <a:endParaRPr lang="nl-NL" sz="1400">
              <a:solidFill>
                <a:srgbClr val="C5C82C"/>
              </a:solidFill>
              <a:latin typeface="Literata Regular Roman" pitchFamily="2" charset="0"/>
            </a:endParaRPr>
          </a:p>
          <a:p>
            <a:pPr algn="r"/>
            <a:endParaRPr lang="nl-NL" sz="1400">
              <a:solidFill>
                <a:srgbClr val="C5C82C"/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0B97AE1-FE27-404A-B731-2815F30EFC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6785" y="6051517"/>
            <a:ext cx="717973" cy="403861"/>
          </a:xfrm>
          <a:prstGeom prst="rect">
            <a:avLst/>
          </a:prstGeom>
        </p:spPr>
      </p:pic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638F7BC6-C3F1-8640-8995-007E2ED75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9988" y="6200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rgbClr val="C5C82C"/>
                </a:solidFill>
                <a:latin typeface="Literata Regular Roman" pitchFamily="2" charset="0"/>
              </a:defRPr>
            </a:lvl1pPr>
          </a:lstStyle>
          <a:p>
            <a:fld id="{B44D30CC-C27B-BC4C-B36F-23B028F4E96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8716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97" userDrawn="1">
          <p15:clr>
            <a:srgbClr val="FBAE40"/>
          </p15:clr>
        </p15:guide>
        <p15:guide id="2" pos="1513" userDrawn="1">
          <p15:clr>
            <a:srgbClr val="FBAE40"/>
          </p15:clr>
        </p15:guide>
        <p15:guide id="3" pos="1713" userDrawn="1">
          <p15:clr>
            <a:srgbClr val="FBAE40"/>
          </p15:clr>
        </p15:guide>
        <p15:guide id="4" pos="2625" userDrawn="1">
          <p15:clr>
            <a:srgbClr val="FBAE40"/>
          </p15:clr>
        </p15:guide>
        <p15:guide id="5" pos="2820" userDrawn="1">
          <p15:clr>
            <a:srgbClr val="FBAE40"/>
          </p15:clr>
        </p15:guide>
        <p15:guide id="6" pos="3737" userDrawn="1">
          <p15:clr>
            <a:srgbClr val="FBAE40"/>
          </p15:clr>
        </p15:guide>
        <p15:guide id="7" pos="3931" userDrawn="1">
          <p15:clr>
            <a:srgbClr val="FBAE40"/>
          </p15:clr>
        </p15:guide>
        <p15:guide id="8" pos="4842" userDrawn="1">
          <p15:clr>
            <a:srgbClr val="FBAE40"/>
          </p15:clr>
        </p15:guide>
        <p15:guide id="9" pos="5043" userDrawn="1">
          <p15:clr>
            <a:srgbClr val="FBAE40"/>
          </p15:clr>
        </p15:guide>
        <p15:guide id="10" pos="5954" userDrawn="1">
          <p15:clr>
            <a:srgbClr val="FBAE40"/>
          </p15:clr>
        </p15:guide>
        <p15:guide id="11" pos="6153" userDrawn="1">
          <p15:clr>
            <a:srgbClr val="FBAE40"/>
          </p15:clr>
        </p15:guide>
        <p15:guide id="12" pos="7061" userDrawn="1">
          <p15:clr>
            <a:srgbClr val="FBAE40"/>
          </p15:clr>
        </p15:guide>
        <p15:guide id="13" orient="horz" pos="2160" userDrawn="1">
          <p15:clr>
            <a:srgbClr val="FBAE40"/>
          </p15:clr>
        </p15:guide>
        <p15:guide id="15" orient="horz" pos="3725" userDrawn="1">
          <p15:clr>
            <a:srgbClr val="FBAE40"/>
          </p15:clr>
        </p15:guide>
        <p15:guide id="16" orient="horz" pos="3906" userDrawn="1">
          <p15:clr>
            <a:srgbClr val="FBAE40"/>
          </p15:clr>
        </p15:guide>
        <p15:guide id="17" orient="horz" pos="4110" userDrawn="1">
          <p15:clr>
            <a:srgbClr val="FBAE40"/>
          </p15:clr>
        </p15:guide>
        <p15:guide id="18" orient="horz" pos="595" userDrawn="1">
          <p15:clr>
            <a:srgbClr val="FBAE40"/>
          </p15:clr>
        </p15:guide>
        <p15:guide id="19" pos="801" userDrawn="1">
          <p15:clr>
            <a:srgbClr val="FBAE40"/>
          </p15:clr>
        </p15:guide>
        <p15:guide id="20" orient="horz" pos="1389" userDrawn="1">
          <p15:clr>
            <a:srgbClr val="FBAE40"/>
          </p15:clr>
        </p15:guide>
        <p15:guide id="21" orient="horz" pos="293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 met gestippeld vlak (Blauw)"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A74E3B55-6D11-4E50-958A-6D8AA25EEA96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641350" y="638969"/>
            <a:ext cx="10909300" cy="5580062"/>
          </a:xfrm>
          <a:prstGeom prst="rect">
            <a:avLst/>
          </a:prstGeom>
          <a:pattFill prst="pct75">
            <a:fgClr>
              <a:schemeClr val="accent1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Driehoek 2 (PHJU)">
            <a:extLst>
              <a:ext uri="{FF2B5EF4-FFF2-40B4-BE49-F238E27FC236}">
                <a16:creationId xmlns:a16="http://schemas.microsoft.com/office/drawing/2014/main" id="{A2B6F8D8-8445-4596-8A0C-BD59E7AD88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body" idx="1001" hasCustomPrompt="1"/>
            <p:custDataLst>
              <p:custData r:id="rId1"/>
            </p:custDataLst>
          </p:nvPr>
        </p:nvSpPr>
        <p:spPr bwMode="gray">
          <a:xfrm rot="10800000">
            <a:off x="5909412" y="691858"/>
            <a:ext cx="345681" cy="298001"/>
          </a:xfrm>
          <a:prstGeom prst="triangle">
            <a:avLst/>
          </a:prstGeom>
          <a:solidFill>
            <a:srgbClr val="C2C7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11" name="Placeholder 6">
            <a:extLst>
              <a:ext uri="{FF2B5EF4-FFF2-40B4-BE49-F238E27FC236}">
                <a16:creationId xmlns:a16="http://schemas.microsoft.com/office/drawing/2014/main" id="{6BBF8964-30BD-42DC-B74F-E14E3FB478C1}"/>
              </a:ext>
            </a:extLst>
          </p:cNvPr>
          <p:cNvSpPr>
            <a:spLocks noGrp="1" noSelect="1"/>
          </p:cNvSpPr>
          <p:nvPr>
            <p:ph type="body" idx="1000" hasCustomPrompt="1"/>
            <p:custDataLst>
              <p:custData r:id="rId2"/>
            </p:custDataLst>
          </p:nvPr>
        </p:nvSpPr>
        <p:spPr bwMode="gray">
          <a:xfrm>
            <a:off x="5523017" y="436458"/>
            <a:ext cx="1107615" cy="359019"/>
          </a:xfrm>
          <a:prstGeom prst="roundRect">
            <a:avLst/>
          </a:prstGeom>
          <a:solidFill>
            <a:srgbClr val="C4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52000" tIns="54000" rIns="252000" bIns="54000" rtlCol="0" anchor="ctr">
            <a:spAutoFit/>
          </a:bodyPr>
          <a:lstStyle>
            <a:lvl1pPr marL="0" indent="-342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algn="ctr"/>
            <a:r>
              <a:rPr lang="nl-NL" sz="1400"/>
              <a:t>[Tekst]</a:t>
            </a:r>
          </a:p>
        </p:txBody>
      </p:sp>
    </p:spTree>
    <p:extLst>
      <p:ext uri="{BB962C8B-B14F-4D97-AF65-F5344CB8AC3E}">
        <p14:creationId xmlns:p14="http://schemas.microsoft.com/office/powerpoint/2010/main" val="14585381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6 Kol Grid Vilans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4854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97">
          <p15:clr>
            <a:srgbClr val="FBAE40"/>
          </p15:clr>
        </p15:guide>
        <p15:guide id="2" pos="1513">
          <p15:clr>
            <a:srgbClr val="FBAE40"/>
          </p15:clr>
        </p15:guide>
        <p15:guide id="3" pos="1713">
          <p15:clr>
            <a:srgbClr val="FBAE40"/>
          </p15:clr>
        </p15:guide>
        <p15:guide id="4" pos="2625">
          <p15:clr>
            <a:srgbClr val="FBAE40"/>
          </p15:clr>
        </p15:guide>
        <p15:guide id="5" pos="2820">
          <p15:clr>
            <a:srgbClr val="FBAE40"/>
          </p15:clr>
        </p15:guide>
        <p15:guide id="6" pos="3737">
          <p15:clr>
            <a:srgbClr val="FBAE40"/>
          </p15:clr>
        </p15:guide>
        <p15:guide id="7" pos="3931">
          <p15:clr>
            <a:srgbClr val="FBAE40"/>
          </p15:clr>
        </p15:guide>
        <p15:guide id="8" pos="4842">
          <p15:clr>
            <a:srgbClr val="FBAE40"/>
          </p15:clr>
        </p15:guide>
        <p15:guide id="9" pos="5043">
          <p15:clr>
            <a:srgbClr val="FBAE40"/>
          </p15:clr>
        </p15:guide>
        <p15:guide id="10" pos="5954">
          <p15:clr>
            <a:srgbClr val="FBAE40"/>
          </p15:clr>
        </p15:guide>
        <p15:guide id="11" pos="6153">
          <p15:clr>
            <a:srgbClr val="FBAE40"/>
          </p15:clr>
        </p15:guide>
        <p15:guide id="12" pos="7061">
          <p15:clr>
            <a:srgbClr val="FBAE40"/>
          </p15:clr>
        </p15:guide>
        <p15:guide id="13" orient="horz" pos="2160">
          <p15:clr>
            <a:srgbClr val="FBAE40"/>
          </p15:clr>
        </p15:guide>
        <p15:guide id="15" orient="horz" pos="3725">
          <p15:clr>
            <a:srgbClr val="FBAE40"/>
          </p15:clr>
        </p15:guide>
        <p15:guide id="16" orient="horz" pos="3906" userDrawn="1">
          <p15:clr>
            <a:srgbClr val="FBAE40"/>
          </p15:clr>
        </p15:guide>
        <p15:guide id="17" orient="horz" pos="4110">
          <p15:clr>
            <a:srgbClr val="FBAE40"/>
          </p15:clr>
        </p15:guide>
        <p15:guide id="18" orient="horz" pos="595">
          <p15:clr>
            <a:srgbClr val="FBAE40"/>
          </p15:clr>
        </p15:guide>
        <p15:guide id="19" pos="801">
          <p15:clr>
            <a:srgbClr val="FBAE40"/>
          </p15:clr>
        </p15:guide>
        <p15:guide id="20" orient="horz" pos="1389">
          <p15:clr>
            <a:srgbClr val="FBAE40"/>
          </p15:clr>
        </p15:guide>
        <p15:guide id="21" orient="horz" pos="293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4 Kol Grid Vi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0DEE93D-825D-E445-9FAA-B61DA16555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6785" y="6051517"/>
            <a:ext cx="717973" cy="403861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FB14838F-F2B3-6A43-84B0-466B213ABCA2}"/>
              </a:ext>
            </a:extLst>
          </p:cNvPr>
          <p:cNvSpPr/>
          <p:nvPr userDrawn="1"/>
        </p:nvSpPr>
        <p:spPr>
          <a:xfrm>
            <a:off x="1282221" y="6259772"/>
            <a:ext cx="464107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nl-NL" sz="1000">
                <a:solidFill>
                  <a:schemeClr val="bg2">
                    <a:lumMod val="90000"/>
                  </a:schemeClr>
                </a:solidFill>
                <a:latin typeface="Literata Regular Roman" pitchFamily="2" charset="0"/>
              </a:rPr>
              <a:t>(Internationale) Positionering – Als Kapstok voor Communicatiestrategie</a:t>
            </a:r>
            <a:endParaRPr lang="nl-NL" sz="1000" i="1">
              <a:solidFill>
                <a:schemeClr val="bg2">
                  <a:lumMod val="90000"/>
                </a:schemeClr>
              </a:solidFill>
              <a:latin typeface="Literata Italic" pitchFamily="2" charset="0"/>
            </a:endParaRPr>
          </a:p>
          <a:p>
            <a:pPr algn="r"/>
            <a:endParaRPr lang="nl-NL" sz="1400">
              <a:solidFill>
                <a:srgbClr val="C5C82C"/>
              </a:solidFill>
              <a:latin typeface="Literata Regular Roman" pitchFamily="2" charset="0"/>
            </a:endParaRPr>
          </a:p>
          <a:p>
            <a:pPr algn="r"/>
            <a:endParaRPr lang="nl-NL" sz="1400">
              <a:solidFill>
                <a:srgbClr val="C5C82C"/>
              </a:solidFill>
            </a:endParaRPr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E77CAB5C-5350-944E-B3F8-E674BE8D9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9988" y="6200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rgbClr val="C5C82C"/>
                </a:solidFill>
                <a:latin typeface="Literata Regular Roman" pitchFamily="2" charset="0"/>
              </a:defRPr>
            </a:lvl1pPr>
          </a:lstStyle>
          <a:p>
            <a:fld id="{B44D30CC-C27B-BC4C-B36F-23B028F4E96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9513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3725">
          <p15:clr>
            <a:srgbClr val="FBAE40"/>
          </p15:clr>
        </p15:guide>
        <p15:guide id="3" orient="horz" pos="595" userDrawn="1">
          <p15:clr>
            <a:srgbClr val="FBAE40"/>
          </p15:clr>
        </p15:guide>
        <p15:guide id="4" orient="horz" pos="3906">
          <p15:clr>
            <a:srgbClr val="FBAE40"/>
          </p15:clr>
        </p15:guide>
        <p15:guide id="5" orient="horz" pos="4110">
          <p15:clr>
            <a:srgbClr val="FBAE40"/>
          </p15:clr>
        </p15:guide>
        <p15:guide id="6" pos="3738" userDrawn="1">
          <p15:clr>
            <a:srgbClr val="FBAE40"/>
          </p15:clr>
        </p15:guide>
        <p15:guide id="7" pos="3936" userDrawn="1">
          <p15:clr>
            <a:srgbClr val="FBAE40"/>
          </p15:clr>
        </p15:guide>
        <p15:guide id="10" pos="2272" userDrawn="1">
          <p15:clr>
            <a:srgbClr val="FBAE40"/>
          </p15:clr>
        </p15:guide>
        <p15:guide id="11" pos="2074" userDrawn="1">
          <p15:clr>
            <a:srgbClr val="FBAE40"/>
          </p15:clr>
        </p15:guide>
        <p15:guide id="13" pos="5402" userDrawn="1">
          <p15:clr>
            <a:srgbClr val="FBAE40"/>
          </p15:clr>
        </p15:guide>
        <p15:guide id="14" pos="5600" userDrawn="1">
          <p15:clr>
            <a:srgbClr val="FBAE40"/>
          </p15:clr>
        </p15:guide>
        <p15:guide id="17" pos="7061" userDrawn="1">
          <p15:clr>
            <a:srgbClr val="FBAE40"/>
          </p15:clr>
        </p15:guide>
        <p15:guide id="18" orient="horz" pos="1389" userDrawn="1">
          <p15:clr>
            <a:srgbClr val="FBAE40"/>
          </p15:clr>
        </p15:guide>
        <p15:guide id="19" orient="horz" pos="2931" userDrawn="1">
          <p15:clr>
            <a:srgbClr val="FBAE40"/>
          </p15:clr>
        </p15:guide>
        <p15:guide id="20" pos="597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: 4 Kol Grid No Footer Vi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9926F492-F3A2-B543-BC6D-3FD707C8BE88}"/>
              </a:ext>
            </a:extLst>
          </p:cNvPr>
          <p:cNvSpPr/>
          <p:nvPr userDrawn="1"/>
        </p:nvSpPr>
        <p:spPr>
          <a:xfrm>
            <a:off x="641350" y="638969"/>
            <a:ext cx="10909300" cy="5580062"/>
          </a:xfrm>
          <a:prstGeom prst="rect">
            <a:avLst/>
          </a:prstGeom>
          <a:pattFill prst="pct75">
            <a:fgClr>
              <a:srgbClr val="C4E6F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9748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3725">
          <p15:clr>
            <a:srgbClr val="FBAE40"/>
          </p15:clr>
        </p15:guide>
        <p15:guide id="3" orient="horz" pos="595">
          <p15:clr>
            <a:srgbClr val="FBAE40"/>
          </p15:clr>
        </p15:guide>
        <p15:guide id="4" orient="horz" pos="3906">
          <p15:clr>
            <a:srgbClr val="FBAE40"/>
          </p15:clr>
        </p15:guide>
        <p15:guide id="5" orient="horz" pos="4110">
          <p15:clr>
            <a:srgbClr val="FBAE40"/>
          </p15:clr>
        </p15:guide>
        <p15:guide id="6" pos="3738">
          <p15:clr>
            <a:srgbClr val="FBAE40"/>
          </p15:clr>
        </p15:guide>
        <p15:guide id="7" pos="3936">
          <p15:clr>
            <a:srgbClr val="FBAE40"/>
          </p15:clr>
        </p15:guide>
        <p15:guide id="10" pos="2272">
          <p15:clr>
            <a:srgbClr val="FBAE40"/>
          </p15:clr>
        </p15:guide>
        <p15:guide id="11" pos="2074">
          <p15:clr>
            <a:srgbClr val="FBAE40"/>
          </p15:clr>
        </p15:guide>
        <p15:guide id="13" pos="5402">
          <p15:clr>
            <a:srgbClr val="FBAE40"/>
          </p15:clr>
        </p15:guide>
        <p15:guide id="14" pos="5600">
          <p15:clr>
            <a:srgbClr val="FBAE40"/>
          </p15:clr>
        </p15:guide>
        <p15:guide id="17" pos="7061">
          <p15:clr>
            <a:srgbClr val="FBAE40"/>
          </p15:clr>
        </p15:guide>
        <p15:guide id="18" orient="horz" pos="1389">
          <p15:clr>
            <a:srgbClr val="FBAE40"/>
          </p15:clr>
        </p15:guide>
        <p15:guide id="19" orient="horz" pos="2931">
          <p15:clr>
            <a:srgbClr val="FBAE40"/>
          </p15:clr>
        </p15:guide>
        <p15:guide id="20" pos="597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4 Kol Grid No Footer Vi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77400D44-DEAB-B44A-A606-6B9B985E0230}"/>
              </a:ext>
            </a:extLst>
          </p:cNvPr>
          <p:cNvSpPr/>
          <p:nvPr userDrawn="1"/>
        </p:nvSpPr>
        <p:spPr>
          <a:xfrm>
            <a:off x="641350" y="638969"/>
            <a:ext cx="10909300" cy="5580062"/>
          </a:xfrm>
          <a:prstGeom prst="rect">
            <a:avLst/>
          </a:prstGeom>
          <a:pattFill prst="pct50">
            <a:fgClr>
              <a:srgbClr val="C4C72A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3428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3725">
          <p15:clr>
            <a:srgbClr val="FBAE40"/>
          </p15:clr>
        </p15:guide>
        <p15:guide id="3" orient="horz" pos="595">
          <p15:clr>
            <a:srgbClr val="FBAE40"/>
          </p15:clr>
        </p15:guide>
        <p15:guide id="4" orient="horz" pos="3906">
          <p15:clr>
            <a:srgbClr val="FBAE40"/>
          </p15:clr>
        </p15:guide>
        <p15:guide id="5" orient="horz" pos="4110">
          <p15:clr>
            <a:srgbClr val="FBAE40"/>
          </p15:clr>
        </p15:guide>
        <p15:guide id="6" pos="3738">
          <p15:clr>
            <a:srgbClr val="FBAE40"/>
          </p15:clr>
        </p15:guide>
        <p15:guide id="7" pos="3936">
          <p15:clr>
            <a:srgbClr val="FBAE40"/>
          </p15:clr>
        </p15:guide>
        <p15:guide id="10" pos="2272">
          <p15:clr>
            <a:srgbClr val="FBAE40"/>
          </p15:clr>
        </p15:guide>
        <p15:guide id="11" pos="2074">
          <p15:clr>
            <a:srgbClr val="FBAE40"/>
          </p15:clr>
        </p15:guide>
        <p15:guide id="13" pos="5402">
          <p15:clr>
            <a:srgbClr val="FBAE40"/>
          </p15:clr>
        </p15:guide>
        <p15:guide id="14" pos="5600">
          <p15:clr>
            <a:srgbClr val="FBAE40"/>
          </p15:clr>
        </p15:guide>
        <p15:guide id="17" pos="7061">
          <p15:clr>
            <a:srgbClr val="FBAE40"/>
          </p15:clr>
        </p15:guide>
        <p15:guide id="18" orient="horz" pos="1389">
          <p15:clr>
            <a:srgbClr val="FBAE40"/>
          </p15:clr>
        </p15:guide>
        <p15:guide id="19" orient="horz" pos="2931">
          <p15:clr>
            <a:srgbClr val="FBAE40"/>
          </p15:clr>
        </p15:guide>
        <p15:guide id="20" pos="597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: 4 Kol Grid No Footer Vi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F2D23BB9-DA75-5F4A-AF0F-0BAA9FB42E1B}"/>
              </a:ext>
            </a:extLst>
          </p:cNvPr>
          <p:cNvSpPr/>
          <p:nvPr userDrawn="1"/>
        </p:nvSpPr>
        <p:spPr>
          <a:xfrm>
            <a:off x="641350" y="638969"/>
            <a:ext cx="10909300" cy="5580062"/>
          </a:xfrm>
          <a:prstGeom prst="rect">
            <a:avLst/>
          </a:prstGeom>
          <a:pattFill prst="pct75">
            <a:fgClr>
              <a:srgbClr val="D6D0C7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4554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3725">
          <p15:clr>
            <a:srgbClr val="FBAE40"/>
          </p15:clr>
        </p15:guide>
        <p15:guide id="3" orient="horz" pos="595">
          <p15:clr>
            <a:srgbClr val="FBAE40"/>
          </p15:clr>
        </p15:guide>
        <p15:guide id="4" orient="horz" pos="3906">
          <p15:clr>
            <a:srgbClr val="FBAE40"/>
          </p15:clr>
        </p15:guide>
        <p15:guide id="5" orient="horz" pos="4110">
          <p15:clr>
            <a:srgbClr val="FBAE40"/>
          </p15:clr>
        </p15:guide>
        <p15:guide id="6" pos="3738">
          <p15:clr>
            <a:srgbClr val="FBAE40"/>
          </p15:clr>
        </p15:guide>
        <p15:guide id="7" pos="3936">
          <p15:clr>
            <a:srgbClr val="FBAE40"/>
          </p15:clr>
        </p15:guide>
        <p15:guide id="10" pos="2272">
          <p15:clr>
            <a:srgbClr val="FBAE40"/>
          </p15:clr>
        </p15:guide>
        <p15:guide id="11" pos="2074">
          <p15:clr>
            <a:srgbClr val="FBAE40"/>
          </p15:clr>
        </p15:guide>
        <p15:guide id="13" pos="5402">
          <p15:clr>
            <a:srgbClr val="FBAE40"/>
          </p15:clr>
        </p15:guide>
        <p15:guide id="14" pos="5600">
          <p15:clr>
            <a:srgbClr val="FBAE40"/>
          </p15:clr>
        </p15:guide>
        <p15:guide id="17" pos="7061">
          <p15:clr>
            <a:srgbClr val="FBAE40"/>
          </p15:clr>
        </p15:guide>
        <p15:guide id="18" orient="horz" pos="1389">
          <p15:clr>
            <a:srgbClr val="FBAE40"/>
          </p15:clr>
        </p15:guide>
        <p15:guide id="19" orient="horz" pos="2931">
          <p15:clr>
            <a:srgbClr val="FBAE40"/>
          </p15:clr>
        </p15:guide>
        <p15:guide id="20" pos="597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88633-8569-434C-AB35-F547A1ADF0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C3431F-4D41-47E4-AAF3-5D8D1C564A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A608D-E8E3-4E80-9CF9-8298A5AE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17E49-138A-425C-AF31-0A0F3FD252F4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F72CC-A68A-47EA-9F51-15B1AFB5A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6002C-C51C-4395-8E89-EA1D86C4B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9E5D8-FB2A-4A94-831B-F3AE652D60D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188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E5CDE-6815-4C15-A654-E77EBE3D0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71F62-02EE-4E62-8435-A3F6CFA08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3B62E-2497-4FD8-807C-0EB711C95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17E49-138A-425C-AF31-0A0F3FD252F4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C5F93-AAA5-4EAD-90FE-7A82B9F04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65155-2236-48D3-BA2C-90C44F47C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9E5D8-FB2A-4A94-831B-F3AE652D60D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347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/>
              <a:t>[Titel]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 baseline="0"/>
            </a:lvl1pPr>
          </a:lstStyle>
          <a:p>
            <a:pPr lvl="0"/>
            <a:r>
              <a:rPr lang="nl-NL"/>
              <a:t>[Typ tekst of klik op een pictogram om een object in te voegen]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D8E8BF8-368E-4519-97B9-BB9C028FE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7996-4935-4DCF-AED0-98D2FA103974}" type="datetime1">
              <a:rPr lang="en-GB" smtClean="0"/>
              <a:t>08/12/2024</a:t>
            </a:fld>
            <a:r>
              <a:rPr lang="nl-NL"/>
              <a:t>  |</a:t>
            </a:r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5F997BB-85D4-4FAC-AD40-6F1F46AEF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/>
              <a:t>M. Minkman, lezing Ter Weel, nov 2023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A2E47F5-2B08-423E-9537-47A976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63474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/>
              <a:t>[Titel]</a:t>
            </a:r>
          </a:p>
        </p:txBody>
      </p:sp>
      <p:sp>
        <p:nvSpPr>
          <p:cNvPr id="8" name="Placeholder 2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378800" y="1879200"/>
            <a:ext cx="10116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[Tekst]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247927A0-F4C4-45B4-85AA-42A2535A916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E8909B4-F2CA-47B5-8C7A-3BE6A543B2DB}" type="datetime1">
              <a:rPr lang="en-GB" smtClean="0"/>
              <a:t>08/12/2024</a:t>
            </a:fld>
            <a:r>
              <a:rPr lang="nl-NL"/>
              <a:t>  |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76CA9811-02CC-49F0-9DDA-20F85049799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nl-NL"/>
              <a:t>M. Minkman, lezing Ter Weel, nov 2023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FCA82B5-993E-4D8C-B2E4-89AA444A3A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19667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***Title 1"/>
          <p:cNvSpPr>
            <a:spLocks noGrp="1"/>
          </p:cNvSpPr>
          <p:nvPr>
            <p:ph type="title" hasCustomPrompt="1"/>
          </p:nvPr>
        </p:nvSpPr>
        <p:spPr bwMode="gray">
          <a:xfrm>
            <a:off x="633046" y="443504"/>
            <a:ext cx="10863505" cy="900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[Inhoudsopgave]</a:t>
            </a:r>
          </a:p>
        </p:txBody>
      </p:sp>
      <p:sp>
        <p:nvSpPr>
          <p:cNvPr id="8" name="Placeholder 2 (JU-Free)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378800" y="1658220"/>
            <a:ext cx="10117751" cy="4320000"/>
          </a:xfrm>
        </p:spPr>
        <p:txBody>
          <a:bodyPr/>
          <a:lstStyle>
            <a:lvl1pPr marL="252000" indent="-252000">
              <a:buClr>
                <a:schemeClr val="tx2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0" indent="0">
              <a:buClr>
                <a:schemeClr val="tx1"/>
              </a:buClr>
              <a:buFont typeface="+mj-lt"/>
              <a:buNone/>
              <a:defRPr>
                <a:solidFill>
                  <a:schemeClr val="tx1"/>
                </a:solidFill>
              </a:defRPr>
            </a:lvl2pPr>
            <a:lvl3pPr marL="252000" indent="0">
              <a:buClr>
                <a:schemeClr val="tx1"/>
              </a:buClr>
              <a:buNone/>
              <a:defRPr>
                <a:solidFill>
                  <a:schemeClr val="tx1"/>
                </a:solidFill>
              </a:defRPr>
            </a:lvl3pPr>
            <a:lvl4pPr marL="0" indent="0">
              <a:buClr>
                <a:schemeClr val="tx1"/>
              </a:buClr>
              <a:buFont typeface="+mj-lt"/>
              <a:buNone/>
              <a:defRPr b="0"/>
            </a:lvl4pPr>
            <a:lvl5pPr marL="0" indent="0">
              <a:buClr>
                <a:schemeClr val="tx1"/>
              </a:buClr>
              <a:buFont typeface="+mj-lt"/>
              <a:buNone/>
              <a:defRPr>
                <a:solidFill>
                  <a:schemeClr val="tx1"/>
                </a:solidFill>
              </a:defRPr>
            </a:lvl5pPr>
            <a:lvl6pPr marL="0" indent="0">
              <a:buClr>
                <a:schemeClr val="tx1"/>
              </a:buClr>
              <a:buFont typeface="+mj-lt"/>
              <a:buNone/>
              <a:defRPr>
                <a:solidFill>
                  <a:schemeClr val="tx1"/>
                </a:solidFill>
              </a:defRPr>
            </a:lvl6pPr>
            <a:lvl7pPr marL="0" indent="0">
              <a:buClr>
                <a:schemeClr val="tx1"/>
              </a:buClr>
              <a:buFont typeface="+mj-lt"/>
              <a:buNone/>
              <a:defRPr/>
            </a:lvl7pPr>
            <a:lvl8pPr marL="0" indent="0">
              <a:buClr>
                <a:schemeClr val="tx1"/>
              </a:buClr>
              <a:buFont typeface="+mj-lt"/>
              <a:buNone/>
              <a:defRPr/>
            </a:lvl8pPr>
            <a:lvl9pPr marL="0" indent="0">
              <a:buClr>
                <a:schemeClr val="tx1"/>
              </a:buClr>
              <a:buFont typeface="+mj-lt"/>
              <a:buNone/>
              <a:defRPr sz="2000"/>
            </a:lvl9pPr>
          </a:lstStyle>
          <a:p>
            <a:pPr lvl="0"/>
            <a:r>
              <a:rPr lang="nl-NL"/>
              <a:t>[Tekst]</a:t>
            </a:r>
          </a:p>
          <a:p>
            <a:pPr lvl="0"/>
            <a:r>
              <a:rPr lang="nl-NL"/>
              <a:t>JU-LEVEL1=Opsomming nummer 1e niveau</a:t>
            </a:r>
          </a:p>
          <a:p>
            <a:pPr lvl="1"/>
            <a:r>
              <a:rPr lang="nl-NL"/>
              <a:t>JU-LEVEL2=Basistekst</a:t>
            </a:r>
          </a:p>
          <a:p>
            <a:pPr lvl="2"/>
            <a:r>
              <a:rPr lang="nl-NL"/>
              <a:t>JU-LEVEL3=Zwevend 1e niveau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62709AAC-89D1-4FB7-BB36-B317EA9BF5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3C881BE-89ED-43EB-9FE3-7630898A0955}" type="datetime1">
              <a:rPr lang="en-GB" smtClean="0"/>
              <a:t>08/12/2024</a:t>
            </a:fld>
            <a:r>
              <a:rPr lang="nl-NL"/>
              <a:t>  |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870E2A5D-CD36-4FD3-A780-E0F7FFA5F74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nl-NL"/>
              <a:t>M. Minkman, lezing Ter Weel, nov 2023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3AE8379-12AE-4B58-9237-E9AA4481F3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8155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 met gestippeld vlak (Gro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A74E3B55-6D11-4E50-958A-6D8AA25EEA96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641350" y="638969"/>
            <a:ext cx="10909300" cy="5580062"/>
          </a:xfrm>
          <a:prstGeom prst="rect">
            <a:avLst/>
          </a:prstGeom>
          <a:pattFill prst="pct50">
            <a:fgClr>
              <a:schemeClr val="tx2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Driehoek 2 (PHJU)">
            <a:extLst>
              <a:ext uri="{FF2B5EF4-FFF2-40B4-BE49-F238E27FC236}">
                <a16:creationId xmlns:a16="http://schemas.microsoft.com/office/drawing/2014/main" id="{9783D76F-9BEF-4D4E-8B3D-AE072A583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body" idx="1001" hasCustomPrompt="1"/>
            <p:custDataLst>
              <p:custData r:id="rId1"/>
            </p:custDataLst>
          </p:nvPr>
        </p:nvSpPr>
        <p:spPr bwMode="gray">
          <a:xfrm rot="10800000">
            <a:off x="5909412" y="691858"/>
            <a:ext cx="345681" cy="298001"/>
          </a:xfrm>
          <a:prstGeom prst="triangle">
            <a:avLst/>
          </a:prstGeom>
          <a:solidFill>
            <a:srgbClr val="C2C7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4" name="Placeholder 6">
            <a:extLst>
              <a:ext uri="{FF2B5EF4-FFF2-40B4-BE49-F238E27FC236}">
                <a16:creationId xmlns:a16="http://schemas.microsoft.com/office/drawing/2014/main" id="{5A97FE78-AA1B-413D-A96F-C1B2D7DC4DDB}"/>
              </a:ext>
            </a:extLst>
          </p:cNvPr>
          <p:cNvSpPr>
            <a:spLocks noGrp="1" noSelect="1"/>
          </p:cNvSpPr>
          <p:nvPr>
            <p:ph type="body" idx="1000" hasCustomPrompt="1"/>
            <p:custDataLst>
              <p:custData r:id="rId2"/>
            </p:custDataLst>
          </p:nvPr>
        </p:nvSpPr>
        <p:spPr bwMode="gray">
          <a:xfrm>
            <a:off x="5523011" y="436458"/>
            <a:ext cx="1107615" cy="359019"/>
          </a:xfrm>
          <a:prstGeom prst="roundRect">
            <a:avLst/>
          </a:prstGeom>
          <a:solidFill>
            <a:srgbClr val="C4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52000" tIns="54000" rIns="252000" bIns="54000" rtlCol="0" anchor="ctr">
            <a:spAutoFit/>
          </a:bodyPr>
          <a:lstStyle>
            <a:lvl1pPr marL="0" indent="-342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algn="ctr"/>
            <a:r>
              <a:rPr lang="nl-NL" sz="1400"/>
              <a:t>[Tekst]</a:t>
            </a:r>
          </a:p>
        </p:txBody>
      </p:sp>
    </p:spTree>
    <p:extLst>
      <p:ext uri="{BB962C8B-B14F-4D97-AF65-F5344CB8AC3E}">
        <p14:creationId xmlns:p14="http://schemas.microsoft.com/office/powerpoint/2010/main" val="30769494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subtit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ndertitel 20 (JU-Free)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08400" y="775145"/>
            <a:ext cx="10864800" cy="3096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9pPr>
          </a:lstStyle>
          <a:p>
            <a:pPr lvl="0"/>
            <a:r>
              <a:rPr lang="nl-NL" noProof="0"/>
              <a:t>[Subtitel]</a:t>
            </a:r>
          </a:p>
          <a:p>
            <a:pPr lvl="0"/>
            <a:r>
              <a:rPr lang="nl-NL" noProof="0"/>
              <a:t>JU-LEVEL1=Subtitel</a:t>
            </a:r>
          </a:p>
        </p:txBody>
      </p:sp>
      <p:sp>
        <p:nvSpPr>
          <p:cNvPr id="2" name="Title 21"/>
          <p:cNvSpPr>
            <a:spLocks noGrp="1"/>
          </p:cNvSpPr>
          <p:nvPr>
            <p:ph type="title" hasCustomPrompt="1"/>
          </p:nvPr>
        </p:nvSpPr>
        <p:spPr bwMode="gray">
          <a:xfrm>
            <a:off x="608400" y="468000"/>
            <a:ext cx="10863505" cy="309600"/>
          </a:xfrm>
        </p:spPr>
        <p:txBody>
          <a:bodyPr/>
          <a:lstStyle>
            <a:lvl1pPr>
              <a:defRPr sz="2000"/>
            </a:lvl1pPr>
          </a:lstStyle>
          <a:p>
            <a:r>
              <a:rPr lang="nl-NL" noProof="0"/>
              <a:t>[Titel]</a:t>
            </a: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1EA249CF-BD1D-4E93-A455-055C408CE1C3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46AFB9EF-9A98-4B55-B29C-D1BC5ACB7EE5}" type="datetime1">
              <a:rPr lang="en-GB" smtClean="0"/>
              <a:t>08/12/2024</a:t>
            </a:fld>
            <a:r>
              <a:rPr lang="nl-NL"/>
              <a:t>  |</a:t>
            </a:r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124964DB-21DD-44E0-BD9A-9744DD89E8EB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algn="l"/>
            <a:r>
              <a:rPr lang="nl-NL"/>
              <a:t>M. Minkman, lezing Ter Weel, nov 2023</a:t>
            </a:r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6EF31CB3-DC21-490F-B838-41B9705B04F5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27893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ndertitel 2 (JU-Free)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08400" y="775145"/>
            <a:ext cx="10864800" cy="309600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9pPr>
          </a:lstStyle>
          <a:p>
            <a:pPr lvl="0"/>
            <a:r>
              <a:rPr lang="nl-NL" noProof="0"/>
              <a:t>[Subtitel]</a:t>
            </a:r>
          </a:p>
          <a:p>
            <a:pPr lvl="0"/>
            <a:r>
              <a:rPr lang="nl-NL" noProof="0"/>
              <a:t>JU-LEVEL1=Subtitel</a:t>
            </a:r>
          </a:p>
        </p:txBody>
      </p:sp>
      <p:sp>
        <p:nvSpPr>
          <p:cNvPr id="2" name="Title 3"/>
          <p:cNvSpPr>
            <a:spLocks noGrp="1"/>
          </p:cNvSpPr>
          <p:nvPr>
            <p:ph type="title" hasCustomPrompt="1"/>
          </p:nvPr>
        </p:nvSpPr>
        <p:spPr bwMode="gray">
          <a:xfrm>
            <a:off x="608400" y="468000"/>
            <a:ext cx="10863505" cy="309600"/>
          </a:xfrm>
        </p:spPr>
        <p:txBody>
          <a:bodyPr/>
          <a:lstStyle>
            <a:lvl1pPr>
              <a:defRPr sz="2000"/>
            </a:lvl1pPr>
          </a:lstStyle>
          <a:p>
            <a:r>
              <a:rPr lang="nl-NL" noProof="0"/>
              <a:t>[Titel]</a:t>
            </a:r>
          </a:p>
        </p:txBody>
      </p:sp>
      <p:sp>
        <p:nvSpPr>
          <p:cNvPr id="23" name="Fram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bl" sz="quarter" idx="13"/>
          </p:nvPr>
        </p:nvSpPr>
        <p:spPr bwMode="gray">
          <a:xfrm>
            <a:off x="1378227" y="2028825"/>
            <a:ext cx="10093678" cy="414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noProof="0"/>
              <a:t>Klik op het pictogram als u een tabel wilt toevoegen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A3EF0A28-9571-47DC-BE0B-4EFEA2953FB6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25AE868D-3326-4E61-A7BA-B1CBFF343A40}" type="datetime1">
              <a:rPr lang="en-GB" smtClean="0"/>
              <a:t>08/12/2024</a:t>
            </a:fld>
            <a:r>
              <a:rPr lang="nl-NL"/>
              <a:t>  |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86F04712-B862-4627-8320-338B54E8CE8C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algn="l"/>
            <a:r>
              <a:rPr lang="nl-NL"/>
              <a:t>M. Minkman, lezing Ter Weel, nov 2023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E54FB4ED-CFB6-4DBD-BBF9-47895C0616AA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76653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content 2"/>
          <p:cNvSpPr>
            <a:spLocks noGrp="1"/>
          </p:cNvSpPr>
          <p:nvPr>
            <p:ph sz="half" idx="1" hasCustomPrompt="1"/>
          </p:nvPr>
        </p:nvSpPr>
        <p:spPr bwMode="gray">
          <a:xfrm>
            <a:off x="1378800" y="1879200"/>
            <a:ext cx="4860000" cy="4140000"/>
          </a:xfrm>
        </p:spPr>
        <p:txBody>
          <a:bodyPr/>
          <a:lstStyle/>
          <a:p>
            <a:pPr lvl="0"/>
            <a:r>
              <a:rPr lang="nl-NL"/>
              <a:t>[Typ tekst of klik op een pictogram om een object in te voegen]</a:t>
            </a:r>
          </a:p>
        </p:txBody>
      </p:sp>
      <p:sp>
        <p:nvSpPr>
          <p:cNvPr id="4" name="Frame content 3"/>
          <p:cNvSpPr>
            <a:spLocks noGrp="1"/>
          </p:cNvSpPr>
          <p:nvPr>
            <p:ph sz="half" idx="2" hasCustomPrompt="1"/>
          </p:nvPr>
        </p:nvSpPr>
        <p:spPr bwMode="gray">
          <a:xfrm>
            <a:off x="6660000" y="1879200"/>
            <a:ext cx="4860000" cy="4140000"/>
          </a:xfrm>
        </p:spPr>
        <p:txBody>
          <a:bodyPr/>
          <a:lstStyle/>
          <a:p>
            <a:pPr lvl="0"/>
            <a:r>
              <a:rPr lang="nl-NL"/>
              <a:t>[Typ tekst of klik op een pictogram om een object in te voegen]</a:t>
            </a:r>
          </a:p>
        </p:txBody>
      </p:sp>
      <p:sp>
        <p:nvSpPr>
          <p:cNvPr id="8" name="Tijdelijke aanduiding voor datum 7">
            <a:extLst>
              <a:ext uri="{FF2B5EF4-FFF2-40B4-BE49-F238E27FC236}">
                <a16:creationId xmlns:a16="http://schemas.microsoft.com/office/drawing/2014/main" id="{4F793EE5-ED4F-466D-8946-B676D388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468E9-4FA1-4B87-9C22-6C31D794B3E8}" type="datetime1">
              <a:rPr lang="en-GB" smtClean="0"/>
              <a:t>08/12/2024</a:t>
            </a:fld>
            <a:r>
              <a:rPr lang="nl-NL"/>
              <a:t>  |</a:t>
            </a:r>
          </a:p>
        </p:txBody>
      </p:sp>
      <p:sp>
        <p:nvSpPr>
          <p:cNvPr id="9" name="Tijdelijke aanduiding voor voettekst 8">
            <a:extLst>
              <a:ext uri="{FF2B5EF4-FFF2-40B4-BE49-F238E27FC236}">
                <a16:creationId xmlns:a16="http://schemas.microsoft.com/office/drawing/2014/main" id="{978BCBC5-D617-49DA-B6EE-815CCB4BE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/>
              <a:t>M. Minkman, lezing Ter Weel, nov 2023</a:t>
            </a:r>
          </a:p>
        </p:txBody>
      </p:sp>
      <p:sp>
        <p:nvSpPr>
          <p:cNvPr id="10" name="Tijdelijke aanduiding voor dianummer 9">
            <a:extLst>
              <a:ext uri="{FF2B5EF4-FFF2-40B4-BE49-F238E27FC236}">
                <a16:creationId xmlns:a16="http://schemas.microsoft.com/office/drawing/2014/main" id="{43D8F2A0-4790-45AD-A1A4-DB426A5A1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272A1F7-4CBF-42B1-9AEE-06AF384EA1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[Titel]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336937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/>
              <a:t>[Titel]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5BAA472D-1FE8-4ED5-9A4B-174CF6239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CE23C-B564-4E2A-B181-F89BC90CCB3B}" type="datetime1">
              <a:rPr lang="en-GB" smtClean="0"/>
              <a:t>08/12/2024</a:t>
            </a:fld>
            <a:r>
              <a:rPr lang="nl-NL"/>
              <a:t>  |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50401914-9D2A-4507-8A07-202CBA205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/>
              <a:t>M. Minkman, lezing Ter Weel, nov 2023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5581BA62-3E22-44E9-A992-67FAB35B3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90325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33C791C-CD23-4E7A-96F4-F88B4BB81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8E96F-CD2B-4AB9-B688-C1F98D4F744A}" type="datetime1">
              <a:rPr lang="en-GB" smtClean="0"/>
              <a:t>08/12/2024</a:t>
            </a:fld>
            <a:r>
              <a:rPr lang="nl-NL"/>
              <a:t>  |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2FC04E5-C3BB-46FC-A0CF-7B7036EC1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/>
              <a:t>M. Minkman, lezing Ter Weel, nov 2023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3F18A52-F1F9-4FDE-B323-D578AF98B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36176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g zonder logo en voet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8990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982C3A-E92D-41A5-BCCD-BC2DA9B5D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8C49A4A-5781-4B41-8F5F-695E964A96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1701AFB-513A-4411-AC99-AAE44B0A9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06FDD-C482-4DD5-B7C3-EA0E6FBB276E}" type="datetime1">
              <a:rPr lang="en-GB" smtClean="0"/>
              <a:t>08/12/2024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E4163-2EFD-4724-9470-006EBD2BF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M. Minkman, lezing Ter Weel, nov 2023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BAB29B-F053-4349-A4FE-004E30FF2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7D98-9CC2-413B-8655-BBE49B9529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35428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"/>
          <p:cNvGrpSpPr>
            <a:grpSpLocks noSelect="1" noChangeAspect="1"/>
          </p:cNvGrpSpPr>
          <p:nvPr userDrawn="1"/>
        </p:nvGrpSpPr>
        <p:grpSpPr bwMode="gray">
          <a:xfrm>
            <a:off x="683126" y="5768263"/>
            <a:ext cx="1285200" cy="707779"/>
            <a:chOff x="7704138" y="431800"/>
            <a:chExt cx="1127125" cy="620713"/>
          </a:xfrm>
        </p:grpSpPr>
        <p:sp>
          <p:nvSpPr>
            <p:cNvPr id="17" name="Freeform 11"/>
            <p:cNvSpPr>
              <a:spLocks noSelect="1"/>
            </p:cNvSpPr>
            <p:nvPr userDrawn="1"/>
          </p:nvSpPr>
          <p:spPr bwMode="gray">
            <a:xfrm>
              <a:off x="8224838" y="442913"/>
              <a:ext cx="606425" cy="334963"/>
            </a:xfrm>
            <a:custGeom>
              <a:avLst/>
              <a:gdLst>
                <a:gd name="T0" fmla="*/ 2470 w 2719"/>
                <a:gd name="T1" fmla="*/ 329 h 1502"/>
                <a:gd name="T2" fmla="*/ 2344 w 2719"/>
                <a:gd name="T3" fmla="*/ 248 h 1502"/>
                <a:gd name="T4" fmla="*/ 1985 w 2719"/>
                <a:gd name="T5" fmla="*/ 2 h 1502"/>
                <a:gd name="T6" fmla="*/ 1689 w 2719"/>
                <a:gd name="T7" fmla="*/ 266 h 1502"/>
                <a:gd name="T8" fmla="*/ 1549 w 2719"/>
                <a:gd name="T9" fmla="*/ 386 h 1502"/>
                <a:gd name="T10" fmla="*/ 1462 w 2719"/>
                <a:gd name="T11" fmla="*/ 479 h 1502"/>
                <a:gd name="T12" fmla="*/ 1420 w 2719"/>
                <a:gd name="T13" fmla="*/ 508 h 1502"/>
                <a:gd name="T14" fmla="*/ 1027 w 2719"/>
                <a:gd name="T15" fmla="*/ 968 h 1502"/>
                <a:gd name="T16" fmla="*/ 987 w 2719"/>
                <a:gd name="T17" fmla="*/ 1006 h 1502"/>
                <a:gd name="T18" fmla="*/ 979 w 2719"/>
                <a:gd name="T19" fmla="*/ 1008 h 1502"/>
                <a:gd name="T20" fmla="*/ 937 w 2719"/>
                <a:gd name="T21" fmla="*/ 1022 h 1502"/>
                <a:gd name="T22" fmla="*/ 824 w 2719"/>
                <a:gd name="T23" fmla="*/ 1080 h 1502"/>
                <a:gd name="T24" fmla="*/ 815 w 2719"/>
                <a:gd name="T25" fmla="*/ 1084 h 1502"/>
                <a:gd name="T26" fmla="*/ 642 w 2719"/>
                <a:gd name="T27" fmla="*/ 1147 h 1502"/>
                <a:gd name="T28" fmla="*/ 292 w 2719"/>
                <a:gd name="T29" fmla="*/ 1225 h 1502"/>
                <a:gd name="T30" fmla="*/ 236 w 2719"/>
                <a:gd name="T31" fmla="*/ 1222 h 1502"/>
                <a:gd name="T32" fmla="*/ 198 w 2719"/>
                <a:gd name="T33" fmla="*/ 1222 h 1502"/>
                <a:gd name="T34" fmla="*/ 26 w 2719"/>
                <a:gd name="T35" fmla="*/ 1291 h 1502"/>
                <a:gd name="T36" fmla="*/ 58 w 2719"/>
                <a:gd name="T37" fmla="*/ 1315 h 1502"/>
                <a:gd name="T38" fmla="*/ 78 w 2719"/>
                <a:gd name="T39" fmla="*/ 1320 h 1502"/>
                <a:gd name="T40" fmla="*/ 188 w 2719"/>
                <a:gd name="T41" fmla="*/ 1322 h 1502"/>
                <a:gd name="T42" fmla="*/ 475 w 2719"/>
                <a:gd name="T43" fmla="*/ 1327 h 1502"/>
                <a:gd name="T44" fmla="*/ 579 w 2719"/>
                <a:gd name="T45" fmla="*/ 1329 h 1502"/>
                <a:gd name="T46" fmla="*/ 944 w 2719"/>
                <a:gd name="T47" fmla="*/ 1242 h 1502"/>
                <a:gd name="T48" fmla="*/ 919 w 2719"/>
                <a:gd name="T49" fmla="*/ 1350 h 1502"/>
                <a:gd name="T50" fmla="*/ 969 w 2719"/>
                <a:gd name="T51" fmla="*/ 1397 h 1502"/>
                <a:gd name="T52" fmla="*/ 981 w 2719"/>
                <a:gd name="T53" fmla="*/ 1408 h 1502"/>
                <a:gd name="T54" fmla="*/ 1068 w 2719"/>
                <a:gd name="T55" fmla="*/ 1502 h 1502"/>
                <a:gd name="T56" fmla="*/ 1086 w 2719"/>
                <a:gd name="T57" fmla="*/ 1501 h 1502"/>
                <a:gd name="T58" fmla="*/ 1113 w 2719"/>
                <a:gd name="T59" fmla="*/ 1501 h 1502"/>
                <a:gd name="T60" fmla="*/ 1277 w 2719"/>
                <a:gd name="T61" fmla="*/ 1271 h 1502"/>
                <a:gd name="T62" fmla="*/ 1222 w 2719"/>
                <a:gd name="T63" fmla="*/ 1194 h 1502"/>
                <a:gd name="T64" fmla="*/ 1228 w 2719"/>
                <a:gd name="T65" fmla="*/ 1159 h 1502"/>
                <a:gd name="T66" fmla="*/ 1352 w 2719"/>
                <a:gd name="T67" fmla="*/ 1070 h 1502"/>
                <a:gd name="T68" fmla="*/ 1528 w 2719"/>
                <a:gd name="T69" fmla="*/ 808 h 1502"/>
                <a:gd name="T70" fmla="*/ 1802 w 2719"/>
                <a:gd name="T71" fmla="*/ 612 h 1502"/>
                <a:gd name="T72" fmla="*/ 1862 w 2719"/>
                <a:gd name="T73" fmla="*/ 489 h 1502"/>
                <a:gd name="T74" fmla="*/ 1961 w 2719"/>
                <a:gd name="T75" fmla="*/ 288 h 1502"/>
                <a:gd name="T76" fmla="*/ 2012 w 2719"/>
                <a:gd name="T77" fmla="*/ 244 h 1502"/>
                <a:gd name="T78" fmla="*/ 2013 w 2719"/>
                <a:gd name="T79" fmla="*/ 244 h 1502"/>
                <a:gd name="T80" fmla="*/ 2216 w 2719"/>
                <a:gd name="T81" fmla="*/ 352 h 1502"/>
                <a:gd name="T82" fmla="*/ 2361 w 2719"/>
                <a:gd name="T83" fmla="*/ 404 h 1502"/>
                <a:gd name="T84" fmla="*/ 2383 w 2719"/>
                <a:gd name="T85" fmla="*/ 426 h 1502"/>
                <a:gd name="T86" fmla="*/ 2469 w 2719"/>
                <a:gd name="T87" fmla="*/ 494 h 1502"/>
                <a:gd name="T88" fmla="*/ 2488 w 2719"/>
                <a:gd name="T89" fmla="*/ 491 h 1502"/>
                <a:gd name="T90" fmla="*/ 2504 w 2719"/>
                <a:gd name="T91" fmla="*/ 486 h 1502"/>
                <a:gd name="T92" fmla="*/ 2510 w 2719"/>
                <a:gd name="T93" fmla="*/ 483 h 1502"/>
                <a:gd name="T94" fmla="*/ 2643 w 2719"/>
                <a:gd name="T95" fmla="*/ 496 h 1502"/>
                <a:gd name="T96" fmla="*/ 2662 w 2719"/>
                <a:gd name="T97" fmla="*/ 504 h 1502"/>
                <a:gd name="T98" fmla="*/ 2712 w 2719"/>
                <a:gd name="T99" fmla="*/ 452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719" h="1502">
                  <a:moveTo>
                    <a:pt x="2712" y="452"/>
                  </a:moveTo>
                  <a:cubicBezTo>
                    <a:pt x="2701" y="431"/>
                    <a:pt x="2676" y="409"/>
                    <a:pt x="2470" y="329"/>
                  </a:cubicBezTo>
                  <a:cubicBezTo>
                    <a:pt x="2461" y="325"/>
                    <a:pt x="2454" y="322"/>
                    <a:pt x="2449" y="320"/>
                  </a:cubicBezTo>
                  <a:cubicBezTo>
                    <a:pt x="2437" y="316"/>
                    <a:pt x="2386" y="280"/>
                    <a:pt x="2344" y="248"/>
                  </a:cubicBezTo>
                  <a:cubicBezTo>
                    <a:pt x="2338" y="243"/>
                    <a:pt x="2287" y="196"/>
                    <a:pt x="2170" y="97"/>
                  </a:cubicBezTo>
                  <a:cubicBezTo>
                    <a:pt x="2088" y="27"/>
                    <a:pt x="2035" y="0"/>
                    <a:pt x="1985" y="2"/>
                  </a:cubicBezTo>
                  <a:cubicBezTo>
                    <a:pt x="1963" y="3"/>
                    <a:pt x="1944" y="9"/>
                    <a:pt x="1924" y="15"/>
                  </a:cubicBezTo>
                  <a:cubicBezTo>
                    <a:pt x="1851" y="39"/>
                    <a:pt x="1717" y="219"/>
                    <a:pt x="1689" y="266"/>
                  </a:cubicBezTo>
                  <a:cubicBezTo>
                    <a:pt x="1665" y="308"/>
                    <a:pt x="1621" y="334"/>
                    <a:pt x="1586" y="354"/>
                  </a:cubicBezTo>
                  <a:cubicBezTo>
                    <a:pt x="1570" y="364"/>
                    <a:pt x="1561" y="377"/>
                    <a:pt x="1549" y="386"/>
                  </a:cubicBezTo>
                  <a:cubicBezTo>
                    <a:pt x="1530" y="402"/>
                    <a:pt x="1511" y="425"/>
                    <a:pt x="1494" y="445"/>
                  </a:cubicBezTo>
                  <a:cubicBezTo>
                    <a:pt x="1482" y="459"/>
                    <a:pt x="1469" y="474"/>
                    <a:pt x="1462" y="479"/>
                  </a:cubicBezTo>
                  <a:cubicBezTo>
                    <a:pt x="1453" y="486"/>
                    <a:pt x="1444" y="492"/>
                    <a:pt x="1422" y="507"/>
                  </a:cubicBezTo>
                  <a:cubicBezTo>
                    <a:pt x="1420" y="508"/>
                    <a:pt x="1420" y="508"/>
                    <a:pt x="1420" y="508"/>
                  </a:cubicBezTo>
                  <a:cubicBezTo>
                    <a:pt x="1395" y="525"/>
                    <a:pt x="1349" y="556"/>
                    <a:pt x="1260" y="617"/>
                  </a:cubicBezTo>
                  <a:cubicBezTo>
                    <a:pt x="1090" y="734"/>
                    <a:pt x="1027" y="966"/>
                    <a:pt x="1027" y="968"/>
                  </a:cubicBezTo>
                  <a:cubicBezTo>
                    <a:pt x="1025" y="973"/>
                    <a:pt x="1008" y="996"/>
                    <a:pt x="988" y="1005"/>
                  </a:cubicBezTo>
                  <a:cubicBezTo>
                    <a:pt x="987" y="1006"/>
                    <a:pt x="987" y="1006"/>
                    <a:pt x="987" y="1006"/>
                  </a:cubicBezTo>
                  <a:cubicBezTo>
                    <a:pt x="984" y="1007"/>
                    <a:pt x="984" y="1007"/>
                    <a:pt x="984" y="1007"/>
                  </a:cubicBezTo>
                  <a:cubicBezTo>
                    <a:pt x="979" y="1008"/>
                    <a:pt x="979" y="1008"/>
                    <a:pt x="979" y="1008"/>
                  </a:cubicBezTo>
                  <a:cubicBezTo>
                    <a:pt x="976" y="1009"/>
                    <a:pt x="976" y="1009"/>
                    <a:pt x="976" y="1009"/>
                  </a:cubicBezTo>
                  <a:cubicBezTo>
                    <a:pt x="960" y="1013"/>
                    <a:pt x="940" y="1021"/>
                    <a:pt x="937" y="1022"/>
                  </a:cubicBezTo>
                  <a:cubicBezTo>
                    <a:pt x="916" y="1032"/>
                    <a:pt x="874" y="1052"/>
                    <a:pt x="830" y="1075"/>
                  </a:cubicBezTo>
                  <a:cubicBezTo>
                    <a:pt x="824" y="1080"/>
                    <a:pt x="824" y="1080"/>
                    <a:pt x="824" y="1080"/>
                  </a:cubicBezTo>
                  <a:cubicBezTo>
                    <a:pt x="818" y="1082"/>
                    <a:pt x="818" y="1082"/>
                    <a:pt x="818" y="1082"/>
                  </a:cubicBezTo>
                  <a:cubicBezTo>
                    <a:pt x="815" y="1084"/>
                    <a:pt x="815" y="1084"/>
                    <a:pt x="815" y="1084"/>
                  </a:cubicBezTo>
                  <a:cubicBezTo>
                    <a:pt x="797" y="1094"/>
                    <a:pt x="734" y="1129"/>
                    <a:pt x="688" y="1138"/>
                  </a:cubicBezTo>
                  <a:cubicBezTo>
                    <a:pt x="672" y="1141"/>
                    <a:pt x="657" y="1144"/>
                    <a:pt x="642" y="1147"/>
                  </a:cubicBezTo>
                  <a:cubicBezTo>
                    <a:pt x="595" y="1155"/>
                    <a:pt x="547" y="1163"/>
                    <a:pt x="498" y="1182"/>
                  </a:cubicBezTo>
                  <a:cubicBezTo>
                    <a:pt x="448" y="1201"/>
                    <a:pt x="361" y="1222"/>
                    <a:pt x="292" y="1225"/>
                  </a:cubicBezTo>
                  <a:cubicBezTo>
                    <a:pt x="281" y="1225"/>
                    <a:pt x="271" y="1225"/>
                    <a:pt x="262" y="1225"/>
                  </a:cubicBezTo>
                  <a:cubicBezTo>
                    <a:pt x="253" y="1224"/>
                    <a:pt x="244" y="1223"/>
                    <a:pt x="236" y="1222"/>
                  </a:cubicBezTo>
                  <a:cubicBezTo>
                    <a:pt x="233" y="1222"/>
                    <a:pt x="233" y="1222"/>
                    <a:pt x="233" y="1222"/>
                  </a:cubicBezTo>
                  <a:cubicBezTo>
                    <a:pt x="231" y="1222"/>
                    <a:pt x="218" y="1221"/>
                    <a:pt x="198" y="1222"/>
                  </a:cubicBezTo>
                  <a:cubicBezTo>
                    <a:pt x="158" y="1223"/>
                    <a:pt x="104" y="1230"/>
                    <a:pt x="65" y="1252"/>
                  </a:cubicBezTo>
                  <a:cubicBezTo>
                    <a:pt x="24" y="1259"/>
                    <a:pt x="0" y="1271"/>
                    <a:pt x="26" y="1291"/>
                  </a:cubicBezTo>
                  <a:cubicBezTo>
                    <a:pt x="23" y="1294"/>
                    <a:pt x="53" y="1315"/>
                    <a:pt x="57" y="1315"/>
                  </a:cubicBezTo>
                  <a:cubicBezTo>
                    <a:pt x="58" y="1315"/>
                    <a:pt x="58" y="1315"/>
                    <a:pt x="58" y="1315"/>
                  </a:cubicBezTo>
                  <a:cubicBezTo>
                    <a:pt x="61" y="1316"/>
                    <a:pt x="61" y="1316"/>
                    <a:pt x="61" y="1316"/>
                  </a:cubicBezTo>
                  <a:cubicBezTo>
                    <a:pt x="65" y="1317"/>
                    <a:pt x="71" y="1320"/>
                    <a:pt x="78" y="1320"/>
                  </a:cubicBezTo>
                  <a:cubicBezTo>
                    <a:pt x="83" y="1319"/>
                    <a:pt x="83" y="1319"/>
                    <a:pt x="83" y="1319"/>
                  </a:cubicBezTo>
                  <a:cubicBezTo>
                    <a:pt x="138" y="1335"/>
                    <a:pt x="188" y="1322"/>
                    <a:pt x="188" y="1322"/>
                  </a:cubicBezTo>
                  <a:cubicBezTo>
                    <a:pt x="223" y="1316"/>
                    <a:pt x="281" y="1310"/>
                    <a:pt x="353" y="1314"/>
                  </a:cubicBezTo>
                  <a:cubicBezTo>
                    <a:pt x="402" y="1317"/>
                    <a:pt x="441" y="1322"/>
                    <a:pt x="475" y="1327"/>
                  </a:cubicBezTo>
                  <a:cubicBezTo>
                    <a:pt x="475" y="1327"/>
                    <a:pt x="502" y="1330"/>
                    <a:pt x="528" y="1330"/>
                  </a:cubicBezTo>
                  <a:cubicBezTo>
                    <a:pt x="546" y="1330"/>
                    <a:pt x="563" y="1330"/>
                    <a:pt x="579" y="1329"/>
                  </a:cubicBezTo>
                  <a:cubicBezTo>
                    <a:pt x="633" y="1327"/>
                    <a:pt x="675" y="1323"/>
                    <a:pt x="703" y="1317"/>
                  </a:cubicBezTo>
                  <a:cubicBezTo>
                    <a:pt x="763" y="1304"/>
                    <a:pt x="875" y="1269"/>
                    <a:pt x="944" y="1242"/>
                  </a:cubicBezTo>
                  <a:cubicBezTo>
                    <a:pt x="933" y="1267"/>
                    <a:pt x="938" y="1298"/>
                    <a:pt x="943" y="1316"/>
                  </a:cubicBezTo>
                  <a:cubicBezTo>
                    <a:pt x="937" y="1322"/>
                    <a:pt x="920" y="1340"/>
                    <a:pt x="919" y="1350"/>
                  </a:cubicBezTo>
                  <a:cubicBezTo>
                    <a:pt x="918" y="1361"/>
                    <a:pt x="952" y="1386"/>
                    <a:pt x="969" y="1397"/>
                  </a:cubicBezTo>
                  <a:cubicBezTo>
                    <a:pt x="969" y="1397"/>
                    <a:pt x="969" y="1397"/>
                    <a:pt x="969" y="1397"/>
                  </a:cubicBezTo>
                  <a:cubicBezTo>
                    <a:pt x="973" y="1400"/>
                    <a:pt x="973" y="1400"/>
                    <a:pt x="973" y="1400"/>
                  </a:cubicBezTo>
                  <a:cubicBezTo>
                    <a:pt x="981" y="1408"/>
                    <a:pt x="981" y="1408"/>
                    <a:pt x="981" y="1408"/>
                  </a:cubicBezTo>
                  <a:cubicBezTo>
                    <a:pt x="985" y="1420"/>
                    <a:pt x="985" y="1420"/>
                    <a:pt x="985" y="1420"/>
                  </a:cubicBezTo>
                  <a:cubicBezTo>
                    <a:pt x="992" y="1446"/>
                    <a:pt x="1009" y="1502"/>
                    <a:pt x="1068" y="1502"/>
                  </a:cubicBezTo>
                  <a:cubicBezTo>
                    <a:pt x="1072" y="1501"/>
                    <a:pt x="1072" y="1501"/>
                    <a:pt x="1072" y="1501"/>
                  </a:cubicBezTo>
                  <a:cubicBezTo>
                    <a:pt x="1076" y="1501"/>
                    <a:pt x="1081" y="1501"/>
                    <a:pt x="1086" y="1501"/>
                  </a:cubicBezTo>
                  <a:cubicBezTo>
                    <a:pt x="1091" y="1501"/>
                    <a:pt x="1091" y="1501"/>
                    <a:pt x="1091" y="1501"/>
                  </a:cubicBezTo>
                  <a:cubicBezTo>
                    <a:pt x="1098" y="1501"/>
                    <a:pt x="1105" y="1501"/>
                    <a:pt x="1113" y="1501"/>
                  </a:cubicBezTo>
                  <a:cubicBezTo>
                    <a:pt x="1148" y="1500"/>
                    <a:pt x="1200" y="1492"/>
                    <a:pt x="1239" y="1439"/>
                  </a:cubicBezTo>
                  <a:cubicBezTo>
                    <a:pt x="1291" y="1372"/>
                    <a:pt x="1302" y="1322"/>
                    <a:pt x="1277" y="1271"/>
                  </a:cubicBezTo>
                  <a:cubicBezTo>
                    <a:pt x="1272" y="1259"/>
                    <a:pt x="1269" y="1251"/>
                    <a:pt x="1266" y="1243"/>
                  </a:cubicBezTo>
                  <a:cubicBezTo>
                    <a:pt x="1259" y="1224"/>
                    <a:pt x="1252" y="1204"/>
                    <a:pt x="1222" y="1194"/>
                  </a:cubicBezTo>
                  <a:cubicBezTo>
                    <a:pt x="1217" y="1193"/>
                    <a:pt x="1212" y="1191"/>
                    <a:pt x="1208" y="1188"/>
                  </a:cubicBezTo>
                  <a:cubicBezTo>
                    <a:pt x="1213" y="1180"/>
                    <a:pt x="1220" y="1169"/>
                    <a:pt x="1228" y="1159"/>
                  </a:cubicBezTo>
                  <a:cubicBezTo>
                    <a:pt x="1235" y="1151"/>
                    <a:pt x="1244" y="1146"/>
                    <a:pt x="1259" y="1137"/>
                  </a:cubicBezTo>
                  <a:cubicBezTo>
                    <a:pt x="1281" y="1125"/>
                    <a:pt x="1311" y="1108"/>
                    <a:pt x="1352" y="1070"/>
                  </a:cubicBezTo>
                  <a:cubicBezTo>
                    <a:pt x="1422" y="1006"/>
                    <a:pt x="1516" y="832"/>
                    <a:pt x="1526" y="812"/>
                  </a:cubicBezTo>
                  <a:cubicBezTo>
                    <a:pt x="1528" y="808"/>
                    <a:pt x="1528" y="808"/>
                    <a:pt x="1528" y="808"/>
                  </a:cubicBezTo>
                  <a:cubicBezTo>
                    <a:pt x="1529" y="805"/>
                    <a:pt x="1553" y="732"/>
                    <a:pt x="1632" y="718"/>
                  </a:cubicBezTo>
                  <a:cubicBezTo>
                    <a:pt x="1742" y="699"/>
                    <a:pt x="1783" y="641"/>
                    <a:pt x="1802" y="612"/>
                  </a:cubicBezTo>
                  <a:cubicBezTo>
                    <a:pt x="1815" y="594"/>
                    <a:pt x="1829" y="562"/>
                    <a:pt x="1841" y="533"/>
                  </a:cubicBezTo>
                  <a:cubicBezTo>
                    <a:pt x="1848" y="518"/>
                    <a:pt x="1858" y="495"/>
                    <a:pt x="1862" y="489"/>
                  </a:cubicBezTo>
                  <a:cubicBezTo>
                    <a:pt x="1867" y="482"/>
                    <a:pt x="1874" y="468"/>
                    <a:pt x="1890" y="437"/>
                  </a:cubicBezTo>
                  <a:cubicBezTo>
                    <a:pt x="1915" y="390"/>
                    <a:pt x="1933" y="326"/>
                    <a:pt x="1961" y="288"/>
                  </a:cubicBezTo>
                  <a:cubicBezTo>
                    <a:pt x="1968" y="277"/>
                    <a:pt x="1978" y="263"/>
                    <a:pt x="1987" y="251"/>
                  </a:cubicBezTo>
                  <a:cubicBezTo>
                    <a:pt x="1999" y="233"/>
                    <a:pt x="2009" y="241"/>
                    <a:pt x="2012" y="244"/>
                  </a:cubicBezTo>
                  <a:cubicBezTo>
                    <a:pt x="2012" y="244"/>
                    <a:pt x="2012" y="244"/>
                    <a:pt x="2012" y="244"/>
                  </a:cubicBezTo>
                  <a:cubicBezTo>
                    <a:pt x="2013" y="244"/>
                    <a:pt x="2013" y="244"/>
                    <a:pt x="2013" y="244"/>
                  </a:cubicBezTo>
                  <a:cubicBezTo>
                    <a:pt x="2034" y="266"/>
                    <a:pt x="2073" y="296"/>
                    <a:pt x="2157" y="336"/>
                  </a:cubicBezTo>
                  <a:cubicBezTo>
                    <a:pt x="2176" y="344"/>
                    <a:pt x="2196" y="349"/>
                    <a:pt x="2216" y="352"/>
                  </a:cubicBezTo>
                  <a:cubicBezTo>
                    <a:pt x="2311" y="363"/>
                    <a:pt x="2343" y="387"/>
                    <a:pt x="2355" y="399"/>
                  </a:cubicBezTo>
                  <a:cubicBezTo>
                    <a:pt x="2361" y="404"/>
                    <a:pt x="2361" y="404"/>
                    <a:pt x="2361" y="404"/>
                  </a:cubicBezTo>
                  <a:cubicBezTo>
                    <a:pt x="2368" y="409"/>
                    <a:pt x="2368" y="409"/>
                    <a:pt x="2368" y="409"/>
                  </a:cubicBezTo>
                  <a:cubicBezTo>
                    <a:pt x="2371" y="412"/>
                    <a:pt x="2378" y="420"/>
                    <a:pt x="2383" y="426"/>
                  </a:cubicBezTo>
                  <a:cubicBezTo>
                    <a:pt x="2400" y="448"/>
                    <a:pt x="2417" y="484"/>
                    <a:pt x="2446" y="491"/>
                  </a:cubicBezTo>
                  <a:cubicBezTo>
                    <a:pt x="2453" y="493"/>
                    <a:pt x="2461" y="494"/>
                    <a:pt x="2469" y="494"/>
                  </a:cubicBezTo>
                  <a:cubicBezTo>
                    <a:pt x="2475" y="493"/>
                    <a:pt x="2482" y="492"/>
                    <a:pt x="2488" y="491"/>
                  </a:cubicBezTo>
                  <a:cubicBezTo>
                    <a:pt x="2488" y="491"/>
                    <a:pt x="2488" y="491"/>
                    <a:pt x="2488" y="491"/>
                  </a:cubicBezTo>
                  <a:cubicBezTo>
                    <a:pt x="2493" y="489"/>
                    <a:pt x="2498" y="488"/>
                    <a:pt x="2503" y="486"/>
                  </a:cubicBezTo>
                  <a:cubicBezTo>
                    <a:pt x="2504" y="486"/>
                    <a:pt x="2504" y="486"/>
                    <a:pt x="2504" y="486"/>
                  </a:cubicBezTo>
                  <a:cubicBezTo>
                    <a:pt x="2504" y="486"/>
                    <a:pt x="2504" y="486"/>
                    <a:pt x="2504" y="486"/>
                  </a:cubicBezTo>
                  <a:cubicBezTo>
                    <a:pt x="2510" y="483"/>
                    <a:pt x="2510" y="483"/>
                    <a:pt x="2510" y="483"/>
                  </a:cubicBezTo>
                  <a:cubicBezTo>
                    <a:pt x="2534" y="477"/>
                    <a:pt x="2578" y="472"/>
                    <a:pt x="2631" y="491"/>
                  </a:cubicBezTo>
                  <a:cubicBezTo>
                    <a:pt x="2635" y="492"/>
                    <a:pt x="2639" y="494"/>
                    <a:pt x="2643" y="496"/>
                  </a:cubicBezTo>
                  <a:cubicBezTo>
                    <a:pt x="2644" y="497"/>
                    <a:pt x="2644" y="497"/>
                    <a:pt x="2644" y="497"/>
                  </a:cubicBezTo>
                  <a:cubicBezTo>
                    <a:pt x="2650" y="499"/>
                    <a:pt x="2656" y="501"/>
                    <a:pt x="2662" y="504"/>
                  </a:cubicBezTo>
                  <a:cubicBezTo>
                    <a:pt x="2712" y="521"/>
                    <a:pt x="2718" y="485"/>
                    <a:pt x="2719" y="479"/>
                  </a:cubicBezTo>
                  <a:cubicBezTo>
                    <a:pt x="2719" y="472"/>
                    <a:pt x="2718" y="463"/>
                    <a:pt x="2712" y="452"/>
                  </a:cubicBezTo>
                </a:path>
              </a:pathLst>
            </a:custGeom>
            <a:solidFill>
              <a:srgbClr val="C4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" name="Freeform 12"/>
            <p:cNvSpPr>
              <a:spLocks noSelect="1"/>
            </p:cNvSpPr>
            <p:nvPr userDrawn="1"/>
          </p:nvSpPr>
          <p:spPr bwMode="gray">
            <a:xfrm>
              <a:off x="7848600" y="846138"/>
              <a:ext cx="795338" cy="206375"/>
            </a:xfrm>
            <a:custGeom>
              <a:avLst/>
              <a:gdLst>
                <a:gd name="T0" fmla="*/ 301 w 3568"/>
                <a:gd name="T1" fmla="*/ 921 h 929"/>
                <a:gd name="T2" fmla="*/ 144 w 3568"/>
                <a:gd name="T3" fmla="*/ 4 h 929"/>
                <a:gd name="T4" fmla="*/ 567 w 3568"/>
                <a:gd name="T5" fmla="*/ 4 h 929"/>
                <a:gd name="T6" fmla="*/ 410 w 3568"/>
                <a:gd name="T7" fmla="*/ 921 h 929"/>
                <a:gd name="T8" fmla="*/ 992 w 3568"/>
                <a:gd name="T9" fmla="*/ 139 h 929"/>
                <a:gd name="T10" fmla="*/ 853 w 3568"/>
                <a:gd name="T11" fmla="*/ 0 h 929"/>
                <a:gd name="T12" fmla="*/ 857 w 3568"/>
                <a:gd name="T13" fmla="*/ 921 h 929"/>
                <a:gd name="T14" fmla="*/ 988 w 3568"/>
                <a:gd name="T15" fmla="*/ 268 h 929"/>
                <a:gd name="T16" fmla="*/ 857 w 3568"/>
                <a:gd name="T17" fmla="*/ 921 h 929"/>
                <a:gd name="T18" fmla="*/ 1485 w 3568"/>
                <a:gd name="T19" fmla="*/ 809 h 929"/>
                <a:gd name="T20" fmla="*/ 1356 w 3568"/>
                <a:gd name="T21" fmla="*/ 733 h 929"/>
                <a:gd name="T22" fmla="*/ 1225 w 3568"/>
                <a:gd name="T23" fmla="*/ 4 h 929"/>
                <a:gd name="T24" fmla="*/ 1404 w 3568"/>
                <a:gd name="T25" fmla="*/ 921 h 929"/>
                <a:gd name="T26" fmla="*/ 2142 w 3568"/>
                <a:gd name="T27" fmla="*/ 921 h 929"/>
                <a:gd name="T28" fmla="*/ 1873 w 3568"/>
                <a:gd name="T29" fmla="*/ 260 h 929"/>
                <a:gd name="T30" fmla="*/ 1725 w 3568"/>
                <a:gd name="T31" fmla="*/ 436 h 929"/>
                <a:gd name="T32" fmla="*/ 2011 w 3568"/>
                <a:gd name="T33" fmla="*/ 494 h 929"/>
                <a:gd name="T34" fmla="*/ 1839 w 3568"/>
                <a:gd name="T35" fmla="*/ 541 h 929"/>
                <a:gd name="T36" fmla="*/ 1664 w 3568"/>
                <a:gd name="T37" fmla="*/ 869 h 929"/>
                <a:gd name="T38" fmla="*/ 2013 w 3568"/>
                <a:gd name="T39" fmla="*/ 862 h 929"/>
                <a:gd name="T40" fmla="*/ 2142 w 3568"/>
                <a:gd name="T41" fmla="*/ 921 h 929"/>
                <a:gd name="T42" fmla="*/ 1982 w 3568"/>
                <a:gd name="T43" fmla="*/ 782 h 929"/>
                <a:gd name="T44" fmla="*/ 1740 w 3568"/>
                <a:gd name="T45" fmla="*/ 726 h 929"/>
                <a:gd name="T46" fmla="*/ 2011 w 3568"/>
                <a:gd name="T47" fmla="*/ 632 h 929"/>
                <a:gd name="T48" fmla="*/ 2879 w 3568"/>
                <a:gd name="T49" fmla="*/ 921 h 929"/>
                <a:gd name="T50" fmla="*/ 2813 w 3568"/>
                <a:gd name="T51" fmla="*/ 319 h 929"/>
                <a:gd name="T52" fmla="*/ 2478 w 3568"/>
                <a:gd name="T53" fmla="*/ 333 h 929"/>
                <a:gd name="T54" fmla="*/ 2350 w 3568"/>
                <a:gd name="T55" fmla="*/ 268 h 929"/>
                <a:gd name="T56" fmla="*/ 2481 w 3568"/>
                <a:gd name="T57" fmla="*/ 921 h 929"/>
                <a:gd name="T58" fmla="*/ 2616 w 3568"/>
                <a:gd name="T59" fmla="*/ 377 h 929"/>
                <a:gd name="T60" fmla="*/ 2748 w 3568"/>
                <a:gd name="T61" fmla="*/ 921 h 929"/>
                <a:gd name="T62" fmla="*/ 3296 w 3568"/>
                <a:gd name="T63" fmla="*/ 929 h 929"/>
                <a:gd name="T64" fmla="*/ 3362 w 3568"/>
                <a:gd name="T65" fmla="*/ 536 h 929"/>
                <a:gd name="T66" fmla="*/ 3180 w 3568"/>
                <a:gd name="T67" fmla="*/ 453 h 929"/>
                <a:gd name="T68" fmla="*/ 3460 w 3568"/>
                <a:gd name="T69" fmla="*/ 417 h 929"/>
                <a:gd name="T70" fmla="*/ 3300 w 3568"/>
                <a:gd name="T71" fmla="*/ 260 h 929"/>
                <a:gd name="T72" fmla="*/ 3247 w 3568"/>
                <a:gd name="T73" fmla="*/ 640 h 929"/>
                <a:gd name="T74" fmla="*/ 3439 w 3568"/>
                <a:gd name="T75" fmla="*/ 726 h 929"/>
                <a:gd name="T76" fmla="*/ 3108 w 3568"/>
                <a:gd name="T77" fmla="*/ 748 h 929"/>
                <a:gd name="T78" fmla="*/ 3296 w 3568"/>
                <a:gd name="T79" fmla="*/ 929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568" h="929">
                  <a:moveTo>
                    <a:pt x="410" y="921"/>
                  </a:moveTo>
                  <a:cubicBezTo>
                    <a:pt x="301" y="921"/>
                    <a:pt x="301" y="921"/>
                    <a:pt x="301" y="9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44" y="4"/>
                    <a:pt x="144" y="4"/>
                    <a:pt x="144" y="4"/>
                  </a:cubicBezTo>
                  <a:cubicBezTo>
                    <a:pt x="355" y="671"/>
                    <a:pt x="355" y="671"/>
                    <a:pt x="355" y="671"/>
                  </a:cubicBezTo>
                  <a:cubicBezTo>
                    <a:pt x="567" y="4"/>
                    <a:pt x="567" y="4"/>
                    <a:pt x="567" y="4"/>
                  </a:cubicBezTo>
                  <a:cubicBezTo>
                    <a:pt x="714" y="4"/>
                    <a:pt x="714" y="4"/>
                    <a:pt x="714" y="4"/>
                  </a:cubicBezTo>
                  <a:lnTo>
                    <a:pt x="410" y="921"/>
                  </a:lnTo>
                  <a:close/>
                  <a:moveTo>
                    <a:pt x="853" y="139"/>
                  </a:moveTo>
                  <a:cubicBezTo>
                    <a:pt x="992" y="139"/>
                    <a:pt x="992" y="139"/>
                    <a:pt x="992" y="139"/>
                  </a:cubicBezTo>
                  <a:cubicBezTo>
                    <a:pt x="992" y="0"/>
                    <a:pt x="992" y="0"/>
                    <a:pt x="992" y="0"/>
                  </a:cubicBezTo>
                  <a:cubicBezTo>
                    <a:pt x="853" y="0"/>
                    <a:pt x="853" y="0"/>
                    <a:pt x="853" y="0"/>
                  </a:cubicBezTo>
                  <a:lnTo>
                    <a:pt x="853" y="139"/>
                  </a:lnTo>
                  <a:close/>
                  <a:moveTo>
                    <a:pt x="857" y="921"/>
                  </a:moveTo>
                  <a:cubicBezTo>
                    <a:pt x="988" y="921"/>
                    <a:pt x="988" y="921"/>
                    <a:pt x="988" y="921"/>
                  </a:cubicBezTo>
                  <a:cubicBezTo>
                    <a:pt x="988" y="268"/>
                    <a:pt x="988" y="268"/>
                    <a:pt x="988" y="268"/>
                  </a:cubicBezTo>
                  <a:cubicBezTo>
                    <a:pt x="857" y="268"/>
                    <a:pt x="857" y="268"/>
                    <a:pt x="857" y="268"/>
                  </a:cubicBezTo>
                  <a:lnTo>
                    <a:pt x="857" y="921"/>
                  </a:lnTo>
                  <a:close/>
                  <a:moveTo>
                    <a:pt x="1485" y="921"/>
                  </a:moveTo>
                  <a:cubicBezTo>
                    <a:pt x="1485" y="809"/>
                    <a:pt x="1485" y="809"/>
                    <a:pt x="1485" y="809"/>
                  </a:cubicBezTo>
                  <a:cubicBezTo>
                    <a:pt x="1427" y="809"/>
                    <a:pt x="1427" y="809"/>
                    <a:pt x="1427" y="809"/>
                  </a:cubicBezTo>
                  <a:cubicBezTo>
                    <a:pt x="1374" y="809"/>
                    <a:pt x="1356" y="783"/>
                    <a:pt x="1356" y="733"/>
                  </a:cubicBezTo>
                  <a:cubicBezTo>
                    <a:pt x="1356" y="4"/>
                    <a:pt x="1356" y="4"/>
                    <a:pt x="1356" y="4"/>
                  </a:cubicBezTo>
                  <a:cubicBezTo>
                    <a:pt x="1225" y="4"/>
                    <a:pt x="1225" y="4"/>
                    <a:pt x="1225" y="4"/>
                  </a:cubicBezTo>
                  <a:cubicBezTo>
                    <a:pt x="1225" y="741"/>
                    <a:pt x="1225" y="741"/>
                    <a:pt x="1225" y="741"/>
                  </a:cubicBezTo>
                  <a:cubicBezTo>
                    <a:pt x="1225" y="837"/>
                    <a:pt x="1279" y="921"/>
                    <a:pt x="1404" y="921"/>
                  </a:cubicBezTo>
                  <a:lnTo>
                    <a:pt x="1485" y="921"/>
                  </a:lnTo>
                  <a:close/>
                  <a:moveTo>
                    <a:pt x="2142" y="921"/>
                  </a:moveTo>
                  <a:cubicBezTo>
                    <a:pt x="2142" y="484"/>
                    <a:pt x="2142" y="484"/>
                    <a:pt x="2142" y="484"/>
                  </a:cubicBezTo>
                  <a:cubicBezTo>
                    <a:pt x="2142" y="337"/>
                    <a:pt x="2053" y="260"/>
                    <a:pt x="1873" y="260"/>
                  </a:cubicBezTo>
                  <a:cubicBezTo>
                    <a:pt x="1763" y="260"/>
                    <a:pt x="1700" y="283"/>
                    <a:pt x="1640" y="355"/>
                  </a:cubicBezTo>
                  <a:cubicBezTo>
                    <a:pt x="1725" y="436"/>
                    <a:pt x="1725" y="436"/>
                    <a:pt x="1725" y="436"/>
                  </a:cubicBezTo>
                  <a:cubicBezTo>
                    <a:pt x="1762" y="390"/>
                    <a:pt x="1798" y="372"/>
                    <a:pt x="1868" y="372"/>
                  </a:cubicBezTo>
                  <a:cubicBezTo>
                    <a:pt x="1971" y="372"/>
                    <a:pt x="2011" y="411"/>
                    <a:pt x="2011" y="494"/>
                  </a:cubicBezTo>
                  <a:cubicBezTo>
                    <a:pt x="2011" y="541"/>
                    <a:pt x="2011" y="541"/>
                    <a:pt x="2011" y="541"/>
                  </a:cubicBezTo>
                  <a:cubicBezTo>
                    <a:pt x="1839" y="541"/>
                    <a:pt x="1839" y="541"/>
                    <a:pt x="1839" y="541"/>
                  </a:cubicBezTo>
                  <a:cubicBezTo>
                    <a:pt x="1689" y="541"/>
                    <a:pt x="1613" y="619"/>
                    <a:pt x="1613" y="729"/>
                  </a:cubicBezTo>
                  <a:cubicBezTo>
                    <a:pt x="1613" y="784"/>
                    <a:pt x="1631" y="835"/>
                    <a:pt x="1664" y="869"/>
                  </a:cubicBezTo>
                  <a:cubicBezTo>
                    <a:pt x="1704" y="909"/>
                    <a:pt x="1758" y="929"/>
                    <a:pt x="1839" y="929"/>
                  </a:cubicBezTo>
                  <a:cubicBezTo>
                    <a:pt x="1921" y="929"/>
                    <a:pt x="1966" y="909"/>
                    <a:pt x="2013" y="862"/>
                  </a:cubicBezTo>
                  <a:cubicBezTo>
                    <a:pt x="2013" y="921"/>
                    <a:pt x="2013" y="921"/>
                    <a:pt x="2013" y="921"/>
                  </a:cubicBezTo>
                  <a:lnTo>
                    <a:pt x="2142" y="921"/>
                  </a:lnTo>
                  <a:close/>
                  <a:moveTo>
                    <a:pt x="2011" y="685"/>
                  </a:moveTo>
                  <a:cubicBezTo>
                    <a:pt x="2011" y="731"/>
                    <a:pt x="2003" y="762"/>
                    <a:pt x="1982" y="782"/>
                  </a:cubicBezTo>
                  <a:cubicBezTo>
                    <a:pt x="1948" y="814"/>
                    <a:pt x="1910" y="819"/>
                    <a:pt x="1864" y="819"/>
                  </a:cubicBezTo>
                  <a:cubicBezTo>
                    <a:pt x="1778" y="819"/>
                    <a:pt x="1740" y="787"/>
                    <a:pt x="1740" y="726"/>
                  </a:cubicBezTo>
                  <a:cubicBezTo>
                    <a:pt x="1740" y="666"/>
                    <a:pt x="1780" y="632"/>
                    <a:pt x="1860" y="632"/>
                  </a:cubicBezTo>
                  <a:cubicBezTo>
                    <a:pt x="2011" y="632"/>
                    <a:pt x="2011" y="632"/>
                    <a:pt x="2011" y="632"/>
                  </a:cubicBezTo>
                  <a:lnTo>
                    <a:pt x="2011" y="685"/>
                  </a:lnTo>
                  <a:close/>
                  <a:moveTo>
                    <a:pt x="2879" y="921"/>
                  </a:moveTo>
                  <a:cubicBezTo>
                    <a:pt x="2879" y="503"/>
                    <a:pt x="2879" y="503"/>
                    <a:pt x="2879" y="503"/>
                  </a:cubicBezTo>
                  <a:cubicBezTo>
                    <a:pt x="2879" y="430"/>
                    <a:pt x="2864" y="368"/>
                    <a:pt x="2813" y="319"/>
                  </a:cubicBezTo>
                  <a:cubicBezTo>
                    <a:pt x="2775" y="282"/>
                    <a:pt x="2719" y="260"/>
                    <a:pt x="2652" y="260"/>
                  </a:cubicBezTo>
                  <a:cubicBezTo>
                    <a:pt x="2587" y="260"/>
                    <a:pt x="2523" y="284"/>
                    <a:pt x="2478" y="333"/>
                  </a:cubicBezTo>
                  <a:cubicBezTo>
                    <a:pt x="2478" y="268"/>
                    <a:pt x="2478" y="268"/>
                    <a:pt x="2478" y="268"/>
                  </a:cubicBezTo>
                  <a:cubicBezTo>
                    <a:pt x="2350" y="268"/>
                    <a:pt x="2350" y="268"/>
                    <a:pt x="2350" y="268"/>
                  </a:cubicBezTo>
                  <a:cubicBezTo>
                    <a:pt x="2350" y="921"/>
                    <a:pt x="2350" y="921"/>
                    <a:pt x="2350" y="921"/>
                  </a:cubicBezTo>
                  <a:cubicBezTo>
                    <a:pt x="2481" y="921"/>
                    <a:pt x="2481" y="921"/>
                    <a:pt x="2481" y="921"/>
                  </a:cubicBezTo>
                  <a:cubicBezTo>
                    <a:pt x="2481" y="523"/>
                    <a:pt x="2481" y="523"/>
                    <a:pt x="2481" y="523"/>
                  </a:cubicBezTo>
                  <a:cubicBezTo>
                    <a:pt x="2481" y="422"/>
                    <a:pt x="2543" y="377"/>
                    <a:pt x="2616" y="377"/>
                  </a:cubicBezTo>
                  <a:cubicBezTo>
                    <a:pt x="2690" y="377"/>
                    <a:pt x="2748" y="421"/>
                    <a:pt x="2748" y="523"/>
                  </a:cubicBezTo>
                  <a:cubicBezTo>
                    <a:pt x="2748" y="921"/>
                    <a:pt x="2748" y="921"/>
                    <a:pt x="2748" y="921"/>
                  </a:cubicBezTo>
                  <a:lnTo>
                    <a:pt x="2879" y="921"/>
                  </a:lnTo>
                  <a:close/>
                  <a:moveTo>
                    <a:pt x="3296" y="929"/>
                  </a:moveTo>
                  <a:cubicBezTo>
                    <a:pt x="3452" y="929"/>
                    <a:pt x="3568" y="858"/>
                    <a:pt x="3568" y="721"/>
                  </a:cubicBezTo>
                  <a:cubicBezTo>
                    <a:pt x="3568" y="607"/>
                    <a:pt x="3497" y="547"/>
                    <a:pt x="3362" y="536"/>
                  </a:cubicBezTo>
                  <a:cubicBezTo>
                    <a:pt x="3271" y="528"/>
                    <a:pt x="3271" y="528"/>
                    <a:pt x="3271" y="528"/>
                  </a:cubicBezTo>
                  <a:cubicBezTo>
                    <a:pt x="3206" y="521"/>
                    <a:pt x="3180" y="498"/>
                    <a:pt x="3180" y="453"/>
                  </a:cubicBezTo>
                  <a:cubicBezTo>
                    <a:pt x="3180" y="403"/>
                    <a:pt x="3219" y="369"/>
                    <a:pt x="3299" y="369"/>
                  </a:cubicBezTo>
                  <a:cubicBezTo>
                    <a:pt x="3361" y="369"/>
                    <a:pt x="3419" y="382"/>
                    <a:pt x="3460" y="417"/>
                  </a:cubicBezTo>
                  <a:cubicBezTo>
                    <a:pt x="3542" y="333"/>
                    <a:pt x="3542" y="333"/>
                    <a:pt x="3542" y="333"/>
                  </a:cubicBezTo>
                  <a:cubicBezTo>
                    <a:pt x="3482" y="281"/>
                    <a:pt x="3399" y="260"/>
                    <a:pt x="3300" y="260"/>
                  </a:cubicBezTo>
                  <a:cubicBezTo>
                    <a:pt x="3164" y="260"/>
                    <a:pt x="3054" y="331"/>
                    <a:pt x="3054" y="460"/>
                  </a:cubicBezTo>
                  <a:cubicBezTo>
                    <a:pt x="3054" y="574"/>
                    <a:pt x="3124" y="628"/>
                    <a:pt x="3247" y="640"/>
                  </a:cubicBezTo>
                  <a:cubicBezTo>
                    <a:pt x="3352" y="649"/>
                    <a:pt x="3352" y="649"/>
                    <a:pt x="3352" y="649"/>
                  </a:cubicBezTo>
                  <a:cubicBezTo>
                    <a:pt x="3415" y="655"/>
                    <a:pt x="3439" y="681"/>
                    <a:pt x="3439" y="726"/>
                  </a:cubicBezTo>
                  <a:cubicBezTo>
                    <a:pt x="3439" y="788"/>
                    <a:pt x="3378" y="817"/>
                    <a:pt x="3296" y="817"/>
                  </a:cubicBezTo>
                  <a:cubicBezTo>
                    <a:pt x="3232" y="817"/>
                    <a:pt x="3161" y="802"/>
                    <a:pt x="3108" y="748"/>
                  </a:cubicBezTo>
                  <a:cubicBezTo>
                    <a:pt x="3022" y="835"/>
                    <a:pt x="3022" y="835"/>
                    <a:pt x="3022" y="835"/>
                  </a:cubicBezTo>
                  <a:cubicBezTo>
                    <a:pt x="3099" y="911"/>
                    <a:pt x="3189" y="929"/>
                    <a:pt x="3296" y="929"/>
                  </a:cubicBezTo>
                </a:path>
              </a:pathLst>
            </a:custGeom>
            <a:solidFill>
              <a:srgbClr val="5E35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" name="Freeform 13"/>
            <p:cNvSpPr>
              <a:spLocks noSelect="1"/>
            </p:cNvSpPr>
            <p:nvPr userDrawn="1"/>
          </p:nvSpPr>
          <p:spPr bwMode="gray">
            <a:xfrm>
              <a:off x="7704138" y="431800"/>
              <a:ext cx="582613" cy="307975"/>
            </a:xfrm>
            <a:custGeom>
              <a:avLst/>
              <a:gdLst>
                <a:gd name="T0" fmla="*/ 2517 w 2619"/>
                <a:gd name="T1" fmla="*/ 1245 h 1377"/>
                <a:gd name="T2" fmla="*/ 2491 w 2619"/>
                <a:gd name="T3" fmla="*/ 1245 h 1377"/>
                <a:gd name="T4" fmla="*/ 2442 w 2619"/>
                <a:gd name="T5" fmla="*/ 1252 h 1377"/>
                <a:gd name="T6" fmla="*/ 2200 w 2619"/>
                <a:gd name="T7" fmla="*/ 1200 h 1377"/>
                <a:gd name="T8" fmla="*/ 2168 w 2619"/>
                <a:gd name="T9" fmla="*/ 1185 h 1377"/>
                <a:gd name="T10" fmla="*/ 1983 w 2619"/>
                <a:gd name="T11" fmla="*/ 1118 h 1377"/>
                <a:gd name="T12" fmla="*/ 1859 w 2619"/>
                <a:gd name="T13" fmla="*/ 1045 h 1377"/>
                <a:gd name="T14" fmla="*/ 1847 w 2619"/>
                <a:gd name="T15" fmla="*/ 1033 h 1377"/>
                <a:gd name="T16" fmla="*/ 1837 w 2619"/>
                <a:gd name="T17" fmla="*/ 1020 h 1377"/>
                <a:gd name="T18" fmla="*/ 1871 w 2619"/>
                <a:gd name="T19" fmla="*/ 1018 h 1377"/>
                <a:gd name="T20" fmla="*/ 1966 w 2619"/>
                <a:gd name="T21" fmla="*/ 945 h 1377"/>
                <a:gd name="T22" fmla="*/ 1975 w 2619"/>
                <a:gd name="T23" fmla="*/ 877 h 1377"/>
                <a:gd name="T24" fmla="*/ 1977 w 2619"/>
                <a:gd name="T25" fmla="*/ 859 h 1377"/>
                <a:gd name="T26" fmla="*/ 1985 w 2619"/>
                <a:gd name="T27" fmla="*/ 843 h 1377"/>
                <a:gd name="T28" fmla="*/ 1956 w 2619"/>
                <a:gd name="T29" fmla="*/ 722 h 1377"/>
                <a:gd name="T30" fmla="*/ 1835 w 2619"/>
                <a:gd name="T31" fmla="*/ 665 h 1377"/>
                <a:gd name="T32" fmla="*/ 1663 w 2619"/>
                <a:gd name="T33" fmla="*/ 765 h 1377"/>
                <a:gd name="T34" fmla="*/ 1652 w 2619"/>
                <a:gd name="T35" fmla="*/ 859 h 1377"/>
                <a:gd name="T36" fmla="*/ 1624 w 2619"/>
                <a:gd name="T37" fmla="*/ 881 h 1377"/>
                <a:gd name="T38" fmla="*/ 1428 w 2619"/>
                <a:gd name="T39" fmla="*/ 884 h 1377"/>
                <a:gd name="T40" fmla="*/ 1254 w 2619"/>
                <a:gd name="T41" fmla="*/ 880 h 1377"/>
                <a:gd name="T42" fmla="*/ 1169 w 2619"/>
                <a:gd name="T43" fmla="*/ 813 h 1377"/>
                <a:gd name="T44" fmla="*/ 1087 w 2619"/>
                <a:gd name="T45" fmla="*/ 740 h 1377"/>
                <a:gd name="T46" fmla="*/ 996 w 2619"/>
                <a:gd name="T47" fmla="*/ 714 h 1377"/>
                <a:gd name="T48" fmla="*/ 975 w 2619"/>
                <a:gd name="T49" fmla="*/ 717 h 1377"/>
                <a:gd name="T50" fmla="*/ 936 w 2619"/>
                <a:gd name="T51" fmla="*/ 722 h 1377"/>
                <a:gd name="T52" fmla="*/ 764 w 2619"/>
                <a:gd name="T53" fmla="*/ 606 h 1377"/>
                <a:gd name="T54" fmla="*/ 726 w 2619"/>
                <a:gd name="T55" fmla="*/ 572 h 1377"/>
                <a:gd name="T56" fmla="*/ 635 w 2619"/>
                <a:gd name="T57" fmla="*/ 449 h 1377"/>
                <a:gd name="T58" fmla="*/ 488 w 2619"/>
                <a:gd name="T59" fmla="*/ 278 h 1377"/>
                <a:gd name="T60" fmla="*/ 376 w 2619"/>
                <a:gd name="T61" fmla="*/ 124 h 1377"/>
                <a:gd name="T62" fmla="*/ 348 w 2619"/>
                <a:gd name="T63" fmla="*/ 48 h 1377"/>
                <a:gd name="T64" fmla="*/ 280 w 2619"/>
                <a:gd name="T65" fmla="*/ 36 h 1377"/>
                <a:gd name="T66" fmla="*/ 263 w 2619"/>
                <a:gd name="T67" fmla="*/ 42 h 1377"/>
                <a:gd name="T68" fmla="*/ 254 w 2619"/>
                <a:gd name="T69" fmla="*/ 44 h 1377"/>
                <a:gd name="T70" fmla="*/ 243 w 2619"/>
                <a:gd name="T71" fmla="*/ 47 h 1377"/>
                <a:gd name="T72" fmla="*/ 72 w 2619"/>
                <a:gd name="T73" fmla="*/ 24 h 1377"/>
                <a:gd name="T74" fmla="*/ 19 w 2619"/>
                <a:gd name="T75" fmla="*/ 89 h 1377"/>
                <a:gd name="T76" fmla="*/ 193 w 2619"/>
                <a:gd name="T77" fmla="*/ 186 h 1377"/>
                <a:gd name="T78" fmla="*/ 344 w 2619"/>
                <a:gd name="T79" fmla="*/ 338 h 1377"/>
                <a:gd name="T80" fmla="*/ 350 w 2619"/>
                <a:gd name="T81" fmla="*/ 347 h 1377"/>
                <a:gd name="T82" fmla="*/ 455 w 2619"/>
                <a:gd name="T83" fmla="*/ 529 h 1377"/>
                <a:gd name="T84" fmla="*/ 482 w 2619"/>
                <a:gd name="T85" fmla="*/ 607 h 1377"/>
                <a:gd name="T86" fmla="*/ 593 w 2619"/>
                <a:gd name="T87" fmla="*/ 739 h 1377"/>
                <a:gd name="T88" fmla="*/ 766 w 2619"/>
                <a:gd name="T89" fmla="*/ 914 h 1377"/>
                <a:gd name="T90" fmla="*/ 943 w 2619"/>
                <a:gd name="T91" fmla="*/ 1051 h 1377"/>
                <a:gd name="T92" fmla="*/ 1331 w 2619"/>
                <a:gd name="T93" fmla="*/ 1198 h 1377"/>
                <a:gd name="T94" fmla="*/ 1586 w 2619"/>
                <a:gd name="T95" fmla="*/ 1170 h 1377"/>
                <a:gd name="T96" fmla="*/ 1636 w 2619"/>
                <a:gd name="T97" fmla="*/ 1155 h 1377"/>
                <a:gd name="T98" fmla="*/ 1656 w 2619"/>
                <a:gd name="T99" fmla="*/ 1159 h 1377"/>
                <a:gd name="T100" fmla="*/ 1667 w 2619"/>
                <a:gd name="T101" fmla="*/ 1166 h 1377"/>
                <a:gd name="T102" fmla="*/ 2201 w 2619"/>
                <a:gd name="T103" fmla="*/ 1343 h 1377"/>
                <a:gd name="T104" fmla="*/ 2369 w 2619"/>
                <a:gd name="T105" fmla="*/ 1368 h 1377"/>
                <a:gd name="T106" fmla="*/ 2512 w 2619"/>
                <a:gd name="T107" fmla="*/ 1349 h 1377"/>
                <a:gd name="T108" fmla="*/ 2544 w 2619"/>
                <a:gd name="T109" fmla="*/ 1246 h 1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19" h="1377">
                  <a:moveTo>
                    <a:pt x="2544" y="1246"/>
                  </a:moveTo>
                  <a:cubicBezTo>
                    <a:pt x="2534" y="1245"/>
                    <a:pt x="2525" y="1245"/>
                    <a:pt x="2517" y="1245"/>
                  </a:cubicBezTo>
                  <a:cubicBezTo>
                    <a:pt x="2517" y="1245"/>
                    <a:pt x="2517" y="1245"/>
                    <a:pt x="2517" y="1245"/>
                  </a:cubicBezTo>
                  <a:cubicBezTo>
                    <a:pt x="2508" y="1245"/>
                    <a:pt x="2499" y="1245"/>
                    <a:pt x="2491" y="1245"/>
                  </a:cubicBezTo>
                  <a:cubicBezTo>
                    <a:pt x="2475" y="1246"/>
                    <a:pt x="2459" y="1249"/>
                    <a:pt x="2446" y="1251"/>
                  </a:cubicBezTo>
                  <a:cubicBezTo>
                    <a:pt x="2442" y="1252"/>
                    <a:pt x="2442" y="1252"/>
                    <a:pt x="2442" y="1252"/>
                  </a:cubicBezTo>
                  <a:cubicBezTo>
                    <a:pt x="2423" y="1256"/>
                    <a:pt x="2396" y="1272"/>
                    <a:pt x="2358" y="1266"/>
                  </a:cubicBezTo>
                  <a:cubicBezTo>
                    <a:pt x="2318" y="1260"/>
                    <a:pt x="2200" y="1200"/>
                    <a:pt x="2200" y="1200"/>
                  </a:cubicBezTo>
                  <a:cubicBezTo>
                    <a:pt x="2200" y="1200"/>
                    <a:pt x="2200" y="1200"/>
                    <a:pt x="2200" y="1200"/>
                  </a:cubicBezTo>
                  <a:cubicBezTo>
                    <a:pt x="2188" y="1195"/>
                    <a:pt x="2177" y="1190"/>
                    <a:pt x="2168" y="1185"/>
                  </a:cubicBezTo>
                  <a:cubicBezTo>
                    <a:pt x="2121" y="1160"/>
                    <a:pt x="2074" y="1146"/>
                    <a:pt x="2028" y="1132"/>
                  </a:cubicBezTo>
                  <a:cubicBezTo>
                    <a:pt x="2013" y="1128"/>
                    <a:pt x="1998" y="1123"/>
                    <a:pt x="1983" y="1118"/>
                  </a:cubicBezTo>
                  <a:cubicBezTo>
                    <a:pt x="1939" y="1104"/>
                    <a:pt x="1884" y="1064"/>
                    <a:pt x="1861" y="1047"/>
                  </a:cubicBezTo>
                  <a:cubicBezTo>
                    <a:pt x="1859" y="1045"/>
                    <a:pt x="1859" y="1045"/>
                    <a:pt x="1859" y="1045"/>
                  </a:cubicBezTo>
                  <a:cubicBezTo>
                    <a:pt x="1854" y="1042"/>
                    <a:pt x="1854" y="1042"/>
                    <a:pt x="1854" y="1042"/>
                  </a:cubicBezTo>
                  <a:cubicBezTo>
                    <a:pt x="1847" y="1033"/>
                    <a:pt x="1847" y="1033"/>
                    <a:pt x="1847" y="1033"/>
                  </a:cubicBezTo>
                  <a:cubicBezTo>
                    <a:pt x="1843" y="1028"/>
                    <a:pt x="1840" y="1024"/>
                    <a:pt x="1837" y="1020"/>
                  </a:cubicBezTo>
                  <a:cubicBezTo>
                    <a:pt x="1837" y="1020"/>
                    <a:pt x="1837" y="1020"/>
                    <a:pt x="1837" y="1020"/>
                  </a:cubicBezTo>
                  <a:cubicBezTo>
                    <a:pt x="1845" y="1020"/>
                    <a:pt x="1851" y="1021"/>
                    <a:pt x="1853" y="1021"/>
                  </a:cubicBezTo>
                  <a:cubicBezTo>
                    <a:pt x="1871" y="1018"/>
                    <a:pt x="1871" y="1018"/>
                    <a:pt x="1871" y="1018"/>
                  </a:cubicBezTo>
                  <a:cubicBezTo>
                    <a:pt x="1912" y="1012"/>
                    <a:pt x="1938" y="964"/>
                    <a:pt x="1945" y="947"/>
                  </a:cubicBezTo>
                  <a:cubicBezTo>
                    <a:pt x="1953" y="948"/>
                    <a:pt x="1962" y="947"/>
                    <a:pt x="1966" y="945"/>
                  </a:cubicBezTo>
                  <a:cubicBezTo>
                    <a:pt x="1973" y="941"/>
                    <a:pt x="1975" y="921"/>
                    <a:pt x="1975" y="903"/>
                  </a:cubicBezTo>
                  <a:cubicBezTo>
                    <a:pt x="1976" y="893"/>
                    <a:pt x="1976" y="884"/>
                    <a:pt x="1975" y="877"/>
                  </a:cubicBezTo>
                  <a:cubicBezTo>
                    <a:pt x="1975" y="872"/>
                    <a:pt x="1975" y="872"/>
                    <a:pt x="1975" y="872"/>
                  </a:cubicBezTo>
                  <a:cubicBezTo>
                    <a:pt x="1975" y="867"/>
                    <a:pt x="1976" y="863"/>
                    <a:pt x="1977" y="859"/>
                  </a:cubicBezTo>
                  <a:cubicBezTo>
                    <a:pt x="1980" y="854"/>
                    <a:pt x="1980" y="854"/>
                    <a:pt x="1980" y="854"/>
                  </a:cubicBezTo>
                  <a:cubicBezTo>
                    <a:pt x="1981" y="851"/>
                    <a:pt x="1983" y="847"/>
                    <a:pt x="1985" y="843"/>
                  </a:cubicBezTo>
                  <a:cubicBezTo>
                    <a:pt x="1998" y="815"/>
                    <a:pt x="2012" y="770"/>
                    <a:pt x="1971" y="735"/>
                  </a:cubicBezTo>
                  <a:cubicBezTo>
                    <a:pt x="1966" y="731"/>
                    <a:pt x="1961" y="727"/>
                    <a:pt x="1956" y="722"/>
                  </a:cubicBezTo>
                  <a:cubicBezTo>
                    <a:pt x="1951" y="717"/>
                    <a:pt x="1946" y="713"/>
                    <a:pt x="1940" y="708"/>
                  </a:cubicBezTo>
                  <a:cubicBezTo>
                    <a:pt x="1917" y="688"/>
                    <a:pt x="1884" y="665"/>
                    <a:pt x="1835" y="665"/>
                  </a:cubicBezTo>
                  <a:cubicBezTo>
                    <a:pt x="1825" y="665"/>
                    <a:pt x="1815" y="666"/>
                    <a:pt x="1805" y="667"/>
                  </a:cubicBezTo>
                  <a:cubicBezTo>
                    <a:pt x="1722" y="682"/>
                    <a:pt x="1680" y="711"/>
                    <a:pt x="1663" y="765"/>
                  </a:cubicBezTo>
                  <a:cubicBezTo>
                    <a:pt x="1659" y="777"/>
                    <a:pt x="1656" y="786"/>
                    <a:pt x="1653" y="794"/>
                  </a:cubicBezTo>
                  <a:cubicBezTo>
                    <a:pt x="1645" y="812"/>
                    <a:pt x="1637" y="832"/>
                    <a:pt x="1652" y="859"/>
                  </a:cubicBezTo>
                  <a:cubicBezTo>
                    <a:pt x="1655" y="864"/>
                    <a:pt x="1657" y="869"/>
                    <a:pt x="1659" y="873"/>
                  </a:cubicBezTo>
                  <a:cubicBezTo>
                    <a:pt x="1649" y="876"/>
                    <a:pt x="1636" y="880"/>
                    <a:pt x="1624" y="881"/>
                  </a:cubicBezTo>
                  <a:cubicBezTo>
                    <a:pt x="1622" y="881"/>
                    <a:pt x="1622" y="881"/>
                    <a:pt x="1622" y="881"/>
                  </a:cubicBezTo>
                  <a:cubicBezTo>
                    <a:pt x="1598" y="881"/>
                    <a:pt x="1533" y="882"/>
                    <a:pt x="1428" y="884"/>
                  </a:cubicBezTo>
                  <a:cubicBezTo>
                    <a:pt x="1411" y="884"/>
                    <a:pt x="1411" y="884"/>
                    <a:pt x="1411" y="884"/>
                  </a:cubicBezTo>
                  <a:cubicBezTo>
                    <a:pt x="1323" y="883"/>
                    <a:pt x="1261" y="881"/>
                    <a:pt x="1254" y="880"/>
                  </a:cubicBezTo>
                  <a:cubicBezTo>
                    <a:pt x="1246" y="877"/>
                    <a:pt x="1204" y="847"/>
                    <a:pt x="1180" y="824"/>
                  </a:cubicBezTo>
                  <a:cubicBezTo>
                    <a:pt x="1177" y="822"/>
                    <a:pt x="1173" y="818"/>
                    <a:pt x="1169" y="813"/>
                  </a:cubicBezTo>
                  <a:cubicBezTo>
                    <a:pt x="1162" y="806"/>
                    <a:pt x="1162" y="806"/>
                    <a:pt x="1162" y="806"/>
                  </a:cubicBezTo>
                  <a:cubicBezTo>
                    <a:pt x="1131" y="775"/>
                    <a:pt x="1105" y="750"/>
                    <a:pt x="1087" y="740"/>
                  </a:cubicBezTo>
                  <a:cubicBezTo>
                    <a:pt x="1068" y="731"/>
                    <a:pt x="1034" y="714"/>
                    <a:pt x="1000" y="714"/>
                  </a:cubicBezTo>
                  <a:cubicBezTo>
                    <a:pt x="996" y="714"/>
                    <a:pt x="996" y="714"/>
                    <a:pt x="996" y="714"/>
                  </a:cubicBezTo>
                  <a:cubicBezTo>
                    <a:pt x="993" y="715"/>
                    <a:pt x="990" y="715"/>
                    <a:pt x="986" y="715"/>
                  </a:cubicBezTo>
                  <a:cubicBezTo>
                    <a:pt x="975" y="717"/>
                    <a:pt x="975" y="717"/>
                    <a:pt x="975" y="717"/>
                  </a:cubicBezTo>
                  <a:cubicBezTo>
                    <a:pt x="963" y="719"/>
                    <a:pt x="950" y="721"/>
                    <a:pt x="939" y="721"/>
                  </a:cubicBezTo>
                  <a:cubicBezTo>
                    <a:pt x="936" y="722"/>
                    <a:pt x="936" y="722"/>
                    <a:pt x="936" y="722"/>
                  </a:cubicBezTo>
                  <a:cubicBezTo>
                    <a:pt x="930" y="722"/>
                    <a:pt x="928" y="721"/>
                    <a:pt x="928" y="721"/>
                  </a:cubicBezTo>
                  <a:cubicBezTo>
                    <a:pt x="915" y="715"/>
                    <a:pt x="781" y="623"/>
                    <a:pt x="764" y="606"/>
                  </a:cubicBezTo>
                  <a:cubicBezTo>
                    <a:pt x="754" y="596"/>
                    <a:pt x="741" y="585"/>
                    <a:pt x="728" y="573"/>
                  </a:cubicBezTo>
                  <a:cubicBezTo>
                    <a:pt x="726" y="572"/>
                    <a:pt x="726" y="572"/>
                    <a:pt x="726" y="572"/>
                  </a:cubicBezTo>
                  <a:cubicBezTo>
                    <a:pt x="711" y="559"/>
                    <a:pt x="696" y="546"/>
                    <a:pt x="683" y="534"/>
                  </a:cubicBezTo>
                  <a:cubicBezTo>
                    <a:pt x="665" y="515"/>
                    <a:pt x="647" y="484"/>
                    <a:pt x="635" y="449"/>
                  </a:cubicBezTo>
                  <a:cubicBezTo>
                    <a:pt x="623" y="414"/>
                    <a:pt x="590" y="358"/>
                    <a:pt x="537" y="316"/>
                  </a:cubicBezTo>
                  <a:cubicBezTo>
                    <a:pt x="488" y="278"/>
                    <a:pt x="488" y="278"/>
                    <a:pt x="488" y="278"/>
                  </a:cubicBezTo>
                  <a:cubicBezTo>
                    <a:pt x="478" y="270"/>
                    <a:pt x="468" y="262"/>
                    <a:pt x="459" y="255"/>
                  </a:cubicBezTo>
                  <a:cubicBezTo>
                    <a:pt x="411" y="216"/>
                    <a:pt x="383" y="142"/>
                    <a:pt x="376" y="124"/>
                  </a:cubicBezTo>
                  <a:cubicBezTo>
                    <a:pt x="376" y="117"/>
                    <a:pt x="376" y="117"/>
                    <a:pt x="376" y="117"/>
                  </a:cubicBezTo>
                  <a:cubicBezTo>
                    <a:pt x="374" y="97"/>
                    <a:pt x="372" y="67"/>
                    <a:pt x="348" y="48"/>
                  </a:cubicBezTo>
                  <a:cubicBezTo>
                    <a:pt x="332" y="35"/>
                    <a:pt x="312" y="30"/>
                    <a:pt x="285" y="35"/>
                  </a:cubicBezTo>
                  <a:cubicBezTo>
                    <a:pt x="280" y="36"/>
                    <a:pt x="280" y="36"/>
                    <a:pt x="280" y="36"/>
                  </a:cubicBezTo>
                  <a:cubicBezTo>
                    <a:pt x="275" y="38"/>
                    <a:pt x="275" y="38"/>
                    <a:pt x="275" y="38"/>
                  </a:cubicBezTo>
                  <a:cubicBezTo>
                    <a:pt x="271" y="39"/>
                    <a:pt x="268" y="40"/>
                    <a:pt x="263" y="42"/>
                  </a:cubicBezTo>
                  <a:cubicBezTo>
                    <a:pt x="254" y="44"/>
                    <a:pt x="254" y="44"/>
                    <a:pt x="254" y="44"/>
                  </a:cubicBezTo>
                  <a:cubicBezTo>
                    <a:pt x="254" y="44"/>
                    <a:pt x="254" y="44"/>
                    <a:pt x="254" y="44"/>
                  </a:cubicBezTo>
                  <a:cubicBezTo>
                    <a:pt x="254" y="44"/>
                    <a:pt x="254" y="44"/>
                    <a:pt x="254" y="44"/>
                  </a:cubicBezTo>
                  <a:cubicBezTo>
                    <a:pt x="250" y="45"/>
                    <a:pt x="247" y="46"/>
                    <a:pt x="243" y="47"/>
                  </a:cubicBezTo>
                  <a:cubicBezTo>
                    <a:pt x="240" y="48"/>
                    <a:pt x="240" y="48"/>
                    <a:pt x="240" y="48"/>
                  </a:cubicBezTo>
                  <a:cubicBezTo>
                    <a:pt x="165" y="61"/>
                    <a:pt x="72" y="24"/>
                    <a:pt x="72" y="24"/>
                  </a:cubicBezTo>
                  <a:cubicBezTo>
                    <a:pt x="72" y="24"/>
                    <a:pt x="24" y="0"/>
                    <a:pt x="6" y="40"/>
                  </a:cubicBezTo>
                  <a:cubicBezTo>
                    <a:pt x="0" y="56"/>
                    <a:pt x="5" y="75"/>
                    <a:pt x="19" y="89"/>
                  </a:cubicBezTo>
                  <a:cubicBezTo>
                    <a:pt x="39" y="110"/>
                    <a:pt x="149" y="171"/>
                    <a:pt x="187" y="183"/>
                  </a:cubicBezTo>
                  <a:cubicBezTo>
                    <a:pt x="193" y="186"/>
                    <a:pt x="193" y="186"/>
                    <a:pt x="193" y="186"/>
                  </a:cubicBezTo>
                  <a:cubicBezTo>
                    <a:pt x="199" y="190"/>
                    <a:pt x="199" y="190"/>
                    <a:pt x="199" y="190"/>
                  </a:cubicBezTo>
                  <a:cubicBezTo>
                    <a:pt x="200" y="190"/>
                    <a:pt x="277" y="234"/>
                    <a:pt x="344" y="338"/>
                  </a:cubicBezTo>
                  <a:cubicBezTo>
                    <a:pt x="349" y="345"/>
                    <a:pt x="349" y="345"/>
                    <a:pt x="349" y="345"/>
                  </a:cubicBezTo>
                  <a:cubicBezTo>
                    <a:pt x="350" y="347"/>
                    <a:pt x="350" y="347"/>
                    <a:pt x="350" y="347"/>
                  </a:cubicBezTo>
                  <a:cubicBezTo>
                    <a:pt x="377" y="395"/>
                    <a:pt x="412" y="455"/>
                    <a:pt x="427" y="478"/>
                  </a:cubicBezTo>
                  <a:cubicBezTo>
                    <a:pt x="437" y="493"/>
                    <a:pt x="448" y="514"/>
                    <a:pt x="455" y="529"/>
                  </a:cubicBezTo>
                  <a:cubicBezTo>
                    <a:pt x="459" y="537"/>
                    <a:pt x="459" y="537"/>
                    <a:pt x="459" y="537"/>
                  </a:cubicBezTo>
                  <a:cubicBezTo>
                    <a:pt x="463" y="552"/>
                    <a:pt x="474" y="589"/>
                    <a:pt x="482" y="607"/>
                  </a:cubicBezTo>
                  <a:cubicBezTo>
                    <a:pt x="484" y="610"/>
                    <a:pt x="484" y="610"/>
                    <a:pt x="484" y="610"/>
                  </a:cubicBezTo>
                  <a:cubicBezTo>
                    <a:pt x="501" y="650"/>
                    <a:pt x="538" y="694"/>
                    <a:pt x="593" y="739"/>
                  </a:cubicBezTo>
                  <a:cubicBezTo>
                    <a:pt x="685" y="815"/>
                    <a:pt x="739" y="880"/>
                    <a:pt x="764" y="911"/>
                  </a:cubicBezTo>
                  <a:cubicBezTo>
                    <a:pt x="766" y="914"/>
                    <a:pt x="766" y="914"/>
                    <a:pt x="766" y="914"/>
                  </a:cubicBezTo>
                  <a:cubicBezTo>
                    <a:pt x="772" y="922"/>
                    <a:pt x="777" y="927"/>
                    <a:pt x="780" y="931"/>
                  </a:cubicBezTo>
                  <a:cubicBezTo>
                    <a:pt x="797" y="948"/>
                    <a:pt x="896" y="1028"/>
                    <a:pt x="943" y="1051"/>
                  </a:cubicBezTo>
                  <a:cubicBezTo>
                    <a:pt x="959" y="1059"/>
                    <a:pt x="959" y="1059"/>
                    <a:pt x="959" y="1059"/>
                  </a:cubicBezTo>
                  <a:cubicBezTo>
                    <a:pt x="1022" y="1091"/>
                    <a:pt x="1191" y="1176"/>
                    <a:pt x="1331" y="1198"/>
                  </a:cubicBezTo>
                  <a:cubicBezTo>
                    <a:pt x="1362" y="1202"/>
                    <a:pt x="1394" y="1204"/>
                    <a:pt x="1426" y="1203"/>
                  </a:cubicBezTo>
                  <a:cubicBezTo>
                    <a:pt x="1498" y="1200"/>
                    <a:pt x="1554" y="1183"/>
                    <a:pt x="1586" y="1170"/>
                  </a:cubicBezTo>
                  <a:cubicBezTo>
                    <a:pt x="1606" y="1161"/>
                    <a:pt x="1606" y="1161"/>
                    <a:pt x="1606" y="1161"/>
                  </a:cubicBezTo>
                  <a:cubicBezTo>
                    <a:pt x="1607" y="1161"/>
                    <a:pt x="1620" y="1155"/>
                    <a:pt x="1636" y="1155"/>
                  </a:cubicBezTo>
                  <a:cubicBezTo>
                    <a:pt x="1636" y="1155"/>
                    <a:pt x="1636" y="1155"/>
                    <a:pt x="1636" y="1155"/>
                  </a:cubicBezTo>
                  <a:cubicBezTo>
                    <a:pt x="1645" y="1155"/>
                    <a:pt x="1652" y="1157"/>
                    <a:pt x="1656" y="1159"/>
                  </a:cubicBezTo>
                  <a:cubicBezTo>
                    <a:pt x="1660" y="1161"/>
                    <a:pt x="1660" y="1161"/>
                    <a:pt x="1660" y="1161"/>
                  </a:cubicBezTo>
                  <a:cubicBezTo>
                    <a:pt x="1667" y="1166"/>
                    <a:pt x="1667" y="1166"/>
                    <a:pt x="1667" y="1166"/>
                  </a:cubicBezTo>
                  <a:cubicBezTo>
                    <a:pt x="1702" y="1195"/>
                    <a:pt x="1871" y="1274"/>
                    <a:pt x="1950" y="1302"/>
                  </a:cubicBezTo>
                  <a:cubicBezTo>
                    <a:pt x="2018" y="1325"/>
                    <a:pt x="2159" y="1339"/>
                    <a:pt x="2201" y="1343"/>
                  </a:cubicBezTo>
                  <a:cubicBezTo>
                    <a:pt x="2202" y="1343"/>
                    <a:pt x="2268" y="1346"/>
                    <a:pt x="2316" y="1356"/>
                  </a:cubicBezTo>
                  <a:cubicBezTo>
                    <a:pt x="2321" y="1357"/>
                    <a:pt x="2344" y="1363"/>
                    <a:pt x="2369" y="1368"/>
                  </a:cubicBezTo>
                  <a:cubicBezTo>
                    <a:pt x="2369" y="1368"/>
                    <a:pt x="2432" y="1377"/>
                    <a:pt x="2479" y="1365"/>
                  </a:cubicBezTo>
                  <a:cubicBezTo>
                    <a:pt x="2492" y="1362"/>
                    <a:pt x="2503" y="1357"/>
                    <a:pt x="2512" y="1349"/>
                  </a:cubicBezTo>
                  <a:cubicBezTo>
                    <a:pt x="2551" y="1315"/>
                    <a:pt x="2585" y="1275"/>
                    <a:pt x="2613" y="1274"/>
                  </a:cubicBezTo>
                  <a:cubicBezTo>
                    <a:pt x="2613" y="1274"/>
                    <a:pt x="2619" y="1251"/>
                    <a:pt x="2544" y="1246"/>
                  </a:cubicBezTo>
                </a:path>
              </a:pathLst>
            </a:custGeom>
            <a:solidFill>
              <a:srgbClr val="5E35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" name="Freeform 14"/>
            <p:cNvSpPr>
              <a:spLocks noSelect="1"/>
            </p:cNvSpPr>
            <p:nvPr userDrawn="1"/>
          </p:nvSpPr>
          <p:spPr bwMode="gray">
            <a:xfrm>
              <a:off x="8228013" y="706438"/>
              <a:ext cx="28575" cy="14288"/>
            </a:xfrm>
            <a:custGeom>
              <a:avLst/>
              <a:gdLst>
                <a:gd name="T0" fmla="*/ 120 w 125"/>
                <a:gd name="T1" fmla="*/ 11 h 65"/>
                <a:gd name="T2" fmla="*/ 76 w 125"/>
                <a:gd name="T3" fmla="*/ 1 h 65"/>
                <a:gd name="T4" fmla="*/ 24 w 125"/>
                <a:gd name="T5" fmla="*/ 22 h 65"/>
                <a:gd name="T6" fmla="*/ 6 w 125"/>
                <a:gd name="T7" fmla="*/ 39 h 65"/>
                <a:gd name="T8" fmla="*/ 0 w 125"/>
                <a:gd name="T9" fmla="*/ 46 h 65"/>
                <a:gd name="T10" fmla="*/ 1 w 125"/>
                <a:gd name="T11" fmla="*/ 54 h 65"/>
                <a:gd name="T12" fmla="*/ 3 w 125"/>
                <a:gd name="T13" fmla="*/ 56 h 65"/>
                <a:gd name="T14" fmla="*/ 4 w 125"/>
                <a:gd name="T15" fmla="*/ 56 h 65"/>
                <a:gd name="T16" fmla="*/ 53 w 125"/>
                <a:gd name="T17" fmla="*/ 59 h 65"/>
                <a:gd name="T18" fmla="*/ 103 w 125"/>
                <a:gd name="T19" fmla="*/ 25 h 65"/>
                <a:gd name="T20" fmla="*/ 112 w 125"/>
                <a:gd name="T21" fmla="*/ 18 h 65"/>
                <a:gd name="T22" fmla="*/ 118 w 125"/>
                <a:gd name="T23" fmla="*/ 16 h 65"/>
                <a:gd name="T24" fmla="*/ 120 w 125"/>
                <a:gd name="T25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" h="65">
                  <a:moveTo>
                    <a:pt x="120" y="11"/>
                  </a:moveTo>
                  <a:cubicBezTo>
                    <a:pt x="115" y="7"/>
                    <a:pt x="90" y="2"/>
                    <a:pt x="76" y="1"/>
                  </a:cubicBezTo>
                  <a:cubicBezTo>
                    <a:pt x="76" y="1"/>
                    <a:pt x="45" y="0"/>
                    <a:pt x="24" y="22"/>
                  </a:cubicBezTo>
                  <a:cubicBezTo>
                    <a:pt x="15" y="30"/>
                    <a:pt x="10" y="35"/>
                    <a:pt x="6" y="39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15" y="61"/>
                    <a:pt x="33" y="65"/>
                    <a:pt x="53" y="59"/>
                  </a:cubicBezTo>
                  <a:cubicBezTo>
                    <a:pt x="77" y="53"/>
                    <a:pt x="92" y="36"/>
                    <a:pt x="103" y="25"/>
                  </a:cubicBezTo>
                  <a:cubicBezTo>
                    <a:pt x="107" y="20"/>
                    <a:pt x="112" y="18"/>
                    <a:pt x="112" y="18"/>
                  </a:cubicBezTo>
                  <a:cubicBezTo>
                    <a:pt x="118" y="16"/>
                    <a:pt x="118" y="16"/>
                    <a:pt x="118" y="16"/>
                  </a:cubicBezTo>
                  <a:cubicBezTo>
                    <a:pt x="118" y="16"/>
                    <a:pt x="125" y="16"/>
                    <a:pt x="120" y="11"/>
                  </a:cubicBezTo>
                </a:path>
              </a:pathLst>
            </a:custGeom>
            <a:solidFill>
              <a:srgbClr val="C4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2" name="Title 2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954000" y="846188"/>
            <a:ext cx="6372463" cy="2131473"/>
          </a:xfrm>
        </p:spPr>
        <p:txBody>
          <a:bodyPr anchor="t"/>
          <a:lstStyle>
            <a:lvl1pPr algn="l">
              <a:defRPr sz="4400" b="0"/>
            </a:lvl1pPr>
          </a:lstStyle>
          <a:p>
            <a:r>
              <a:rPr lang="nl-NL"/>
              <a:t>[Titel]</a:t>
            </a:r>
          </a:p>
        </p:txBody>
      </p:sp>
      <p:sp>
        <p:nvSpPr>
          <p:cNvPr id="3" name="Subtitle 3"/>
          <p:cNvSpPr>
            <a:spLocks noGrp="1" noSelect="1"/>
          </p:cNvSpPr>
          <p:nvPr>
            <p:ph type="subTitle" idx="1" hasCustomPrompt="1"/>
          </p:nvPr>
        </p:nvSpPr>
        <p:spPr bwMode="gray">
          <a:xfrm>
            <a:off x="954000" y="3175019"/>
            <a:ext cx="6372463" cy="951504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[Subtitel]</a:t>
            </a:r>
          </a:p>
        </p:txBody>
      </p:sp>
      <p:sp>
        <p:nvSpPr>
          <p:cNvPr id="8" name="Door 4 (JU-Free)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984249" y="4513751"/>
            <a:ext cx="1782397" cy="101917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000" b="0" i="1">
                <a:latin typeface="Trebuchet MS" panose="020B0603020202020204" pitchFamily="34" charset="0"/>
              </a:defRPr>
            </a:lvl1pPr>
            <a:lvl2pPr marL="0" indent="0">
              <a:lnSpc>
                <a:spcPct val="100000"/>
              </a:lnSpc>
              <a:buNone/>
              <a:defRPr sz="1400" b="0"/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9pPr>
          </a:lstStyle>
          <a:p>
            <a:pPr lvl="0"/>
            <a:r>
              <a:rPr lang="nl-NL"/>
              <a:t>[door 1e niveau</a:t>
            </a:r>
            <a:br>
              <a:rPr lang="nl-NL"/>
            </a:br>
            <a:r>
              <a:rPr lang="nl-NL"/>
              <a:t>Na(a)m(en) 2e niveau]</a:t>
            </a:r>
          </a:p>
          <a:p>
            <a:pPr lvl="0"/>
            <a:r>
              <a:rPr lang="nl-NL"/>
              <a:t>JU-LEVEL1=Kop</a:t>
            </a:r>
          </a:p>
          <a:p>
            <a:pPr lvl="1"/>
            <a:r>
              <a:rPr lang="nl-NL"/>
              <a:t>JU-LEVEL2=Tekst</a:t>
            </a:r>
          </a:p>
        </p:txBody>
      </p:sp>
      <p:sp>
        <p:nvSpPr>
          <p:cNvPr id="13" name="In co-creatie met 5 (JU-Free)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883388" y="4513751"/>
            <a:ext cx="4443075" cy="101917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000" b="0" i="1" baseline="0">
                <a:latin typeface="Trebuchet MS" panose="020B0603020202020204" pitchFamily="34" charset="0"/>
              </a:defRPr>
            </a:lvl1pPr>
            <a:lvl2pPr marL="0" indent="0">
              <a:lnSpc>
                <a:spcPct val="100000"/>
              </a:lnSpc>
              <a:buNone/>
              <a:defRPr sz="1400" b="0"/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9pPr>
          </a:lstStyle>
          <a:p>
            <a:pPr lvl="0"/>
            <a:r>
              <a:rPr lang="nl-NL"/>
              <a:t>[in co-creatie met 1e niveau</a:t>
            </a:r>
            <a:br>
              <a:rPr lang="nl-NL"/>
            </a:br>
            <a:r>
              <a:rPr lang="nl-NL"/>
              <a:t>Na(a)m(en) 2e niveau]</a:t>
            </a:r>
          </a:p>
          <a:p>
            <a:pPr lvl="0"/>
            <a:r>
              <a:rPr lang="nl-NL"/>
              <a:t>JU-LEVEL1=Kop</a:t>
            </a:r>
          </a:p>
          <a:p>
            <a:pPr lvl="1"/>
            <a:r>
              <a:rPr lang="nl-NL"/>
              <a:t>JU-LEVEL2=Tekst</a:t>
            </a:r>
          </a:p>
        </p:txBody>
      </p:sp>
      <p:sp>
        <p:nvSpPr>
          <p:cNvPr id="14" name="date 6 (JU-Free)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883600" y="6037385"/>
            <a:ext cx="1782397" cy="53261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latin typeface="Trebuchet MS" panose="020B0603020202020204" pitchFamily="34" charset="0"/>
              </a:defRPr>
            </a:lvl1pPr>
            <a:lvl2pPr marL="0" indent="0">
              <a:lnSpc>
                <a:spcPct val="100000"/>
              </a:lnSpc>
              <a:buNone/>
              <a:defRPr sz="1400" b="0"/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9pPr>
          </a:lstStyle>
          <a:p>
            <a:pPr lvl="0"/>
            <a:r>
              <a:rPr lang="nl-NL"/>
              <a:t>[Maand jaar]</a:t>
            </a:r>
          </a:p>
          <a:p>
            <a:pPr lvl="0"/>
            <a:r>
              <a:rPr lang="nl-NL"/>
              <a:t>JU-LEVEL1=Maand jaar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954F70E6-73A5-4FBC-8546-93FCB5350664}"/>
              </a:ext>
            </a:extLst>
          </p:cNvPr>
          <p:cNvSpPr>
            <a:spLocks noGrp="1" noSelect="1"/>
          </p:cNvSpPr>
          <p:nvPr>
            <p:ph type="pic" sz="quarter" idx="16" hasCustomPrompt="1"/>
          </p:nvPr>
        </p:nvSpPr>
        <p:spPr bwMode="gray">
          <a:xfrm>
            <a:off x="7621587" y="-60"/>
            <a:ext cx="4570413" cy="6858000"/>
          </a:xfrm>
          <a:custGeom>
            <a:avLst/>
            <a:gdLst>
              <a:gd name="connsiteX0" fmla="*/ 1874504 w 4570413"/>
              <a:gd name="connsiteY0" fmla="*/ 0 h 6858000"/>
              <a:gd name="connsiteX1" fmla="*/ 2119430 w 4570413"/>
              <a:gd name="connsiteY1" fmla="*/ 0 h 6858000"/>
              <a:gd name="connsiteX2" fmla="*/ 2349053 w 4570413"/>
              <a:gd name="connsiteY2" fmla="*/ 0 h 6858000"/>
              <a:gd name="connsiteX3" fmla="*/ 2563866 w 4570413"/>
              <a:gd name="connsiteY3" fmla="*/ 0 h 6858000"/>
              <a:gd name="connsiteX4" fmla="*/ 2764365 w 4570413"/>
              <a:gd name="connsiteY4" fmla="*/ 0 h 6858000"/>
              <a:gd name="connsiteX5" fmla="*/ 2951041 w 4570413"/>
              <a:gd name="connsiteY5" fmla="*/ 0 h 6858000"/>
              <a:gd name="connsiteX6" fmla="*/ 3124390 w 4570413"/>
              <a:gd name="connsiteY6" fmla="*/ 0 h 6858000"/>
              <a:gd name="connsiteX7" fmla="*/ 3284903 w 4570413"/>
              <a:gd name="connsiteY7" fmla="*/ 0 h 6858000"/>
              <a:gd name="connsiteX8" fmla="*/ 3433076 w 4570413"/>
              <a:gd name="connsiteY8" fmla="*/ 0 h 6858000"/>
              <a:gd name="connsiteX9" fmla="*/ 3569402 w 4570413"/>
              <a:gd name="connsiteY9" fmla="*/ 0 h 6858000"/>
              <a:gd name="connsiteX10" fmla="*/ 3694374 w 4570413"/>
              <a:gd name="connsiteY10" fmla="*/ 0 h 6858000"/>
              <a:gd name="connsiteX11" fmla="*/ 3808486 w 4570413"/>
              <a:gd name="connsiteY11" fmla="*/ 0 h 6858000"/>
              <a:gd name="connsiteX12" fmla="*/ 3912232 w 4570413"/>
              <a:gd name="connsiteY12" fmla="*/ 0 h 6858000"/>
              <a:gd name="connsiteX13" fmla="*/ 4006105 w 4570413"/>
              <a:gd name="connsiteY13" fmla="*/ 0 h 6858000"/>
              <a:gd name="connsiteX14" fmla="*/ 4090599 w 4570413"/>
              <a:gd name="connsiteY14" fmla="*/ 0 h 6858000"/>
              <a:gd name="connsiteX15" fmla="*/ 4166208 w 4570413"/>
              <a:gd name="connsiteY15" fmla="*/ 0 h 6858000"/>
              <a:gd name="connsiteX16" fmla="*/ 4233424 w 4570413"/>
              <a:gd name="connsiteY16" fmla="*/ 0 h 6858000"/>
              <a:gd name="connsiteX17" fmla="*/ 4292743 w 4570413"/>
              <a:gd name="connsiteY17" fmla="*/ 0 h 6858000"/>
              <a:gd name="connsiteX18" fmla="*/ 4344657 w 4570413"/>
              <a:gd name="connsiteY18" fmla="*/ 0 h 6858000"/>
              <a:gd name="connsiteX19" fmla="*/ 4428246 w 4570413"/>
              <a:gd name="connsiteY19" fmla="*/ 0 h 6858000"/>
              <a:gd name="connsiteX20" fmla="*/ 4488140 w 4570413"/>
              <a:gd name="connsiteY20" fmla="*/ 0 h 6858000"/>
              <a:gd name="connsiteX21" fmla="*/ 4528289 w 4570413"/>
              <a:gd name="connsiteY21" fmla="*/ 0 h 6858000"/>
              <a:gd name="connsiteX22" fmla="*/ 4552642 w 4570413"/>
              <a:gd name="connsiteY22" fmla="*/ 0 h 6858000"/>
              <a:gd name="connsiteX23" fmla="*/ 4565148 w 4570413"/>
              <a:gd name="connsiteY23" fmla="*/ 0 h 6858000"/>
              <a:gd name="connsiteX24" fmla="*/ 4569755 w 4570413"/>
              <a:gd name="connsiteY24" fmla="*/ 0 h 6858000"/>
              <a:gd name="connsiteX25" fmla="*/ 4570413 w 4570413"/>
              <a:gd name="connsiteY25" fmla="*/ 0 h 6858000"/>
              <a:gd name="connsiteX26" fmla="*/ 4570413 w 4570413"/>
              <a:gd name="connsiteY26" fmla="*/ 6858000 h 6858000"/>
              <a:gd name="connsiteX27" fmla="*/ 4325487 w 4570413"/>
              <a:gd name="connsiteY27" fmla="*/ 6858000 h 6858000"/>
              <a:gd name="connsiteX28" fmla="*/ 4095865 w 4570413"/>
              <a:gd name="connsiteY28" fmla="*/ 6858000 h 6858000"/>
              <a:gd name="connsiteX29" fmla="*/ 3881051 w 4570413"/>
              <a:gd name="connsiteY29" fmla="*/ 6858000 h 6858000"/>
              <a:gd name="connsiteX30" fmla="*/ 3680552 w 4570413"/>
              <a:gd name="connsiteY30" fmla="*/ 6858000 h 6858000"/>
              <a:gd name="connsiteX31" fmla="*/ 3493876 w 4570413"/>
              <a:gd name="connsiteY31" fmla="*/ 6858000 h 6858000"/>
              <a:gd name="connsiteX32" fmla="*/ 3320527 w 4570413"/>
              <a:gd name="connsiteY32" fmla="*/ 6858000 h 6858000"/>
              <a:gd name="connsiteX33" fmla="*/ 3160014 w 4570413"/>
              <a:gd name="connsiteY33" fmla="*/ 6858000 h 6858000"/>
              <a:gd name="connsiteX34" fmla="*/ 3011841 w 4570413"/>
              <a:gd name="connsiteY34" fmla="*/ 6858000 h 6858000"/>
              <a:gd name="connsiteX35" fmla="*/ 2875515 w 4570413"/>
              <a:gd name="connsiteY35" fmla="*/ 6858000 h 6858000"/>
              <a:gd name="connsiteX36" fmla="*/ 2750543 w 4570413"/>
              <a:gd name="connsiteY36" fmla="*/ 6858000 h 6858000"/>
              <a:gd name="connsiteX37" fmla="*/ 2636431 w 4570413"/>
              <a:gd name="connsiteY37" fmla="*/ 6858000 h 6858000"/>
              <a:gd name="connsiteX38" fmla="*/ 2532685 w 4570413"/>
              <a:gd name="connsiteY38" fmla="*/ 6858000 h 6858000"/>
              <a:gd name="connsiteX39" fmla="*/ 2438812 w 4570413"/>
              <a:gd name="connsiteY39" fmla="*/ 6858000 h 6858000"/>
              <a:gd name="connsiteX40" fmla="*/ 2354318 w 4570413"/>
              <a:gd name="connsiteY40" fmla="*/ 6858000 h 6858000"/>
              <a:gd name="connsiteX41" fmla="*/ 2278709 w 4570413"/>
              <a:gd name="connsiteY41" fmla="*/ 6858000 h 6858000"/>
              <a:gd name="connsiteX42" fmla="*/ 2211493 w 4570413"/>
              <a:gd name="connsiteY42" fmla="*/ 6858000 h 6858000"/>
              <a:gd name="connsiteX43" fmla="*/ 2152174 w 4570413"/>
              <a:gd name="connsiteY43" fmla="*/ 6858000 h 6858000"/>
              <a:gd name="connsiteX44" fmla="*/ 2100260 w 4570413"/>
              <a:gd name="connsiteY44" fmla="*/ 6858000 h 6858000"/>
              <a:gd name="connsiteX45" fmla="*/ 2016671 w 4570413"/>
              <a:gd name="connsiteY45" fmla="*/ 6858000 h 6858000"/>
              <a:gd name="connsiteX46" fmla="*/ 1956777 w 4570413"/>
              <a:gd name="connsiteY46" fmla="*/ 6858000 h 6858000"/>
              <a:gd name="connsiteX47" fmla="*/ 1916628 w 4570413"/>
              <a:gd name="connsiteY47" fmla="*/ 6858000 h 6858000"/>
              <a:gd name="connsiteX48" fmla="*/ 1892275 w 4570413"/>
              <a:gd name="connsiteY48" fmla="*/ 6858000 h 6858000"/>
              <a:gd name="connsiteX49" fmla="*/ 1879770 w 4570413"/>
              <a:gd name="connsiteY49" fmla="*/ 6858000 h 6858000"/>
              <a:gd name="connsiteX50" fmla="*/ 1875162 w 4570413"/>
              <a:gd name="connsiteY50" fmla="*/ 6858000 h 6858000"/>
              <a:gd name="connsiteX51" fmla="*/ 1874504 w 4570413"/>
              <a:gd name="connsiteY51" fmla="*/ 6858000 h 6858000"/>
              <a:gd name="connsiteX52" fmla="*/ 1801505 w 4570413"/>
              <a:gd name="connsiteY52" fmla="*/ 6818313 h 6858000"/>
              <a:gd name="connsiteX53" fmla="*/ 0 w 4570413"/>
              <a:gd name="connsiteY53" fmla="*/ 3429000 h 6858000"/>
              <a:gd name="connsiteX54" fmla="*/ 1801505 w 4570413"/>
              <a:gd name="connsiteY54" fmla="*/ 396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570413" h="6858000">
                <a:moveTo>
                  <a:pt x="1874504" y="0"/>
                </a:moveTo>
                <a:lnTo>
                  <a:pt x="2119430" y="0"/>
                </a:lnTo>
                <a:lnTo>
                  <a:pt x="2349053" y="0"/>
                </a:lnTo>
                <a:lnTo>
                  <a:pt x="2563866" y="0"/>
                </a:lnTo>
                <a:lnTo>
                  <a:pt x="2764365" y="0"/>
                </a:lnTo>
                <a:lnTo>
                  <a:pt x="2951041" y="0"/>
                </a:lnTo>
                <a:lnTo>
                  <a:pt x="3124390" y="0"/>
                </a:lnTo>
                <a:lnTo>
                  <a:pt x="3284903" y="0"/>
                </a:lnTo>
                <a:lnTo>
                  <a:pt x="3433076" y="0"/>
                </a:lnTo>
                <a:lnTo>
                  <a:pt x="3569402" y="0"/>
                </a:lnTo>
                <a:lnTo>
                  <a:pt x="3694374" y="0"/>
                </a:lnTo>
                <a:lnTo>
                  <a:pt x="3808486" y="0"/>
                </a:lnTo>
                <a:lnTo>
                  <a:pt x="3912232" y="0"/>
                </a:lnTo>
                <a:lnTo>
                  <a:pt x="4006105" y="0"/>
                </a:lnTo>
                <a:lnTo>
                  <a:pt x="4090599" y="0"/>
                </a:lnTo>
                <a:lnTo>
                  <a:pt x="4166208" y="0"/>
                </a:lnTo>
                <a:lnTo>
                  <a:pt x="4233424" y="0"/>
                </a:lnTo>
                <a:lnTo>
                  <a:pt x="4292743" y="0"/>
                </a:lnTo>
                <a:lnTo>
                  <a:pt x="4344657" y="0"/>
                </a:lnTo>
                <a:lnTo>
                  <a:pt x="4428246" y="0"/>
                </a:lnTo>
                <a:lnTo>
                  <a:pt x="4488140" y="0"/>
                </a:lnTo>
                <a:lnTo>
                  <a:pt x="4528289" y="0"/>
                </a:lnTo>
                <a:lnTo>
                  <a:pt x="4552642" y="0"/>
                </a:lnTo>
                <a:lnTo>
                  <a:pt x="4565148" y="0"/>
                </a:lnTo>
                <a:lnTo>
                  <a:pt x="4569755" y="0"/>
                </a:lnTo>
                <a:lnTo>
                  <a:pt x="4570413" y="0"/>
                </a:lnTo>
                <a:cubicBezTo>
                  <a:pt x="4570413" y="6858000"/>
                  <a:pt x="4570413" y="6858000"/>
                  <a:pt x="4570413" y="6858000"/>
                </a:cubicBezTo>
                <a:lnTo>
                  <a:pt x="4325487" y="6858000"/>
                </a:lnTo>
                <a:lnTo>
                  <a:pt x="4095865" y="6858000"/>
                </a:lnTo>
                <a:lnTo>
                  <a:pt x="3881051" y="6858000"/>
                </a:lnTo>
                <a:lnTo>
                  <a:pt x="3680552" y="6858000"/>
                </a:lnTo>
                <a:lnTo>
                  <a:pt x="3493876" y="6858000"/>
                </a:lnTo>
                <a:lnTo>
                  <a:pt x="3320527" y="6858000"/>
                </a:lnTo>
                <a:lnTo>
                  <a:pt x="3160014" y="6858000"/>
                </a:lnTo>
                <a:lnTo>
                  <a:pt x="3011841" y="6858000"/>
                </a:lnTo>
                <a:lnTo>
                  <a:pt x="2875515" y="6858000"/>
                </a:lnTo>
                <a:lnTo>
                  <a:pt x="2750543" y="6858000"/>
                </a:lnTo>
                <a:lnTo>
                  <a:pt x="2636431" y="6858000"/>
                </a:lnTo>
                <a:lnTo>
                  <a:pt x="2532685" y="6858000"/>
                </a:lnTo>
                <a:lnTo>
                  <a:pt x="2438812" y="6858000"/>
                </a:lnTo>
                <a:lnTo>
                  <a:pt x="2354318" y="6858000"/>
                </a:lnTo>
                <a:lnTo>
                  <a:pt x="2278709" y="6858000"/>
                </a:lnTo>
                <a:lnTo>
                  <a:pt x="2211493" y="6858000"/>
                </a:lnTo>
                <a:lnTo>
                  <a:pt x="2152174" y="6858000"/>
                </a:lnTo>
                <a:lnTo>
                  <a:pt x="2100260" y="6858000"/>
                </a:lnTo>
                <a:lnTo>
                  <a:pt x="2016671" y="6858000"/>
                </a:lnTo>
                <a:lnTo>
                  <a:pt x="1956777" y="6858000"/>
                </a:lnTo>
                <a:lnTo>
                  <a:pt x="1916628" y="6858000"/>
                </a:lnTo>
                <a:lnTo>
                  <a:pt x="1892275" y="6858000"/>
                </a:lnTo>
                <a:lnTo>
                  <a:pt x="1879770" y="6858000"/>
                </a:lnTo>
                <a:lnTo>
                  <a:pt x="1875162" y="6858000"/>
                </a:lnTo>
                <a:lnTo>
                  <a:pt x="1874504" y="6858000"/>
                </a:lnTo>
                <a:cubicBezTo>
                  <a:pt x="1801505" y="6818313"/>
                  <a:pt x="1801505" y="6818313"/>
                  <a:pt x="1801505" y="6818313"/>
                </a:cubicBezTo>
                <a:cubicBezTo>
                  <a:pt x="714762" y="6083935"/>
                  <a:pt x="0" y="4839970"/>
                  <a:pt x="0" y="3429000"/>
                </a:cubicBezTo>
                <a:cubicBezTo>
                  <a:pt x="0" y="2018030"/>
                  <a:pt x="714762" y="774065"/>
                  <a:pt x="1801505" y="3968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r">
              <a:buFontTx/>
              <a:buNone/>
              <a:defRPr baseline="0"/>
            </a:lvl1pPr>
          </a:lstStyle>
          <a:p>
            <a:r>
              <a:rPr lang="nl-NL"/>
              <a:t>[Klik in dit vak en voeg via </a:t>
            </a:r>
            <a:br>
              <a:rPr lang="nl-NL"/>
            </a:br>
            <a:r>
              <a:rPr lang="nl-NL"/>
              <a:t>Invoegen | Afbeeldingen </a:t>
            </a:r>
            <a:br>
              <a:rPr lang="nl-NL"/>
            </a:br>
            <a:r>
              <a:rPr lang="nl-NL"/>
              <a:t>een afbeelding in. </a:t>
            </a:r>
            <a:br>
              <a:rPr lang="nl-NL"/>
            </a:br>
            <a:r>
              <a:rPr lang="nl-NL"/>
              <a:t>Na plaatsen klik in de </a:t>
            </a:r>
            <a:br>
              <a:rPr lang="nl-NL"/>
            </a:br>
            <a:r>
              <a:rPr lang="nl-NL"/>
              <a:t>afbeelding met de rechtermuisknop </a:t>
            </a:r>
            <a:br>
              <a:rPr lang="nl-NL"/>
            </a:br>
            <a:r>
              <a:rPr lang="nl-NL"/>
              <a:t>en kies Naar achtergrond]</a:t>
            </a:r>
          </a:p>
        </p:txBody>
      </p:sp>
      <p:sp>
        <p:nvSpPr>
          <p:cNvPr id="34" name="Placeholder 8">
            <a:extLst>
              <a:ext uri="{FF2B5EF4-FFF2-40B4-BE49-F238E27FC236}">
                <a16:creationId xmlns:a16="http://schemas.microsoft.com/office/drawing/2014/main" id="{DB76B667-4A8D-41B8-9FA4-2627F734A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body" idx="1000" hasCustomPrompt="1"/>
            <p:custDataLst>
              <p:custData r:id="rId1"/>
            </p:custDataLst>
          </p:nvPr>
        </p:nvSpPr>
        <p:spPr>
          <a:xfrm rot="5400000">
            <a:off x="6477793" y="1143734"/>
            <a:ext cx="6858000" cy="4570413"/>
          </a:xfrm>
          <a:custGeom>
            <a:avLst/>
            <a:gdLst>
              <a:gd name="connsiteX0" fmla="*/ 0 w 6858000"/>
              <a:gd name="connsiteY0" fmla="*/ 2695909 h 4570413"/>
              <a:gd name="connsiteX1" fmla="*/ 0 w 6858000"/>
              <a:gd name="connsiteY1" fmla="*/ 2450983 h 4570413"/>
              <a:gd name="connsiteX2" fmla="*/ 0 w 6858000"/>
              <a:gd name="connsiteY2" fmla="*/ 2221360 h 4570413"/>
              <a:gd name="connsiteX3" fmla="*/ 0 w 6858000"/>
              <a:gd name="connsiteY3" fmla="*/ 2006547 h 4570413"/>
              <a:gd name="connsiteX4" fmla="*/ 0 w 6858000"/>
              <a:gd name="connsiteY4" fmla="*/ 1806048 h 4570413"/>
              <a:gd name="connsiteX5" fmla="*/ 0 w 6858000"/>
              <a:gd name="connsiteY5" fmla="*/ 1619372 h 4570413"/>
              <a:gd name="connsiteX6" fmla="*/ 0 w 6858000"/>
              <a:gd name="connsiteY6" fmla="*/ 1446023 h 4570413"/>
              <a:gd name="connsiteX7" fmla="*/ 0 w 6858000"/>
              <a:gd name="connsiteY7" fmla="*/ 1285510 h 4570413"/>
              <a:gd name="connsiteX8" fmla="*/ 0 w 6858000"/>
              <a:gd name="connsiteY8" fmla="*/ 1137337 h 4570413"/>
              <a:gd name="connsiteX9" fmla="*/ 0 w 6858000"/>
              <a:gd name="connsiteY9" fmla="*/ 1001011 h 4570413"/>
              <a:gd name="connsiteX10" fmla="*/ 0 w 6858000"/>
              <a:gd name="connsiteY10" fmla="*/ 876039 h 4570413"/>
              <a:gd name="connsiteX11" fmla="*/ 0 w 6858000"/>
              <a:gd name="connsiteY11" fmla="*/ 761927 h 4570413"/>
              <a:gd name="connsiteX12" fmla="*/ 0 w 6858000"/>
              <a:gd name="connsiteY12" fmla="*/ 658181 h 4570413"/>
              <a:gd name="connsiteX13" fmla="*/ 0 w 6858000"/>
              <a:gd name="connsiteY13" fmla="*/ 564308 h 4570413"/>
              <a:gd name="connsiteX14" fmla="*/ 0 w 6858000"/>
              <a:gd name="connsiteY14" fmla="*/ 479814 h 4570413"/>
              <a:gd name="connsiteX15" fmla="*/ 0 w 6858000"/>
              <a:gd name="connsiteY15" fmla="*/ 404205 h 4570413"/>
              <a:gd name="connsiteX16" fmla="*/ 0 w 6858000"/>
              <a:gd name="connsiteY16" fmla="*/ 336989 h 4570413"/>
              <a:gd name="connsiteX17" fmla="*/ 0 w 6858000"/>
              <a:gd name="connsiteY17" fmla="*/ 277670 h 4570413"/>
              <a:gd name="connsiteX18" fmla="*/ 0 w 6858000"/>
              <a:gd name="connsiteY18" fmla="*/ 225756 h 4570413"/>
              <a:gd name="connsiteX19" fmla="*/ 0 w 6858000"/>
              <a:gd name="connsiteY19" fmla="*/ 142167 h 4570413"/>
              <a:gd name="connsiteX20" fmla="*/ 0 w 6858000"/>
              <a:gd name="connsiteY20" fmla="*/ 82273 h 4570413"/>
              <a:gd name="connsiteX21" fmla="*/ 0 w 6858000"/>
              <a:gd name="connsiteY21" fmla="*/ 42124 h 4570413"/>
              <a:gd name="connsiteX22" fmla="*/ 0 w 6858000"/>
              <a:gd name="connsiteY22" fmla="*/ 17771 h 4570413"/>
              <a:gd name="connsiteX23" fmla="*/ 0 w 6858000"/>
              <a:gd name="connsiteY23" fmla="*/ 5265 h 4570413"/>
              <a:gd name="connsiteX24" fmla="*/ 0 w 6858000"/>
              <a:gd name="connsiteY24" fmla="*/ 658 h 4570413"/>
              <a:gd name="connsiteX25" fmla="*/ 0 w 6858000"/>
              <a:gd name="connsiteY25" fmla="*/ 0 h 4570413"/>
              <a:gd name="connsiteX26" fmla="*/ 6858000 w 6858000"/>
              <a:gd name="connsiteY26" fmla="*/ 0 h 4570413"/>
              <a:gd name="connsiteX27" fmla="*/ 6858000 w 6858000"/>
              <a:gd name="connsiteY27" fmla="*/ 244926 h 4570413"/>
              <a:gd name="connsiteX28" fmla="*/ 6858000 w 6858000"/>
              <a:gd name="connsiteY28" fmla="*/ 474548 h 4570413"/>
              <a:gd name="connsiteX29" fmla="*/ 6858000 w 6858000"/>
              <a:gd name="connsiteY29" fmla="*/ 689362 h 4570413"/>
              <a:gd name="connsiteX30" fmla="*/ 6858000 w 6858000"/>
              <a:gd name="connsiteY30" fmla="*/ 889861 h 4570413"/>
              <a:gd name="connsiteX31" fmla="*/ 6858000 w 6858000"/>
              <a:gd name="connsiteY31" fmla="*/ 1076537 h 4570413"/>
              <a:gd name="connsiteX32" fmla="*/ 6858000 w 6858000"/>
              <a:gd name="connsiteY32" fmla="*/ 1249886 h 4570413"/>
              <a:gd name="connsiteX33" fmla="*/ 6858000 w 6858000"/>
              <a:gd name="connsiteY33" fmla="*/ 1410399 h 4570413"/>
              <a:gd name="connsiteX34" fmla="*/ 6858000 w 6858000"/>
              <a:gd name="connsiteY34" fmla="*/ 1558572 h 4570413"/>
              <a:gd name="connsiteX35" fmla="*/ 6858000 w 6858000"/>
              <a:gd name="connsiteY35" fmla="*/ 1694898 h 4570413"/>
              <a:gd name="connsiteX36" fmla="*/ 6858000 w 6858000"/>
              <a:gd name="connsiteY36" fmla="*/ 1819870 h 4570413"/>
              <a:gd name="connsiteX37" fmla="*/ 6858000 w 6858000"/>
              <a:gd name="connsiteY37" fmla="*/ 1933982 h 4570413"/>
              <a:gd name="connsiteX38" fmla="*/ 6858000 w 6858000"/>
              <a:gd name="connsiteY38" fmla="*/ 2037728 h 4570413"/>
              <a:gd name="connsiteX39" fmla="*/ 6858000 w 6858000"/>
              <a:gd name="connsiteY39" fmla="*/ 2131601 h 4570413"/>
              <a:gd name="connsiteX40" fmla="*/ 6858000 w 6858000"/>
              <a:gd name="connsiteY40" fmla="*/ 2216095 h 4570413"/>
              <a:gd name="connsiteX41" fmla="*/ 6858000 w 6858000"/>
              <a:gd name="connsiteY41" fmla="*/ 2291704 h 4570413"/>
              <a:gd name="connsiteX42" fmla="*/ 6858000 w 6858000"/>
              <a:gd name="connsiteY42" fmla="*/ 2358920 h 4570413"/>
              <a:gd name="connsiteX43" fmla="*/ 6858000 w 6858000"/>
              <a:gd name="connsiteY43" fmla="*/ 2418239 h 4570413"/>
              <a:gd name="connsiteX44" fmla="*/ 6858000 w 6858000"/>
              <a:gd name="connsiteY44" fmla="*/ 2470153 h 4570413"/>
              <a:gd name="connsiteX45" fmla="*/ 6858000 w 6858000"/>
              <a:gd name="connsiteY45" fmla="*/ 2553742 h 4570413"/>
              <a:gd name="connsiteX46" fmla="*/ 6858000 w 6858000"/>
              <a:gd name="connsiteY46" fmla="*/ 2613636 h 4570413"/>
              <a:gd name="connsiteX47" fmla="*/ 6858000 w 6858000"/>
              <a:gd name="connsiteY47" fmla="*/ 2653785 h 4570413"/>
              <a:gd name="connsiteX48" fmla="*/ 6858000 w 6858000"/>
              <a:gd name="connsiteY48" fmla="*/ 2678138 h 4570413"/>
              <a:gd name="connsiteX49" fmla="*/ 6858000 w 6858000"/>
              <a:gd name="connsiteY49" fmla="*/ 2690643 h 4570413"/>
              <a:gd name="connsiteX50" fmla="*/ 6858000 w 6858000"/>
              <a:gd name="connsiteY50" fmla="*/ 2695251 h 4570413"/>
              <a:gd name="connsiteX51" fmla="*/ 6858000 w 6858000"/>
              <a:gd name="connsiteY51" fmla="*/ 2695909 h 4570413"/>
              <a:gd name="connsiteX52" fmla="*/ 6818313 w 6858000"/>
              <a:gd name="connsiteY52" fmla="*/ 2768908 h 4570413"/>
              <a:gd name="connsiteX53" fmla="*/ 6681521 w 6858000"/>
              <a:gd name="connsiteY53" fmla="*/ 2958801 h 4570413"/>
              <a:gd name="connsiteX54" fmla="*/ 6657747 w 6858000"/>
              <a:gd name="connsiteY54" fmla="*/ 2989054 h 4570413"/>
              <a:gd name="connsiteX55" fmla="*/ 6554973 w 6858000"/>
              <a:gd name="connsiteY55" fmla="*/ 3115081 h 4570413"/>
              <a:gd name="connsiteX56" fmla="*/ 6337425 w 6858000"/>
              <a:gd name="connsiteY56" fmla="*/ 3354444 h 4570413"/>
              <a:gd name="connsiteX57" fmla="*/ 6273469 w 6858000"/>
              <a:gd name="connsiteY57" fmla="*/ 3416135 h 4570413"/>
              <a:gd name="connsiteX58" fmla="*/ 6076832 w 6858000"/>
              <a:gd name="connsiteY58" fmla="*/ 3594851 h 4570413"/>
              <a:gd name="connsiteX59" fmla="*/ 5991732 w 6858000"/>
              <a:gd name="connsiteY59" fmla="*/ 3667660 h 4570413"/>
              <a:gd name="connsiteX60" fmla="*/ 5989217 w 6858000"/>
              <a:gd name="connsiteY60" fmla="*/ 3669636 h 4570413"/>
              <a:gd name="connsiteX61" fmla="*/ 5801864 w 6858000"/>
              <a:gd name="connsiteY61" fmla="*/ 3811460 h 4570413"/>
              <a:gd name="connsiteX62" fmla="*/ 5788370 w 6858000"/>
              <a:gd name="connsiteY62" fmla="*/ 3821056 h 4570413"/>
              <a:gd name="connsiteX63" fmla="*/ 5590516 w 6858000"/>
              <a:gd name="connsiteY63" fmla="*/ 3952955 h 4570413"/>
              <a:gd name="connsiteX64" fmla="*/ 3429000 w 6858000"/>
              <a:gd name="connsiteY64" fmla="*/ 4570413 h 4570413"/>
              <a:gd name="connsiteX65" fmla="*/ 1267485 w 6858000"/>
              <a:gd name="connsiteY65" fmla="*/ 3952955 h 4570413"/>
              <a:gd name="connsiteX66" fmla="*/ 1071481 w 6858000"/>
              <a:gd name="connsiteY66" fmla="*/ 3822290 h 4570413"/>
              <a:gd name="connsiteX67" fmla="*/ 1054343 w 6858000"/>
              <a:gd name="connsiteY67" fmla="*/ 3810103 h 4570413"/>
              <a:gd name="connsiteX68" fmla="*/ 871935 w 6858000"/>
              <a:gd name="connsiteY68" fmla="*/ 3672022 h 4570413"/>
              <a:gd name="connsiteX69" fmla="*/ 864965 w 6858000"/>
              <a:gd name="connsiteY69" fmla="*/ 3666544 h 4570413"/>
              <a:gd name="connsiteX70" fmla="*/ 783141 w 6858000"/>
              <a:gd name="connsiteY70" fmla="*/ 3596538 h 4570413"/>
              <a:gd name="connsiteX71" fmla="*/ 582650 w 6858000"/>
              <a:gd name="connsiteY71" fmla="*/ 3414319 h 4570413"/>
              <a:gd name="connsiteX72" fmla="*/ 521511 w 6858000"/>
              <a:gd name="connsiteY72" fmla="*/ 3355346 h 4570413"/>
              <a:gd name="connsiteX73" fmla="*/ 302021 w 6858000"/>
              <a:gd name="connsiteY73" fmla="*/ 3113846 h 4570413"/>
              <a:gd name="connsiteX74" fmla="*/ 203424 w 6858000"/>
              <a:gd name="connsiteY74" fmla="*/ 2992941 h 4570413"/>
              <a:gd name="connsiteX75" fmla="*/ 175213 w 6858000"/>
              <a:gd name="connsiteY75" fmla="*/ 2957042 h 4570413"/>
              <a:gd name="connsiteX76" fmla="*/ 39688 w 6858000"/>
              <a:gd name="connsiteY76" fmla="*/ 2768908 h 457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6858000" h="4570413">
                <a:moveTo>
                  <a:pt x="0" y="2695909"/>
                </a:moveTo>
                <a:lnTo>
                  <a:pt x="0" y="2450983"/>
                </a:lnTo>
                <a:lnTo>
                  <a:pt x="0" y="2221360"/>
                </a:lnTo>
                <a:lnTo>
                  <a:pt x="0" y="2006547"/>
                </a:lnTo>
                <a:lnTo>
                  <a:pt x="0" y="1806048"/>
                </a:lnTo>
                <a:lnTo>
                  <a:pt x="0" y="1619372"/>
                </a:lnTo>
                <a:lnTo>
                  <a:pt x="0" y="1446023"/>
                </a:lnTo>
                <a:lnTo>
                  <a:pt x="0" y="1285510"/>
                </a:lnTo>
                <a:lnTo>
                  <a:pt x="0" y="1137337"/>
                </a:lnTo>
                <a:lnTo>
                  <a:pt x="0" y="1001011"/>
                </a:lnTo>
                <a:lnTo>
                  <a:pt x="0" y="876039"/>
                </a:lnTo>
                <a:lnTo>
                  <a:pt x="0" y="761927"/>
                </a:lnTo>
                <a:lnTo>
                  <a:pt x="0" y="658181"/>
                </a:lnTo>
                <a:lnTo>
                  <a:pt x="0" y="564308"/>
                </a:lnTo>
                <a:lnTo>
                  <a:pt x="0" y="479814"/>
                </a:lnTo>
                <a:lnTo>
                  <a:pt x="0" y="404205"/>
                </a:lnTo>
                <a:lnTo>
                  <a:pt x="0" y="336989"/>
                </a:lnTo>
                <a:lnTo>
                  <a:pt x="0" y="277670"/>
                </a:lnTo>
                <a:lnTo>
                  <a:pt x="0" y="225756"/>
                </a:lnTo>
                <a:lnTo>
                  <a:pt x="0" y="142167"/>
                </a:lnTo>
                <a:lnTo>
                  <a:pt x="0" y="82273"/>
                </a:lnTo>
                <a:lnTo>
                  <a:pt x="0" y="42124"/>
                </a:lnTo>
                <a:lnTo>
                  <a:pt x="0" y="17771"/>
                </a:lnTo>
                <a:lnTo>
                  <a:pt x="0" y="5265"/>
                </a:lnTo>
                <a:lnTo>
                  <a:pt x="0" y="658"/>
                </a:lnTo>
                <a:lnTo>
                  <a:pt x="0" y="0"/>
                </a:lnTo>
                <a:cubicBezTo>
                  <a:pt x="6858000" y="0"/>
                  <a:pt x="6858000" y="0"/>
                  <a:pt x="6858000" y="0"/>
                </a:cubicBezTo>
                <a:lnTo>
                  <a:pt x="6858000" y="244926"/>
                </a:lnTo>
                <a:lnTo>
                  <a:pt x="6858000" y="474548"/>
                </a:lnTo>
                <a:lnTo>
                  <a:pt x="6858000" y="689362"/>
                </a:lnTo>
                <a:lnTo>
                  <a:pt x="6858000" y="889861"/>
                </a:lnTo>
                <a:lnTo>
                  <a:pt x="6858000" y="1076537"/>
                </a:lnTo>
                <a:lnTo>
                  <a:pt x="6858000" y="1249886"/>
                </a:lnTo>
                <a:lnTo>
                  <a:pt x="6858000" y="1410399"/>
                </a:lnTo>
                <a:lnTo>
                  <a:pt x="6858000" y="1558572"/>
                </a:lnTo>
                <a:lnTo>
                  <a:pt x="6858000" y="1694898"/>
                </a:lnTo>
                <a:lnTo>
                  <a:pt x="6858000" y="1819870"/>
                </a:lnTo>
                <a:lnTo>
                  <a:pt x="6858000" y="1933982"/>
                </a:lnTo>
                <a:lnTo>
                  <a:pt x="6858000" y="2037728"/>
                </a:lnTo>
                <a:lnTo>
                  <a:pt x="6858000" y="2131601"/>
                </a:lnTo>
                <a:lnTo>
                  <a:pt x="6858000" y="2216095"/>
                </a:lnTo>
                <a:lnTo>
                  <a:pt x="6858000" y="2291704"/>
                </a:lnTo>
                <a:lnTo>
                  <a:pt x="6858000" y="2358920"/>
                </a:lnTo>
                <a:lnTo>
                  <a:pt x="6858000" y="2418239"/>
                </a:lnTo>
                <a:lnTo>
                  <a:pt x="6858000" y="2470153"/>
                </a:lnTo>
                <a:lnTo>
                  <a:pt x="6858000" y="2553742"/>
                </a:lnTo>
                <a:lnTo>
                  <a:pt x="6858000" y="2613636"/>
                </a:lnTo>
                <a:lnTo>
                  <a:pt x="6858000" y="2653785"/>
                </a:lnTo>
                <a:lnTo>
                  <a:pt x="6858000" y="2678138"/>
                </a:lnTo>
                <a:lnTo>
                  <a:pt x="6858000" y="2690643"/>
                </a:lnTo>
                <a:lnTo>
                  <a:pt x="6858000" y="2695251"/>
                </a:lnTo>
                <a:lnTo>
                  <a:pt x="6858000" y="2695909"/>
                </a:lnTo>
                <a:cubicBezTo>
                  <a:pt x="6818313" y="2768908"/>
                  <a:pt x="6818313" y="2768908"/>
                  <a:pt x="6818313" y="2768908"/>
                </a:cubicBezTo>
                <a:lnTo>
                  <a:pt x="6681521" y="2958801"/>
                </a:lnTo>
                <a:lnTo>
                  <a:pt x="6657747" y="2989054"/>
                </a:lnTo>
                <a:lnTo>
                  <a:pt x="6554973" y="3115081"/>
                </a:lnTo>
                <a:lnTo>
                  <a:pt x="6337425" y="3354444"/>
                </a:lnTo>
                <a:lnTo>
                  <a:pt x="6273469" y="3416135"/>
                </a:lnTo>
                <a:lnTo>
                  <a:pt x="6076832" y="3594851"/>
                </a:lnTo>
                <a:lnTo>
                  <a:pt x="5991732" y="3667660"/>
                </a:lnTo>
                <a:lnTo>
                  <a:pt x="5989217" y="3669636"/>
                </a:lnTo>
                <a:lnTo>
                  <a:pt x="5801864" y="3811460"/>
                </a:lnTo>
                <a:lnTo>
                  <a:pt x="5788370" y="3821056"/>
                </a:lnTo>
                <a:lnTo>
                  <a:pt x="5590516" y="3952955"/>
                </a:lnTo>
                <a:cubicBezTo>
                  <a:pt x="4963500" y="4344258"/>
                  <a:pt x="4222671" y="4570413"/>
                  <a:pt x="3429000" y="4570413"/>
                </a:cubicBezTo>
                <a:cubicBezTo>
                  <a:pt x="2635330" y="4570413"/>
                  <a:pt x="1894500" y="4344258"/>
                  <a:pt x="1267485" y="3952955"/>
                </a:cubicBezTo>
                <a:lnTo>
                  <a:pt x="1071481" y="3822290"/>
                </a:lnTo>
                <a:lnTo>
                  <a:pt x="1054343" y="3810103"/>
                </a:lnTo>
                <a:lnTo>
                  <a:pt x="871935" y="3672022"/>
                </a:lnTo>
                <a:lnTo>
                  <a:pt x="864965" y="3666544"/>
                </a:lnTo>
                <a:lnTo>
                  <a:pt x="783141" y="3596538"/>
                </a:lnTo>
                <a:lnTo>
                  <a:pt x="582650" y="3414319"/>
                </a:lnTo>
                <a:lnTo>
                  <a:pt x="521511" y="3355346"/>
                </a:lnTo>
                <a:lnTo>
                  <a:pt x="302021" y="3113846"/>
                </a:lnTo>
                <a:lnTo>
                  <a:pt x="203424" y="2992941"/>
                </a:lnTo>
                <a:lnTo>
                  <a:pt x="175213" y="2957042"/>
                </a:lnTo>
                <a:lnTo>
                  <a:pt x="39688" y="2768908"/>
                </a:lnTo>
                <a:close/>
              </a:path>
            </a:pathLst>
          </a:custGeom>
          <a:gradFill>
            <a:gsLst>
              <a:gs pos="13000">
                <a:schemeClr val="bg1">
                  <a:alpha val="0"/>
                  <a:lumMod val="60000"/>
                </a:schemeClr>
              </a:gs>
              <a:gs pos="42000">
                <a:schemeClr val="bg1">
                  <a:alpha val="0"/>
                </a:schemeClr>
              </a:gs>
              <a:gs pos="74000">
                <a:srgbClr val="653172">
                  <a:alpha val="74000"/>
                  <a:lumMod val="87000"/>
                </a:srgbClr>
              </a:gs>
              <a:gs pos="100000">
                <a:srgbClr val="6A3371">
                  <a:lumMod val="42000"/>
                </a:srgb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2548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***Title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633046" y="443504"/>
            <a:ext cx="10863505" cy="900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[Inhoudsopgave]</a:t>
            </a:r>
          </a:p>
        </p:txBody>
      </p:sp>
      <p:sp>
        <p:nvSpPr>
          <p:cNvPr id="8" name="Placeholder 2 (JU-Free)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378800" y="1658220"/>
            <a:ext cx="10117751" cy="4320000"/>
          </a:xfrm>
        </p:spPr>
        <p:txBody>
          <a:bodyPr/>
          <a:lstStyle>
            <a:lvl1pPr marL="252000" indent="-2520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0" indent="0">
              <a:buClr>
                <a:schemeClr val="tx1"/>
              </a:buClr>
              <a:buFont typeface="+mj-lt"/>
              <a:buNone/>
              <a:defRPr>
                <a:solidFill>
                  <a:schemeClr val="tx1"/>
                </a:solidFill>
              </a:defRPr>
            </a:lvl2pPr>
            <a:lvl3pPr marL="252000" indent="0">
              <a:buClr>
                <a:schemeClr val="tx1"/>
              </a:buClr>
              <a:buNone/>
              <a:defRPr>
                <a:solidFill>
                  <a:schemeClr val="tx1"/>
                </a:solidFill>
              </a:defRPr>
            </a:lvl3pPr>
            <a:lvl4pPr marL="0" indent="0">
              <a:buClr>
                <a:schemeClr val="tx1"/>
              </a:buClr>
              <a:buFont typeface="+mj-lt"/>
              <a:buNone/>
              <a:defRPr b="0"/>
            </a:lvl4pPr>
            <a:lvl5pPr marL="0" indent="0">
              <a:buClr>
                <a:schemeClr val="tx1"/>
              </a:buClr>
              <a:buFont typeface="+mj-lt"/>
              <a:buNone/>
              <a:defRPr>
                <a:solidFill>
                  <a:schemeClr val="tx1"/>
                </a:solidFill>
              </a:defRPr>
            </a:lvl5pPr>
            <a:lvl6pPr marL="0" indent="0">
              <a:buClr>
                <a:schemeClr val="tx1"/>
              </a:buClr>
              <a:buFont typeface="+mj-lt"/>
              <a:buNone/>
              <a:defRPr>
                <a:solidFill>
                  <a:schemeClr val="tx1"/>
                </a:solidFill>
              </a:defRPr>
            </a:lvl6pPr>
            <a:lvl7pPr marL="0" indent="0">
              <a:buClr>
                <a:schemeClr val="tx1"/>
              </a:buClr>
              <a:buFont typeface="+mj-lt"/>
              <a:buNone/>
              <a:defRPr/>
            </a:lvl7pPr>
            <a:lvl8pPr marL="0" indent="0">
              <a:buClr>
                <a:schemeClr val="tx1"/>
              </a:buClr>
              <a:buFont typeface="+mj-lt"/>
              <a:buNone/>
              <a:defRPr/>
            </a:lvl8pPr>
            <a:lvl9pPr marL="0" indent="0">
              <a:buClr>
                <a:schemeClr val="tx1"/>
              </a:buClr>
              <a:buFont typeface="+mj-lt"/>
              <a:buNone/>
              <a:defRPr sz="2000"/>
            </a:lvl9pPr>
          </a:lstStyle>
          <a:p>
            <a:pPr lvl="0"/>
            <a:r>
              <a:rPr lang="nl-NL"/>
              <a:t>[Tekst]</a:t>
            </a:r>
          </a:p>
          <a:p>
            <a:pPr lvl="0"/>
            <a:r>
              <a:rPr lang="nl-NL"/>
              <a:t>JU-LEVEL1=Opsomming nummer 1e niveau</a:t>
            </a:r>
          </a:p>
          <a:p>
            <a:pPr lvl="1"/>
            <a:r>
              <a:rPr lang="nl-NL"/>
              <a:t>JU-LEVEL2=Basistekst</a:t>
            </a:r>
          </a:p>
          <a:p>
            <a:pPr lvl="2"/>
            <a:r>
              <a:rPr lang="nl-NL"/>
              <a:t>JU-LEVEL3=Zwevend 1e niveau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62709AAC-89D1-4FB7-BB36-B317EA9BF5DB}"/>
              </a:ext>
            </a:extLst>
          </p:cNvPr>
          <p:cNvSpPr>
            <a:spLocks noGrp="1" noSelect="1"/>
          </p:cNvSpPr>
          <p:nvPr>
            <p:ph type="dt" sz="half" idx="14"/>
          </p:nvPr>
        </p:nvSpPr>
        <p:spPr/>
        <p:txBody>
          <a:bodyPr/>
          <a:lstStyle/>
          <a:p>
            <a:fld id="{B99E97EC-6B94-4C44-A32B-B9B13972DD2A}" type="datetime1">
              <a:rPr lang="en-GB" smtClean="0"/>
              <a:t>08/12/2024</a:t>
            </a:fld>
            <a:r>
              <a:rPr lang="nl-NL"/>
              <a:t>  |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870E2A5D-CD36-4FD3-A780-E0F7FFA5F745}"/>
              </a:ext>
            </a:extLst>
          </p:cNvPr>
          <p:cNvSpPr>
            <a:spLocks noGrp="1" noSelect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nl-NL"/>
              <a:t>M. Minkman, lezing Ter Weel, nov 2023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3AE8379-12AE-4B58-9237-E9AA4481F363}"/>
              </a:ext>
            </a:extLst>
          </p:cNvPr>
          <p:cNvSpPr>
            <a:spLocks noGrp="1" noSelect="1"/>
          </p:cNvSpPr>
          <p:nvPr>
            <p:ph type="sldNum" sz="quarter" idx="16"/>
          </p:nvPr>
        </p:nvSpPr>
        <p:spPr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75118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ekst met vl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ars kader 1"/>
          <p:cNvSpPr>
            <a:spLocks noSelect="1"/>
          </p:cNvSpPr>
          <p:nvPr userDrawn="1"/>
        </p:nvSpPr>
        <p:spPr bwMode="gray">
          <a:xfrm>
            <a:off x="622800" y="619200"/>
            <a:ext cx="10908000" cy="502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2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926122" y="2133600"/>
            <a:ext cx="10136677" cy="1582615"/>
          </a:xfrm>
        </p:spPr>
        <p:txBody>
          <a:bodyPr anchor="ctr"/>
          <a:lstStyle>
            <a:lvl1pPr algn="ctr">
              <a:lnSpc>
                <a:spcPct val="100000"/>
              </a:lnSpc>
              <a:defRPr sz="6000" b="0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[Tekst accent zelf groen maken]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65C8253-D37C-4746-AD4E-5E27F6BEAFF1}"/>
              </a:ext>
            </a:extLst>
          </p:cNvPr>
          <p:cNvSpPr>
            <a:spLocks noGrp="1" noSelect="1"/>
          </p:cNvSpPr>
          <p:nvPr>
            <p:ph type="dt" sz="half" idx="10"/>
          </p:nvPr>
        </p:nvSpPr>
        <p:spPr/>
        <p:txBody>
          <a:bodyPr/>
          <a:lstStyle/>
          <a:p>
            <a:fld id="{F522F0ED-97E2-435A-9C43-973C489244E8}" type="datetime1">
              <a:rPr lang="en-GB" smtClean="0"/>
              <a:t>08/12/2024</a:t>
            </a:fld>
            <a:r>
              <a:rPr lang="nl-NL"/>
              <a:t>  |</a:t>
            </a:r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355B0AC-02BC-486B-8ABF-D3E602D0A317}"/>
              </a:ext>
            </a:extLst>
          </p:cNvPr>
          <p:cNvSpPr>
            <a:spLocks noGrp="1" noSelect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/>
              <a:t>M. Minkman, lezing Ter Weel, nov 2023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2803F5A-147D-4615-A4CC-35E4148E0EB6}"/>
              </a:ext>
            </a:extLst>
          </p:cNvPr>
          <p:cNvSpPr>
            <a:spLocks noGrp="1" noSelect="1"/>
          </p:cNvSpPr>
          <p:nvPr>
            <p:ph type="sldNum" sz="quarter" idx="12"/>
          </p:nvPr>
        </p:nvSpPr>
        <p:spPr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4070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 met gestippeld vlak (Groen) en paarse wo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A74E3B55-6D11-4E50-958A-6D8AA25EEA96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641350" y="638969"/>
            <a:ext cx="10909300" cy="5580062"/>
          </a:xfrm>
          <a:prstGeom prst="rect">
            <a:avLst/>
          </a:prstGeom>
          <a:pattFill prst="pct50">
            <a:fgClr>
              <a:schemeClr val="tx2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Driehoek 2 (PHJU)">
            <a:extLst>
              <a:ext uri="{FF2B5EF4-FFF2-40B4-BE49-F238E27FC236}">
                <a16:creationId xmlns:a16="http://schemas.microsoft.com/office/drawing/2014/main" id="{9783D76F-9BEF-4D4E-8B3D-AE072A583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body" idx="1001" hasCustomPrompt="1"/>
            <p:custDataLst>
              <p:custData r:id="rId1"/>
            </p:custDataLst>
          </p:nvPr>
        </p:nvSpPr>
        <p:spPr bwMode="gray">
          <a:xfrm rot="10800000">
            <a:off x="5909412" y="691858"/>
            <a:ext cx="345681" cy="29800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4" name="Placeholder 6">
            <a:extLst>
              <a:ext uri="{FF2B5EF4-FFF2-40B4-BE49-F238E27FC236}">
                <a16:creationId xmlns:a16="http://schemas.microsoft.com/office/drawing/2014/main" id="{5A97FE78-AA1B-413D-A96F-C1B2D7DC4DDB}"/>
              </a:ext>
            </a:extLst>
          </p:cNvPr>
          <p:cNvSpPr>
            <a:spLocks noGrp="1" noSelect="1"/>
          </p:cNvSpPr>
          <p:nvPr>
            <p:ph type="body" idx="1000" hasCustomPrompt="1"/>
            <p:custDataLst>
              <p:custData r:id="rId2"/>
            </p:custDataLst>
          </p:nvPr>
        </p:nvSpPr>
        <p:spPr bwMode="gray">
          <a:xfrm>
            <a:off x="5523011" y="436458"/>
            <a:ext cx="1107615" cy="3590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52000" tIns="54000" rIns="252000" bIns="54000" rtlCol="0" anchor="ctr">
            <a:spAutoFit/>
          </a:bodyPr>
          <a:lstStyle>
            <a:lvl1pPr marL="0" indent="-342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algn="ctr"/>
            <a:r>
              <a:rPr lang="nl-NL" sz="1400"/>
              <a:t>[Tekst]</a:t>
            </a:r>
          </a:p>
        </p:txBody>
      </p:sp>
    </p:spTree>
    <p:extLst>
      <p:ext uri="{BB962C8B-B14F-4D97-AF65-F5344CB8AC3E}">
        <p14:creationId xmlns:p14="http://schemas.microsoft.com/office/powerpoint/2010/main" val="17963270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lk met tekst en br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ars kader 1"/>
          <p:cNvSpPr>
            <a:spLocks noSelect="1"/>
          </p:cNvSpPr>
          <p:nvPr userDrawn="1"/>
        </p:nvSpPr>
        <p:spPr bwMode="gray">
          <a:xfrm>
            <a:off x="622800" y="619200"/>
            <a:ext cx="10908000" cy="558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Driehoek 2 (PHJU)">
            <a:extLst>
              <a:ext uri="{FF2B5EF4-FFF2-40B4-BE49-F238E27FC236}">
                <a16:creationId xmlns:a16="http://schemas.microsoft.com/office/drawing/2014/main" id="{6FF2A31D-21EA-B043-959D-93E709AD6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 userDrawn="1">
            <p:ph type="body" idx="1001" hasCustomPrompt="1"/>
            <p:custDataLst>
              <p:custData r:id="rId1"/>
            </p:custDataLst>
          </p:nvPr>
        </p:nvSpPr>
        <p:spPr bwMode="gray">
          <a:xfrm rot="10800000">
            <a:off x="5909412" y="691858"/>
            <a:ext cx="345681" cy="298001"/>
          </a:xfrm>
          <a:prstGeom prst="triangle">
            <a:avLst/>
          </a:prstGeom>
          <a:solidFill>
            <a:srgbClr val="C2C7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2" name="Title 3"/>
          <p:cNvSpPr>
            <a:spLocks noGrp="1" noSelect="1"/>
          </p:cNvSpPr>
          <p:nvPr userDrawn="1">
            <p:ph type="title" hasCustomPrompt="1"/>
          </p:nvPr>
        </p:nvSpPr>
        <p:spPr bwMode="gray">
          <a:xfrm>
            <a:off x="1566000" y="1706400"/>
            <a:ext cx="9064800" cy="3252462"/>
          </a:xfrm>
        </p:spPr>
        <p:txBody>
          <a:bodyPr anchor="t"/>
          <a:lstStyle>
            <a:lvl1pPr algn="ctr">
              <a:lnSpc>
                <a:spcPct val="100000"/>
              </a:lnSpc>
              <a:defRPr sz="3000" b="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nl-NL"/>
              <a:t>[Tekst accent zelf groen maken]</a:t>
            </a:r>
          </a:p>
        </p:txBody>
      </p:sp>
      <p:sp>
        <p:nvSpPr>
          <p:cNvPr id="10" name="Naam 4 (JU-Free)"/>
          <p:cNvSpPr>
            <a:spLocks noGrp="1"/>
          </p:cNvSpPr>
          <p:nvPr userDrawn="1">
            <p:ph type="body" sz="quarter" idx="13" hasCustomPrompt="1"/>
          </p:nvPr>
        </p:nvSpPr>
        <p:spPr bwMode="gray">
          <a:xfrm>
            <a:off x="1566000" y="5146919"/>
            <a:ext cx="9064800" cy="820128"/>
          </a:xfrm>
        </p:spPr>
        <p:txBody>
          <a:bodyPr/>
          <a:lstStyle>
            <a:lvl1pPr marL="252000" indent="-252000" algn="ctr">
              <a:lnSpc>
                <a:spcPct val="100000"/>
              </a:lnSpc>
              <a:buClr>
                <a:schemeClr val="tx2"/>
              </a:buClr>
              <a:buFont typeface="Trebuchet MS" panose="020B0603020202020204" pitchFamily="34" charset="0"/>
              <a:buChar char="—"/>
              <a:defRPr sz="3000" b="1"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—"/>
              <a:defRPr kumimoji="0" sz="3000" b="1" i="0" u="none" baseline="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—"/>
              <a:defRPr kumimoji="0" sz="3000" b="1" i="0" u="none" baseline="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—"/>
              <a:defRPr kumimoji="0" sz="3000" b="1" i="0" u="none" baseline="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—"/>
              <a:defRPr kumimoji="0" sz="3000" b="1" i="0" u="none" baseline="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—"/>
              <a:defRPr kumimoji="0" sz="3000" b="1" i="0" u="none" baseline="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—"/>
              <a:defRPr kumimoji="0" sz="3000" b="1" i="0" u="none" baseline="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—"/>
              <a:defRPr kumimoji="0" sz="3000" b="1" i="0" u="none" baseline="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—"/>
              <a:defRPr kumimoji="0" sz="3000" b="1" i="0" u="none" baseline="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lvl="0"/>
            <a:r>
              <a:rPr lang="nl-NL"/>
              <a:t>[Naam]</a:t>
            </a:r>
          </a:p>
          <a:p>
            <a:pPr lvl="0"/>
            <a:r>
              <a:rPr lang="nl-NL"/>
              <a:t>JU-LEVEL1=Naam</a:t>
            </a:r>
          </a:p>
        </p:txBody>
      </p:sp>
      <p:sp>
        <p:nvSpPr>
          <p:cNvPr id="5" name="Slide Number Placeholder 5"/>
          <p:cNvSpPr>
            <a:spLocks noGrp="1" noSelect="1"/>
          </p:cNvSpPr>
          <p:nvPr userDrawn="1">
            <p:ph type="sldNum" sz="quarter" idx="12"/>
          </p:nvPr>
        </p:nvSpPr>
        <p:spPr bwMode="gray"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3" name="Placeholder 6">
            <a:extLst>
              <a:ext uri="{FF2B5EF4-FFF2-40B4-BE49-F238E27FC236}">
                <a16:creationId xmlns:a16="http://schemas.microsoft.com/office/drawing/2014/main" id="{37D095C8-0A0D-498F-8802-9CB9E201B91E}"/>
              </a:ext>
            </a:extLst>
          </p:cNvPr>
          <p:cNvSpPr>
            <a:spLocks noGrp="1" noSelect="1"/>
          </p:cNvSpPr>
          <p:nvPr userDrawn="1">
            <p:ph type="body" idx="1000" hasCustomPrompt="1"/>
            <p:custDataLst>
              <p:custData r:id="rId2"/>
            </p:custDataLst>
          </p:nvPr>
        </p:nvSpPr>
        <p:spPr>
          <a:xfrm>
            <a:off x="5523011" y="436458"/>
            <a:ext cx="1107615" cy="359019"/>
          </a:xfrm>
          <a:prstGeom prst="roundRect">
            <a:avLst/>
          </a:prstGeom>
          <a:solidFill>
            <a:srgbClr val="C4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52000" tIns="54000" rIns="252000" bIns="54000" rtlCol="0" anchor="ctr">
            <a:spAutoFit/>
          </a:bodyPr>
          <a:lstStyle>
            <a:lvl1pPr marL="0" indent="-342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algn="ctr"/>
            <a:r>
              <a:rPr lang="nl-NL" sz="1400"/>
              <a:t>[Tekst]</a:t>
            </a:r>
          </a:p>
        </p:txBody>
      </p:sp>
    </p:spTree>
    <p:extLst>
      <p:ext uri="{BB962C8B-B14F-4D97-AF65-F5344CB8AC3E}">
        <p14:creationId xmlns:p14="http://schemas.microsoft.com/office/powerpoint/2010/main" val="37435586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aster (PHJU) 1">
            <a:extLst>
              <a:ext uri="{FF2B5EF4-FFF2-40B4-BE49-F238E27FC236}">
                <a16:creationId xmlns:a16="http://schemas.microsoft.com/office/drawing/2014/main" id="{47D2F88B-7FAB-CC45-A3C0-C1F2C1959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 userDrawn="1">
            <p:ph type="body" idx="1000" hasCustomPrompt="1"/>
            <p:custDataLst>
              <p:custData r:id="rId1"/>
            </p:custDataLst>
          </p:nvPr>
        </p:nvSpPr>
        <p:spPr bwMode="gray">
          <a:xfrm rot="10800000" flipH="1">
            <a:off x="623888" y="620710"/>
            <a:ext cx="10909300" cy="558006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60000"/>
                </a:schemeClr>
              </a:gs>
              <a:gs pos="40000">
                <a:schemeClr val="bg1">
                  <a:alpha val="0"/>
                </a:schemeClr>
              </a:gs>
              <a:gs pos="87000">
                <a:srgbClr val="6A3171">
                  <a:lumMod val="92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15" name="Picture Placeholder 2"/>
          <p:cNvSpPr>
            <a:spLocks noGrp="1" noSelect="1"/>
          </p:cNvSpPr>
          <p:nvPr>
            <p:ph type="pic" sz="quarter" idx="16" hasCustomPrompt="1"/>
          </p:nvPr>
        </p:nvSpPr>
        <p:spPr bwMode="gray">
          <a:xfrm>
            <a:off x="622800" y="619200"/>
            <a:ext cx="10908000" cy="5580000"/>
          </a:xfrm>
        </p:spPr>
        <p:txBody>
          <a:bodyPr/>
          <a:lstStyle>
            <a:lvl1pPr marL="0" indent="0" algn="r">
              <a:buFontTx/>
              <a:buNone/>
              <a:defRPr baseline="0"/>
            </a:lvl1pPr>
          </a:lstStyle>
          <a:p>
            <a:r>
              <a:rPr lang="nl-NL"/>
              <a:t>[Klik in dit vak en voeg via Invoegen | Afbeeldingen een afbeelding in. </a:t>
            </a:r>
            <a:br>
              <a:rPr lang="nl-NL"/>
            </a:br>
            <a:r>
              <a:rPr lang="nl-NL"/>
              <a:t>Na plaatsen klik in de afbeelding met de rechtermuisknop en kies Naar achtergrond]</a:t>
            </a:r>
          </a:p>
        </p:txBody>
      </p:sp>
      <p:sp>
        <p:nvSpPr>
          <p:cNvPr id="2" name="Title 3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918000" y="3980802"/>
            <a:ext cx="6372463" cy="1064433"/>
          </a:xfrm>
        </p:spPr>
        <p:txBody>
          <a:bodyPr anchor="b"/>
          <a:lstStyle>
            <a:lvl1pPr algn="l"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nl-NL"/>
              <a:t>[Titel]</a:t>
            </a:r>
          </a:p>
        </p:txBody>
      </p:sp>
      <p:sp>
        <p:nvSpPr>
          <p:cNvPr id="3" name="Subtitle 4"/>
          <p:cNvSpPr>
            <a:spLocks noGrp="1" noSelect="1"/>
          </p:cNvSpPr>
          <p:nvPr>
            <p:ph type="subTitle" idx="1" hasCustomPrompt="1"/>
          </p:nvPr>
        </p:nvSpPr>
        <p:spPr bwMode="gray">
          <a:xfrm>
            <a:off x="918831" y="5038983"/>
            <a:ext cx="6372463" cy="951504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6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[Subtitel]</a:t>
            </a:r>
          </a:p>
        </p:txBody>
      </p:sp>
    </p:spTree>
    <p:extLst>
      <p:ext uri="{BB962C8B-B14F-4D97-AF65-F5344CB8AC3E}">
        <p14:creationId xmlns:p14="http://schemas.microsoft.com/office/powerpoint/2010/main" val="6353011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blauw kader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891717" y="1643654"/>
            <a:ext cx="4320000" cy="1260000"/>
          </a:xfrm>
        </p:spPr>
        <p:txBody>
          <a:bodyPr/>
          <a:lstStyle>
            <a:lvl1pPr>
              <a:defRPr sz="3000" b="0" baseline="0"/>
            </a:lvl1pPr>
          </a:lstStyle>
          <a:p>
            <a:r>
              <a:rPr lang="nl-NL"/>
              <a:t>[Titel]</a:t>
            </a:r>
          </a:p>
        </p:txBody>
      </p:sp>
      <p:sp>
        <p:nvSpPr>
          <p:cNvPr id="7" name="Frame text 2 (JU-Free)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91717" y="2905125"/>
            <a:ext cx="4320000" cy="2780058"/>
          </a:xfrm>
        </p:spPr>
        <p:txBody>
          <a:bodyPr lIns="43200"/>
          <a:lstStyle>
            <a:lvl1pPr marL="0" indent="0">
              <a:buNone/>
              <a:defRPr b="0"/>
            </a:lvl1pPr>
            <a:lvl2pPr marL="0" indent="0">
              <a:buNone/>
              <a:defRPr b="0"/>
            </a:lvl2pPr>
            <a:lvl3pPr marL="0" indent="0">
              <a:buFont typeface="Arial" panose="020B0604020202020204" pitchFamily="34" charset="0"/>
              <a:buNone/>
              <a:defRPr b="0"/>
            </a:lvl3pPr>
            <a:lvl4pPr marL="0" indent="0">
              <a:buFont typeface="Arial" panose="020B0604020202020204" pitchFamily="34" charset="0"/>
              <a:buNone/>
              <a:defRPr b="0"/>
            </a:lvl4pPr>
            <a:lvl5pPr marL="0" indent="0">
              <a:buFont typeface="Arial" panose="020B0604020202020204" pitchFamily="34" charset="0"/>
              <a:buNone/>
              <a:defRPr b="0"/>
            </a:lvl5pPr>
            <a:lvl6pPr marL="0" indent="0">
              <a:buFont typeface="Arial" panose="020B0604020202020204" pitchFamily="34" charset="0"/>
              <a:buNone/>
              <a:defRPr b="0"/>
            </a:lvl6pPr>
            <a:lvl7pPr marL="0" indent="0">
              <a:buFont typeface="Arial" panose="020B0604020202020204" pitchFamily="34" charset="0"/>
              <a:buNone/>
              <a:defRPr b="0"/>
            </a:lvl7pPr>
            <a:lvl8pPr marL="0" indent="0">
              <a:buFont typeface="Arial" panose="020B0604020202020204" pitchFamily="34" charset="0"/>
              <a:buNone/>
              <a:defRPr b="0"/>
            </a:lvl8pPr>
            <a:lvl9pPr marL="0" indent="0">
              <a:buFont typeface="Arial" panose="020B0604020202020204" pitchFamily="34" charset="0"/>
              <a:buNone/>
              <a:defRPr b="0"/>
            </a:lvl9pPr>
          </a:lstStyle>
          <a:p>
            <a:pPr lvl="0"/>
            <a:r>
              <a:rPr lang="nl-NL"/>
              <a:t>[Tekst]</a:t>
            </a:r>
          </a:p>
          <a:p>
            <a:pPr lvl="0"/>
            <a:r>
              <a:rPr lang="nl-NL"/>
              <a:t>JU-LEVEL1=Basistekst</a:t>
            </a:r>
          </a:p>
        </p:txBody>
      </p:sp>
      <p:sp>
        <p:nvSpPr>
          <p:cNvPr id="11" name="Frame picture 3"/>
          <p:cNvSpPr>
            <a:spLocks noGrp="1" noSelect="1"/>
          </p:cNvSpPr>
          <p:nvPr>
            <p:ph type="pic" sz="quarter" idx="16" hasCustomPrompt="1"/>
          </p:nvPr>
        </p:nvSpPr>
        <p:spPr bwMode="gray">
          <a:xfrm>
            <a:off x="6242400" y="0"/>
            <a:ext cx="5950800" cy="6858000"/>
          </a:xfrm>
        </p:spPr>
        <p:txBody>
          <a:bodyPr/>
          <a:lstStyle>
            <a:lvl1pPr marL="0" indent="0" algn="r">
              <a:lnSpc>
                <a:spcPct val="100000"/>
              </a:lnSpc>
              <a:buFontTx/>
              <a:buNone/>
              <a:defRPr baseline="0"/>
            </a:lvl1pPr>
          </a:lstStyle>
          <a:p>
            <a:r>
              <a:rPr lang="nl-NL"/>
              <a:t>[Klik in dit vak en voeg via Invoegen | Afbeeldingen </a:t>
            </a:r>
            <a:br>
              <a:rPr lang="nl-NL"/>
            </a:br>
            <a:r>
              <a:rPr lang="nl-NL"/>
              <a:t>een afbeelding in. Na plaatsen klik in de afbeelding met de rechtermuisknop en kies Naar achtergrond]</a:t>
            </a:r>
          </a:p>
        </p:txBody>
      </p:sp>
      <p:sp>
        <p:nvSpPr>
          <p:cNvPr id="14" name="Blauw kader (PHJU)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 userDrawn="1">
            <p:ph type="body" idx="1000" hasCustomPrompt="1"/>
            <p:custDataLst>
              <p:custData r:id="rId1"/>
            </p:custDataLst>
          </p:nvPr>
        </p:nvSpPr>
        <p:spPr bwMode="gray">
          <a:xfrm>
            <a:off x="5950800" y="1260000"/>
            <a:ext cx="5583600" cy="419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8" name="Frame text 5 (JU-Free)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349542" y="1681200"/>
            <a:ext cx="4320000" cy="3200400"/>
          </a:xfrm>
        </p:spPr>
        <p:txBody>
          <a:bodyPr lIns="43200"/>
          <a:lstStyle>
            <a:lvl1pPr marL="0" indent="0">
              <a:buNone/>
              <a:defRPr b="1"/>
            </a:lvl1pPr>
            <a:lvl2pPr marL="342000" indent="-342000">
              <a:buClr>
                <a:schemeClr val="tx1"/>
              </a:buClr>
              <a:buFont typeface="+mj-lt"/>
              <a:buAutoNum type="arabicPeriod"/>
              <a:defRPr b="0"/>
            </a:lvl2pPr>
            <a:lvl3pPr marL="0" indent="0">
              <a:buFont typeface="Arial" panose="020B0604020202020204" pitchFamily="34" charset="0"/>
              <a:buNone/>
              <a:defRPr b="0"/>
            </a:lvl3pPr>
            <a:lvl4pPr marL="0" indent="0">
              <a:buFont typeface="Arial" panose="020B0604020202020204" pitchFamily="34" charset="0"/>
              <a:buNone/>
              <a:defRPr b="0"/>
            </a:lvl4pPr>
            <a:lvl5pPr marL="0" indent="0">
              <a:buFont typeface="Arial" panose="020B0604020202020204" pitchFamily="34" charset="0"/>
              <a:buNone/>
              <a:defRPr b="0"/>
            </a:lvl5pPr>
            <a:lvl6pPr marL="0" indent="0">
              <a:buFont typeface="Arial" panose="020B0604020202020204" pitchFamily="34" charset="0"/>
              <a:buNone/>
              <a:defRPr b="0"/>
            </a:lvl6pPr>
            <a:lvl7pPr marL="0" indent="0">
              <a:buFont typeface="Arial" panose="020B0604020202020204" pitchFamily="34" charset="0"/>
              <a:buNone/>
              <a:defRPr b="0"/>
            </a:lvl7pPr>
            <a:lvl8pPr marL="0" indent="0">
              <a:buFont typeface="Arial" panose="020B0604020202020204" pitchFamily="34" charset="0"/>
              <a:buNone/>
              <a:defRPr b="0"/>
            </a:lvl8pPr>
            <a:lvl9pPr marL="0" indent="0">
              <a:buFont typeface="Arial" panose="020B0604020202020204" pitchFamily="34" charset="0"/>
              <a:buNone/>
              <a:defRPr b="0"/>
            </a:lvl9pPr>
          </a:lstStyle>
          <a:p>
            <a:pPr lvl="0"/>
            <a:r>
              <a:rPr lang="nl-NL"/>
              <a:t>[Kopje]</a:t>
            </a:r>
          </a:p>
          <a:p>
            <a:pPr lvl="0"/>
            <a:r>
              <a:rPr lang="nl-NL"/>
              <a:t>JU-LEVEL1=Kopje</a:t>
            </a:r>
          </a:p>
          <a:p>
            <a:pPr lvl="1"/>
            <a:r>
              <a:rPr lang="nl-NL"/>
              <a:t>JU-LEVEL2=Opsomming nummer 1e niveau</a:t>
            </a:r>
          </a:p>
          <a:p>
            <a:pPr lvl="2"/>
            <a:r>
              <a:rPr lang="nl-NL"/>
              <a:t>JU-LEVEL3=Basistekst</a:t>
            </a:r>
          </a:p>
        </p:txBody>
      </p:sp>
      <p:sp>
        <p:nvSpPr>
          <p:cNvPr id="4" name="Koptekst groen 6 (JU-Free)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19125" y="466725"/>
            <a:ext cx="4343400" cy="216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300">
                <a:solidFill>
                  <a:schemeClr val="tx2"/>
                </a:solidFill>
                <a:latin typeface="+mj-lt"/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9pPr>
          </a:lstStyle>
          <a:p>
            <a:pPr lvl="0"/>
            <a:r>
              <a:rPr lang="nl-NL"/>
              <a:t>[Kopje]</a:t>
            </a:r>
          </a:p>
          <a:p>
            <a:pPr lvl="0"/>
            <a:r>
              <a:rPr lang="nl-NL"/>
              <a:t>JU-LEVEL1=Kopje</a:t>
            </a:r>
          </a:p>
        </p:txBody>
      </p:sp>
    </p:spTree>
    <p:extLst>
      <p:ext uri="{BB962C8B-B14F-4D97-AF65-F5344CB8AC3E}">
        <p14:creationId xmlns:p14="http://schemas.microsoft.com/office/powerpoint/2010/main" val="30557302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et tekst en foto met r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aster (PHJU) 1">
            <a:extLst>
              <a:ext uri="{FF2B5EF4-FFF2-40B4-BE49-F238E27FC236}">
                <a16:creationId xmlns:a16="http://schemas.microsoft.com/office/drawing/2014/main" id="{79AC1F9B-2E49-6441-A61A-F42AB5E14A72}"/>
              </a:ext>
            </a:extLst>
          </p:cNvPr>
          <p:cNvSpPr>
            <a:spLocks noGrp="1" noSelect="1"/>
          </p:cNvSpPr>
          <p:nvPr userDrawn="1">
            <p:ph type="body" idx="1000" hasCustomPrompt="1"/>
            <p:custDataLst>
              <p:custData r:id="rId1"/>
            </p:custDataLst>
          </p:nvPr>
        </p:nvSpPr>
        <p:spPr bwMode="gray">
          <a:xfrm rot="5400000" flipH="1">
            <a:off x="104773" y="-104777"/>
            <a:ext cx="6858002" cy="706755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60000"/>
                </a:schemeClr>
              </a:gs>
              <a:gs pos="29000">
                <a:schemeClr val="bg1">
                  <a:alpha val="0"/>
                </a:schemeClr>
              </a:gs>
              <a:gs pos="70000">
                <a:srgbClr val="653172">
                  <a:alpha val="74000"/>
                  <a:lumMod val="87000"/>
                </a:srgbClr>
              </a:gs>
              <a:gs pos="100000">
                <a:srgbClr val="6A3371">
                  <a:lumMod val="42000"/>
                </a:srgb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2" name="Title 2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7434375" y="1976850"/>
            <a:ext cx="3906000" cy="1940400"/>
          </a:xfrm>
        </p:spPr>
        <p:txBody>
          <a:bodyPr anchor="b"/>
          <a:lstStyle>
            <a:lvl1pPr>
              <a:defRPr sz="4000" b="0" baseline="0"/>
            </a:lvl1pPr>
          </a:lstStyle>
          <a:p>
            <a:r>
              <a:rPr lang="nl-NL"/>
              <a:t>[Titel]</a:t>
            </a:r>
          </a:p>
        </p:txBody>
      </p:sp>
      <p:sp>
        <p:nvSpPr>
          <p:cNvPr id="7" name="Frame text 3 (JU-Free)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377225" y="4536825"/>
            <a:ext cx="4273200" cy="1422000"/>
          </a:xfrm>
        </p:spPr>
        <p:txBody>
          <a:bodyPr lIns="43200"/>
          <a:lstStyle>
            <a:lvl1pPr marL="0" indent="0">
              <a:buNone/>
              <a:defRPr b="0">
                <a:solidFill>
                  <a:schemeClr val="bg2"/>
                </a:solidFill>
              </a:defRPr>
            </a:lvl1pPr>
            <a:lvl2pPr marL="0" indent="0">
              <a:buNone/>
              <a:defRPr b="0">
                <a:solidFill>
                  <a:schemeClr val="bg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5pPr>
            <a:lvl6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6pPr>
            <a:lvl7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7pPr>
            <a:lvl8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8pPr>
            <a:lvl9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9pPr>
          </a:lstStyle>
          <a:p>
            <a:pPr lvl="0"/>
            <a:r>
              <a:rPr lang="nl-NL"/>
              <a:t>[Tekst]</a:t>
            </a:r>
          </a:p>
          <a:p>
            <a:pPr lvl="0"/>
            <a:r>
              <a:rPr lang="nl-NL"/>
              <a:t>JU-LEVEL1=Basistekst</a:t>
            </a:r>
          </a:p>
        </p:txBody>
      </p:sp>
      <p:sp>
        <p:nvSpPr>
          <p:cNvPr id="6" name="Slide Number Placeholder 4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Frame picture 5"/>
          <p:cNvSpPr>
            <a:spLocks noGrp="1" noSelect="1"/>
          </p:cNvSpPr>
          <p:nvPr>
            <p:ph type="pic" sz="quarter" idx="16" hasCustomPrompt="1"/>
          </p:nvPr>
        </p:nvSpPr>
        <p:spPr bwMode="gray">
          <a:xfrm>
            <a:off x="-6914" y="0"/>
            <a:ext cx="7066800" cy="6858000"/>
          </a:xfrm>
        </p:spPr>
        <p:txBody>
          <a:bodyPr/>
          <a:lstStyle>
            <a:lvl1pPr marL="0" indent="0" algn="r">
              <a:lnSpc>
                <a:spcPct val="100000"/>
              </a:lnSpc>
              <a:buFontTx/>
              <a:buNone/>
              <a:defRPr baseline="0"/>
            </a:lvl1pPr>
          </a:lstStyle>
          <a:p>
            <a:r>
              <a:rPr lang="nl-NL"/>
              <a:t>[Klik in dit vak en voeg via Invoegen | Afbeeldingen </a:t>
            </a:r>
            <a:br>
              <a:rPr lang="nl-NL"/>
            </a:br>
            <a:r>
              <a:rPr lang="nl-NL"/>
              <a:t>een afbeelding in. Na plaatsen klik in de afbeelding met de rechtermuisknop en kies Naar achtergrond]</a:t>
            </a:r>
          </a:p>
        </p:txBody>
      </p:sp>
      <p:sp>
        <p:nvSpPr>
          <p:cNvPr id="11" name="Koptekst groen 6 (JU-Free)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7419975" y="466725"/>
            <a:ext cx="4343400" cy="216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300">
                <a:solidFill>
                  <a:schemeClr val="tx2"/>
                </a:solidFill>
                <a:latin typeface="+mj-lt"/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9pPr>
          </a:lstStyle>
          <a:p>
            <a:pPr lvl="0"/>
            <a:r>
              <a:rPr lang="nl-NL"/>
              <a:t>[Kopje]</a:t>
            </a:r>
          </a:p>
          <a:p>
            <a:pPr lvl="0"/>
            <a:r>
              <a:rPr lang="nl-NL"/>
              <a:t>JU-LEVEL1=Kopje</a:t>
            </a:r>
          </a:p>
        </p:txBody>
      </p:sp>
      <p:sp>
        <p:nvSpPr>
          <p:cNvPr id="29" name="Frame 7">
            <a:extLst>
              <a:ext uri="{FF2B5EF4-FFF2-40B4-BE49-F238E27FC236}">
                <a16:creationId xmlns:a16="http://schemas.microsoft.com/office/drawing/2014/main" id="{9FA2B460-3540-4CCA-91B3-CFE18138E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 userDrawn="1">
            <p:ph type="body" idx="1002" hasCustomPrompt="1"/>
            <p:custDataLst>
              <p:custData r:id="rId2"/>
            </p:custDataLst>
          </p:nvPr>
        </p:nvSpPr>
        <p:spPr bwMode="auto">
          <a:xfrm>
            <a:off x="447675" y="6378575"/>
            <a:ext cx="654050" cy="358775"/>
          </a:xfrm>
          <a:custGeom>
            <a:avLst/>
            <a:gdLst>
              <a:gd name="T0" fmla="*/ 2024 w 2060"/>
              <a:gd name="T1" fmla="*/ 220 h 1133"/>
              <a:gd name="T2" fmla="*/ 1958 w 2060"/>
              <a:gd name="T3" fmla="*/ 221 h 1133"/>
              <a:gd name="T4" fmla="*/ 1912 w 2060"/>
              <a:gd name="T5" fmla="*/ 182 h 1133"/>
              <a:gd name="T6" fmla="*/ 1762 w 2060"/>
              <a:gd name="T7" fmla="*/ 122 h 1133"/>
              <a:gd name="T8" fmla="*/ 1687 w 2060"/>
              <a:gd name="T9" fmla="*/ 270 h 1133"/>
              <a:gd name="T10" fmla="*/ 1467 w 2060"/>
              <a:gd name="T11" fmla="*/ 484 h 1133"/>
              <a:gd name="T12" fmla="*/ 1474 w 2060"/>
              <a:gd name="T13" fmla="*/ 539 h 1133"/>
              <a:gd name="T14" fmla="*/ 1391 w 2060"/>
              <a:gd name="T15" fmla="*/ 633 h 1133"/>
              <a:gd name="T16" fmla="*/ 1349 w 2060"/>
              <a:gd name="T17" fmla="*/ 591 h 1133"/>
              <a:gd name="T18" fmla="*/ 1191 w 2060"/>
              <a:gd name="T19" fmla="*/ 563 h 1133"/>
              <a:gd name="T20" fmla="*/ 991 w 2060"/>
              <a:gd name="T21" fmla="*/ 559 h 1133"/>
              <a:gd name="T22" fmla="*/ 679 w 2060"/>
              <a:gd name="T23" fmla="*/ 476 h 1133"/>
              <a:gd name="T24" fmla="*/ 646 w 2060"/>
              <a:gd name="T25" fmla="*/ 477 h 1133"/>
              <a:gd name="T26" fmla="*/ 318 w 2060"/>
              <a:gd name="T27" fmla="*/ 380 h 1133"/>
              <a:gd name="T28" fmla="*/ 197 w 2060"/>
              <a:gd name="T29" fmla="*/ 248 h 1133"/>
              <a:gd name="T30" fmla="*/ 142 w 2060"/>
              <a:gd name="T31" fmla="*/ 141 h 1133"/>
              <a:gd name="T32" fmla="*/ 8 w 2060"/>
              <a:gd name="T33" fmla="*/ 36 h 1133"/>
              <a:gd name="T34" fmla="*/ 104 w 2060"/>
              <a:gd name="T35" fmla="*/ 18 h 1133"/>
              <a:gd name="T36" fmla="*/ 142 w 2060"/>
              <a:gd name="T37" fmla="*/ 20 h 1133"/>
              <a:gd name="T38" fmla="*/ 219 w 2060"/>
              <a:gd name="T39" fmla="*/ 129 h 1133"/>
              <a:gd name="T40" fmla="*/ 311 w 2060"/>
              <a:gd name="T41" fmla="*/ 247 h 1133"/>
              <a:gd name="T42" fmla="*/ 402 w 2060"/>
              <a:gd name="T43" fmla="*/ 292 h 1133"/>
              <a:gd name="T44" fmla="*/ 476 w 2060"/>
              <a:gd name="T45" fmla="*/ 332 h 1133"/>
              <a:gd name="T46" fmla="*/ 660 w 2060"/>
              <a:gd name="T47" fmla="*/ 359 h 1133"/>
              <a:gd name="T48" fmla="*/ 677 w 2060"/>
              <a:gd name="T49" fmla="*/ 312 h 1133"/>
              <a:gd name="T50" fmla="*/ 802 w 2060"/>
              <a:gd name="T51" fmla="*/ 300 h 1133"/>
              <a:gd name="T52" fmla="*/ 804 w 2060"/>
              <a:gd name="T53" fmla="*/ 358 h 1133"/>
              <a:gd name="T54" fmla="*/ 754 w 2060"/>
              <a:gd name="T55" fmla="*/ 416 h 1133"/>
              <a:gd name="T56" fmla="*/ 758 w 2060"/>
              <a:gd name="T57" fmla="*/ 427 h 1133"/>
              <a:gd name="T58" fmla="*/ 960 w 2060"/>
              <a:gd name="T59" fmla="*/ 516 h 1133"/>
              <a:gd name="T60" fmla="*/ 1010 w 2060"/>
              <a:gd name="T61" fmla="*/ 506 h 1133"/>
              <a:gd name="T62" fmla="*/ 1036 w 2060"/>
              <a:gd name="T63" fmla="*/ 508 h 1133"/>
              <a:gd name="T64" fmla="*/ 1158 w 2060"/>
              <a:gd name="T65" fmla="*/ 503 h 1133"/>
              <a:gd name="T66" fmla="*/ 1290 w 2060"/>
              <a:gd name="T67" fmla="*/ 461 h 1133"/>
              <a:gd name="T68" fmla="*/ 1355 w 2060"/>
              <a:gd name="T69" fmla="*/ 431 h 1133"/>
              <a:gd name="T70" fmla="*/ 1532 w 2060"/>
              <a:gd name="T71" fmla="*/ 227 h 1133"/>
              <a:gd name="T72" fmla="*/ 1600 w 2060"/>
              <a:gd name="T73" fmla="*/ 164 h 1133"/>
              <a:gd name="T74" fmla="*/ 1907 w 2060"/>
              <a:gd name="T75" fmla="*/ 121 h 1133"/>
              <a:gd name="T76" fmla="*/ 612 w 2060"/>
              <a:gd name="T77" fmla="*/ 814 h 1133"/>
              <a:gd name="T78" fmla="*/ 614 w 2060"/>
              <a:gd name="T79" fmla="*/ 1130 h 1133"/>
              <a:gd name="T80" fmla="*/ 1345 w 2060"/>
              <a:gd name="T81" fmla="*/ 863 h 1133"/>
              <a:gd name="T82" fmla="*/ 1276 w 2060"/>
              <a:gd name="T83" fmla="*/ 1130 h 1133"/>
              <a:gd name="T84" fmla="*/ 1438 w 2060"/>
              <a:gd name="T85" fmla="*/ 1130 h 1133"/>
              <a:gd name="T86" fmla="*/ 323 w 2060"/>
              <a:gd name="T87" fmla="*/ 760 h 1133"/>
              <a:gd name="T88" fmla="*/ 496 w 2060"/>
              <a:gd name="T89" fmla="*/ 760 h 1133"/>
              <a:gd name="T90" fmla="*/ 764 w 2060"/>
              <a:gd name="T91" fmla="*/ 1057 h 1133"/>
              <a:gd name="T92" fmla="*/ 817 w 2060"/>
              <a:gd name="T93" fmla="*/ 1054 h 1133"/>
              <a:gd name="T94" fmla="*/ 1014 w 2060"/>
              <a:gd name="T95" fmla="*/ 1133 h 1133"/>
              <a:gd name="T96" fmla="*/ 1084 w 2060"/>
              <a:gd name="T97" fmla="*/ 957 h 1133"/>
              <a:gd name="T98" fmla="*/ 1138 w 2060"/>
              <a:gd name="T99" fmla="*/ 953 h 1133"/>
              <a:gd name="T100" fmla="*/ 1072 w 2060"/>
              <a:gd name="T101" fmla="*/ 1074 h 1133"/>
              <a:gd name="T102" fmla="*/ 1561 w 2060"/>
              <a:gd name="T103" fmla="*/ 941 h 1133"/>
              <a:gd name="T104" fmla="*/ 1509 w 2060"/>
              <a:gd name="T105" fmla="*/ 944 h 1133"/>
              <a:gd name="T106" fmla="*/ 1531 w 2060"/>
              <a:gd name="T107" fmla="*/ 1060 h 1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0" h="1133">
                <a:moveTo>
                  <a:pt x="2060" y="215"/>
                </a:moveTo>
                <a:cubicBezTo>
                  <a:pt x="2059" y="218"/>
                  <a:pt x="2057" y="232"/>
                  <a:pt x="2037" y="225"/>
                </a:cubicBezTo>
                <a:cubicBezTo>
                  <a:pt x="2034" y="224"/>
                  <a:pt x="2032" y="223"/>
                  <a:pt x="2029" y="222"/>
                </a:cubicBezTo>
                <a:cubicBezTo>
                  <a:pt x="2029" y="222"/>
                  <a:pt x="2029" y="222"/>
                  <a:pt x="2029" y="222"/>
                </a:cubicBezTo>
                <a:cubicBezTo>
                  <a:pt x="2027" y="221"/>
                  <a:pt x="2026" y="220"/>
                  <a:pt x="2024" y="220"/>
                </a:cubicBezTo>
                <a:cubicBezTo>
                  <a:pt x="2002" y="212"/>
                  <a:pt x="1985" y="214"/>
                  <a:pt x="1975" y="217"/>
                </a:cubicBezTo>
                <a:cubicBezTo>
                  <a:pt x="1975" y="217"/>
                  <a:pt x="1975" y="217"/>
                  <a:pt x="1972" y="218"/>
                </a:cubicBezTo>
                <a:cubicBezTo>
                  <a:pt x="1972" y="218"/>
                  <a:pt x="1972" y="218"/>
                  <a:pt x="1972" y="218"/>
                </a:cubicBezTo>
                <a:cubicBezTo>
                  <a:pt x="1970" y="219"/>
                  <a:pt x="1968" y="219"/>
                  <a:pt x="1966" y="220"/>
                </a:cubicBezTo>
                <a:cubicBezTo>
                  <a:pt x="1963" y="220"/>
                  <a:pt x="1961" y="221"/>
                  <a:pt x="1958" y="221"/>
                </a:cubicBezTo>
                <a:cubicBezTo>
                  <a:pt x="1955" y="221"/>
                  <a:pt x="1952" y="221"/>
                  <a:pt x="1949" y="220"/>
                </a:cubicBezTo>
                <a:cubicBezTo>
                  <a:pt x="1937" y="217"/>
                  <a:pt x="1930" y="202"/>
                  <a:pt x="1923" y="193"/>
                </a:cubicBezTo>
                <a:cubicBezTo>
                  <a:pt x="1921" y="191"/>
                  <a:pt x="1918" y="188"/>
                  <a:pt x="1917" y="187"/>
                </a:cubicBezTo>
                <a:cubicBezTo>
                  <a:pt x="1917" y="187"/>
                  <a:pt x="1917" y="187"/>
                  <a:pt x="1914" y="184"/>
                </a:cubicBezTo>
                <a:cubicBezTo>
                  <a:pt x="1914" y="184"/>
                  <a:pt x="1914" y="184"/>
                  <a:pt x="1912" y="182"/>
                </a:cubicBezTo>
                <a:cubicBezTo>
                  <a:pt x="1907" y="178"/>
                  <a:pt x="1894" y="168"/>
                  <a:pt x="1855" y="163"/>
                </a:cubicBezTo>
                <a:cubicBezTo>
                  <a:pt x="1847" y="162"/>
                  <a:pt x="1839" y="160"/>
                  <a:pt x="1831" y="157"/>
                </a:cubicBezTo>
                <a:cubicBezTo>
                  <a:pt x="1797" y="140"/>
                  <a:pt x="1782" y="128"/>
                  <a:pt x="1773" y="119"/>
                </a:cubicBezTo>
                <a:cubicBezTo>
                  <a:pt x="1773" y="119"/>
                  <a:pt x="1773" y="119"/>
                  <a:pt x="1773" y="119"/>
                </a:cubicBezTo>
                <a:cubicBezTo>
                  <a:pt x="1771" y="118"/>
                  <a:pt x="1767" y="115"/>
                  <a:pt x="1762" y="122"/>
                </a:cubicBezTo>
                <a:cubicBezTo>
                  <a:pt x="1759" y="127"/>
                  <a:pt x="1755" y="133"/>
                  <a:pt x="1752" y="137"/>
                </a:cubicBezTo>
                <a:cubicBezTo>
                  <a:pt x="1741" y="153"/>
                  <a:pt x="1733" y="179"/>
                  <a:pt x="1723" y="198"/>
                </a:cubicBezTo>
                <a:cubicBezTo>
                  <a:pt x="1717" y="211"/>
                  <a:pt x="1714" y="216"/>
                  <a:pt x="1712" y="219"/>
                </a:cubicBezTo>
                <a:cubicBezTo>
                  <a:pt x="1710" y="222"/>
                  <a:pt x="1706" y="231"/>
                  <a:pt x="1703" y="237"/>
                </a:cubicBezTo>
                <a:cubicBezTo>
                  <a:pt x="1698" y="249"/>
                  <a:pt x="1693" y="262"/>
                  <a:pt x="1687" y="270"/>
                </a:cubicBezTo>
                <a:cubicBezTo>
                  <a:pt x="1680" y="281"/>
                  <a:pt x="1663" y="305"/>
                  <a:pt x="1618" y="313"/>
                </a:cubicBezTo>
                <a:cubicBezTo>
                  <a:pt x="1586" y="319"/>
                  <a:pt x="1577" y="348"/>
                  <a:pt x="1576" y="350"/>
                </a:cubicBezTo>
                <a:cubicBezTo>
                  <a:pt x="1576" y="350"/>
                  <a:pt x="1576" y="350"/>
                  <a:pt x="1575" y="351"/>
                </a:cubicBezTo>
                <a:cubicBezTo>
                  <a:pt x="1571" y="360"/>
                  <a:pt x="1533" y="431"/>
                  <a:pt x="1505" y="457"/>
                </a:cubicBezTo>
                <a:cubicBezTo>
                  <a:pt x="1488" y="472"/>
                  <a:pt x="1476" y="479"/>
                  <a:pt x="1467" y="484"/>
                </a:cubicBezTo>
                <a:cubicBezTo>
                  <a:pt x="1461" y="488"/>
                  <a:pt x="1457" y="490"/>
                  <a:pt x="1454" y="493"/>
                </a:cubicBezTo>
                <a:cubicBezTo>
                  <a:pt x="1451" y="497"/>
                  <a:pt x="1448" y="502"/>
                  <a:pt x="1446" y="505"/>
                </a:cubicBezTo>
                <a:cubicBezTo>
                  <a:pt x="1448" y="506"/>
                  <a:pt x="1450" y="507"/>
                  <a:pt x="1452" y="508"/>
                </a:cubicBezTo>
                <a:cubicBezTo>
                  <a:pt x="1464" y="512"/>
                  <a:pt x="1467" y="520"/>
                  <a:pt x="1470" y="528"/>
                </a:cubicBezTo>
                <a:cubicBezTo>
                  <a:pt x="1471" y="531"/>
                  <a:pt x="1472" y="534"/>
                  <a:pt x="1474" y="539"/>
                </a:cubicBezTo>
                <a:cubicBezTo>
                  <a:pt x="1484" y="560"/>
                  <a:pt x="1480" y="580"/>
                  <a:pt x="1459" y="608"/>
                </a:cubicBezTo>
                <a:cubicBezTo>
                  <a:pt x="1443" y="630"/>
                  <a:pt x="1422" y="633"/>
                  <a:pt x="1408" y="633"/>
                </a:cubicBezTo>
                <a:cubicBezTo>
                  <a:pt x="1404" y="633"/>
                  <a:pt x="1402" y="633"/>
                  <a:pt x="1399" y="633"/>
                </a:cubicBezTo>
                <a:cubicBezTo>
                  <a:pt x="1399" y="633"/>
                  <a:pt x="1399" y="633"/>
                  <a:pt x="1397" y="633"/>
                </a:cubicBezTo>
                <a:cubicBezTo>
                  <a:pt x="1395" y="633"/>
                  <a:pt x="1393" y="633"/>
                  <a:pt x="1391" y="633"/>
                </a:cubicBezTo>
                <a:cubicBezTo>
                  <a:pt x="1391" y="633"/>
                  <a:pt x="1391" y="633"/>
                  <a:pt x="1389" y="634"/>
                </a:cubicBezTo>
                <a:cubicBezTo>
                  <a:pt x="1365" y="634"/>
                  <a:pt x="1358" y="611"/>
                  <a:pt x="1356" y="600"/>
                </a:cubicBezTo>
                <a:cubicBezTo>
                  <a:pt x="1356" y="600"/>
                  <a:pt x="1356" y="600"/>
                  <a:pt x="1354" y="595"/>
                </a:cubicBezTo>
                <a:cubicBezTo>
                  <a:pt x="1354" y="595"/>
                  <a:pt x="1354" y="595"/>
                  <a:pt x="1351" y="592"/>
                </a:cubicBezTo>
                <a:cubicBezTo>
                  <a:pt x="1351" y="592"/>
                  <a:pt x="1351" y="592"/>
                  <a:pt x="1349" y="591"/>
                </a:cubicBezTo>
                <a:cubicBezTo>
                  <a:pt x="1342" y="586"/>
                  <a:pt x="1328" y="576"/>
                  <a:pt x="1329" y="571"/>
                </a:cubicBezTo>
                <a:cubicBezTo>
                  <a:pt x="1329" y="567"/>
                  <a:pt x="1336" y="560"/>
                  <a:pt x="1339" y="558"/>
                </a:cubicBezTo>
                <a:cubicBezTo>
                  <a:pt x="1337" y="550"/>
                  <a:pt x="1335" y="537"/>
                  <a:pt x="1339" y="527"/>
                </a:cubicBezTo>
                <a:cubicBezTo>
                  <a:pt x="1311" y="538"/>
                  <a:pt x="1265" y="553"/>
                  <a:pt x="1241" y="558"/>
                </a:cubicBezTo>
                <a:cubicBezTo>
                  <a:pt x="1230" y="560"/>
                  <a:pt x="1213" y="562"/>
                  <a:pt x="1191" y="563"/>
                </a:cubicBezTo>
                <a:cubicBezTo>
                  <a:pt x="1184" y="563"/>
                  <a:pt x="1177" y="563"/>
                  <a:pt x="1170" y="563"/>
                </a:cubicBezTo>
                <a:cubicBezTo>
                  <a:pt x="1160" y="563"/>
                  <a:pt x="1149" y="562"/>
                  <a:pt x="1149" y="562"/>
                </a:cubicBezTo>
                <a:cubicBezTo>
                  <a:pt x="1135" y="560"/>
                  <a:pt x="1119" y="558"/>
                  <a:pt x="1099" y="557"/>
                </a:cubicBezTo>
                <a:cubicBezTo>
                  <a:pt x="1070" y="555"/>
                  <a:pt x="1046" y="558"/>
                  <a:pt x="1032" y="560"/>
                </a:cubicBezTo>
                <a:cubicBezTo>
                  <a:pt x="1032" y="560"/>
                  <a:pt x="1013" y="565"/>
                  <a:pt x="991" y="559"/>
                </a:cubicBezTo>
                <a:cubicBezTo>
                  <a:pt x="977" y="560"/>
                  <a:pt x="964" y="558"/>
                  <a:pt x="964" y="558"/>
                </a:cubicBezTo>
                <a:cubicBezTo>
                  <a:pt x="954" y="556"/>
                  <a:pt x="945" y="553"/>
                  <a:pt x="943" y="553"/>
                </a:cubicBezTo>
                <a:cubicBezTo>
                  <a:pt x="923" y="549"/>
                  <a:pt x="896" y="548"/>
                  <a:pt x="896" y="548"/>
                </a:cubicBezTo>
                <a:cubicBezTo>
                  <a:pt x="879" y="546"/>
                  <a:pt x="822" y="540"/>
                  <a:pt x="794" y="531"/>
                </a:cubicBezTo>
                <a:cubicBezTo>
                  <a:pt x="762" y="520"/>
                  <a:pt x="693" y="487"/>
                  <a:pt x="679" y="476"/>
                </a:cubicBezTo>
                <a:cubicBezTo>
                  <a:pt x="679" y="476"/>
                  <a:pt x="679" y="476"/>
                  <a:pt x="676" y="474"/>
                </a:cubicBezTo>
                <a:cubicBezTo>
                  <a:pt x="676" y="474"/>
                  <a:pt x="676" y="474"/>
                  <a:pt x="674" y="473"/>
                </a:cubicBezTo>
                <a:cubicBezTo>
                  <a:pt x="673" y="472"/>
                  <a:pt x="670" y="471"/>
                  <a:pt x="666" y="471"/>
                </a:cubicBezTo>
                <a:cubicBezTo>
                  <a:pt x="660" y="471"/>
                  <a:pt x="654" y="474"/>
                  <a:pt x="654" y="474"/>
                </a:cubicBezTo>
                <a:cubicBezTo>
                  <a:pt x="654" y="474"/>
                  <a:pt x="654" y="474"/>
                  <a:pt x="646" y="477"/>
                </a:cubicBezTo>
                <a:cubicBezTo>
                  <a:pt x="633" y="482"/>
                  <a:pt x="610" y="489"/>
                  <a:pt x="581" y="491"/>
                </a:cubicBezTo>
                <a:cubicBezTo>
                  <a:pt x="568" y="491"/>
                  <a:pt x="555" y="490"/>
                  <a:pt x="542" y="489"/>
                </a:cubicBezTo>
                <a:cubicBezTo>
                  <a:pt x="485" y="480"/>
                  <a:pt x="416" y="445"/>
                  <a:pt x="391" y="432"/>
                </a:cubicBezTo>
                <a:cubicBezTo>
                  <a:pt x="391" y="432"/>
                  <a:pt x="391" y="432"/>
                  <a:pt x="384" y="429"/>
                </a:cubicBezTo>
                <a:cubicBezTo>
                  <a:pt x="365" y="419"/>
                  <a:pt x="325" y="387"/>
                  <a:pt x="318" y="380"/>
                </a:cubicBezTo>
                <a:cubicBezTo>
                  <a:pt x="317" y="378"/>
                  <a:pt x="315" y="376"/>
                  <a:pt x="312" y="373"/>
                </a:cubicBezTo>
                <a:cubicBezTo>
                  <a:pt x="312" y="373"/>
                  <a:pt x="312" y="373"/>
                  <a:pt x="311" y="372"/>
                </a:cubicBezTo>
                <a:cubicBezTo>
                  <a:pt x="301" y="359"/>
                  <a:pt x="279" y="332"/>
                  <a:pt x="242" y="301"/>
                </a:cubicBezTo>
                <a:cubicBezTo>
                  <a:pt x="219" y="283"/>
                  <a:pt x="204" y="265"/>
                  <a:pt x="197" y="249"/>
                </a:cubicBezTo>
                <a:cubicBezTo>
                  <a:pt x="197" y="249"/>
                  <a:pt x="197" y="249"/>
                  <a:pt x="197" y="248"/>
                </a:cubicBezTo>
                <a:cubicBezTo>
                  <a:pt x="193" y="240"/>
                  <a:pt x="189" y="225"/>
                  <a:pt x="187" y="219"/>
                </a:cubicBezTo>
                <a:cubicBezTo>
                  <a:pt x="187" y="219"/>
                  <a:pt x="187" y="219"/>
                  <a:pt x="186" y="216"/>
                </a:cubicBezTo>
                <a:cubicBezTo>
                  <a:pt x="183" y="210"/>
                  <a:pt x="178" y="201"/>
                  <a:pt x="174" y="195"/>
                </a:cubicBezTo>
                <a:cubicBezTo>
                  <a:pt x="168" y="186"/>
                  <a:pt x="154" y="161"/>
                  <a:pt x="143" y="142"/>
                </a:cubicBezTo>
                <a:cubicBezTo>
                  <a:pt x="143" y="142"/>
                  <a:pt x="143" y="142"/>
                  <a:pt x="142" y="141"/>
                </a:cubicBezTo>
                <a:cubicBezTo>
                  <a:pt x="142" y="141"/>
                  <a:pt x="142" y="141"/>
                  <a:pt x="140" y="138"/>
                </a:cubicBezTo>
                <a:cubicBezTo>
                  <a:pt x="113" y="95"/>
                  <a:pt x="82" y="77"/>
                  <a:pt x="81" y="77"/>
                </a:cubicBezTo>
                <a:cubicBezTo>
                  <a:pt x="81" y="77"/>
                  <a:pt x="81" y="77"/>
                  <a:pt x="79" y="76"/>
                </a:cubicBezTo>
                <a:cubicBezTo>
                  <a:pt x="79" y="76"/>
                  <a:pt x="79" y="76"/>
                  <a:pt x="77" y="75"/>
                </a:cubicBezTo>
                <a:cubicBezTo>
                  <a:pt x="61" y="70"/>
                  <a:pt x="16" y="45"/>
                  <a:pt x="8" y="36"/>
                </a:cubicBezTo>
                <a:cubicBezTo>
                  <a:pt x="3" y="31"/>
                  <a:pt x="0" y="23"/>
                  <a:pt x="3" y="16"/>
                </a:cubicBezTo>
                <a:cubicBezTo>
                  <a:pt x="10" y="0"/>
                  <a:pt x="30" y="10"/>
                  <a:pt x="30" y="10"/>
                </a:cubicBezTo>
                <a:cubicBezTo>
                  <a:pt x="30" y="10"/>
                  <a:pt x="68" y="25"/>
                  <a:pt x="98" y="20"/>
                </a:cubicBezTo>
                <a:cubicBezTo>
                  <a:pt x="98" y="20"/>
                  <a:pt x="98" y="20"/>
                  <a:pt x="99" y="19"/>
                </a:cubicBezTo>
                <a:cubicBezTo>
                  <a:pt x="101" y="19"/>
                  <a:pt x="102" y="18"/>
                  <a:pt x="104" y="18"/>
                </a:cubicBezTo>
                <a:cubicBezTo>
                  <a:pt x="104" y="18"/>
                  <a:pt x="104" y="18"/>
                  <a:pt x="107" y="17"/>
                </a:cubicBezTo>
                <a:cubicBezTo>
                  <a:pt x="110" y="16"/>
                  <a:pt x="111" y="16"/>
                  <a:pt x="112" y="15"/>
                </a:cubicBezTo>
                <a:cubicBezTo>
                  <a:pt x="112" y="15"/>
                  <a:pt x="112" y="15"/>
                  <a:pt x="114" y="15"/>
                </a:cubicBezTo>
                <a:cubicBezTo>
                  <a:pt x="114" y="15"/>
                  <a:pt x="114" y="15"/>
                  <a:pt x="116" y="14"/>
                </a:cubicBezTo>
                <a:cubicBezTo>
                  <a:pt x="127" y="12"/>
                  <a:pt x="136" y="14"/>
                  <a:pt x="142" y="20"/>
                </a:cubicBezTo>
                <a:cubicBezTo>
                  <a:pt x="152" y="27"/>
                  <a:pt x="153" y="40"/>
                  <a:pt x="153" y="48"/>
                </a:cubicBezTo>
                <a:cubicBezTo>
                  <a:pt x="153" y="48"/>
                  <a:pt x="153" y="48"/>
                  <a:pt x="153" y="51"/>
                </a:cubicBezTo>
                <a:cubicBezTo>
                  <a:pt x="156" y="58"/>
                  <a:pt x="168" y="88"/>
                  <a:pt x="187" y="104"/>
                </a:cubicBezTo>
                <a:cubicBezTo>
                  <a:pt x="191" y="107"/>
                  <a:pt x="195" y="110"/>
                  <a:pt x="199" y="113"/>
                </a:cubicBezTo>
                <a:cubicBezTo>
                  <a:pt x="199" y="113"/>
                  <a:pt x="199" y="113"/>
                  <a:pt x="219" y="129"/>
                </a:cubicBezTo>
                <a:cubicBezTo>
                  <a:pt x="241" y="146"/>
                  <a:pt x="254" y="169"/>
                  <a:pt x="259" y="183"/>
                </a:cubicBezTo>
                <a:cubicBezTo>
                  <a:pt x="264" y="197"/>
                  <a:pt x="271" y="210"/>
                  <a:pt x="278" y="218"/>
                </a:cubicBezTo>
                <a:cubicBezTo>
                  <a:pt x="284" y="223"/>
                  <a:pt x="290" y="228"/>
                  <a:pt x="296" y="233"/>
                </a:cubicBezTo>
                <a:cubicBezTo>
                  <a:pt x="296" y="233"/>
                  <a:pt x="296" y="233"/>
                  <a:pt x="297" y="234"/>
                </a:cubicBezTo>
                <a:cubicBezTo>
                  <a:pt x="302" y="239"/>
                  <a:pt x="307" y="243"/>
                  <a:pt x="311" y="247"/>
                </a:cubicBezTo>
                <a:cubicBezTo>
                  <a:pt x="318" y="254"/>
                  <a:pt x="373" y="292"/>
                  <a:pt x="378" y="294"/>
                </a:cubicBezTo>
                <a:cubicBezTo>
                  <a:pt x="378" y="294"/>
                  <a:pt x="379" y="294"/>
                  <a:pt x="381" y="294"/>
                </a:cubicBezTo>
                <a:cubicBezTo>
                  <a:pt x="381" y="294"/>
                  <a:pt x="381" y="294"/>
                  <a:pt x="383" y="294"/>
                </a:cubicBezTo>
                <a:cubicBezTo>
                  <a:pt x="387" y="294"/>
                  <a:pt x="392" y="293"/>
                  <a:pt x="397" y="292"/>
                </a:cubicBezTo>
                <a:cubicBezTo>
                  <a:pt x="397" y="292"/>
                  <a:pt x="397" y="292"/>
                  <a:pt x="402" y="292"/>
                </a:cubicBezTo>
                <a:cubicBezTo>
                  <a:pt x="403" y="292"/>
                  <a:pt x="405" y="292"/>
                  <a:pt x="406" y="291"/>
                </a:cubicBezTo>
                <a:cubicBezTo>
                  <a:pt x="406" y="291"/>
                  <a:pt x="406" y="291"/>
                  <a:pt x="407" y="291"/>
                </a:cubicBezTo>
                <a:cubicBezTo>
                  <a:pt x="421" y="291"/>
                  <a:pt x="435" y="298"/>
                  <a:pt x="443" y="302"/>
                </a:cubicBezTo>
                <a:cubicBezTo>
                  <a:pt x="450" y="306"/>
                  <a:pt x="461" y="316"/>
                  <a:pt x="473" y="329"/>
                </a:cubicBezTo>
                <a:cubicBezTo>
                  <a:pt x="473" y="329"/>
                  <a:pt x="473" y="329"/>
                  <a:pt x="476" y="332"/>
                </a:cubicBezTo>
                <a:cubicBezTo>
                  <a:pt x="478" y="334"/>
                  <a:pt x="479" y="335"/>
                  <a:pt x="481" y="336"/>
                </a:cubicBezTo>
                <a:cubicBezTo>
                  <a:pt x="490" y="345"/>
                  <a:pt x="507" y="358"/>
                  <a:pt x="511" y="359"/>
                </a:cubicBezTo>
                <a:cubicBezTo>
                  <a:pt x="514" y="359"/>
                  <a:pt x="539" y="360"/>
                  <a:pt x="575" y="361"/>
                </a:cubicBezTo>
                <a:cubicBezTo>
                  <a:pt x="575" y="361"/>
                  <a:pt x="575" y="361"/>
                  <a:pt x="581" y="361"/>
                </a:cubicBezTo>
                <a:cubicBezTo>
                  <a:pt x="624" y="360"/>
                  <a:pt x="651" y="359"/>
                  <a:pt x="660" y="359"/>
                </a:cubicBezTo>
                <a:cubicBezTo>
                  <a:pt x="660" y="359"/>
                  <a:pt x="660" y="359"/>
                  <a:pt x="661" y="359"/>
                </a:cubicBezTo>
                <a:cubicBezTo>
                  <a:pt x="666" y="359"/>
                  <a:pt x="671" y="357"/>
                  <a:pt x="675" y="356"/>
                </a:cubicBezTo>
                <a:cubicBezTo>
                  <a:pt x="675" y="354"/>
                  <a:pt x="674" y="352"/>
                  <a:pt x="673" y="350"/>
                </a:cubicBezTo>
                <a:cubicBezTo>
                  <a:pt x="667" y="339"/>
                  <a:pt x="670" y="331"/>
                  <a:pt x="673" y="324"/>
                </a:cubicBezTo>
                <a:cubicBezTo>
                  <a:pt x="674" y="321"/>
                  <a:pt x="675" y="317"/>
                  <a:pt x="677" y="312"/>
                </a:cubicBezTo>
                <a:cubicBezTo>
                  <a:pt x="684" y="290"/>
                  <a:pt x="701" y="278"/>
                  <a:pt x="735" y="272"/>
                </a:cubicBezTo>
                <a:cubicBezTo>
                  <a:pt x="739" y="272"/>
                  <a:pt x="743" y="271"/>
                  <a:pt x="747" y="271"/>
                </a:cubicBezTo>
                <a:cubicBezTo>
                  <a:pt x="767" y="271"/>
                  <a:pt x="780" y="281"/>
                  <a:pt x="790" y="289"/>
                </a:cubicBezTo>
                <a:cubicBezTo>
                  <a:pt x="792" y="291"/>
                  <a:pt x="794" y="292"/>
                  <a:pt x="796" y="294"/>
                </a:cubicBezTo>
                <a:cubicBezTo>
                  <a:pt x="798" y="297"/>
                  <a:pt x="800" y="298"/>
                  <a:pt x="802" y="300"/>
                </a:cubicBezTo>
                <a:cubicBezTo>
                  <a:pt x="819" y="314"/>
                  <a:pt x="813" y="332"/>
                  <a:pt x="808" y="344"/>
                </a:cubicBezTo>
                <a:cubicBezTo>
                  <a:pt x="807" y="345"/>
                  <a:pt x="806" y="347"/>
                  <a:pt x="806" y="348"/>
                </a:cubicBezTo>
                <a:cubicBezTo>
                  <a:pt x="806" y="348"/>
                  <a:pt x="806" y="348"/>
                  <a:pt x="805" y="350"/>
                </a:cubicBezTo>
                <a:cubicBezTo>
                  <a:pt x="804" y="352"/>
                  <a:pt x="804" y="354"/>
                  <a:pt x="804" y="356"/>
                </a:cubicBezTo>
                <a:cubicBezTo>
                  <a:pt x="804" y="356"/>
                  <a:pt x="804" y="356"/>
                  <a:pt x="804" y="358"/>
                </a:cubicBezTo>
                <a:cubicBezTo>
                  <a:pt x="804" y="361"/>
                  <a:pt x="804" y="364"/>
                  <a:pt x="804" y="368"/>
                </a:cubicBezTo>
                <a:cubicBezTo>
                  <a:pt x="804" y="376"/>
                  <a:pt x="803" y="384"/>
                  <a:pt x="800" y="385"/>
                </a:cubicBezTo>
                <a:cubicBezTo>
                  <a:pt x="799" y="386"/>
                  <a:pt x="795" y="387"/>
                  <a:pt x="792" y="386"/>
                </a:cubicBezTo>
                <a:cubicBezTo>
                  <a:pt x="789" y="393"/>
                  <a:pt x="778" y="413"/>
                  <a:pt x="762" y="415"/>
                </a:cubicBezTo>
                <a:cubicBezTo>
                  <a:pt x="762" y="415"/>
                  <a:pt x="762" y="415"/>
                  <a:pt x="754" y="416"/>
                </a:cubicBezTo>
                <a:cubicBezTo>
                  <a:pt x="754" y="416"/>
                  <a:pt x="751" y="416"/>
                  <a:pt x="748" y="416"/>
                </a:cubicBezTo>
                <a:cubicBezTo>
                  <a:pt x="749" y="418"/>
                  <a:pt x="750" y="419"/>
                  <a:pt x="752" y="421"/>
                </a:cubicBezTo>
                <a:cubicBezTo>
                  <a:pt x="752" y="421"/>
                  <a:pt x="752" y="421"/>
                  <a:pt x="755" y="425"/>
                </a:cubicBezTo>
                <a:cubicBezTo>
                  <a:pt x="755" y="425"/>
                  <a:pt x="755" y="425"/>
                  <a:pt x="757" y="426"/>
                </a:cubicBezTo>
                <a:cubicBezTo>
                  <a:pt x="757" y="426"/>
                  <a:pt x="757" y="426"/>
                  <a:pt x="758" y="427"/>
                </a:cubicBezTo>
                <a:cubicBezTo>
                  <a:pt x="767" y="434"/>
                  <a:pt x="789" y="450"/>
                  <a:pt x="807" y="456"/>
                </a:cubicBezTo>
                <a:cubicBezTo>
                  <a:pt x="813" y="458"/>
                  <a:pt x="820" y="460"/>
                  <a:pt x="826" y="462"/>
                </a:cubicBezTo>
                <a:cubicBezTo>
                  <a:pt x="844" y="467"/>
                  <a:pt x="863" y="473"/>
                  <a:pt x="883" y="483"/>
                </a:cubicBezTo>
                <a:cubicBezTo>
                  <a:pt x="886" y="485"/>
                  <a:pt x="891" y="487"/>
                  <a:pt x="896" y="489"/>
                </a:cubicBezTo>
                <a:cubicBezTo>
                  <a:pt x="896" y="489"/>
                  <a:pt x="944" y="514"/>
                  <a:pt x="960" y="516"/>
                </a:cubicBezTo>
                <a:cubicBezTo>
                  <a:pt x="961" y="517"/>
                  <a:pt x="962" y="516"/>
                  <a:pt x="963" y="516"/>
                </a:cubicBezTo>
                <a:cubicBezTo>
                  <a:pt x="965" y="515"/>
                  <a:pt x="967" y="512"/>
                  <a:pt x="971" y="509"/>
                </a:cubicBezTo>
                <a:cubicBezTo>
                  <a:pt x="979" y="499"/>
                  <a:pt x="993" y="500"/>
                  <a:pt x="993" y="500"/>
                </a:cubicBezTo>
                <a:cubicBezTo>
                  <a:pt x="998" y="500"/>
                  <a:pt x="1009" y="502"/>
                  <a:pt x="1011" y="504"/>
                </a:cubicBezTo>
                <a:cubicBezTo>
                  <a:pt x="1013" y="506"/>
                  <a:pt x="1010" y="506"/>
                  <a:pt x="1010" y="506"/>
                </a:cubicBezTo>
                <a:cubicBezTo>
                  <a:pt x="1010" y="506"/>
                  <a:pt x="1010" y="506"/>
                  <a:pt x="1008" y="507"/>
                </a:cubicBezTo>
                <a:cubicBezTo>
                  <a:pt x="1008" y="507"/>
                  <a:pt x="1007" y="508"/>
                  <a:pt x="1005" y="509"/>
                </a:cubicBezTo>
                <a:cubicBezTo>
                  <a:pt x="1008" y="508"/>
                  <a:pt x="1011" y="508"/>
                  <a:pt x="1014" y="508"/>
                </a:cubicBezTo>
                <a:cubicBezTo>
                  <a:pt x="1017" y="508"/>
                  <a:pt x="1021" y="508"/>
                  <a:pt x="1025" y="508"/>
                </a:cubicBezTo>
                <a:cubicBezTo>
                  <a:pt x="1028" y="508"/>
                  <a:pt x="1031" y="508"/>
                  <a:pt x="1036" y="508"/>
                </a:cubicBezTo>
                <a:cubicBezTo>
                  <a:pt x="1066" y="510"/>
                  <a:pt x="1064" y="520"/>
                  <a:pt x="1064" y="520"/>
                </a:cubicBezTo>
                <a:cubicBezTo>
                  <a:pt x="1063" y="520"/>
                  <a:pt x="1062" y="520"/>
                  <a:pt x="1062" y="520"/>
                </a:cubicBezTo>
                <a:cubicBezTo>
                  <a:pt x="1062" y="520"/>
                  <a:pt x="1062" y="520"/>
                  <a:pt x="1062" y="520"/>
                </a:cubicBezTo>
                <a:cubicBezTo>
                  <a:pt x="1066" y="520"/>
                  <a:pt x="1070" y="520"/>
                  <a:pt x="1074" y="520"/>
                </a:cubicBezTo>
                <a:cubicBezTo>
                  <a:pt x="1102" y="519"/>
                  <a:pt x="1138" y="510"/>
                  <a:pt x="1158" y="503"/>
                </a:cubicBezTo>
                <a:cubicBezTo>
                  <a:pt x="1178" y="495"/>
                  <a:pt x="1197" y="492"/>
                  <a:pt x="1216" y="488"/>
                </a:cubicBezTo>
                <a:cubicBezTo>
                  <a:pt x="1222" y="487"/>
                  <a:pt x="1229" y="486"/>
                  <a:pt x="1235" y="485"/>
                </a:cubicBezTo>
                <a:cubicBezTo>
                  <a:pt x="1254" y="481"/>
                  <a:pt x="1279" y="467"/>
                  <a:pt x="1287" y="463"/>
                </a:cubicBezTo>
                <a:cubicBezTo>
                  <a:pt x="1287" y="463"/>
                  <a:pt x="1287" y="463"/>
                  <a:pt x="1288" y="462"/>
                </a:cubicBezTo>
                <a:cubicBezTo>
                  <a:pt x="1288" y="462"/>
                  <a:pt x="1288" y="462"/>
                  <a:pt x="1290" y="461"/>
                </a:cubicBezTo>
                <a:cubicBezTo>
                  <a:pt x="1290" y="461"/>
                  <a:pt x="1290" y="461"/>
                  <a:pt x="1293" y="459"/>
                </a:cubicBezTo>
                <a:cubicBezTo>
                  <a:pt x="1311" y="450"/>
                  <a:pt x="1328" y="441"/>
                  <a:pt x="1336" y="437"/>
                </a:cubicBezTo>
                <a:cubicBezTo>
                  <a:pt x="1337" y="437"/>
                  <a:pt x="1345" y="434"/>
                  <a:pt x="1352" y="432"/>
                </a:cubicBezTo>
                <a:cubicBezTo>
                  <a:pt x="1352" y="432"/>
                  <a:pt x="1352" y="432"/>
                  <a:pt x="1353" y="432"/>
                </a:cubicBezTo>
                <a:cubicBezTo>
                  <a:pt x="1353" y="432"/>
                  <a:pt x="1353" y="432"/>
                  <a:pt x="1355" y="431"/>
                </a:cubicBezTo>
                <a:cubicBezTo>
                  <a:pt x="1355" y="431"/>
                  <a:pt x="1355" y="431"/>
                  <a:pt x="1356" y="431"/>
                </a:cubicBezTo>
                <a:cubicBezTo>
                  <a:pt x="1356" y="431"/>
                  <a:pt x="1356" y="431"/>
                  <a:pt x="1357" y="430"/>
                </a:cubicBezTo>
                <a:cubicBezTo>
                  <a:pt x="1365" y="427"/>
                  <a:pt x="1372" y="417"/>
                  <a:pt x="1373" y="415"/>
                </a:cubicBezTo>
                <a:cubicBezTo>
                  <a:pt x="1373" y="414"/>
                  <a:pt x="1398" y="319"/>
                  <a:pt x="1467" y="272"/>
                </a:cubicBezTo>
                <a:cubicBezTo>
                  <a:pt x="1503" y="247"/>
                  <a:pt x="1522" y="234"/>
                  <a:pt x="1532" y="227"/>
                </a:cubicBezTo>
                <a:cubicBezTo>
                  <a:pt x="1532" y="227"/>
                  <a:pt x="1532" y="227"/>
                  <a:pt x="1533" y="227"/>
                </a:cubicBezTo>
                <a:cubicBezTo>
                  <a:pt x="1542" y="220"/>
                  <a:pt x="1546" y="218"/>
                  <a:pt x="1549" y="215"/>
                </a:cubicBezTo>
                <a:cubicBezTo>
                  <a:pt x="1552" y="213"/>
                  <a:pt x="1557" y="207"/>
                  <a:pt x="1562" y="201"/>
                </a:cubicBezTo>
                <a:cubicBezTo>
                  <a:pt x="1569" y="193"/>
                  <a:pt x="1577" y="184"/>
                  <a:pt x="1585" y="177"/>
                </a:cubicBezTo>
                <a:cubicBezTo>
                  <a:pt x="1589" y="173"/>
                  <a:pt x="1593" y="168"/>
                  <a:pt x="1600" y="164"/>
                </a:cubicBezTo>
                <a:cubicBezTo>
                  <a:pt x="1614" y="156"/>
                  <a:pt x="1632" y="145"/>
                  <a:pt x="1641" y="128"/>
                </a:cubicBezTo>
                <a:cubicBezTo>
                  <a:pt x="1653" y="109"/>
                  <a:pt x="1707" y="35"/>
                  <a:pt x="1737" y="25"/>
                </a:cubicBezTo>
                <a:cubicBezTo>
                  <a:pt x="1745" y="23"/>
                  <a:pt x="1753" y="20"/>
                  <a:pt x="1762" y="20"/>
                </a:cubicBezTo>
                <a:cubicBezTo>
                  <a:pt x="1782" y="19"/>
                  <a:pt x="1803" y="30"/>
                  <a:pt x="1837" y="59"/>
                </a:cubicBezTo>
                <a:cubicBezTo>
                  <a:pt x="1884" y="99"/>
                  <a:pt x="1905" y="119"/>
                  <a:pt x="1907" y="121"/>
                </a:cubicBezTo>
                <a:cubicBezTo>
                  <a:pt x="1924" y="134"/>
                  <a:pt x="1945" y="148"/>
                  <a:pt x="1950" y="150"/>
                </a:cubicBezTo>
                <a:cubicBezTo>
                  <a:pt x="1952" y="151"/>
                  <a:pt x="1955" y="152"/>
                  <a:pt x="1959" y="154"/>
                </a:cubicBezTo>
                <a:cubicBezTo>
                  <a:pt x="2042" y="187"/>
                  <a:pt x="2052" y="196"/>
                  <a:pt x="2057" y="204"/>
                </a:cubicBezTo>
                <a:cubicBezTo>
                  <a:pt x="2059" y="209"/>
                  <a:pt x="2060" y="212"/>
                  <a:pt x="2060" y="215"/>
                </a:cubicBezTo>
                <a:close/>
                <a:moveTo>
                  <a:pt x="612" y="814"/>
                </a:moveTo>
                <a:cubicBezTo>
                  <a:pt x="669" y="814"/>
                  <a:pt x="669" y="814"/>
                  <a:pt x="669" y="814"/>
                </a:cubicBezTo>
                <a:cubicBezTo>
                  <a:pt x="669" y="758"/>
                  <a:pt x="669" y="758"/>
                  <a:pt x="669" y="758"/>
                </a:cubicBezTo>
                <a:cubicBezTo>
                  <a:pt x="612" y="758"/>
                  <a:pt x="612" y="758"/>
                  <a:pt x="612" y="758"/>
                </a:cubicBezTo>
                <a:lnTo>
                  <a:pt x="612" y="814"/>
                </a:lnTo>
                <a:close/>
                <a:moveTo>
                  <a:pt x="614" y="1130"/>
                </a:moveTo>
                <a:cubicBezTo>
                  <a:pt x="667" y="1130"/>
                  <a:pt x="667" y="1130"/>
                  <a:pt x="667" y="1130"/>
                </a:cubicBezTo>
                <a:cubicBezTo>
                  <a:pt x="667" y="866"/>
                  <a:pt x="667" y="866"/>
                  <a:pt x="667" y="866"/>
                </a:cubicBezTo>
                <a:cubicBezTo>
                  <a:pt x="614" y="866"/>
                  <a:pt x="614" y="866"/>
                  <a:pt x="614" y="866"/>
                </a:cubicBezTo>
                <a:lnTo>
                  <a:pt x="614" y="1130"/>
                </a:lnTo>
                <a:close/>
                <a:moveTo>
                  <a:pt x="1345" y="863"/>
                </a:moveTo>
                <a:cubicBezTo>
                  <a:pt x="1319" y="863"/>
                  <a:pt x="1293" y="873"/>
                  <a:pt x="1275" y="893"/>
                </a:cubicBezTo>
                <a:cubicBezTo>
                  <a:pt x="1275" y="866"/>
                  <a:pt x="1275" y="866"/>
                  <a:pt x="1275" y="866"/>
                </a:cubicBezTo>
                <a:cubicBezTo>
                  <a:pt x="1222" y="866"/>
                  <a:pt x="1222" y="866"/>
                  <a:pt x="1222" y="866"/>
                </a:cubicBezTo>
                <a:cubicBezTo>
                  <a:pt x="1222" y="1130"/>
                  <a:pt x="1222" y="1130"/>
                  <a:pt x="1222" y="1130"/>
                </a:cubicBezTo>
                <a:cubicBezTo>
                  <a:pt x="1276" y="1130"/>
                  <a:pt x="1276" y="1130"/>
                  <a:pt x="1276" y="1130"/>
                </a:cubicBezTo>
                <a:cubicBezTo>
                  <a:pt x="1276" y="969"/>
                  <a:pt x="1276" y="969"/>
                  <a:pt x="1276" y="969"/>
                </a:cubicBezTo>
                <a:cubicBezTo>
                  <a:pt x="1276" y="928"/>
                  <a:pt x="1301" y="910"/>
                  <a:pt x="1331" y="910"/>
                </a:cubicBezTo>
                <a:cubicBezTo>
                  <a:pt x="1361" y="910"/>
                  <a:pt x="1385" y="928"/>
                  <a:pt x="1385" y="969"/>
                </a:cubicBezTo>
                <a:cubicBezTo>
                  <a:pt x="1385" y="1130"/>
                  <a:pt x="1385" y="1130"/>
                  <a:pt x="1385" y="1130"/>
                </a:cubicBezTo>
                <a:cubicBezTo>
                  <a:pt x="1438" y="1130"/>
                  <a:pt x="1438" y="1130"/>
                  <a:pt x="1438" y="1130"/>
                </a:cubicBezTo>
                <a:cubicBezTo>
                  <a:pt x="1438" y="961"/>
                  <a:pt x="1438" y="961"/>
                  <a:pt x="1438" y="961"/>
                </a:cubicBezTo>
                <a:cubicBezTo>
                  <a:pt x="1438" y="932"/>
                  <a:pt x="1432" y="907"/>
                  <a:pt x="1411" y="887"/>
                </a:cubicBezTo>
                <a:cubicBezTo>
                  <a:pt x="1396" y="872"/>
                  <a:pt x="1373" y="863"/>
                  <a:pt x="1345" y="863"/>
                </a:cubicBezTo>
                <a:close/>
                <a:moveTo>
                  <a:pt x="409" y="1029"/>
                </a:moveTo>
                <a:cubicBezTo>
                  <a:pt x="409" y="1029"/>
                  <a:pt x="409" y="1029"/>
                  <a:pt x="323" y="760"/>
                </a:cubicBezTo>
                <a:cubicBezTo>
                  <a:pt x="323" y="760"/>
                  <a:pt x="323" y="760"/>
                  <a:pt x="264" y="760"/>
                </a:cubicBezTo>
                <a:cubicBezTo>
                  <a:pt x="264" y="760"/>
                  <a:pt x="264" y="760"/>
                  <a:pt x="387" y="1130"/>
                </a:cubicBezTo>
                <a:cubicBezTo>
                  <a:pt x="387" y="1130"/>
                  <a:pt x="387" y="1130"/>
                  <a:pt x="432" y="1130"/>
                </a:cubicBezTo>
                <a:cubicBezTo>
                  <a:pt x="556" y="760"/>
                  <a:pt x="556" y="760"/>
                  <a:pt x="556" y="760"/>
                </a:cubicBezTo>
                <a:cubicBezTo>
                  <a:pt x="556" y="760"/>
                  <a:pt x="556" y="760"/>
                  <a:pt x="496" y="760"/>
                </a:cubicBezTo>
                <a:cubicBezTo>
                  <a:pt x="496" y="760"/>
                  <a:pt x="496" y="760"/>
                  <a:pt x="409" y="1029"/>
                </a:cubicBezTo>
                <a:close/>
                <a:moveTo>
                  <a:pt x="817" y="1054"/>
                </a:moveTo>
                <a:cubicBezTo>
                  <a:pt x="817" y="760"/>
                  <a:pt x="817" y="760"/>
                  <a:pt x="817" y="760"/>
                </a:cubicBezTo>
                <a:cubicBezTo>
                  <a:pt x="764" y="760"/>
                  <a:pt x="764" y="760"/>
                  <a:pt x="764" y="760"/>
                </a:cubicBezTo>
                <a:cubicBezTo>
                  <a:pt x="764" y="1057"/>
                  <a:pt x="764" y="1057"/>
                  <a:pt x="764" y="1057"/>
                </a:cubicBezTo>
                <a:cubicBezTo>
                  <a:pt x="764" y="1096"/>
                  <a:pt x="786" y="1130"/>
                  <a:pt x="837" y="1130"/>
                </a:cubicBezTo>
                <a:cubicBezTo>
                  <a:pt x="870" y="1130"/>
                  <a:pt x="870" y="1130"/>
                  <a:pt x="870" y="1130"/>
                </a:cubicBezTo>
                <a:cubicBezTo>
                  <a:pt x="870" y="1084"/>
                  <a:pt x="870" y="1084"/>
                  <a:pt x="870" y="1084"/>
                </a:cubicBezTo>
                <a:cubicBezTo>
                  <a:pt x="846" y="1084"/>
                  <a:pt x="846" y="1084"/>
                  <a:pt x="846" y="1084"/>
                </a:cubicBezTo>
                <a:cubicBezTo>
                  <a:pt x="825" y="1084"/>
                  <a:pt x="817" y="1074"/>
                  <a:pt x="817" y="1054"/>
                </a:cubicBezTo>
                <a:close/>
                <a:moveTo>
                  <a:pt x="1138" y="953"/>
                </a:moveTo>
                <a:cubicBezTo>
                  <a:pt x="1138" y="953"/>
                  <a:pt x="1138" y="953"/>
                  <a:pt x="1138" y="1130"/>
                </a:cubicBezTo>
                <a:cubicBezTo>
                  <a:pt x="1085" y="1130"/>
                  <a:pt x="1085" y="1130"/>
                  <a:pt x="1085" y="1130"/>
                </a:cubicBezTo>
                <a:cubicBezTo>
                  <a:pt x="1085" y="1130"/>
                  <a:pt x="1085" y="1130"/>
                  <a:pt x="1085" y="1106"/>
                </a:cubicBezTo>
                <a:cubicBezTo>
                  <a:pt x="1066" y="1125"/>
                  <a:pt x="1048" y="1133"/>
                  <a:pt x="1014" y="1133"/>
                </a:cubicBezTo>
                <a:cubicBezTo>
                  <a:pt x="981" y="1133"/>
                  <a:pt x="959" y="1125"/>
                  <a:pt x="943" y="1109"/>
                </a:cubicBezTo>
                <a:cubicBezTo>
                  <a:pt x="929" y="1095"/>
                  <a:pt x="922" y="1074"/>
                  <a:pt x="922" y="1052"/>
                </a:cubicBezTo>
                <a:cubicBezTo>
                  <a:pt x="922" y="1008"/>
                  <a:pt x="953" y="976"/>
                  <a:pt x="1014" y="976"/>
                </a:cubicBezTo>
                <a:cubicBezTo>
                  <a:pt x="1014" y="976"/>
                  <a:pt x="1014" y="976"/>
                  <a:pt x="1084" y="976"/>
                </a:cubicBezTo>
                <a:cubicBezTo>
                  <a:pt x="1084" y="976"/>
                  <a:pt x="1084" y="976"/>
                  <a:pt x="1084" y="957"/>
                </a:cubicBezTo>
                <a:cubicBezTo>
                  <a:pt x="1084" y="924"/>
                  <a:pt x="1068" y="908"/>
                  <a:pt x="1026" y="908"/>
                </a:cubicBezTo>
                <a:cubicBezTo>
                  <a:pt x="997" y="908"/>
                  <a:pt x="983" y="916"/>
                  <a:pt x="968" y="934"/>
                </a:cubicBezTo>
                <a:cubicBezTo>
                  <a:pt x="968" y="934"/>
                  <a:pt x="968" y="934"/>
                  <a:pt x="933" y="901"/>
                </a:cubicBezTo>
                <a:cubicBezTo>
                  <a:pt x="957" y="872"/>
                  <a:pt x="983" y="863"/>
                  <a:pt x="1028" y="863"/>
                </a:cubicBezTo>
                <a:cubicBezTo>
                  <a:pt x="1101" y="863"/>
                  <a:pt x="1138" y="894"/>
                  <a:pt x="1138" y="953"/>
                </a:cubicBezTo>
                <a:close/>
                <a:moveTo>
                  <a:pt x="1084" y="1013"/>
                </a:moveTo>
                <a:cubicBezTo>
                  <a:pt x="1084" y="1013"/>
                  <a:pt x="1084" y="1013"/>
                  <a:pt x="1023" y="1013"/>
                </a:cubicBezTo>
                <a:cubicBezTo>
                  <a:pt x="990" y="1013"/>
                  <a:pt x="974" y="1027"/>
                  <a:pt x="974" y="1051"/>
                </a:cubicBezTo>
                <a:cubicBezTo>
                  <a:pt x="974" y="1076"/>
                  <a:pt x="989" y="1088"/>
                  <a:pt x="1024" y="1088"/>
                </a:cubicBezTo>
                <a:cubicBezTo>
                  <a:pt x="1043" y="1088"/>
                  <a:pt x="1059" y="1086"/>
                  <a:pt x="1072" y="1074"/>
                </a:cubicBezTo>
                <a:cubicBezTo>
                  <a:pt x="1081" y="1065"/>
                  <a:pt x="1084" y="1053"/>
                  <a:pt x="1084" y="1034"/>
                </a:cubicBezTo>
                <a:lnTo>
                  <a:pt x="1084" y="1013"/>
                </a:lnTo>
                <a:close/>
                <a:moveTo>
                  <a:pt x="1635" y="974"/>
                </a:moveTo>
                <a:cubicBezTo>
                  <a:pt x="1598" y="971"/>
                  <a:pt x="1598" y="971"/>
                  <a:pt x="1598" y="971"/>
                </a:cubicBezTo>
                <a:cubicBezTo>
                  <a:pt x="1571" y="968"/>
                  <a:pt x="1561" y="959"/>
                  <a:pt x="1561" y="941"/>
                </a:cubicBezTo>
                <a:cubicBezTo>
                  <a:pt x="1561" y="921"/>
                  <a:pt x="1577" y="907"/>
                  <a:pt x="1609" y="907"/>
                </a:cubicBezTo>
                <a:cubicBezTo>
                  <a:pt x="1635" y="907"/>
                  <a:pt x="1658" y="912"/>
                  <a:pt x="1675" y="926"/>
                </a:cubicBezTo>
                <a:cubicBezTo>
                  <a:pt x="1708" y="893"/>
                  <a:pt x="1708" y="893"/>
                  <a:pt x="1708" y="893"/>
                </a:cubicBezTo>
                <a:cubicBezTo>
                  <a:pt x="1684" y="872"/>
                  <a:pt x="1650" y="863"/>
                  <a:pt x="1610" y="863"/>
                </a:cubicBezTo>
                <a:cubicBezTo>
                  <a:pt x="1554" y="863"/>
                  <a:pt x="1509" y="892"/>
                  <a:pt x="1509" y="944"/>
                </a:cubicBezTo>
                <a:cubicBezTo>
                  <a:pt x="1509" y="990"/>
                  <a:pt x="1538" y="1011"/>
                  <a:pt x="1588" y="1016"/>
                </a:cubicBezTo>
                <a:cubicBezTo>
                  <a:pt x="1631" y="1020"/>
                  <a:pt x="1631" y="1020"/>
                  <a:pt x="1631" y="1020"/>
                </a:cubicBezTo>
                <a:cubicBezTo>
                  <a:pt x="1657" y="1022"/>
                  <a:pt x="1666" y="1033"/>
                  <a:pt x="1666" y="1051"/>
                </a:cubicBezTo>
                <a:cubicBezTo>
                  <a:pt x="1666" y="1076"/>
                  <a:pt x="1641" y="1088"/>
                  <a:pt x="1608" y="1088"/>
                </a:cubicBezTo>
                <a:cubicBezTo>
                  <a:pt x="1582" y="1088"/>
                  <a:pt x="1553" y="1082"/>
                  <a:pt x="1531" y="1060"/>
                </a:cubicBezTo>
                <a:cubicBezTo>
                  <a:pt x="1496" y="1095"/>
                  <a:pt x="1496" y="1095"/>
                  <a:pt x="1496" y="1095"/>
                </a:cubicBezTo>
                <a:cubicBezTo>
                  <a:pt x="1528" y="1126"/>
                  <a:pt x="1564" y="1133"/>
                  <a:pt x="1608" y="1133"/>
                </a:cubicBezTo>
                <a:cubicBezTo>
                  <a:pt x="1672" y="1133"/>
                  <a:pt x="1719" y="1104"/>
                  <a:pt x="1719" y="1049"/>
                </a:cubicBezTo>
                <a:cubicBezTo>
                  <a:pt x="1719" y="1003"/>
                  <a:pt x="1690" y="979"/>
                  <a:pt x="1635" y="9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000" indent="-342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33743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, afbeelding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ame picture 1"/>
          <p:cNvSpPr>
            <a:spLocks noGrp="1" noSelect="1"/>
          </p:cNvSpPr>
          <p:nvPr>
            <p:ph type="pic" sz="quarter" idx="16" hasCustomPrompt="1"/>
          </p:nvPr>
        </p:nvSpPr>
        <p:spPr bwMode="gray">
          <a:xfrm>
            <a:off x="5126400" y="0"/>
            <a:ext cx="7066800" cy="6858000"/>
          </a:xfrm>
        </p:spPr>
        <p:txBody>
          <a:bodyPr/>
          <a:lstStyle>
            <a:lvl1pPr marL="0" indent="0" algn="r">
              <a:lnSpc>
                <a:spcPct val="100000"/>
              </a:lnSpc>
              <a:buFontTx/>
              <a:buNone/>
              <a:defRPr baseline="0"/>
            </a:lvl1pPr>
          </a:lstStyle>
          <a:p>
            <a:r>
              <a:rPr lang="nl-NL"/>
              <a:t>[Klik op het pictogram om een afbeelding in te voegen]</a:t>
            </a:r>
          </a:p>
        </p:txBody>
      </p:sp>
      <p:sp>
        <p:nvSpPr>
          <p:cNvPr id="2" name="Title 2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615492" y="2072279"/>
            <a:ext cx="3960000" cy="1764000"/>
          </a:xfrm>
        </p:spPr>
        <p:txBody>
          <a:bodyPr/>
          <a:lstStyle>
            <a:lvl1pPr>
              <a:defRPr sz="6000" b="0" baseline="0"/>
            </a:lvl1pPr>
          </a:lstStyle>
          <a:p>
            <a:r>
              <a:rPr lang="nl-NL"/>
              <a:t>[Titel]</a:t>
            </a:r>
          </a:p>
        </p:txBody>
      </p:sp>
      <p:sp>
        <p:nvSpPr>
          <p:cNvPr id="7" name="Frame text 3 (JU-Free)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5492" y="4543426"/>
            <a:ext cx="3960000" cy="1447800"/>
          </a:xfrm>
        </p:spPr>
        <p:txBody>
          <a:bodyPr lIns="0"/>
          <a:lstStyle>
            <a:lvl1pPr marL="0" indent="0">
              <a:buNone/>
              <a:defRPr b="0">
                <a:solidFill>
                  <a:schemeClr val="bg2"/>
                </a:solidFill>
              </a:defRPr>
            </a:lvl1pPr>
            <a:lvl2pPr marL="0" indent="0">
              <a:buNone/>
              <a:defRPr b="0">
                <a:solidFill>
                  <a:schemeClr val="bg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5pPr>
            <a:lvl6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6pPr>
            <a:lvl7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7pPr>
            <a:lvl8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8pPr>
            <a:lvl9pPr marL="0" indent="0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9pPr>
          </a:lstStyle>
          <a:p>
            <a:pPr lvl="0"/>
            <a:r>
              <a:rPr lang="nl-NL"/>
              <a:t>[Tekst]</a:t>
            </a:r>
          </a:p>
          <a:p>
            <a:pPr lvl="0"/>
            <a:r>
              <a:rPr lang="nl-NL"/>
              <a:t>JU-LEVEL1=Basistekst</a:t>
            </a:r>
          </a:p>
        </p:txBody>
      </p:sp>
      <p:sp>
        <p:nvSpPr>
          <p:cNvPr id="5" name="Placeholder 4"/>
          <p:cNvSpPr>
            <a:spLocks noGrp="1" noSelect="1"/>
          </p:cNvSpPr>
          <p:nvPr>
            <p:ph type="body" sz="quarter" idx="17" hasCustomPrompt="1"/>
          </p:nvPr>
        </p:nvSpPr>
        <p:spPr bwMode="gray">
          <a:xfrm>
            <a:off x="7762874" y="590580"/>
            <a:ext cx="1800000" cy="18000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1000">
                <a:latin typeface="+mj-lt"/>
              </a:defRPr>
            </a:lvl1pPr>
            <a:lvl2pPr marL="0" indent="0" algn="ctr">
              <a:lnSpc>
                <a:spcPct val="100000"/>
              </a:lnSpc>
              <a:buNone/>
              <a:defRPr sz="11000">
                <a:latin typeface="+mj-lt"/>
              </a:defRPr>
            </a:lvl2pPr>
            <a:lvl3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1000">
                <a:latin typeface="+mj-lt"/>
              </a:defRPr>
            </a:lvl3pPr>
            <a:lvl4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1000">
                <a:latin typeface="+mj-lt"/>
              </a:defRPr>
            </a:lvl4pPr>
            <a:lvl5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1000">
                <a:latin typeface="+mj-lt"/>
              </a:defRPr>
            </a:lvl5pPr>
            <a:lvl6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1000" b="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1000" b="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1000" b="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1000" b="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lvl="0"/>
            <a:r>
              <a:rPr lang="nl-NL"/>
              <a:t>[?]</a:t>
            </a:r>
          </a:p>
        </p:txBody>
      </p:sp>
      <p:sp>
        <p:nvSpPr>
          <p:cNvPr id="8" name="Koptekst groen 5 (JU-Free)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19125" y="466725"/>
            <a:ext cx="4343400" cy="216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300">
                <a:solidFill>
                  <a:schemeClr val="tx2"/>
                </a:solidFill>
                <a:latin typeface="+mj-lt"/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3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9pPr>
          </a:lstStyle>
          <a:p>
            <a:pPr lvl="0"/>
            <a:r>
              <a:rPr lang="nl-NL"/>
              <a:t>[Kopje]</a:t>
            </a:r>
          </a:p>
          <a:p>
            <a:pPr lvl="0"/>
            <a:r>
              <a:rPr lang="nl-NL"/>
              <a:t>JU-LEVEL1=Kopje</a:t>
            </a:r>
          </a:p>
        </p:txBody>
      </p:sp>
    </p:spTree>
    <p:extLst>
      <p:ext uri="{BB962C8B-B14F-4D97-AF65-F5344CB8AC3E}">
        <p14:creationId xmlns:p14="http://schemas.microsoft.com/office/powerpoint/2010/main" val="32927617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/>
              <a:t>[Titel]</a:t>
            </a:r>
          </a:p>
        </p:txBody>
      </p:sp>
      <p:sp>
        <p:nvSpPr>
          <p:cNvPr id="3" name="Content Placeholder 2"/>
          <p:cNvSpPr>
            <a:spLocks noGrp="1" noSelect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 baseline="0"/>
            </a:lvl1pPr>
          </a:lstStyle>
          <a:p>
            <a:pPr lvl="0"/>
            <a:r>
              <a:rPr lang="nl-NL"/>
              <a:t>[Typ tekst of klik op een pictogram om een object in te voegen]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D8E8BF8-368E-4519-97B9-BB9C028FE77E}"/>
              </a:ext>
            </a:extLst>
          </p:cNvPr>
          <p:cNvSpPr>
            <a:spLocks noGrp="1" noSelect="1"/>
          </p:cNvSpPr>
          <p:nvPr>
            <p:ph type="dt" sz="half" idx="10"/>
          </p:nvPr>
        </p:nvSpPr>
        <p:spPr/>
        <p:txBody>
          <a:bodyPr/>
          <a:lstStyle/>
          <a:p>
            <a:fld id="{0AFAA354-7A5B-4227-9C74-76EFFC5CEA74}" type="datetime1">
              <a:rPr lang="en-GB" smtClean="0"/>
              <a:t>08/12/2024</a:t>
            </a:fld>
            <a:r>
              <a:rPr lang="nl-NL"/>
              <a:t>  |</a:t>
            </a:r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5F997BB-85D4-4FAC-AD40-6F1F46AEF127}"/>
              </a:ext>
            </a:extLst>
          </p:cNvPr>
          <p:cNvSpPr>
            <a:spLocks noGrp="1" noSelect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/>
              <a:t>M. Minkman, lezing Ter Weel, nov 2023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A2E47F5-2B08-423E-9537-47A976EE3DF9}"/>
              </a:ext>
            </a:extLst>
          </p:cNvPr>
          <p:cNvSpPr>
            <a:spLocks noGrp="1" noSelect="1"/>
          </p:cNvSpPr>
          <p:nvPr>
            <p:ph type="sldNum" sz="quarter" idx="12"/>
          </p:nvPr>
        </p:nvSpPr>
        <p:spPr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38191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/>
              <a:t>[Titel]</a:t>
            </a:r>
          </a:p>
        </p:txBody>
      </p:sp>
      <p:sp>
        <p:nvSpPr>
          <p:cNvPr id="8" name="Placeholder 2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1378800" y="1879200"/>
            <a:ext cx="10116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[Tekst]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247927A0-F4C4-45B4-85AA-42A2535A9162}"/>
              </a:ext>
            </a:extLst>
          </p:cNvPr>
          <p:cNvSpPr>
            <a:spLocks noGrp="1" noSelect="1"/>
          </p:cNvSpPr>
          <p:nvPr>
            <p:ph type="dt" sz="half" idx="14"/>
          </p:nvPr>
        </p:nvSpPr>
        <p:spPr/>
        <p:txBody>
          <a:bodyPr/>
          <a:lstStyle/>
          <a:p>
            <a:fld id="{AB170173-70A4-4A80-81F9-270FB004D1D1}" type="datetime1">
              <a:rPr lang="en-GB" smtClean="0"/>
              <a:t>08/12/2024</a:t>
            </a:fld>
            <a:r>
              <a:rPr lang="nl-NL"/>
              <a:t>  |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76CA9811-02CC-49F0-9DDA-20F850497998}"/>
              </a:ext>
            </a:extLst>
          </p:cNvPr>
          <p:cNvSpPr>
            <a:spLocks noGrp="1" noSelect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nl-NL"/>
              <a:t>M. Minkman, lezing Ter Weel, nov 2023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FCA82B5-993E-4D8C-B2E4-89AA444A3A4C}"/>
              </a:ext>
            </a:extLst>
          </p:cNvPr>
          <p:cNvSpPr>
            <a:spLocks noGrp="1" noSelect="1"/>
          </p:cNvSpPr>
          <p:nvPr>
            <p:ph type="sldNum" sz="quarter" idx="16"/>
          </p:nvPr>
        </p:nvSpPr>
        <p:spPr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08135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lk met twee tekstva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ame text 1 (JU-Free)"/>
          <p:cNvSpPr>
            <a:spLocks noGrp="1"/>
          </p:cNvSpPr>
          <p:nvPr userDrawn="1">
            <p:ph type="body" sz="quarter" idx="14" hasCustomPrompt="1"/>
          </p:nvPr>
        </p:nvSpPr>
        <p:spPr bwMode="gray">
          <a:xfrm>
            <a:off x="717225" y="1984350"/>
            <a:ext cx="4464000" cy="3711600"/>
          </a:xfrm>
        </p:spPr>
        <p:txBody>
          <a:bodyPr/>
          <a:lstStyle>
            <a:lvl1pPr marL="0" indent="0">
              <a:buNone/>
              <a:defRPr sz="2800" b="1" baseline="0">
                <a:latin typeface="Trebuchet MS" panose="020B0603020202020204" pitchFamily="34" charset="0"/>
              </a:defRPr>
            </a:lvl1pPr>
            <a:lvl2pPr marL="0" indent="0">
              <a:buNone/>
              <a:defRPr/>
            </a:lvl2pPr>
            <a:lvl3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3pPr>
            <a:lvl4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4pPr>
            <a:lvl5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5pPr>
            <a:lvl6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6pPr>
            <a:lvl7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7pPr>
            <a:lvl8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8pPr>
            <a:lvl9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9pPr>
          </a:lstStyle>
          <a:p>
            <a:pPr lvl="0"/>
            <a:r>
              <a:rPr lang="nl-NL"/>
              <a:t>[Kopje]</a:t>
            </a:r>
          </a:p>
          <a:p>
            <a:pPr lvl="0"/>
            <a:r>
              <a:rPr lang="nl-NL"/>
              <a:t>JU-LEVEL1=Kopje</a:t>
            </a:r>
          </a:p>
          <a:p>
            <a:pPr lvl="1"/>
            <a:r>
              <a:rPr lang="nl-NL"/>
              <a:t>JU-LEVEL2=Tekst</a:t>
            </a:r>
          </a:p>
        </p:txBody>
      </p:sp>
      <p:sp>
        <p:nvSpPr>
          <p:cNvPr id="14" name="Frame text 2 (JU-Free)"/>
          <p:cNvSpPr>
            <a:spLocks noGrp="1"/>
          </p:cNvSpPr>
          <p:nvPr userDrawn="1">
            <p:ph type="body" sz="quarter" idx="15" hasCustomPrompt="1"/>
          </p:nvPr>
        </p:nvSpPr>
        <p:spPr bwMode="gray">
          <a:xfrm>
            <a:off x="6336975" y="1349474"/>
            <a:ext cx="4464000" cy="4345200"/>
          </a:xfrm>
        </p:spPr>
        <p:txBody>
          <a:bodyPr/>
          <a:lstStyle>
            <a:lvl1pPr marL="0" indent="0">
              <a:buNone/>
              <a:defRPr sz="2800" b="1" baseline="0">
                <a:latin typeface="Trebuchet MS" panose="020B0603020202020204" pitchFamily="34" charset="0"/>
              </a:defRPr>
            </a:lvl1pPr>
            <a:lvl2pPr marL="0" indent="0">
              <a:buNone/>
              <a:defRPr/>
            </a:lvl2pPr>
            <a:lvl3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3pPr>
            <a:lvl4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4pPr>
            <a:lvl5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5pPr>
            <a:lvl6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6pPr>
            <a:lvl7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7pPr>
            <a:lvl8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8pPr>
            <a:lvl9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9pPr>
          </a:lstStyle>
          <a:p>
            <a:pPr lvl="0"/>
            <a:r>
              <a:rPr lang="nl-NL"/>
              <a:t>[Kopje]</a:t>
            </a:r>
          </a:p>
          <a:p>
            <a:pPr lvl="0"/>
            <a:r>
              <a:rPr lang="nl-NL"/>
              <a:t>JU-LEVEL1=Kopje</a:t>
            </a:r>
          </a:p>
          <a:p>
            <a:pPr lvl="1"/>
            <a:r>
              <a:rPr lang="nl-NL"/>
              <a:t>JU-LEVEL2=Tekst</a:t>
            </a:r>
          </a:p>
        </p:txBody>
      </p:sp>
      <p:sp>
        <p:nvSpPr>
          <p:cNvPr id="8" name="Driehoek 4 (PHJU)">
            <a:extLst>
              <a:ext uri="{FF2B5EF4-FFF2-40B4-BE49-F238E27FC236}">
                <a16:creationId xmlns:a16="http://schemas.microsoft.com/office/drawing/2014/main" id="{956E4294-A95B-437E-ACEA-B55A0F963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body" idx="1001" hasCustomPrompt="1"/>
            <p:custDataLst>
              <p:custData r:id="rId1"/>
            </p:custDataLst>
          </p:nvPr>
        </p:nvSpPr>
        <p:spPr bwMode="gray">
          <a:xfrm rot="10800000">
            <a:off x="1677697" y="755866"/>
            <a:ext cx="345681" cy="298001"/>
          </a:xfrm>
          <a:prstGeom prst="triangle">
            <a:avLst/>
          </a:prstGeom>
          <a:solidFill>
            <a:srgbClr val="C2C7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15" name="Placeholder 5 (JU-Free)">
            <a:extLst>
              <a:ext uri="{FF2B5EF4-FFF2-40B4-BE49-F238E27FC236}">
                <a16:creationId xmlns:a16="http://schemas.microsoft.com/office/drawing/2014/main" id="{03E94676-EE4A-4D0E-996B-2DEA7194A06D}"/>
              </a:ext>
            </a:extLst>
          </p:cNvPr>
          <p:cNvSpPr>
            <a:spLocks noGrp="1"/>
          </p:cNvSpPr>
          <p:nvPr>
            <p:ph type="body" idx="1007" hasCustomPrompt="1"/>
            <p:custDataLst>
              <p:custData r:id="rId2"/>
            </p:custDataLst>
          </p:nvPr>
        </p:nvSpPr>
        <p:spPr>
          <a:xfrm>
            <a:off x="734106" y="317287"/>
            <a:ext cx="2268000" cy="597383"/>
          </a:xfrm>
          <a:prstGeom prst="roundRect">
            <a:avLst/>
          </a:prstGeom>
          <a:solidFill>
            <a:srgbClr val="C4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52000" tIns="54000" rIns="252000" bIns="54000" rtlCol="0" anchor="ctr">
            <a:spAutoFit/>
          </a:bodyPr>
          <a:lstStyle>
            <a:lvl1pPr marL="0" indent="-342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baseline="0"/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sz="1400" b="0" i="0" u="none" baseline="0">
                <a:solidFill>
                  <a:schemeClr val="lt1">
                    <a:lumMod val="100000"/>
                  </a:schemeClr>
                </a:solidFill>
                <a:latin typeface="Georgia" panose="02040502050405020303" pitchFamily="18" charset="0"/>
              </a:defRPr>
            </a:lvl2pPr>
            <a:lvl3pPr marL="0" indent="0">
              <a:buNone/>
              <a:defRPr/>
            </a:lvl3pPr>
            <a:lvl4pPr marL="0" indent="0">
              <a:defRPr b="0"/>
            </a:lvl4pPr>
            <a:lvl5pPr marL="0" indent="0">
              <a:defRPr/>
            </a:lvl5pPr>
            <a:lvl6pPr marL="0" indent="0">
              <a:defRPr/>
            </a:lvl6pPr>
            <a:lvl7pPr marL="0" indent="0">
              <a:defRPr/>
            </a:lvl7pPr>
            <a:lvl8pPr marL="0" indent="0">
              <a:defRPr/>
            </a:lvl8pPr>
            <a:lvl9pPr marL="0" indent="0">
              <a:defRPr sz="1400"/>
            </a:lvl9pPr>
          </a:lstStyle>
          <a:p>
            <a:pPr lvl="0" algn="ctr"/>
            <a:r>
              <a:rPr lang="nl-NL" sz="1400"/>
              <a:t>[Kopje]</a:t>
            </a:r>
          </a:p>
          <a:p>
            <a:pPr lvl="0" algn="ctr"/>
            <a:r>
              <a:rPr lang="nl-NL" sz="1400"/>
              <a:t>JU-LEVEL1=Wolkje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3CE5617-4D14-4D52-8161-53EF2B04383D}"/>
              </a:ext>
            </a:extLst>
          </p:cNvPr>
          <p:cNvSpPr>
            <a:spLocks noGrp="1" noSelect="1"/>
          </p:cNvSpPr>
          <p:nvPr>
            <p:ph type="dt" sz="half" idx="1008"/>
          </p:nvPr>
        </p:nvSpPr>
        <p:spPr/>
        <p:txBody>
          <a:bodyPr/>
          <a:lstStyle/>
          <a:p>
            <a:fld id="{AD331A84-15ED-4A6F-8CD6-C539E581E745}" type="datetime1">
              <a:rPr lang="en-GB" smtClean="0"/>
              <a:t>08/12/2024</a:t>
            </a:fld>
            <a:r>
              <a:rPr lang="nl-NL"/>
              <a:t>  |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1552005-9789-4B5E-9CB8-D72ECABBB3F6}"/>
              </a:ext>
            </a:extLst>
          </p:cNvPr>
          <p:cNvSpPr>
            <a:spLocks noGrp="1" noSelect="1"/>
          </p:cNvSpPr>
          <p:nvPr>
            <p:ph type="ftr" sz="quarter" idx="1009"/>
          </p:nvPr>
        </p:nvSpPr>
        <p:spPr/>
        <p:txBody>
          <a:bodyPr/>
          <a:lstStyle/>
          <a:p>
            <a:pPr algn="l"/>
            <a:r>
              <a:rPr lang="nl-NL"/>
              <a:t>M. Minkman, lezing Ter Weel, nov 2023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913774B-CDC9-476B-8F86-F6A7ED75161B}"/>
              </a:ext>
            </a:extLst>
          </p:cNvPr>
          <p:cNvSpPr>
            <a:spLocks noGrp="1" noSelect="1"/>
          </p:cNvSpPr>
          <p:nvPr>
            <p:ph type="sldNum" sz="quarter" idx="1010"/>
          </p:nvPr>
        </p:nvSpPr>
        <p:spPr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69171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lk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822000" y="1684893"/>
            <a:ext cx="10548000" cy="3600000"/>
          </a:xfrm>
        </p:spPr>
        <p:txBody>
          <a:bodyPr anchor="t"/>
          <a:lstStyle>
            <a:lvl1pPr algn="ctr">
              <a:lnSpc>
                <a:spcPct val="150000"/>
              </a:lnSpc>
              <a:defRPr sz="2200" b="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nl-NL"/>
              <a:t>[Tekst]</a:t>
            </a:r>
          </a:p>
        </p:txBody>
      </p:sp>
      <p:sp>
        <p:nvSpPr>
          <p:cNvPr id="6" name="Driehoek 3 (PHJU)">
            <a:extLst>
              <a:ext uri="{FF2B5EF4-FFF2-40B4-BE49-F238E27FC236}">
                <a16:creationId xmlns:a16="http://schemas.microsoft.com/office/drawing/2014/main" id="{81F3CE38-DC3A-4985-9301-B0D6449A3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body" idx="1001" hasCustomPrompt="1"/>
            <p:custDataLst>
              <p:custData r:id="rId1"/>
            </p:custDataLst>
          </p:nvPr>
        </p:nvSpPr>
        <p:spPr bwMode="gray">
          <a:xfrm rot="10800000">
            <a:off x="5909412" y="746722"/>
            <a:ext cx="345681" cy="298001"/>
          </a:xfrm>
          <a:prstGeom prst="triangle">
            <a:avLst/>
          </a:prstGeom>
          <a:solidFill>
            <a:srgbClr val="C2C7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8" name="Placeholder 4 (JU-Free)">
            <a:extLst>
              <a:ext uri="{FF2B5EF4-FFF2-40B4-BE49-F238E27FC236}">
                <a16:creationId xmlns:a16="http://schemas.microsoft.com/office/drawing/2014/main" id="{B9EA41BF-F198-4DE2-9902-CE1E7EA36F53}"/>
              </a:ext>
            </a:extLst>
          </p:cNvPr>
          <p:cNvSpPr>
            <a:spLocks noGrp="1"/>
          </p:cNvSpPr>
          <p:nvPr>
            <p:ph type="body" idx="1000" hasCustomPrompt="1"/>
            <p:custDataLst>
              <p:custData r:id="rId2"/>
            </p:custDataLst>
          </p:nvPr>
        </p:nvSpPr>
        <p:spPr>
          <a:xfrm>
            <a:off x="4992262" y="317280"/>
            <a:ext cx="2169115" cy="597383"/>
          </a:xfrm>
          <a:prstGeom prst="roundRect">
            <a:avLst/>
          </a:prstGeom>
          <a:solidFill>
            <a:srgbClr val="C4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52000" tIns="54000" rIns="252000" bIns="5400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+mj-lt"/>
              <a:buNone/>
              <a:defRPr sz="1400"/>
            </a:lvl1pPr>
            <a:lvl2pPr marL="0" indent="0">
              <a:buFont typeface="+mj-lt"/>
              <a:buNone/>
              <a:defRPr sz="1400"/>
            </a:lvl2pPr>
            <a:lvl3pPr marL="0" indent="0">
              <a:buNone/>
              <a:defRPr sz="1400"/>
            </a:lvl3pPr>
            <a:lvl4pPr marL="0" indent="0">
              <a:buFont typeface="+mj-lt"/>
              <a:buNone/>
              <a:defRPr sz="1400" b="0"/>
            </a:lvl4pPr>
            <a:lvl5pPr marL="0" indent="0">
              <a:buFont typeface="+mj-lt"/>
              <a:buNone/>
              <a:defRPr sz="1400"/>
            </a:lvl5pPr>
            <a:lvl6pPr marL="0" indent="0">
              <a:buFont typeface="+mj-lt"/>
              <a:buNone/>
              <a:defRPr sz="1400"/>
            </a:lvl6pPr>
            <a:lvl7pPr marL="0" indent="0">
              <a:buFont typeface="+mj-lt"/>
              <a:buNone/>
              <a:defRPr sz="1400"/>
            </a:lvl7pPr>
            <a:lvl8pPr marL="0" indent="0">
              <a:buFont typeface="+mj-lt"/>
              <a:buNone/>
              <a:defRPr sz="1400"/>
            </a:lvl8pPr>
            <a:lvl9pPr marL="0" indent="0">
              <a:buFont typeface="+mj-lt"/>
              <a:buNone/>
              <a:defRPr sz="1400"/>
            </a:lvl9pPr>
          </a:lstStyle>
          <a:p>
            <a:pPr lvl="0" algn="ctr"/>
            <a:r>
              <a:rPr lang="nl-NL" sz="1400"/>
              <a:t>[Kopje]</a:t>
            </a:r>
          </a:p>
          <a:p>
            <a:pPr lvl="0" algn="ctr"/>
            <a:r>
              <a:rPr lang="nl-NL" sz="1400"/>
              <a:t>JU-LEVEL1=Wolkje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A4C2FF2-55B9-4F01-AB90-B866D9D2821B}"/>
              </a:ext>
            </a:extLst>
          </p:cNvPr>
          <p:cNvSpPr>
            <a:spLocks noGrp="1" noSelect="1"/>
          </p:cNvSpPr>
          <p:nvPr>
            <p:ph type="dt" sz="half" idx="1002"/>
          </p:nvPr>
        </p:nvSpPr>
        <p:spPr/>
        <p:txBody>
          <a:bodyPr/>
          <a:lstStyle/>
          <a:p>
            <a:fld id="{07AD36AA-954B-4A31-BC2A-DB89672ECC41}" type="datetime1">
              <a:rPr lang="en-GB" smtClean="0"/>
              <a:t>08/12/2024</a:t>
            </a:fld>
            <a:r>
              <a:rPr lang="nl-NL"/>
              <a:t>  |</a:t>
            </a:r>
          </a:p>
        </p:txBody>
      </p:sp>
      <p:sp>
        <p:nvSpPr>
          <p:cNvPr id="9" name="Tijdelijke aanduiding voor voettekst 8">
            <a:extLst>
              <a:ext uri="{FF2B5EF4-FFF2-40B4-BE49-F238E27FC236}">
                <a16:creationId xmlns:a16="http://schemas.microsoft.com/office/drawing/2014/main" id="{620C652A-25C7-48A4-A5D8-BD93B621DAB5}"/>
              </a:ext>
            </a:extLst>
          </p:cNvPr>
          <p:cNvSpPr>
            <a:spLocks noGrp="1" noSelect="1"/>
          </p:cNvSpPr>
          <p:nvPr>
            <p:ph type="ftr" sz="quarter" idx="1003"/>
          </p:nvPr>
        </p:nvSpPr>
        <p:spPr/>
        <p:txBody>
          <a:bodyPr/>
          <a:lstStyle/>
          <a:p>
            <a:pPr algn="l"/>
            <a:r>
              <a:rPr lang="nl-NL"/>
              <a:t>M. Minkman, lezing Ter Weel, nov 2023</a:t>
            </a:r>
          </a:p>
        </p:txBody>
      </p:sp>
      <p:sp>
        <p:nvSpPr>
          <p:cNvPr id="10" name="Tijdelijke aanduiding voor dianummer 9">
            <a:extLst>
              <a:ext uri="{FF2B5EF4-FFF2-40B4-BE49-F238E27FC236}">
                <a16:creationId xmlns:a16="http://schemas.microsoft.com/office/drawing/2014/main" id="{256AB838-19E1-4E45-AF02-4E87156C9452}"/>
              </a:ext>
            </a:extLst>
          </p:cNvPr>
          <p:cNvSpPr>
            <a:spLocks noGrp="1" noSelect="1"/>
          </p:cNvSpPr>
          <p:nvPr>
            <p:ph type="sldNum" sz="quarter" idx="1004"/>
          </p:nvPr>
        </p:nvSpPr>
        <p:spPr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74766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keholder management (va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takeholder Management (vaste tekst) 1"/>
          <p:cNvSpPr txBox="1">
            <a:spLocks noSelect="1"/>
          </p:cNvSpPr>
          <p:nvPr userDrawn="1"/>
        </p:nvSpPr>
        <p:spPr bwMode="gray">
          <a:xfrm>
            <a:off x="609600" y="466725"/>
            <a:ext cx="36195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b="1" noProof="0">
                <a:latin typeface="Trebuchet MS" panose="020B0603020202020204" pitchFamily="34" charset="0"/>
              </a:rPr>
              <a:t>Stakeholder</a:t>
            </a:r>
            <a:r>
              <a:rPr lang="nl-NL" sz="2000" b="1" baseline="0" noProof="0">
                <a:latin typeface="Trebuchet MS" panose="020B0603020202020204" pitchFamily="34" charset="0"/>
              </a:rPr>
              <a:t> Management</a:t>
            </a:r>
            <a:endParaRPr lang="nl-NL" sz="2000" b="1" noProof="0">
              <a:latin typeface="Trebuchet MS" panose="020B0603020202020204" pitchFamily="34" charset="0"/>
            </a:endParaRPr>
          </a:p>
        </p:txBody>
      </p:sp>
      <p:sp>
        <p:nvSpPr>
          <p:cNvPr id="19" name="De ringen van invloed (vaste tekst) 2"/>
          <p:cNvSpPr txBox="1">
            <a:spLocks noSelect="1"/>
          </p:cNvSpPr>
          <p:nvPr userDrawn="1"/>
        </p:nvSpPr>
        <p:spPr bwMode="gray">
          <a:xfrm>
            <a:off x="608400" y="775145"/>
            <a:ext cx="36195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b="0" noProof="0">
                <a:solidFill>
                  <a:schemeClr val="tx2"/>
                </a:solidFill>
                <a:latin typeface="Trebuchet MS" panose="020B0603020202020204" pitchFamily="34" charset="0"/>
              </a:rPr>
              <a:t>De Ringen van Invloed</a:t>
            </a:r>
          </a:p>
        </p:txBody>
      </p:sp>
      <p:sp>
        <p:nvSpPr>
          <p:cNvPr id="9" name="Beïnvloeders (vaste tekst) 3">
            <a:extLst>
              <a:ext uri="{FF2B5EF4-FFF2-40B4-BE49-F238E27FC236}">
                <a16:creationId xmlns:a16="http://schemas.microsoft.com/office/drawing/2014/main" id="{AD601AAF-7068-F74B-A00B-D3E9B74C01C4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3322055" y="1396622"/>
            <a:ext cx="1880765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nl-NL" sz="1400" b="1" noProof="0" err="1">
                <a:solidFill>
                  <a:srgbClr val="6A3171"/>
                </a:solidFill>
                <a:latin typeface="Trebuchet MS" panose="020B0703020202090204" pitchFamily="34" charset="0"/>
              </a:rPr>
              <a:t>Beïnvloeders</a:t>
            </a:r>
            <a:endParaRPr lang="nl-NL" sz="1400" b="1" noProof="0">
              <a:solidFill>
                <a:srgbClr val="6A3171"/>
              </a:solidFill>
              <a:latin typeface="Trebuchet MS" panose="020B0703020202090204" pitchFamily="34" charset="0"/>
            </a:endParaRPr>
          </a:p>
        </p:txBody>
      </p:sp>
      <p:sp>
        <p:nvSpPr>
          <p:cNvPr id="11" name="Beslissers (vaste tekst) 4">
            <a:extLst>
              <a:ext uri="{FF2B5EF4-FFF2-40B4-BE49-F238E27FC236}">
                <a16:creationId xmlns:a16="http://schemas.microsoft.com/office/drawing/2014/main" id="{85768FC5-582E-5244-ADBF-B1DCADAEFB28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7003050" y="1396800"/>
            <a:ext cx="1880765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nl-NL" sz="1400" b="1" noProof="0">
                <a:solidFill>
                  <a:srgbClr val="6A3171"/>
                </a:solidFill>
                <a:latin typeface="Trebuchet MS" panose="020B0703020202090204" pitchFamily="34" charset="0"/>
              </a:rPr>
              <a:t>Beslissers</a:t>
            </a:r>
          </a:p>
        </p:txBody>
      </p:sp>
      <p:sp>
        <p:nvSpPr>
          <p:cNvPr id="10" name="Toeleveranciers of uitvoerders (vaste tekst) 5">
            <a:extLst>
              <a:ext uri="{FF2B5EF4-FFF2-40B4-BE49-F238E27FC236}">
                <a16:creationId xmlns:a16="http://schemas.microsoft.com/office/drawing/2014/main" id="{C4B347A0-4846-9E42-87EE-136D3D828429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3322055" y="5318382"/>
            <a:ext cx="188076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nl-NL" sz="1400" b="1" noProof="0">
                <a:solidFill>
                  <a:srgbClr val="6A3171"/>
                </a:solidFill>
                <a:latin typeface="Trebuchet MS" panose="020B0703020202090204" pitchFamily="34" charset="0"/>
              </a:rPr>
              <a:t>Toeleveranciers</a:t>
            </a:r>
          </a:p>
          <a:p>
            <a:r>
              <a:rPr lang="nl-NL" sz="1400" b="1" noProof="0">
                <a:solidFill>
                  <a:srgbClr val="6A3171"/>
                </a:solidFill>
                <a:latin typeface="Trebuchet MS" panose="020B0703020202090204" pitchFamily="34" charset="0"/>
              </a:rPr>
              <a:t>of uitvoerders</a:t>
            </a:r>
          </a:p>
        </p:txBody>
      </p:sp>
      <p:sp>
        <p:nvSpPr>
          <p:cNvPr id="12" name="Gebruikers of afnemers (vaste tekst) 6">
            <a:extLst>
              <a:ext uri="{FF2B5EF4-FFF2-40B4-BE49-F238E27FC236}">
                <a16:creationId xmlns:a16="http://schemas.microsoft.com/office/drawing/2014/main" id="{9A6E110F-0B64-D74C-8628-86C73C3E7CB5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6998705" y="5318382"/>
            <a:ext cx="188076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nl-NL" sz="1400" b="1" noProof="0">
                <a:solidFill>
                  <a:srgbClr val="6A3171"/>
                </a:solidFill>
                <a:latin typeface="Trebuchet MS" panose="020B0703020202090204" pitchFamily="34" charset="0"/>
              </a:rPr>
              <a:t>Gebruikers of afnemers</a:t>
            </a:r>
          </a:p>
        </p:txBody>
      </p:sp>
      <p:sp>
        <p:nvSpPr>
          <p:cNvPr id="4" name="Ring lichtblauw 7">
            <a:extLst>
              <a:ext uri="{FF2B5EF4-FFF2-40B4-BE49-F238E27FC236}">
                <a16:creationId xmlns:a16="http://schemas.microsoft.com/office/drawing/2014/main" id="{A7F502CA-B7BC-374F-A66B-148BF8FE9597}"/>
              </a:ext>
            </a:extLst>
          </p:cNvPr>
          <p:cNvSpPr>
            <a:spLocks noSelect="1" noChangeAspect="1"/>
          </p:cNvSpPr>
          <p:nvPr userDrawn="1"/>
        </p:nvSpPr>
        <p:spPr bwMode="gray">
          <a:xfrm>
            <a:off x="4007961" y="1391761"/>
            <a:ext cx="4176078" cy="4176078"/>
          </a:xfrm>
          <a:prstGeom prst="ellipse">
            <a:avLst/>
          </a:prstGeom>
          <a:pattFill prst="pct30">
            <a:fgClr>
              <a:srgbClr val="C4E6F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6" name="Ring blauw 8">
            <a:extLst>
              <a:ext uri="{FF2B5EF4-FFF2-40B4-BE49-F238E27FC236}">
                <a16:creationId xmlns:a16="http://schemas.microsoft.com/office/drawing/2014/main" id="{CE2AC8A0-D51D-754F-A32F-3DF630E84CF0}"/>
              </a:ext>
            </a:extLst>
          </p:cNvPr>
          <p:cNvSpPr>
            <a:spLocks noSelect="1" noChangeAspect="1"/>
          </p:cNvSpPr>
          <p:nvPr userDrawn="1"/>
        </p:nvSpPr>
        <p:spPr bwMode="gray">
          <a:xfrm>
            <a:off x="4526399" y="1910199"/>
            <a:ext cx="3139203" cy="3139203"/>
          </a:xfrm>
          <a:prstGeom prst="ellipse">
            <a:avLst/>
          </a:prstGeom>
          <a:solidFill>
            <a:srgbClr val="C9E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7" name="Ring groen 9">
            <a:extLst>
              <a:ext uri="{FF2B5EF4-FFF2-40B4-BE49-F238E27FC236}">
                <a16:creationId xmlns:a16="http://schemas.microsoft.com/office/drawing/2014/main" id="{73E2699D-2C10-3045-B36D-40180B8B12D9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5052190" y="2435990"/>
            <a:ext cx="2087622" cy="2087622"/>
          </a:xfrm>
          <a:prstGeom prst="ellipse">
            <a:avLst/>
          </a:prstGeom>
          <a:solidFill>
            <a:srgbClr val="C4C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8" name="Ring paars 10">
            <a:extLst>
              <a:ext uri="{FF2B5EF4-FFF2-40B4-BE49-F238E27FC236}">
                <a16:creationId xmlns:a16="http://schemas.microsoft.com/office/drawing/2014/main" id="{A309732F-2602-4F49-BBBD-272516FF0602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5573573" y="2957373"/>
            <a:ext cx="1044854" cy="1044854"/>
          </a:xfrm>
          <a:prstGeom prst="ellipse">
            <a:avLst/>
          </a:prstGeom>
          <a:solidFill>
            <a:srgbClr val="6A3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cxnSp>
        <p:nvCxnSpPr>
          <p:cNvPr id="13" name="Straight Connector 11">
            <a:extLst>
              <a:ext uri="{FF2B5EF4-FFF2-40B4-BE49-F238E27FC236}">
                <a16:creationId xmlns:a16="http://schemas.microsoft.com/office/drawing/2014/main" id="{28D83C56-E3C8-9241-B847-C36181D9AAB6}"/>
              </a:ext>
            </a:extLst>
          </p:cNvPr>
          <p:cNvCxnSpPr>
            <a:cxnSpLocks/>
          </p:cNvCxnSpPr>
          <p:nvPr userDrawn="1"/>
        </p:nvCxnSpPr>
        <p:spPr bwMode="gray">
          <a:xfrm flipV="1">
            <a:off x="6096000" y="1066800"/>
            <a:ext cx="0" cy="4622801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2">
            <a:extLst>
              <a:ext uri="{FF2B5EF4-FFF2-40B4-BE49-F238E27FC236}">
                <a16:creationId xmlns:a16="http://schemas.microsoft.com/office/drawing/2014/main" id="{AA81BF2B-50BA-EF49-BD03-B572C6C7F1E7}"/>
              </a:ext>
            </a:extLst>
          </p:cNvPr>
          <p:cNvCxnSpPr>
            <a:cxnSpLocks/>
          </p:cNvCxnSpPr>
          <p:nvPr userDrawn="1"/>
        </p:nvCxnSpPr>
        <p:spPr bwMode="gray">
          <a:xfrm rot="5400000" flipV="1">
            <a:off x="6096000" y="1168401"/>
            <a:ext cx="0" cy="4622801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meebepalen (vaste tekst) 13">
            <a:extLst>
              <a:ext uri="{FF2B5EF4-FFF2-40B4-BE49-F238E27FC236}">
                <a16:creationId xmlns:a16="http://schemas.microsoft.com/office/drawing/2014/main" id="{0DDBA85D-DEDA-1149-9E14-B23C416B6378}"/>
              </a:ext>
            </a:extLst>
          </p:cNvPr>
          <p:cNvGrpSpPr>
            <a:grpSpLocks noSelect="1"/>
          </p:cNvGrpSpPr>
          <p:nvPr userDrawn="1"/>
        </p:nvGrpSpPr>
        <p:grpSpPr bwMode="gray">
          <a:xfrm>
            <a:off x="6146849" y="3058311"/>
            <a:ext cx="5406977" cy="307777"/>
            <a:chOff x="6146849" y="3001303"/>
            <a:chExt cx="5406977" cy="307777"/>
          </a:xfrm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5352AD7D-D9D4-2A4E-9CE4-7E1C8C7306ED}"/>
                </a:ext>
              </a:extLst>
            </p:cNvPr>
            <p:cNvSpPr>
              <a:spLocks noSelect="1"/>
            </p:cNvSpPr>
            <p:nvPr/>
          </p:nvSpPr>
          <p:spPr bwMode="gray">
            <a:xfrm>
              <a:off x="9673061" y="3001303"/>
              <a:ext cx="188076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400" i="1" noProof="0">
                  <a:solidFill>
                    <a:srgbClr val="6A3171"/>
                  </a:solidFill>
                  <a:latin typeface="Georgia" panose="02040502050405020303" pitchFamily="18" charset="0"/>
                </a:rPr>
                <a:t>meebepalen</a:t>
              </a:r>
            </a:p>
          </p:txBody>
        </p:sp>
        <p:cxnSp>
          <p:nvCxnSpPr>
            <p:cNvPr id="22" name="Rechte verbindingslijn 21">
              <a:extLst>
                <a:ext uri="{FF2B5EF4-FFF2-40B4-BE49-F238E27FC236}">
                  <a16:creationId xmlns:a16="http://schemas.microsoft.com/office/drawing/2014/main" id="{B67C0C8E-CC8D-2645-BA54-B3874D49A9CE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6146849" y="3165802"/>
              <a:ext cx="3454351" cy="1"/>
            </a:xfrm>
            <a:prstGeom prst="line">
              <a:avLst/>
            </a:prstGeom>
            <a:ln w="9525">
              <a:solidFill>
                <a:srgbClr val="6A317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meewerken (vaste tekst) 14">
            <a:extLst>
              <a:ext uri="{FF2B5EF4-FFF2-40B4-BE49-F238E27FC236}">
                <a16:creationId xmlns:a16="http://schemas.microsoft.com/office/drawing/2014/main" id="{CC2591F6-0B5D-8E45-B001-097C0DC02A16}"/>
              </a:ext>
            </a:extLst>
          </p:cNvPr>
          <p:cNvGrpSpPr>
            <a:grpSpLocks noSelect="1"/>
          </p:cNvGrpSpPr>
          <p:nvPr userDrawn="1"/>
        </p:nvGrpSpPr>
        <p:grpSpPr bwMode="gray">
          <a:xfrm>
            <a:off x="6826621" y="3588277"/>
            <a:ext cx="4727205" cy="307777"/>
            <a:chOff x="6826621" y="3531269"/>
            <a:chExt cx="4727205" cy="307777"/>
          </a:xfrm>
        </p:grpSpPr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5380952C-B10A-CC46-A2A9-1FD5B632A1C0}"/>
                </a:ext>
              </a:extLst>
            </p:cNvPr>
            <p:cNvSpPr>
              <a:spLocks noSelect="1"/>
            </p:cNvSpPr>
            <p:nvPr/>
          </p:nvSpPr>
          <p:spPr bwMode="gray">
            <a:xfrm>
              <a:off x="9673061" y="3531269"/>
              <a:ext cx="188076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400" i="1" noProof="0">
                  <a:solidFill>
                    <a:srgbClr val="6A3171"/>
                  </a:solidFill>
                  <a:latin typeface="Georgia" panose="02040502050405020303" pitchFamily="18" charset="0"/>
                </a:rPr>
                <a:t>meewerken</a:t>
              </a:r>
            </a:p>
          </p:txBody>
        </p:sp>
        <p:cxnSp>
          <p:nvCxnSpPr>
            <p:cNvPr id="31" name="Rechte verbindingslijn 30">
              <a:extLst>
                <a:ext uri="{FF2B5EF4-FFF2-40B4-BE49-F238E27FC236}">
                  <a16:creationId xmlns:a16="http://schemas.microsoft.com/office/drawing/2014/main" id="{73A7F8F5-0B49-7B4F-9685-034B8A46E4D2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6826621" y="3693282"/>
              <a:ext cx="2774579" cy="0"/>
            </a:xfrm>
            <a:prstGeom prst="line">
              <a:avLst/>
            </a:prstGeom>
            <a:ln w="9525">
              <a:solidFill>
                <a:srgbClr val="6A317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meedenken (vaste tekst) 15">
            <a:extLst>
              <a:ext uri="{FF2B5EF4-FFF2-40B4-BE49-F238E27FC236}">
                <a16:creationId xmlns:a16="http://schemas.microsoft.com/office/drawing/2014/main" id="{36F8F5CA-B631-D443-BD72-DB0EF3A31FC6}"/>
              </a:ext>
            </a:extLst>
          </p:cNvPr>
          <p:cNvGrpSpPr>
            <a:grpSpLocks noSelect="1"/>
          </p:cNvGrpSpPr>
          <p:nvPr userDrawn="1"/>
        </p:nvGrpSpPr>
        <p:grpSpPr bwMode="gray">
          <a:xfrm>
            <a:off x="7139812" y="4118244"/>
            <a:ext cx="4414014" cy="307777"/>
            <a:chOff x="7139812" y="4061236"/>
            <a:chExt cx="4414014" cy="307777"/>
          </a:xfrm>
        </p:grpSpPr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725BBC5E-9047-5F4C-BE0D-8904260C6252}"/>
                </a:ext>
              </a:extLst>
            </p:cNvPr>
            <p:cNvSpPr>
              <a:spLocks noSelect="1"/>
            </p:cNvSpPr>
            <p:nvPr/>
          </p:nvSpPr>
          <p:spPr bwMode="gray">
            <a:xfrm>
              <a:off x="9673061" y="4061236"/>
              <a:ext cx="188076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400" i="1" noProof="0">
                  <a:solidFill>
                    <a:srgbClr val="6A3171"/>
                  </a:solidFill>
                  <a:latin typeface="Georgia" panose="02040502050405020303" pitchFamily="18" charset="0"/>
                </a:rPr>
                <a:t>meedenken</a:t>
              </a:r>
            </a:p>
          </p:txBody>
        </p:sp>
        <p:cxnSp>
          <p:nvCxnSpPr>
            <p:cNvPr id="28" name="Rechte verbindingslijn 27">
              <a:extLst>
                <a:ext uri="{FF2B5EF4-FFF2-40B4-BE49-F238E27FC236}">
                  <a16:creationId xmlns:a16="http://schemas.microsoft.com/office/drawing/2014/main" id="{7EF6F6D0-9FF1-C842-A345-8AB340BE5AD0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7139812" y="4226990"/>
              <a:ext cx="2461388" cy="0"/>
            </a:xfrm>
            <a:prstGeom prst="line">
              <a:avLst/>
            </a:prstGeom>
            <a:ln w="9525">
              <a:solidFill>
                <a:srgbClr val="6A317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meeweten (vaste tekst) 16">
            <a:extLst>
              <a:ext uri="{FF2B5EF4-FFF2-40B4-BE49-F238E27FC236}">
                <a16:creationId xmlns:a16="http://schemas.microsoft.com/office/drawing/2014/main" id="{E10C2714-1D66-5044-A236-CBC2F7F125F9}"/>
              </a:ext>
            </a:extLst>
          </p:cNvPr>
          <p:cNvGrpSpPr>
            <a:grpSpLocks noSelect="1"/>
          </p:cNvGrpSpPr>
          <p:nvPr userDrawn="1"/>
        </p:nvGrpSpPr>
        <p:grpSpPr bwMode="gray">
          <a:xfrm>
            <a:off x="7382354" y="4648211"/>
            <a:ext cx="4171472" cy="307777"/>
            <a:chOff x="7382354" y="4591203"/>
            <a:chExt cx="4171472" cy="307777"/>
          </a:xfrm>
        </p:grpSpPr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3FD1F204-F446-C84A-B74E-95910CE04516}"/>
                </a:ext>
              </a:extLst>
            </p:cNvPr>
            <p:cNvSpPr>
              <a:spLocks noSelect="1"/>
            </p:cNvSpPr>
            <p:nvPr/>
          </p:nvSpPr>
          <p:spPr bwMode="gray">
            <a:xfrm>
              <a:off x="9673061" y="4591203"/>
              <a:ext cx="188076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400" i="1" noProof="0" err="1">
                  <a:solidFill>
                    <a:srgbClr val="6A3171"/>
                  </a:solidFill>
                  <a:latin typeface="Georgia" panose="02040502050405020303" pitchFamily="18" charset="0"/>
                </a:rPr>
                <a:t>meeweten</a:t>
              </a:r>
              <a:endParaRPr lang="nl-NL" sz="1400" i="1" noProof="0">
                <a:solidFill>
                  <a:srgbClr val="6A3171"/>
                </a:solidFill>
                <a:latin typeface="Georgia" panose="02040502050405020303" pitchFamily="18" charset="0"/>
              </a:endParaRPr>
            </a:p>
          </p:txBody>
        </p:sp>
        <p:cxnSp>
          <p:nvCxnSpPr>
            <p:cNvPr id="25" name="Rechte verbindingslijn 24">
              <a:extLst>
                <a:ext uri="{FF2B5EF4-FFF2-40B4-BE49-F238E27FC236}">
                  <a16:creationId xmlns:a16="http://schemas.microsoft.com/office/drawing/2014/main" id="{B8F2F7F7-00B9-9D4D-B353-50A0DE6DB1BD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7382354" y="4751646"/>
              <a:ext cx="2218846" cy="0"/>
            </a:xfrm>
            <a:prstGeom prst="line">
              <a:avLst/>
            </a:prstGeom>
            <a:ln w="9525">
              <a:solidFill>
                <a:srgbClr val="6A317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ijdelijke aanduiding voor datum 14">
            <a:extLst>
              <a:ext uri="{FF2B5EF4-FFF2-40B4-BE49-F238E27FC236}">
                <a16:creationId xmlns:a16="http://schemas.microsoft.com/office/drawing/2014/main" id="{97F4593A-2C7D-4B48-B0EE-7EF8550AFA98}"/>
              </a:ext>
            </a:extLst>
          </p:cNvPr>
          <p:cNvSpPr>
            <a:spLocks noGrp="1" noSelect="1"/>
          </p:cNvSpPr>
          <p:nvPr>
            <p:ph type="dt" sz="half" idx="10"/>
          </p:nvPr>
        </p:nvSpPr>
        <p:spPr/>
        <p:txBody>
          <a:bodyPr/>
          <a:lstStyle/>
          <a:p>
            <a:fld id="{2D4D2BC3-9F6D-4F48-9773-D1A914632B05}" type="datetime1">
              <a:rPr lang="en-GB" smtClean="0"/>
              <a:t>08/12/2024</a:t>
            </a:fld>
            <a:r>
              <a:rPr lang="nl-NL"/>
              <a:t>  |</a:t>
            </a:r>
          </a:p>
        </p:txBody>
      </p:sp>
      <p:sp>
        <p:nvSpPr>
          <p:cNvPr id="16" name="Tijdelijke aanduiding voor voettekst 15">
            <a:extLst>
              <a:ext uri="{FF2B5EF4-FFF2-40B4-BE49-F238E27FC236}">
                <a16:creationId xmlns:a16="http://schemas.microsoft.com/office/drawing/2014/main" id="{AEB62F22-59B6-4F9B-B978-B927CAF7D685}"/>
              </a:ext>
            </a:extLst>
          </p:cNvPr>
          <p:cNvSpPr>
            <a:spLocks noGrp="1" noSelect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/>
              <a:t>M. Minkman, lezing Ter Weel, nov 2023</a:t>
            </a:r>
          </a:p>
        </p:txBody>
      </p:sp>
      <p:sp>
        <p:nvSpPr>
          <p:cNvPr id="17" name="Tijdelijke aanduiding voor dianummer 16">
            <a:extLst>
              <a:ext uri="{FF2B5EF4-FFF2-40B4-BE49-F238E27FC236}">
                <a16:creationId xmlns:a16="http://schemas.microsoft.com/office/drawing/2014/main" id="{0EE42C5E-BE30-4159-BDEA-EE92CC19BDD7}"/>
              </a:ext>
            </a:extLst>
          </p:cNvPr>
          <p:cNvSpPr>
            <a:spLocks noGrp="1" noSelect="1"/>
          </p:cNvSpPr>
          <p:nvPr>
            <p:ph type="sldNum" sz="quarter" idx="12"/>
          </p:nvPr>
        </p:nvSpPr>
        <p:spPr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03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 met gestippeld vlak (Bei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A74E3B55-6D11-4E50-958A-6D8AA25EEA96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641350" y="638969"/>
            <a:ext cx="10909300" cy="5580062"/>
          </a:xfrm>
          <a:prstGeom prst="rect">
            <a:avLst/>
          </a:prstGeom>
          <a:pattFill prst="pct75">
            <a:fgClr>
              <a:srgbClr val="D6D0C7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Driehoek 2 (PHJU)">
            <a:extLst>
              <a:ext uri="{FF2B5EF4-FFF2-40B4-BE49-F238E27FC236}">
                <a16:creationId xmlns:a16="http://schemas.microsoft.com/office/drawing/2014/main" id="{BB64768D-EF25-4BBB-BA3D-B3B164EE0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body" idx="1001" hasCustomPrompt="1"/>
            <p:custDataLst>
              <p:custData r:id="rId1"/>
            </p:custDataLst>
          </p:nvPr>
        </p:nvSpPr>
        <p:spPr bwMode="gray">
          <a:xfrm rot="10800000">
            <a:off x="5909412" y="691858"/>
            <a:ext cx="345681" cy="298001"/>
          </a:xfrm>
          <a:prstGeom prst="triangle">
            <a:avLst/>
          </a:prstGeom>
          <a:solidFill>
            <a:srgbClr val="C2C7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4" name="Placeholder 6">
            <a:extLst>
              <a:ext uri="{FF2B5EF4-FFF2-40B4-BE49-F238E27FC236}">
                <a16:creationId xmlns:a16="http://schemas.microsoft.com/office/drawing/2014/main" id="{149F4996-5B9F-4AFB-8D07-CDA198497769}"/>
              </a:ext>
            </a:extLst>
          </p:cNvPr>
          <p:cNvSpPr>
            <a:spLocks noGrp="1" noSelect="1"/>
          </p:cNvSpPr>
          <p:nvPr>
            <p:ph type="body" idx="1000" hasCustomPrompt="1"/>
            <p:custDataLst>
              <p:custData r:id="rId2"/>
            </p:custDataLst>
          </p:nvPr>
        </p:nvSpPr>
        <p:spPr bwMode="gray">
          <a:xfrm>
            <a:off x="5523011" y="436458"/>
            <a:ext cx="1107615" cy="359019"/>
          </a:xfrm>
          <a:prstGeom prst="roundRect">
            <a:avLst/>
          </a:prstGeom>
          <a:solidFill>
            <a:srgbClr val="C4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52000" tIns="54000" rIns="252000" bIns="54000" rtlCol="0" anchor="ctr">
            <a:spAutoFit/>
          </a:bodyPr>
          <a:lstStyle>
            <a:lvl1pPr marL="0" indent="-342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algn="ctr"/>
            <a:r>
              <a:rPr lang="nl-NL" sz="1400"/>
              <a:t>[Tekst]</a:t>
            </a:r>
          </a:p>
        </p:txBody>
      </p:sp>
    </p:spTree>
    <p:extLst>
      <p:ext uri="{BB962C8B-B14F-4D97-AF65-F5344CB8AC3E}">
        <p14:creationId xmlns:p14="http://schemas.microsoft.com/office/powerpoint/2010/main" val="490927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ngen (vrij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ng lichtblauw 1">
            <a:extLst>
              <a:ext uri="{FF2B5EF4-FFF2-40B4-BE49-F238E27FC236}">
                <a16:creationId xmlns:a16="http://schemas.microsoft.com/office/drawing/2014/main" id="{A7F502CA-B7BC-374F-A66B-148BF8FE9597}"/>
              </a:ext>
            </a:extLst>
          </p:cNvPr>
          <p:cNvSpPr>
            <a:spLocks noSelect="1" noChangeAspect="1"/>
          </p:cNvSpPr>
          <p:nvPr userDrawn="1"/>
        </p:nvSpPr>
        <p:spPr bwMode="gray">
          <a:xfrm>
            <a:off x="4007961" y="1391761"/>
            <a:ext cx="4176078" cy="4176078"/>
          </a:xfrm>
          <a:prstGeom prst="ellipse">
            <a:avLst/>
          </a:prstGeom>
          <a:pattFill prst="pct30">
            <a:fgClr>
              <a:srgbClr val="C4E6F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6" name="Ring blauw 2">
            <a:extLst>
              <a:ext uri="{FF2B5EF4-FFF2-40B4-BE49-F238E27FC236}">
                <a16:creationId xmlns:a16="http://schemas.microsoft.com/office/drawing/2014/main" id="{CE2AC8A0-D51D-754F-A32F-3DF630E84CF0}"/>
              </a:ext>
            </a:extLst>
          </p:cNvPr>
          <p:cNvSpPr>
            <a:spLocks noSelect="1" noChangeAspect="1"/>
          </p:cNvSpPr>
          <p:nvPr userDrawn="1"/>
        </p:nvSpPr>
        <p:spPr bwMode="gray">
          <a:xfrm>
            <a:off x="4526399" y="1910199"/>
            <a:ext cx="3139203" cy="3139203"/>
          </a:xfrm>
          <a:prstGeom prst="ellipse">
            <a:avLst/>
          </a:prstGeom>
          <a:solidFill>
            <a:srgbClr val="C9E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7" name="Ring groen 3">
            <a:extLst>
              <a:ext uri="{FF2B5EF4-FFF2-40B4-BE49-F238E27FC236}">
                <a16:creationId xmlns:a16="http://schemas.microsoft.com/office/drawing/2014/main" id="{73E2699D-2C10-3045-B36D-40180B8B12D9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5052190" y="2435990"/>
            <a:ext cx="2087622" cy="2087622"/>
          </a:xfrm>
          <a:prstGeom prst="ellipse">
            <a:avLst/>
          </a:prstGeom>
          <a:solidFill>
            <a:srgbClr val="C4C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8" name="Ring paars 4">
            <a:extLst>
              <a:ext uri="{FF2B5EF4-FFF2-40B4-BE49-F238E27FC236}">
                <a16:creationId xmlns:a16="http://schemas.microsoft.com/office/drawing/2014/main" id="{A309732F-2602-4F49-BBBD-272516FF0602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5573573" y="2957373"/>
            <a:ext cx="1044854" cy="1044854"/>
          </a:xfrm>
          <a:prstGeom prst="ellipse">
            <a:avLst/>
          </a:prstGeom>
          <a:solidFill>
            <a:srgbClr val="6A3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cxnSp>
        <p:nvCxnSpPr>
          <p:cNvPr id="13" name="Straight Connector 5">
            <a:extLst>
              <a:ext uri="{FF2B5EF4-FFF2-40B4-BE49-F238E27FC236}">
                <a16:creationId xmlns:a16="http://schemas.microsoft.com/office/drawing/2014/main" id="{28D83C56-E3C8-9241-B847-C36181D9AAB6}"/>
              </a:ext>
            </a:extLst>
          </p:cNvPr>
          <p:cNvCxnSpPr>
            <a:cxnSpLocks/>
          </p:cNvCxnSpPr>
          <p:nvPr userDrawn="1"/>
        </p:nvCxnSpPr>
        <p:spPr bwMode="gray">
          <a:xfrm flipV="1">
            <a:off x="6096000" y="1066800"/>
            <a:ext cx="0" cy="4622801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6">
            <a:extLst>
              <a:ext uri="{FF2B5EF4-FFF2-40B4-BE49-F238E27FC236}">
                <a16:creationId xmlns:a16="http://schemas.microsoft.com/office/drawing/2014/main" id="{AA81BF2B-50BA-EF49-BD03-B572C6C7F1E7}"/>
              </a:ext>
            </a:extLst>
          </p:cNvPr>
          <p:cNvCxnSpPr>
            <a:cxnSpLocks/>
          </p:cNvCxnSpPr>
          <p:nvPr userDrawn="1"/>
        </p:nvCxnSpPr>
        <p:spPr bwMode="gray">
          <a:xfrm rot="5400000" flipV="1">
            <a:off x="6096000" y="1168401"/>
            <a:ext cx="0" cy="4622801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7">
            <a:extLst>
              <a:ext uri="{FF2B5EF4-FFF2-40B4-BE49-F238E27FC236}">
                <a16:creationId xmlns:a16="http://schemas.microsoft.com/office/drawing/2014/main" id="{B67C0C8E-CC8D-2645-BA54-B3874D49A9CE}"/>
              </a:ext>
            </a:extLst>
          </p:cNvPr>
          <p:cNvCxnSpPr>
            <a:cxnSpLocks/>
          </p:cNvCxnSpPr>
          <p:nvPr/>
        </p:nvCxnSpPr>
        <p:spPr bwMode="gray">
          <a:xfrm flipV="1">
            <a:off x="6146849" y="3222810"/>
            <a:ext cx="3454351" cy="1"/>
          </a:xfrm>
          <a:prstGeom prst="line">
            <a:avLst/>
          </a:prstGeom>
          <a:ln w="9525">
            <a:solidFill>
              <a:srgbClr val="6A317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8">
            <a:extLst>
              <a:ext uri="{FF2B5EF4-FFF2-40B4-BE49-F238E27FC236}">
                <a16:creationId xmlns:a16="http://schemas.microsoft.com/office/drawing/2014/main" id="{73A7F8F5-0B49-7B4F-9685-034B8A46E4D2}"/>
              </a:ext>
            </a:extLst>
          </p:cNvPr>
          <p:cNvCxnSpPr>
            <a:cxnSpLocks/>
          </p:cNvCxnSpPr>
          <p:nvPr/>
        </p:nvCxnSpPr>
        <p:spPr bwMode="gray">
          <a:xfrm>
            <a:off x="6826621" y="3750290"/>
            <a:ext cx="2774579" cy="0"/>
          </a:xfrm>
          <a:prstGeom prst="line">
            <a:avLst/>
          </a:prstGeom>
          <a:ln w="9525">
            <a:solidFill>
              <a:srgbClr val="6A317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9">
            <a:extLst>
              <a:ext uri="{FF2B5EF4-FFF2-40B4-BE49-F238E27FC236}">
                <a16:creationId xmlns:a16="http://schemas.microsoft.com/office/drawing/2014/main" id="{7EF6F6D0-9FF1-C842-A345-8AB340BE5AD0}"/>
              </a:ext>
            </a:extLst>
          </p:cNvPr>
          <p:cNvCxnSpPr>
            <a:cxnSpLocks/>
          </p:cNvCxnSpPr>
          <p:nvPr/>
        </p:nvCxnSpPr>
        <p:spPr bwMode="gray">
          <a:xfrm>
            <a:off x="7139812" y="4283998"/>
            <a:ext cx="2461388" cy="0"/>
          </a:xfrm>
          <a:prstGeom prst="line">
            <a:avLst/>
          </a:prstGeom>
          <a:ln w="9525">
            <a:solidFill>
              <a:srgbClr val="6A317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10">
            <a:extLst>
              <a:ext uri="{FF2B5EF4-FFF2-40B4-BE49-F238E27FC236}">
                <a16:creationId xmlns:a16="http://schemas.microsoft.com/office/drawing/2014/main" id="{B8F2F7F7-00B9-9D4D-B353-50A0DE6DB1BD}"/>
              </a:ext>
            </a:extLst>
          </p:cNvPr>
          <p:cNvCxnSpPr>
            <a:cxnSpLocks/>
          </p:cNvCxnSpPr>
          <p:nvPr/>
        </p:nvCxnSpPr>
        <p:spPr bwMode="gray">
          <a:xfrm>
            <a:off x="7382354" y="4808654"/>
            <a:ext cx="2218846" cy="0"/>
          </a:xfrm>
          <a:prstGeom prst="line">
            <a:avLst/>
          </a:prstGeom>
          <a:ln w="9525">
            <a:solidFill>
              <a:srgbClr val="6A317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kst 12-1 (JU-Free)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325837" y="1390324"/>
            <a:ext cx="1483810" cy="5198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14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1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1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1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1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1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1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1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1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9pPr>
          </a:lstStyle>
          <a:p>
            <a:pPr lvl="0"/>
            <a:r>
              <a:rPr lang="nl-NL" noProof="0"/>
              <a:t>[Tekst]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JU-LEVEL1=Tekst</a:t>
            </a:r>
          </a:p>
        </p:txBody>
      </p:sp>
      <p:sp>
        <p:nvSpPr>
          <p:cNvPr id="34" name="Tekst 13-2 (JU-Free)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368402" y="1395953"/>
            <a:ext cx="1512000" cy="519875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14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0"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1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2pPr>
            <a:lvl3pPr marL="0"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1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3pPr>
            <a:lvl4pPr marL="0"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1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4pPr>
            <a:lvl5pPr marL="0"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1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5pPr>
            <a:lvl6pPr marL="0"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1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6pPr>
            <a:lvl7pPr marL="0"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1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7pPr>
            <a:lvl8pPr marL="0"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1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8pPr>
            <a:lvl9pPr marL="0"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1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9pPr>
          </a:lstStyle>
          <a:p>
            <a:pPr lvl="0"/>
            <a:r>
              <a:rPr lang="nl-NL" noProof="0"/>
              <a:t>[Tekst]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JU-LEVEL1=Tekst</a:t>
            </a:r>
          </a:p>
        </p:txBody>
      </p:sp>
      <p:sp>
        <p:nvSpPr>
          <p:cNvPr id="33" name="Tekst 14-1 (JU-Free)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418717" y="5344979"/>
            <a:ext cx="1512000" cy="519875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1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1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1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1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1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1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1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1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9pPr>
          </a:lstStyle>
          <a:p>
            <a:pPr lvl="0"/>
            <a:r>
              <a:rPr lang="nl-NL" noProof="0"/>
              <a:t>[Tekst]</a:t>
            </a:r>
          </a:p>
          <a:p>
            <a:pPr lvl="0"/>
            <a:r>
              <a:rPr lang="nl-NL" noProof="0"/>
              <a:t>JU-LEVEL1=Tekst</a:t>
            </a:r>
          </a:p>
        </p:txBody>
      </p:sp>
      <p:sp>
        <p:nvSpPr>
          <p:cNvPr id="35" name="Tekst 15-2 (JU-Free)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7357935" y="5344979"/>
            <a:ext cx="1512000" cy="519875"/>
          </a:xfr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0"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1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2pPr>
            <a:lvl3pPr marL="0"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1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3pPr>
            <a:lvl4pPr marL="0"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1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4pPr>
            <a:lvl5pPr marL="0"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1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5pPr>
            <a:lvl6pPr marL="0"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1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6pPr>
            <a:lvl7pPr marL="0"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1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7pPr>
            <a:lvl8pPr marL="0"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1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8pPr>
            <a:lvl9pPr marL="0"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1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9pPr>
          </a:lstStyle>
          <a:p>
            <a:pPr lvl="0"/>
            <a:r>
              <a:rPr lang="nl-NL" noProof="0"/>
              <a:t>[Tekst]</a:t>
            </a:r>
          </a:p>
          <a:p>
            <a:pPr lvl="0"/>
            <a:r>
              <a:rPr lang="nl-NL" noProof="0"/>
              <a:t>JU-LEVEL1=Tekst</a:t>
            </a:r>
          </a:p>
        </p:txBody>
      </p:sp>
      <p:sp>
        <p:nvSpPr>
          <p:cNvPr id="36" name="Tekst cursief 16 (JU-Free)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759565" y="3107719"/>
            <a:ext cx="1483810" cy="25993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1400" b="0" i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0" i="1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0" i="1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0" i="1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0" i="1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0" i="1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0" i="1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0" i="1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0" i="1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9pPr>
          </a:lstStyle>
          <a:p>
            <a:pPr lvl="0"/>
            <a:r>
              <a:rPr lang="nl-NL" noProof="0"/>
              <a:t>[Tekst]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JU-LEVEL1=Tekst</a:t>
            </a:r>
          </a:p>
        </p:txBody>
      </p:sp>
      <p:sp>
        <p:nvSpPr>
          <p:cNvPr id="37" name="Tekst cursief 17 (JU-Free)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9759565" y="3633434"/>
            <a:ext cx="1483810" cy="259938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400" b="0" i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0" i="1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0" i="1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0" i="1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0" i="1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0" i="1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0" i="1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0" i="1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0" i="1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9pPr>
          </a:lstStyle>
          <a:p>
            <a:pPr lvl="0"/>
            <a:r>
              <a:rPr lang="nl-NL" noProof="0"/>
              <a:t>[Tekst]</a:t>
            </a:r>
          </a:p>
          <a:p>
            <a:pPr lvl="0"/>
            <a:r>
              <a:rPr lang="nl-NL" noProof="0"/>
              <a:t>JU-LEVEL1=Tekst</a:t>
            </a:r>
          </a:p>
        </p:txBody>
      </p:sp>
      <p:sp>
        <p:nvSpPr>
          <p:cNvPr id="38" name="Tekst cursief 18 (JU-Free)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9759565" y="4162066"/>
            <a:ext cx="1483810" cy="259938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400" b="0" i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0" i="1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0" i="1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0" i="1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0" i="1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0" i="1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0" i="1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0" i="1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0" i="1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9pPr>
          </a:lstStyle>
          <a:p>
            <a:pPr lvl="0"/>
            <a:r>
              <a:rPr lang="nl-NL" noProof="0"/>
              <a:t>[Tekst]</a:t>
            </a:r>
          </a:p>
          <a:p>
            <a:pPr lvl="0"/>
            <a:r>
              <a:rPr lang="nl-NL" noProof="0"/>
              <a:t>JU-LEVEL1=Tekst</a:t>
            </a:r>
          </a:p>
        </p:txBody>
      </p:sp>
      <p:sp>
        <p:nvSpPr>
          <p:cNvPr id="39" name="Tekst cursief 19 (JU-Free)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9759565" y="4684327"/>
            <a:ext cx="1483810" cy="259938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400" b="0" i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0" i="1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0" i="1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0" i="1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0" i="1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0" i="1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0" i="1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0" i="1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400" b="0" i="1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9pPr>
          </a:lstStyle>
          <a:p>
            <a:pPr lvl="0"/>
            <a:r>
              <a:rPr lang="nl-NL" noProof="0"/>
              <a:t>[Tekst]</a:t>
            </a:r>
          </a:p>
          <a:p>
            <a:pPr lvl="0"/>
            <a:r>
              <a:rPr lang="nl-NL" noProof="0"/>
              <a:t>JU-LEVEL1=Tekst</a:t>
            </a:r>
          </a:p>
        </p:txBody>
      </p:sp>
      <p:sp>
        <p:nvSpPr>
          <p:cNvPr id="40" name="Ondertitel 20 (JU-Free)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08400" y="775145"/>
            <a:ext cx="10864800" cy="3096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9pPr>
          </a:lstStyle>
          <a:p>
            <a:pPr lvl="0"/>
            <a:r>
              <a:rPr lang="nl-NL" noProof="0"/>
              <a:t>[Subtitel]</a:t>
            </a:r>
          </a:p>
          <a:p>
            <a:pPr lvl="0"/>
            <a:r>
              <a:rPr lang="nl-NL" noProof="0"/>
              <a:t>JU-LEVEL1=Subtitel</a:t>
            </a:r>
          </a:p>
        </p:txBody>
      </p:sp>
      <p:sp>
        <p:nvSpPr>
          <p:cNvPr id="2" name="Title 2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608400" y="468000"/>
            <a:ext cx="10863505" cy="309600"/>
          </a:xfrm>
        </p:spPr>
        <p:txBody>
          <a:bodyPr/>
          <a:lstStyle>
            <a:lvl1pPr>
              <a:defRPr sz="2000"/>
            </a:lvl1pPr>
          </a:lstStyle>
          <a:p>
            <a:r>
              <a:rPr lang="nl-NL" noProof="0"/>
              <a:t>[Titel]</a:t>
            </a: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1EA249CF-BD1D-4E93-A455-055C408CE1C3}"/>
              </a:ext>
            </a:extLst>
          </p:cNvPr>
          <p:cNvSpPr>
            <a:spLocks noGrp="1" noSelect="1"/>
          </p:cNvSpPr>
          <p:nvPr>
            <p:ph type="dt" sz="half" idx="24"/>
          </p:nvPr>
        </p:nvSpPr>
        <p:spPr/>
        <p:txBody>
          <a:bodyPr/>
          <a:lstStyle/>
          <a:p>
            <a:fld id="{71959C04-18FD-4AF2-BA43-648C3952EFB9}" type="datetime1">
              <a:rPr lang="en-GB" smtClean="0"/>
              <a:t>08/12/2024</a:t>
            </a:fld>
            <a:r>
              <a:rPr lang="nl-NL"/>
              <a:t>  |</a:t>
            </a:r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124964DB-21DD-44E0-BD9A-9744DD89E8EB}"/>
              </a:ext>
            </a:extLst>
          </p:cNvPr>
          <p:cNvSpPr>
            <a:spLocks noGrp="1" noSelect="1"/>
          </p:cNvSpPr>
          <p:nvPr>
            <p:ph type="ftr" sz="quarter" idx="25"/>
          </p:nvPr>
        </p:nvSpPr>
        <p:spPr/>
        <p:txBody>
          <a:bodyPr/>
          <a:lstStyle/>
          <a:p>
            <a:pPr algn="l"/>
            <a:r>
              <a:rPr lang="nl-NL"/>
              <a:t>M. Minkman, lezing Ter Weel, nov 2023</a:t>
            </a:r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6EF31CB3-DC21-490F-B838-41B9705B04F5}"/>
              </a:ext>
            </a:extLst>
          </p:cNvPr>
          <p:cNvSpPr>
            <a:spLocks noGrp="1" noSelect="1"/>
          </p:cNvSpPr>
          <p:nvPr>
            <p:ph type="sldNum" sz="quarter" idx="26"/>
          </p:nvPr>
        </p:nvSpPr>
        <p:spPr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328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ndertitel 2 (JU-Free)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08400" y="775145"/>
            <a:ext cx="10864800" cy="309600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000" b="0" i="0" u="none" baseline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</a:defRPr>
            </a:lvl9pPr>
          </a:lstStyle>
          <a:p>
            <a:pPr lvl="0"/>
            <a:r>
              <a:rPr lang="nl-NL" noProof="0"/>
              <a:t>[Subtitel]</a:t>
            </a:r>
          </a:p>
          <a:p>
            <a:pPr lvl="0"/>
            <a:r>
              <a:rPr lang="nl-NL" noProof="0"/>
              <a:t>JU-LEVEL1=Subtitel</a:t>
            </a:r>
          </a:p>
        </p:txBody>
      </p:sp>
      <p:sp>
        <p:nvSpPr>
          <p:cNvPr id="2" name="Title 3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608400" y="468000"/>
            <a:ext cx="10863505" cy="309600"/>
          </a:xfrm>
        </p:spPr>
        <p:txBody>
          <a:bodyPr/>
          <a:lstStyle>
            <a:lvl1pPr>
              <a:defRPr sz="2000"/>
            </a:lvl1pPr>
          </a:lstStyle>
          <a:p>
            <a:r>
              <a:rPr lang="nl-NL" noProof="0"/>
              <a:t>[Titel]</a:t>
            </a:r>
          </a:p>
        </p:txBody>
      </p:sp>
      <p:sp>
        <p:nvSpPr>
          <p:cNvPr id="23" name="Fram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tbl" sz="quarter" idx="13"/>
          </p:nvPr>
        </p:nvSpPr>
        <p:spPr bwMode="gray">
          <a:xfrm>
            <a:off x="1378227" y="2028825"/>
            <a:ext cx="10093678" cy="414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noProof="0"/>
              <a:t>Klik op het pictogram als u een tabel wilt toevoegen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A3EF0A28-9571-47DC-BE0B-4EFEA2953FB6}"/>
              </a:ext>
            </a:extLst>
          </p:cNvPr>
          <p:cNvSpPr>
            <a:spLocks noGrp="1" noSelect="1"/>
          </p:cNvSpPr>
          <p:nvPr>
            <p:ph type="dt" sz="half" idx="24"/>
          </p:nvPr>
        </p:nvSpPr>
        <p:spPr/>
        <p:txBody>
          <a:bodyPr/>
          <a:lstStyle/>
          <a:p>
            <a:fld id="{3176634E-A944-4B1A-94A4-C02599376669}" type="datetime1">
              <a:rPr lang="en-GB" smtClean="0"/>
              <a:t>08/12/2024</a:t>
            </a:fld>
            <a:r>
              <a:rPr lang="nl-NL"/>
              <a:t>  |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86F04712-B862-4627-8320-338B54E8CE8C}"/>
              </a:ext>
            </a:extLst>
          </p:cNvPr>
          <p:cNvSpPr>
            <a:spLocks noGrp="1" noSelect="1"/>
          </p:cNvSpPr>
          <p:nvPr>
            <p:ph type="ftr" sz="quarter" idx="25"/>
          </p:nvPr>
        </p:nvSpPr>
        <p:spPr/>
        <p:txBody>
          <a:bodyPr/>
          <a:lstStyle/>
          <a:p>
            <a:pPr algn="l"/>
            <a:r>
              <a:rPr lang="nl-NL"/>
              <a:t>M. Minkman, lezing Ter Weel, nov 2023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E54FB4ED-CFB6-4DBD-BBF9-47895C0616AA}"/>
              </a:ext>
            </a:extLst>
          </p:cNvPr>
          <p:cNvSpPr>
            <a:spLocks noGrp="1" noSelect="1"/>
          </p:cNvSpPr>
          <p:nvPr>
            <p:ph type="sldNum" sz="quarter" idx="26"/>
          </p:nvPr>
        </p:nvSpPr>
        <p:spPr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00339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720000" y="365125"/>
            <a:ext cx="10800000" cy="1080000"/>
          </a:xfrm>
        </p:spPr>
        <p:txBody>
          <a:bodyPr/>
          <a:lstStyle/>
          <a:p>
            <a:r>
              <a:rPr lang="nl-NL"/>
              <a:t>[Titel]</a:t>
            </a:r>
          </a:p>
        </p:txBody>
      </p:sp>
      <p:sp>
        <p:nvSpPr>
          <p:cNvPr id="3" name="Frame content 2"/>
          <p:cNvSpPr>
            <a:spLocks noGrp="1" noSelect="1"/>
          </p:cNvSpPr>
          <p:nvPr>
            <p:ph sz="half" idx="1" hasCustomPrompt="1"/>
          </p:nvPr>
        </p:nvSpPr>
        <p:spPr bwMode="gray">
          <a:xfrm>
            <a:off x="1378800" y="1879200"/>
            <a:ext cx="4860000" cy="4140000"/>
          </a:xfrm>
        </p:spPr>
        <p:txBody>
          <a:bodyPr/>
          <a:lstStyle/>
          <a:p>
            <a:pPr lvl="0"/>
            <a:r>
              <a:rPr lang="nl-NL"/>
              <a:t>[Typ tekst of klik op een pictogram om een object in te voegen]</a:t>
            </a:r>
          </a:p>
        </p:txBody>
      </p:sp>
      <p:sp>
        <p:nvSpPr>
          <p:cNvPr id="4" name="Frame content 3"/>
          <p:cNvSpPr>
            <a:spLocks noGrp="1" noSelect="1"/>
          </p:cNvSpPr>
          <p:nvPr>
            <p:ph sz="half" idx="2" hasCustomPrompt="1"/>
          </p:nvPr>
        </p:nvSpPr>
        <p:spPr bwMode="gray">
          <a:xfrm>
            <a:off x="6660000" y="1879200"/>
            <a:ext cx="4860000" cy="4140000"/>
          </a:xfrm>
        </p:spPr>
        <p:txBody>
          <a:bodyPr/>
          <a:lstStyle/>
          <a:p>
            <a:pPr lvl="0"/>
            <a:r>
              <a:rPr lang="nl-NL"/>
              <a:t>[Typ tekst of klik op een pictogram om een object in te voegen]</a:t>
            </a:r>
          </a:p>
        </p:txBody>
      </p:sp>
      <p:sp>
        <p:nvSpPr>
          <p:cNvPr id="8" name="Tijdelijke aanduiding voor datum 7">
            <a:extLst>
              <a:ext uri="{FF2B5EF4-FFF2-40B4-BE49-F238E27FC236}">
                <a16:creationId xmlns:a16="http://schemas.microsoft.com/office/drawing/2014/main" id="{4F793EE5-ED4F-466D-8946-B676D388BE16}"/>
              </a:ext>
            </a:extLst>
          </p:cNvPr>
          <p:cNvSpPr>
            <a:spLocks noGrp="1" noSelect="1"/>
          </p:cNvSpPr>
          <p:nvPr>
            <p:ph type="dt" sz="half" idx="10"/>
          </p:nvPr>
        </p:nvSpPr>
        <p:spPr/>
        <p:txBody>
          <a:bodyPr/>
          <a:lstStyle/>
          <a:p>
            <a:fld id="{8D5CD9E3-BF36-4575-AAC4-5EAE9D1ADE3C}" type="datetime1">
              <a:rPr lang="en-GB" smtClean="0"/>
              <a:t>08/12/2024</a:t>
            </a:fld>
            <a:r>
              <a:rPr lang="nl-NL"/>
              <a:t>  |</a:t>
            </a:r>
          </a:p>
        </p:txBody>
      </p:sp>
      <p:sp>
        <p:nvSpPr>
          <p:cNvPr id="9" name="Tijdelijke aanduiding voor voettekst 8">
            <a:extLst>
              <a:ext uri="{FF2B5EF4-FFF2-40B4-BE49-F238E27FC236}">
                <a16:creationId xmlns:a16="http://schemas.microsoft.com/office/drawing/2014/main" id="{978BCBC5-D617-49DA-B6EE-815CCB4BE9BA}"/>
              </a:ext>
            </a:extLst>
          </p:cNvPr>
          <p:cNvSpPr>
            <a:spLocks noGrp="1" noSelect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/>
              <a:t>M. Minkman, lezing Ter Weel, nov 2023</a:t>
            </a:r>
          </a:p>
        </p:txBody>
      </p:sp>
      <p:sp>
        <p:nvSpPr>
          <p:cNvPr id="10" name="Tijdelijke aanduiding voor dianummer 9">
            <a:extLst>
              <a:ext uri="{FF2B5EF4-FFF2-40B4-BE49-F238E27FC236}">
                <a16:creationId xmlns:a16="http://schemas.microsoft.com/office/drawing/2014/main" id="{43D8F2A0-4790-45AD-A1A4-DB426A5A196A}"/>
              </a:ext>
            </a:extLst>
          </p:cNvPr>
          <p:cNvSpPr>
            <a:spLocks noGrp="1" noSelect="1"/>
          </p:cNvSpPr>
          <p:nvPr>
            <p:ph type="sldNum" sz="quarter" idx="12"/>
          </p:nvPr>
        </p:nvSpPr>
        <p:spPr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13372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kels met kopjes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oog Onder 1">
            <a:extLst>
              <a:ext uri="{FF2B5EF4-FFF2-40B4-BE49-F238E27FC236}">
                <a16:creationId xmlns:a16="http://schemas.microsoft.com/office/drawing/2014/main" id="{D1A2523E-B715-B448-B840-D764255FFE93}"/>
              </a:ext>
            </a:extLst>
          </p:cNvPr>
          <p:cNvSpPr>
            <a:spLocks noSelect="1"/>
          </p:cNvSpPr>
          <p:nvPr userDrawn="1"/>
        </p:nvSpPr>
        <p:spPr bwMode="gray">
          <a:xfrm rot="8100000">
            <a:off x="5813657" y="2777779"/>
            <a:ext cx="585951" cy="585951"/>
          </a:xfrm>
          <a:prstGeom prst="arc">
            <a:avLst/>
          </a:prstGeom>
          <a:ln w="19050">
            <a:solidFill>
              <a:srgbClr val="6A317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Boog L 2">
            <a:extLst>
              <a:ext uri="{FF2B5EF4-FFF2-40B4-BE49-F238E27FC236}">
                <a16:creationId xmlns:a16="http://schemas.microsoft.com/office/drawing/2014/main" id="{2F021B86-1439-AB43-A17C-7FE41FEB4365}"/>
              </a:ext>
            </a:extLst>
          </p:cNvPr>
          <p:cNvSpPr>
            <a:spLocks noSelect="1"/>
          </p:cNvSpPr>
          <p:nvPr userDrawn="1"/>
        </p:nvSpPr>
        <p:spPr bwMode="gray">
          <a:xfrm rot="15300000">
            <a:off x="5078132" y="1615408"/>
            <a:ext cx="585951" cy="585951"/>
          </a:xfrm>
          <a:prstGeom prst="arc">
            <a:avLst/>
          </a:prstGeom>
          <a:ln w="19050">
            <a:solidFill>
              <a:srgbClr val="6A317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Boog R 3">
            <a:extLst>
              <a:ext uri="{FF2B5EF4-FFF2-40B4-BE49-F238E27FC236}">
                <a16:creationId xmlns:a16="http://schemas.microsoft.com/office/drawing/2014/main" id="{10505C4F-D901-F04B-9760-16D2B402CBBD}"/>
              </a:ext>
            </a:extLst>
          </p:cNvPr>
          <p:cNvSpPr>
            <a:spLocks noSelect="1"/>
          </p:cNvSpPr>
          <p:nvPr userDrawn="1"/>
        </p:nvSpPr>
        <p:spPr bwMode="gray">
          <a:xfrm rot="1329208">
            <a:off x="6562073" y="1592403"/>
            <a:ext cx="585951" cy="585951"/>
          </a:xfrm>
          <a:prstGeom prst="arc">
            <a:avLst/>
          </a:prstGeom>
          <a:ln w="19050">
            <a:solidFill>
              <a:srgbClr val="6A317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+ 4"/>
          <p:cNvSpPr txBox="1">
            <a:spLocks noSelect="1"/>
          </p:cNvSpPr>
          <p:nvPr userDrawn="1"/>
        </p:nvSpPr>
        <p:spPr bwMode="gray">
          <a:xfrm>
            <a:off x="4019261" y="3974610"/>
            <a:ext cx="388616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nl-NL" sz="5000">
                <a:solidFill>
                  <a:schemeClr val="tx2"/>
                </a:solidFill>
                <a:latin typeface="Trebuchet MS" panose="020B0603020202020204" pitchFamily="34" charset="0"/>
              </a:rPr>
              <a:t>+</a:t>
            </a:r>
            <a:endParaRPr kumimoji="0" lang="nl-NL" sz="5000" b="0" i="0" u="none" baseline="0">
              <a:solidFill>
                <a:schemeClr val="tx2">
                  <a:lumMod val="10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24" name="+ 5"/>
          <p:cNvSpPr txBox="1">
            <a:spLocks noSelect="1"/>
          </p:cNvSpPr>
          <p:nvPr userDrawn="1"/>
        </p:nvSpPr>
        <p:spPr bwMode="gray">
          <a:xfrm>
            <a:off x="7770649" y="3974610"/>
            <a:ext cx="388616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nl-NL" sz="5000">
                <a:solidFill>
                  <a:schemeClr val="tx2"/>
                </a:solidFill>
                <a:latin typeface="Trebuchet MS" panose="020B0603020202020204" pitchFamily="34" charset="0"/>
              </a:rPr>
              <a:t>+</a:t>
            </a:r>
            <a:endParaRPr kumimoji="0" lang="nl-NL" sz="5000" b="0" i="0" u="none" baseline="0">
              <a:solidFill>
                <a:schemeClr val="tx2">
                  <a:lumMod val="10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Cirkel boven 6"/>
          <p:cNvSpPr>
            <a:spLocks noSelect="1" noChangeAspect="1"/>
          </p:cNvSpPr>
          <p:nvPr userDrawn="1"/>
        </p:nvSpPr>
        <p:spPr bwMode="gray">
          <a:xfrm>
            <a:off x="5461200" y="853200"/>
            <a:ext cx="1314000" cy="1314000"/>
          </a:xfrm>
          <a:prstGeom prst="ellipse">
            <a:avLst/>
          </a:prstGeom>
          <a:pattFill prst="pct7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Build 7 (JU-Free)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556982" y="1149350"/>
            <a:ext cx="1080000" cy="690563"/>
          </a:xfr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1800" b="0" i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buNone/>
              <a:defRPr sz="1800" b="0" i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 i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 i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 i="1">
                <a:solidFill>
                  <a:schemeClr val="tx1"/>
                </a:solidFill>
              </a:defRPr>
            </a:lvl5pPr>
            <a:lvl6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 i="1">
                <a:solidFill>
                  <a:schemeClr val="tx1"/>
                </a:solidFill>
              </a:defRPr>
            </a:lvl6pPr>
            <a:lvl7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 i="1">
                <a:solidFill>
                  <a:schemeClr val="tx1"/>
                </a:solidFill>
              </a:defRPr>
            </a:lvl7pPr>
            <a:lvl8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 i="1">
                <a:solidFill>
                  <a:schemeClr val="tx1"/>
                </a:solidFill>
              </a:defRPr>
            </a:lvl8pPr>
            <a:lvl9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 i="1">
                <a:solidFill>
                  <a:schemeClr val="tx1"/>
                </a:solidFill>
              </a:defRPr>
            </a:lvl9pPr>
          </a:lstStyle>
          <a:p>
            <a:pPr lvl="0"/>
            <a:r>
              <a:rPr lang="nl-NL"/>
              <a:t>[Kopje]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JU-LEVEL1=Tekst</a:t>
            </a:r>
          </a:p>
        </p:txBody>
      </p:sp>
      <p:sp>
        <p:nvSpPr>
          <p:cNvPr id="5" name="Cirkel onder L 8"/>
          <p:cNvSpPr>
            <a:spLocks noSelect="1" noChangeAspect="1"/>
          </p:cNvSpPr>
          <p:nvPr userDrawn="1"/>
        </p:nvSpPr>
        <p:spPr bwMode="gray">
          <a:xfrm>
            <a:off x="4582800" y="2160000"/>
            <a:ext cx="1314000" cy="1314000"/>
          </a:xfrm>
          <a:prstGeom prst="ellipse">
            <a:avLst/>
          </a:prstGeom>
          <a:pattFill prst="pct7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Learn 9 (JU-Free)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677751" y="2462332"/>
            <a:ext cx="1080000" cy="690563"/>
          </a:xfr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1800" b="0" i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buNone/>
              <a:defRPr sz="1800" b="0" i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 i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 i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 i="1">
                <a:solidFill>
                  <a:schemeClr val="tx1"/>
                </a:solidFill>
              </a:defRPr>
            </a:lvl5pPr>
            <a:lvl6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 i="1">
                <a:solidFill>
                  <a:schemeClr val="tx1"/>
                </a:solidFill>
              </a:defRPr>
            </a:lvl6pPr>
            <a:lvl7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 i="1">
                <a:solidFill>
                  <a:schemeClr val="tx1"/>
                </a:solidFill>
              </a:defRPr>
            </a:lvl7pPr>
            <a:lvl8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 i="1">
                <a:solidFill>
                  <a:schemeClr val="tx1"/>
                </a:solidFill>
              </a:defRPr>
            </a:lvl8pPr>
            <a:lvl9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 i="1">
                <a:solidFill>
                  <a:schemeClr val="tx1"/>
                </a:solidFill>
              </a:defRPr>
            </a:lvl9pPr>
          </a:lstStyle>
          <a:p>
            <a:pPr lvl="0"/>
            <a:r>
              <a:rPr lang="nl-NL"/>
              <a:t>[Kopje]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JU-LEVEL1=Tekst</a:t>
            </a:r>
          </a:p>
        </p:txBody>
      </p:sp>
      <p:sp>
        <p:nvSpPr>
          <p:cNvPr id="6" name="Cirkel onder R 10"/>
          <p:cNvSpPr>
            <a:spLocks noSelect="1" noChangeAspect="1"/>
          </p:cNvSpPr>
          <p:nvPr userDrawn="1"/>
        </p:nvSpPr>
        <p:spPr bwMode="gray">
          <a:xfrm>
            <a:off x="6328800" y="2160000"/>
            <a:ext cx="1314000" cy="1314000"/>
          </a:xfrm>
          <a:prstGeom prst="ellipse">
            <a:avLst/>
          </a:prstGeom>
          <a:pattFill prst="pct7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Measure 11 (JU-Free)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447932" y="2462332"/>
            <a:ext cx="1080000" cy="690563"/>
          </a:xfr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1800" b="0" i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buNone/>
              <a:defRPr sz="1800" b="0" i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 i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 i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 i="1">
                <a:solidFill>
                  <a:schemeClr val="tx1"/>
                </a:solidFill>
              </a:defRPr>
            </a:lvl5pPr>
            <a:lvl6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 i="1">
                <a:solidFill>
                  <a:schemeClr val="tx1"/>
                </a:solidFill>
              </a:defRPr>
            </a:lvl6pPr>
            <a:lvl7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 i="1">
                <a:solidFill>
                  <a:schemeClr val="tx1"/>
                </a:solidFill>
              </a:defRPr>
            </a:lvl7pPr>
            <a:lvl8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 i="1">
                <a:solidFill>
                  <a:schemeClr val="tx1"/>
                </a:solidFill>
              </a:defRPr>
            </a:lvl8pPr>
            <a:lvl9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 i="1">
                <a:solidFill>
                  <a:schemeClr val="tx1"/>
                </a:solidFill>
              </a:defRPr>
            </a:lvl9pPr>
          </a:lstStyle>
          <a:p>
            <a:pPr lvl="0"/>
            <a:r>
              <a:rPr lang="nl-NL"/>
              <a:t>[Kopje]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JU-LEVEL1=Tekst</a:t>
            </a:r>
          </a:p>
        </p:txBody>
      </p:sp>
      <p:sp>
        <p:nvSpPr>
          <p:cNvPr id="4" name="Slide Number Placeholder 12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6" name="Strategisch 13 (JU-Free)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867143" y="4173902"/>
            <a:ext cx="2952000" cy="6480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3000" b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000" b="0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000" b="0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000" b="0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000" b="0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000" b="0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000" b="0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000" b="0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000" b="0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9pPr>
          </a:lstStyle>
          <a:p>
            <a:pPr lvl="0"/>
            <a:r>
              <a:rPr lang="nl-NL"/>
              <a:t>[Kopje]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JU-LEVEL1=Tekst</a:t>
            </a:r>
          </a:p>
        </p:txBody>
      </p:sp>
      <p:sp>
        <p:nvSpPr>
          <p:cNvPr id="17" name="Tactisch 14 (JU-Free)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629187" y="4173902"/>
            <a:ext cx="2952000" cy="6480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3000" b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000" b="0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000" b="0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000" b="0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000" b="0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000" b="0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000" b="0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000" b="0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000" b="0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9pPr>
          </a:lstStyle>
          <a:p>
            <a:pPr lvl="0"/>
            <a:r>
              <a:rPr lang="nl-NL"/>
              <a:t>[Kopje]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JU-LEVEL1=Tekst</a:t>
            </a:r>
          </a:p>
        </p:txBody>
      </p:sp>
      <p:sp>
        <p:nvSpPr>
          <p:cNvPr id="18" name="Operationeel 15 (JU-Free)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371017" y="4173902"/>
            <a:ext cx="2952000" cy="6480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3000" b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000" b="0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000" b="0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000" b="0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000" b="0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000" b="0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000" b="0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000" b="0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000" b="0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9pPr>
          </a:lstStyle>
          <a:p>
            <a:pPr lvl="0"/>
            <a:r>
              <a:rPr lang="nl-NL"/>
              <a:t>[Kopje]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JU-LEVEL1=Tekst</a:t>
            </a:r>
          </a:p>
        </p:txBody>
      </p:sp>
      <p:sp>
        <p:nvSpPr>
          <p:cNvPr id="20" name="Frame text 16 (JU-Free)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867600" y="5114313"/>
            <a:ext cx="2952000" cy="12240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chemeClr val="bg2"/>
                </a:solidFill>
              </a:defRPr>
            </a:lvl1pPr>
            <a:lvl2pPr marL="0" indent="0" algn="ctr">
              <a:lnSpc>
                <a:spcPct val="100000"/>
              </a:lnSpc>
              <a:buNone/>
              <a:defRPr sz="1800" b="0">
                <a:solidFill>
                  <a:schemeClr val="bg2"/>
                </a:solidFill>
              </a:defRPr>
            </a:lvl2pPr>
            <a:lvl3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nl-NL"/>
              <a:t>[Tekst, maak accent zelf vet en paars]</a:t>
            </a:r>
          </a:p>
          <a:p>
            <a:pPr lvl="0"/>
            <a:r>
              <a:rPr lang="nl-NL"/>
              <a:t>JU-LEVEL1=Tekst</a:t>
            </a:r>
          </a:p>
        </p:txBody>
      </p:sp>
      <p:sp>
        <p:nvSpPr>
          <p:cNvPr id="21" name="Frame text 17 (JU-Free)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629187" y="5114313"/>
            <a:ext cx="2952000" cy="12240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chemeClr val="bg2"/>
                </a:solidFill>
              </a:defRPr>
            </a:lvl1pPr>
            <a:lvl2pPr marL="0" indent="0" algn="ctr">
              <a:lnSpc>
                <a:spcPct val="100000"/>
              </a:lnSpc>
              <a:buNone/>
              <a:defRPr sz="1800" b="0">
                <a:solidFill>
                  <a:schemeClr val="bg2"/>
                </a:solidFill>
              </a:defRPr>
            </a:lvl2pPr>
            <a:lvl3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nl-NL"/>
              <a:t>[Tekst, maak accent zelf vet en paars]</a:t>
            </a:r>
          </a:p>
          <a:p>
            <a:pPr lvl="0"/>
            <a:r>
              <a:rPr lang="nl-NL"/>
              <a:t>JU-LEVEL1=Tekst</a:t>
            </a:r>
          </a:p>
        </p:txBody>
      </p:sp>
      <p:sp>
        <p:nvSpPr>
          <p:cNvPr id="22" name="Frame text 18 (JU-Free)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8371017" y="5114313"/>
            <a:ext cx="2952000" cy="12240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chemeClr val="bg2"/>
                </a:solidFill>
              </a:defRPr>
            </a:lvl1pPr>
            <a:lvl2pPr marL="0" indent="0" algn="ctr">
              <a:lnSpc>
                <a:spcPct val="100000"/>
              </a:lnSpc>
              <a:buNone/>
              <a:defRPr sz="1800" b="0">
                <a:solidFill>
                  <a:schemeClr val="bg2"/>
                </a:solidFill>
              </a:defRPr>
            </a:lvl2pPr>
            <a:lvl3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nl-NL"/>
              <a:t>[Tekst, maak accent zelf vet en paars]</a:t>
            </a:r>
          </a:p>
          <a:p>
            <a:pPr lvl="0"/>
            <a:r>
              <a:rPr lang="nl-NL"/>
              <a:t>JU-LEVEL1=Tekst</a:t>
            </a:r>
          </a:p>
        </p:txBody>
      </p:sp>
    </p:spTree>
    <p:extLst>
      <p:ext uri="{BB962C8B-B14F-4D97-AF65-F5344CB8AC3E}">
        <p14:creationId xmlns:p14="http://schemas.microsoft.com/office/powerpoint/2010/main" val="182966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2" grpId="0" animBg="1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auw kader 1"/>
          <p:cNvSpPr>
            <a:spLocks noSelect="1"/>
          </p:cNvSpPr>
          <p:nvPr userDrawn="1"/>
        </p:nvSpPr>
        <p:spPr bwMode="gray">
          <a:xfrm>
            <a:off x="622800" y="619200"/>
            <a:ext cx="10908000" cy="5580000"/>
          </a:xfrm>
          <a:prstGeom prst="rect">
            <a:avLst/>
          </a:prstGeom>
          <a:pattFill prst="pct7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Slide Number Placeholder 2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Jaar R 3"/>
          <p:cNvSpPr>
            <a:spLocks noGrp="1" noSelect="1"/>
          </p:cNvSpPr>
          <p:nvPr>
            <p:ph type="body" sz="quarter" idx="1002" hasCustomPrompt="1"/>
          </p:nvPr>
        </p:nvSpPr>
        <p:spPr bwMode="gray">
          <a:xfrm>
            <a:off x="8206154" y="1336430"/>
            <a:ext cx="3050123" cy="504000"/>
          </a:xfr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3000" b="1">
                <a:latin typeface="+mj-lt"/>
              </a:defRPr>
            </a:lvl1pPr>
            <a:lvl2pPr marL="0"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000" b="1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2pPr>
            <a:lvl3pPr marL="0"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000" b="1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3pPr>
            <a:lvl4pPr marL="0"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000" b="1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4pPr>
            <a:lvl5pPr marL="0"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000" b="1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5pPr>
            <a:lvl6pPr marL="0"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000" b="1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6pPr>
            <a:lvl7pPr marL="0"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000" b="1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7pPr>
            <a:lvl8pPr marL="0"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000" b="1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8pPr>
            <a:lvl9pPr marL="0"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000" b="1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9pPr>
          </a:lstStyle>
          <a:p>
            <a:pPr lvl="0"/>
            <a:r>
              <a:rPr lang="nl-NL"/>
              <a:t>[Maand jaar:]</a:t>
            </a:r>
          </a:p>
        </p:txBody>
      </p:sp>
      <p:sp>
        <p:nvSpPr>
          <p:cNvPr id="9" name="Jaar L 4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950057" y="1336430"/>
            <a:ext cx="1218712" cy="504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 b="1">
                <a:latin typeface="+mj-lt"/>
              </a:defRPr>
            </a:lvl1pPr>
            <a:lvl2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000" b="0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2pPr>
            <a:lvl3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000" b="0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3pPr>
            <a:lvl4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000" b="0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4pPr>
            <a:lvl5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000" b="0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5pPr>
            <a:lvl6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000" b="0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6pPr>
            <a:lvl7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000" b="0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7pPr>
            <a:lvl8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000" b="0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8pPr>
            <a:lvl9pPr marL="0" marR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3000" b="0" i="0" u="none" baseline="0">
                <a:solidFill>
                  <a:schemeClr val="tx1">
                    <a:lumMod val="100000"/>
                  </a:schemeClr>
                </a:solidFill>
                <a:latin typeface="Trebuchet MS" panose="020B0603020202020204" pitchFamily="34" charset="0"/>
              </a:defRPr>
            </a:lvl9pPr>
          </a:lstStyle>
          <a:p>
            <a:pPr lvl="0"/>
            <a:r>
              <a:rPr lang="nl-NL"/>
              <a:t>[jaar:]</a:t>
            </a:r>
          </a:p>
        </p:txBody>
      </p:sp>
      <p:sp>
        <p:nvSpPr>
          <p:cNvPr id="14" name="Tekst L 5 (JU-Free)"/>
          <p:cNvSpPr>
            <a:spLocks noGrp="1"/>
          </p:cNvSpPr>
          <p:nvPr>
            <p:ph type="body" sz="quarter" idx="1003" hasCustomPrompt="1"/>
          </p:nvPr>
        </p:nvSpPr>
        <p:spPr bwMode="gray">
          <a:xfrm>
            <a:off x="950057" y="1817074"/>
            <a:ext cx="3317143" cy="35169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200" b="0">
                <a:latin typeface="+mn-lt"/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2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2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2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2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2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2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2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2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9pPr>
          </a:lstStyle>
          <a:p>
            <a:pPr lvl="0"/>
            <a:r>
              <a:rPr lang="nl-NL"/>
              <a:t>[Tekst]</a:t>
            </a:r>
          </a:p>
          <a:p>
            <a:pPr lvl="0"/>
            <a:r>
              <a:rPr lang="nl-NL"/>
              <a:t>JU-LEVEL1=Tekst</a:t>
            </a:r>
          </a:p>
        </p:txBody>
      </p:sp>
      <p:sp>
        <p:nvSpPr>
          <p:cNvPr id="15" name="Tekst R 6 (JU-Free)"/>
          <p:cNvSpPr>
            <a:spLocks noGrp="1"/>
          </p:cNvSpPr>
          <p:nvPr>
            <p:ph type="body" sz="quarter" idx="1004" hasCustomPrompt="1"/>
          </p:nvPr>
        </p:nvSpPr>
        <p:spPr bwMode="gray">
          <a:xfrm>
            <a:off x="7939134" y="1817074"/>
            <a:ext cx="3317143" cy="351695"/>
          </a:xfr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2200" b="0">
                <a:latin typeface="+mn-lt"/>
              </a:defRPr>
            </a:lvl1pPr>
            <a:lvl2pPr marL="0"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2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2pPr>
            <a:lvl3pPr marL="0"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2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3pPr>
            <a:lvl4pPr marL="0"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2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4pPr>
            <a:lvl5pPr marL="0"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2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5pPr>
            <a:lvl6pPr marL="0"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2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6pPr>
            <a:lvl7pPr marL="0"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2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7pPr>
            <a:lvl8pPr marL="0"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2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8pPr>
            <a:lvl9pPr marL="0"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2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9pPr>
          </a:lstStyle>
          <a:p>
            <a:pPr lvl="0"/>
            <a:r>
              <a:rPr lang="nl-NL"/>
              <a:t>[Tekst]</a:t>
            </a:r>
          </a:p>
          <a:p>
            <a:pPr lvl="0"/>
            <a:r>
              <a:rPr lang="nl-NL"/>
              <a:t>JU-LEVEL1=Tekst</a:t>
            </a:r>
          </a:p>
        </p:txBody>
      </p:sp>
      <p:sp>
        <p:nvSpPr>
          <p:cNvPr id="22" name="Tijdlijn 7">
            <a:extLst>
              <a:ext uri="{FF2B5EF4-FFF2-40B4-BE49-F238E27FC236}">
                <a16:creationId xmlns:a16="http://schemas.microsoft.com/office/drawing/2014/main" id="{1B5867EA-446F-4D4F-A1CA-7A2B379D45BA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623888" y="4970324"/>
            <a:ext cx="10332000" cy="84470"/>
          </a:xfrm>
          <a:prstGeom prst="rect">
            <a:avLst/>
          </a:prstGeom>
          <a:solidFill>
            <a:srgbClr val="6A3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Ovaal 8 (PHJU)">
            <a:extLst>
              <a:ext uri="{FF2B5EF4-FFF2-40B4-BE49-F238E27FC236}">
                <a16:creationId xmlns:a16="http://schemas.microsoft.com/office/drawing/2014/main" id="{BFFA801F-A827-E842-BC2A-57361B315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 noChangeAspect="1"/>
          </p:cNvSpPr>
          <p:nvPr userDrawn="1">
            <p:ph type="body" idx="1006" hasCustomPrompt="1"/>
            <p:custDataLst>
              <p:custData r:id="rId1"/>
            </p:custDataLst>
          </p:nvPr>
        </p:nvSpPr>
        <p:spPr bwMode="gray">
          <a:xfrm>
            <a:off x="944598" y="4724202"/>
            <a:ext cx="576715" cy="576715"/>
          </a:xfrm>
          <a:prstGeom prst="ellipse">
            <a:avLst/>
          </a:prstGeom>
          <a:solidFill>
            <a:srgbClr val="6A3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24" name="Ovaal 9 (PHJU)">
            <a:extLst>
              <a:ext uri="{FF2B5EF4-FFF2-40B4-BE49-F238E27FC236}">
                <a16:creationId xmlns:a16="http://schemas.microsoft.com/office/drawing/2014/main" id="{66663806-FB41-454F-882F-7CB1A0293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 noChangeAspect="1"/>
          </p:cNvSpPr>
          <p:nvPr userDrawn="1">
            <p:ph type="body" idx="1007" hasCustomPrompt="1"/>
            <p:custDataLst>
              <p:custData r:id="rId2"/>
            </p:custDataLst>
          </p:nvPr>
        </p:nvSpPr>
        <p:spPr bwMode="gray">
          <a:xfrm>
            <a:off x="2553855" y="4846017"/>
            <a:ext cx="333085" cy="333085"/>
          </a:xfrm>
          <a:prstGeom prst="ellipse">
            <a:avLst/>
          </a:prstGeom>
          <a:solidFill>
            <a:srgbClr val="6A3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25" name="Ovaal 10 (PHJU)">
            <a:extLst>
              <a:ext uri="{FF2B5EF4-FFF2-40B4-BE49-F238E27FC236}">
                <a16:creationId xmlns:a16="http://schemas.microsoft.com/office/drawing/2014/main" id="{B28B6B5A-D0E1-DA4B-9A0F-AEA4EA014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 noChangeAspect="1"/>
          </p:cNvSpPr>
          <p:nvPr userDrawn="1">
            <p:ph type="body" idx="1008" hasCustomPrompt="1"/>
            <p:custDataLst>
              <p:custData r:id="rId3"/>
            </p:custDataLst>
          </p:nvPr>
        </p:nvSpPr>
        <p:spPr bwMode="gray">
          <a:xfrm>
            <a:off x="4793721" y="4846017"/>
            <a:ext cx="333085" cy="33308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26" name="Ovaal 11 (PHJU)">
            <a:extLst>
              <a:ext uri="{FF2B5EF4-FFF2-40B4-BE49-F238E27FC236}">
                <a16:creationId xmlns:a16="http://schemas.microsoft.com/office/drawing/2014/main" id="{0BDA4398-D323-3E41-8BED-EB109F75A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 noChangeAspect="1"/>
          </p:cNvSpPr>
          <p:nvPr userDrawn="1">
            <p:ph type="body" idx="1009" hasCustomPrompt="1"/>
            <p:custDataLst>
              <p:custData r:id="rId4"/>
            </p:custDataLst>
          </p:nvPr>
        </p:nvSpPr>
        <p:spPr bwMode="gray">
          <a:xfrm>
            <a:off x="7081984" y="4846017"/>
            <a:ext cx="333085" cy="33308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27" name="Ovaal 12 (PHJU)">
            <a:extLst>
              <a:ext uri="{FF2B5EF4-FFF2-40B4-BE49-F238E27FC236}">
                <a16:creationId xmlns:a16="http://schemas.microsoft.com/office/drawing/2014/main" id="{D3F80B1D-2A2A-224B-BA3D-D355E6EB7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 noChangeAspect="1"/>
          </p:cNvSpPr>
          <p:nvPr userDrawn="1">
            <p:ph type="body" idx="1010" hasCustomPrompt="1"/>
            <p:custDataLst>
              <p:custData r:id="rId5"/>
            </p:custDataLst>
          </p:nvPr>
        </p:nvSpPr>
        <p:spPr bwMode="gray">
          <a:xfrm>
            <a:off x="9317617" y="4846017"/>
            <a:ext cx="333085" cy="33308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37" name="Ovaal 13 (PHJU)">
            <a:extLst>
              <a:ext uri="{FF2B5EF4-FFF2-40B4-BE49-F238E27FC236}">
                <a16:creationId xmlns:a16="http://schemas.microsoft.com/office/drawing/2014/main" id="{1AA76A31-931C-6644-8EAB-0A628FC60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 noChangeAspect="1"/>
          </p:cNvSpPr>
          <p:nvPr userDrawn="1">
            <p:ph type="body" idx="1011" hasCustomPrompt="1"/>
            <p:custDataLst>
              <p:custData r:id="rId6"/>
            </p:custDataLst>
          </p:nvPr>
        </p:nvSpPr>
        <p:spPr bwMode="gray">
          <a:xfrm>
            <a:off x="10667547" y="4724202"/>
            <a:ext cx="576715" cy="576715"/>
          </a:xfrm>
          <a:prstGeom prst="ellipse">
            <a:avLst/>
          </a:prstGeom>
          <a:solidFill>
            <a:srgbClr val="6A3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28" name="Driehoek 14 (PHJU)">
            <a:extLst>
              <a:ext uri="{FF2B5EF4-FFF2-40B4-BE49-F238E27FC236}">
                <a16:creationId xmlns:a16="http://schemas.microsoft.com/office/drawing/2014/main" id="{D30133D8-3F0C-6040-A032-A9997FBAE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 userDrawn="1">
            <p:ph type="body" idx="1012" hasCustomPrompt="1"/>
            <p:custDataLst>
              <p:custData r:id="rId7"/>
            </p:custDataLst>
          </p:nvPr>
        </p:nvSpPr>
        <p:spPr bwMode="gray">
          <a:xfrm rot="10800000">
            <a:off x="2578459" y="4345666"/>
            <a:ext cx="345681" cy="298001"/>
          </a:xfrm>
          <a:prstGeom prst="triangle">
            <a:avLst/>
          </a:prstGeom>
          <a:solidFill>
            <a:srgbClr val="C2C7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35" name="Maand jaar 15 (JU-Free)"/>
          <p:cNvSpPr>
            <a:spLocks noGrp="1"/>
          </p:cNvSpPr>
          <p:nvPr>
            <p:ph type="body" sz="quarter" idx="1019" hasCustomPrompt="1"/>
          </p:nvPr>
        </p:nvSpPr>
        <p:spPr bwMode="gray">
          <a:xfrm>
            <a:off x="1946397" y="5472713"/>
            <a:ext cx="1548000" cy="310167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 b="0" baseline="0">
                <a:latin typeface="+mn-lt"/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9pPr>
          </a:lstStyle>
          <a:p>
            <a:pPr lvl="0"/>
            <a:r>
              <a:rPr lang="nl-NL"/>
              <a:t>[Maand jaar]</a:t>
            </a:r>
          </a:p>
          <a:p>
            <a:pPr lvl="0"/>
            <a:r>
              <a:rPr lang="nl-NL"/>
              <a:t>JU-LEVEL1=Tekst</a:t>
            </a:r>
          </a:p>
        </p:txBody>
      </p:sp>
      <p:sp>
        <p:nvSpPr>
          <p:cNvPr id="36" name="Maand jaar 16 (JU-Free)"/>
          <p:cNvSpPr>
            <a:spLocks noGrp="1"/>
          </p:cNvSpPr>
          <p:nvPr>
            <p:ph type="body" sz="quarter" idx="1020" hasCustomPrompt="1"/>
          </p:nvPr>
        </p:nvSpPr>
        <p:spPr bwMode="gray">
          <a:xfrm>
            <a:off x="4186263" y="5472713"/>
            <a:ext cx="1548000" cy="310167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 b="0" baseline="0">
                <a:latin typeface="+mn-lt"/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9pPr>
          </a:lstStyle>
          <a:p>
            <a:pPr lvl="0"/>
            <a:r>
              <a:rPr lang="nl-NL"/>
              <a:t>[Maand jaar]</a:t>
            </a:r>
          </a:p>
          <a:p>
            <a:pPr lvl="0"/>
            <a:r>
              <a:rPr lang="nl-NL"/>
              <a:t>JU-LEVEL1=Tekst</a:t>
            </a:r>
          </a:p>
        </p:txBody>
      </p:sp>
      <p:sp>
        <p:nvSpPr>
          <p:cNvPr id="39" name="Maand jaar 17 (JU-Free)"/>
          <p:cNvSpPr>
            <a:spLocks noGrp="1"/>
          </p:cNvSpPr>
          <p:nvPr>
            <p:ph type="body" sz="quarter" idx="1022" hasCustomPrompt="1"/>
          </p:nvPr>
        </p:nvSpPr>
        <p:spPr bwMode="gray">
          <a:xfrm>
            <a:off x="6474526" y="5472713"/>
            <a:ext cx="1548000" cy="310167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 b="0" baseline="0">
                <a:latin typeface="+mn-lt"/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9pPr>
          </a:lstStyle>
          <a:p>
            <a:pPr lvl="0"/>
            <a:r>
              <a:rPr lang="nl-NL"/>
              <a:t>[Maand jaar]</a:t>
            </a:r>
          </a:p>
          <a:p>
            <a:pPr lvl="0"/>
            <a:r>
              <a:rPr lang="nl-NL"/>
              <a:t>JU-LEVEL1=Tekst</a:t>
            </a:r>
          </a:p>
        </p:txBody>
      </p:sp>
      <p:sp>
        <p:nvSpPr>
          <p:cNvPr id="38" name="Maand jaar 18 (JU-Free)"/>
          <p:cNvSpPr>
            <a:spLocks noGrp="1"/>
          </p:cNvSpPr>
          <p:nvPr>
            <p:ph type="body" sz="quarter" idx="1021" hasCustomPrompt="1"/>
          </p:nvPr>
        </p:nvSpPr>
        <p:spPr bwMode="gray">
          <a:xfrm>
            <a:off x="8710159" y="5472713"/>
            <a:ext cx="1548000" cy="310167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 b="0" baseline="0">
                <a:latin typeface="+mn-lt"/>
              </a:defRPr>
            </a:lvl1pPr>
            <a:lvl2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2pPr>
            <a:lvl3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3pPr>
            <a:lvl4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4pPr>
            <a:lvl5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5pPr>
            <a:lvl6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6pPr>
            <a:lvl7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7pPr>
            <a:lvl8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8pPr>
            <a:lvl9pPr marL="0"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Georgia" panose="02040502050405020303" pitchFamily="18" charset="0"/>
              </a:defRPr>
            </a:lvl9pPr>
          </a:lstStyle>
          <a:p>
            <a:pPr lvl="0"/>
            <a:r>
              <a:rPr lang="nl-NL"/>
              <a:t>[Maand jaar]</a:t>
            </a:r>
          </a:p>
          <a:p>
            <a:pPr lvl="0"/>
            <a:r>
              <a:rPr lang="nl-NL"/>
              <a:t>JU-LEVEL1=Tekst</a:t>
            </a:r>
          </a:p>
        </p:txBody>
      </p:sp>
      <p:sp>
        <p:nvSpPr>
          <p:cNvPr id="50" name="Driehoek 19 (PHJU)">
            <a:extLst>
              <a:ext uri="{FF2B5EF4-FFF2-40B4-BE49-F238E27FC236}">
                <a16:creationId xmlns:a16="http://schemas.microsoft.com/office/drawing/2014/main" id="{0D1568E4-BF2C-4B65-9DF5-3876970BC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body" idx="1001" hasCustomPrompt="1"/>
            <p:custDataLst>
              <p:custData r:id="rId8"/>
            </p:custDataLst>
          </p:nvPr>
        </p:nvSpPr>
        <p:spPr bwMode="gray">
          <a:xfrm rot="10800000">
            <a:off x="5909412" y="691858"/>
            <a:ext cx="345681" cy="298001"/>
          </a:xfrm>
          <a:prstGeom prst="triangle">
            <a:avLst/>
          </a:prstGeom>
          <a:solidFill>
            <a:srgbClr val="C2C7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31" name="Placeholder 20 (JU-Free)">
            <a:extLst>
              <a:ext uri="{FF2B5EF4-FFF2-40B4-BE49-F238E27FC236}">
                <a16:creationId xmlns:a16="http://schemas.microsoft.com/office/drawing/2014/main" id="{0DB5286E-25EF-4B5F-88ED-243D8ADEC74D}"/>
              </a:ext>
            </a:extLst>
          </p:cNvPr>
          <p:cNvSpPr>
            <a:spLocks noGrp="1"/>
          </p:cNvSpPr>
          <p:nvPr>
            <p:ph type="body" idx="1005" hasCustomPrompt="1"/>
            <p:custDataLst>
              <p:custData r:id="rId9"/>
            </p:custDataLst>
          </p:nvPr>
        </p:nvSpPr>
        <p:spPr>
          <a:xfrm>
            <a:off x="2006099" y="3349572"/>
            <a:ext cx="1490400" cy="1197714"/>
          </a:xfrm>
          <a:prstGeom prst="roundRect">
            <a:avLst/>
          </a:prstGeom>
          <a:solidFill>
            <a:srgbClr val="C4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216000" rIns="72000" bIns="216000" rtlCol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>
                <a:latin typeface="+mj-lt"/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400"/>
            </a:lvl2pPr>
            <a:lvl3pPr marL="0" indent="0" algn="ctr">
              <a:lnSpc>
                <a:spcPct val="100000"/>
              </a:lnSpc>
              <a:buFontTx/>
              <a:buNone/>
              <a:defRPr sz="1400"/>
            </a:lvl3pPr>
            <a:lvl4pPr marL="0" indent="0" algn="ctr">
              <a:lnSpc>
                <a:spcPct val="100000"/>
              </a:lnSpc>
              <a:buFontTx/>
              <a:buNone/>
              <a:defRPr sz="1400" b="0"/>
            </a:lvl4pPr>
            <a:lvl5pPr marL="0" indent="0" algn="ctr">
              <a:lnSpc>
                <a:spcPct val="100000"/>
              </a:lnSpc>
              <a:buFontTx/>
              <a:buNone/>
              <a:defRPr sz="1400"/>
            </a:lvl5pPr>
            <a:lvl6pPr marL="0" indent="0" algn="ctr">
              <a:lnSpc>
                <a:spcPct val="100000"/>
              </a:lnSpc>
              <a:buFontTx/>
              <a:buNone/>
              <a:defRPr sz="1400"/>
            </a:lvl6pPr>
            <a:lvl7pPr marL="0" indent="0" algn="ctr">
              <a:lnSpc>
                <a:spcPct val="100000"/>
              </a:lnSpc>
              <a:buFontTx/>
              <a:buNone/>
              <a:defRPr sz="1400"/>
            </a:lvl7pPr>
            <a:lvl8pPr marL="0" indent="0" algn="ctr">
              <a:lnSpc>
                <a:spcPct val="100000"/>
              </a:lnSpc>
              <a:buFontTx/>
              <a:buNone/>
              <a:defRPr sz="1400"/>
            </a:lvl8pPr>
            <a:lvl9pPr marL="0" indent="0" algn="ctr">
              <a:lnSpc>
                <a:spcPct val="100000"/>
              </a:lnSpc>
              <a:buFontTx/>
              <a:buNone/>
              <a:defRPr sz="1400"/>
            </a:lvl9pPr>
          </a:lstStyle>
          <a:p>
            <a:pPr marL="36000" lvl="0" algn="ctr"/>
            <a:r>
              <a:rPr lang="nl-NL" sz="1400">
                <a:latin typeface="+mj-lt"/>
              </a:rPr>
              <a:t>[Tekst]</a:t>
            </a:r>
          </a:p>
          <a:p>
            <a:pPr marL="36000" lvl="0" algn="ctr"/>
            <a:r>
              <a:rPr lang="nl-NL" sz="1400">
                <a:latin typeface="+mj-lt"/>
              </a:rPr>
              <a:t>JU-LEVEL1=Tekst</a:t>
            </a:r>
          </a:p>
        </p:txBody>
      </p:sp>
      <p:sp>
        <p:nvSpPr>
          <p:cNvPr id="41" name="Driehoek 21 (PHJU)">
            <a:extLst>
              <a:ext uri="{FF2B5EF4-FFF2-40B4-BE49-F238E27FC236}">
                <a16:creationId xmlns:a16="http://schemas.microsoft.com/office/drawing/2014/main" id="{FDFAF88E-AF08-4AC2-B11D-02632D980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body" idx="1023" hasCustomPrompt="1"/>
            <p:custDataLst>
              <p:custData r:id="rId10"/>
            </p:custDataLst>
          </p:nvPr>
        </p:nvSpPr>
        <p:spPr bwMode="gray">
          <a:xfrm rot="10800000">
            <a:off x="4781727" y="4345666"/>
            <a:ext cx="345681" cy="298001"/>
          </a:xfrm>
          <a:prstGeom prst="triangle">
            <a:avLst/>
          </a:prstGeom>
          <a:solidFill>
            <a:srgbClr val="C2C7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43" name="Driehoek 22 (PHJU)">
            <a:extLst>
              <a:ext uri="{FF2B5EF4-FFF2-40B4-BE49-F238E27FC236}">
                <a16:creationId xmlns:a16="http://schemas.microsoft.com/office/drawing/2014/main" id="{F9F6FAFD-6C09-4795-BAB3-BAC77037D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body" idx="1025" hasCustomPrompt="1"/>
            <p:custDataLst>
              <p:custData r:id="rId11"/>
            </p:custDataLst>
          </p:nvPr>
        </p:nvSpPr>
        <p:spPr bwMode="gray">
          <a:xfrm rot="10800000">
            <a:off x="7028539" y="4345666"/>
            <a:ext cx="345681" cy="298001"/>
          </a:xfrm>
          <a:prstGeom prst="triangle">
            <a:avLst/>
          </a:prstGeom>
          <a:solidFill>
            <a:srgbClr val="C2C7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45" name="Driehoek 23 (PHJU)">
            <a:extLst>
              <a:ext uri="{FF2B5EF4-FFF2-40B4-BE49-F238E27FC236}">
                <a16:creationId xmlns:a16="http://schemas.microsoft.com/office/drawing/2014/main" id="{13947B67-063A-4D6B-98B5-ACC1BEA88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body" idx="1027" hasCustomPrompt="1"/>
            <p:custDataLst>
              <p:custData r:id="rId12"/>
            </p:custDataLst>
          </p:nvPr>
        </p:nvSpPr>
        <p:spPr bwMode="gray">
          <a:xfrm rot="10800000">
            <a:off x="9310191" y="4345666"/>
            <a:ext cx="345681" cy="298001"/>
          </a:xfrm>
          <a:prstGeom prst="triangle">
            <a:avLst/>
          </a:prstGeom>
          <a:solidFill>
            <a:srgbClr val="C2C7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47" name="Placeholder 24">
            <a:extLst>
              <a:ext uri="{FF2B5EF4-FFF2-40B4-BE49-F238E27FC236}">
                <a16:creationId xmlns:a16="http://schemas.microsoft.com/office/drawing/2014/main" id="{4F085FBF-FEC0-493F-9AE5-89D2ACBBE82B}"/>
              </a:ext>
            </a:extLst>
          </p:cNvPr>
          <p:cNvSpPr>
            <a:spLocks noGrp="1" noSelect="1"/>
          </p:cNvSpPr>
          <p:nvPr>
            <p:ph type="body" idx="1000" hasCustomPrompt="1"/>
            <p:custDataLst>
              <p:custData r:id="rId13"/>
            </p:custDataLst>
          </p:nvPr>
        </p:nvSpPr>
        <p:spPr>
          <a:xfrm>
            <a:off x="5523011" y="436458"/>
            <a:ext cx="1107615" cy="359019"/>
          </a:xfrm>
          <a:prstGeom prst="roundRect">
            <a:avLst/>
          </a:prstGeom>
          <a:solidFill>
            <a:srgbClr val="C4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52000" tIns="54000" rIns="252000" bIns="54000" rtlCol="0" anchor="ctr">
            <a:spAutoFit/>
          </a:bodyPr>
          <a:lstStyle>
            <a:lvl1pPr marL="0" indent="-342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algn="ctr"/>
            <a:r>
              <a:rPr lang="nl-NL" sz="1400"/>
              <a:t>[Tekst]</a:t>
            </a:r>
          </a:p>
        </p:txBody>
      </p:sp>
      <p:sp>
        <p:nvSpPr>
          <p:cNvPr id="57" name="Placeholder 25 (JU-Free)">
            <a:extLst>
              <a:ext uri="{FF2B5EF4-FFF2-40B4-BE49-F238E27FC236}">
                <a16:creationId xmlns:a16="http://schemas.microsoft.com/office/drawing/2014/main" id="{B539A31E-F2C8-47A1-9B33-1F0D66DEA6E4}"/>
              </a:ext>
            </a:extLst>
          </p:cNvPr>
          <p:cNvSpPr>
            <a:spLocks noGrp="1"/>
          </p:cNvSpPr>
          <p:nvPr>
            <p:ph type="body" idx="1028" hasCustomPrompt="1"/>
            <p:custDataLst>
              <p:custData r:id="rId14"/>
            </p:custDataLst>
          </p:nvPr>
        </p:nvSpPr>
        <p:spPr>
          <a:xfrm>
            <a:off x="4218078" y="3349574"/>
            <a:ext cx="1490400" cy="1197714"/>
          </a:xfrm>
          <a:prstGeom prst="roundRect">
            <a:avLst/>
          </a:prstGeom>
          <a:solidFill>
            <a:srgbClr val="C4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216000" rIns="72000" bIns="216000" rtlCol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>
                <a:latin typeface="+mj-lt"/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400"/>
            </a:lvl2pPr>
            <a:lvl3pPr marL="0" indent="0" algn="ctr">
              <a:lnSpc>
                <a:spcPct val="100000"/>
              </a:lnSpc>
              <a:buFontTx/>
              <a:buNone/>
              <a:defRPr sz="1400"/>
            </a:lvl3pPr>
            <a:lvl4pPr marL="0" indent="0" algn="ctr">
              <a:lnSpc>
                <a:spcPct val="100000"/>
              </a:lnSpc>
              <a:buFontTx/>
              <a:buNone/>
              <a:defRPr sz="1400" b="0"/>
            </a:lvl4pPr>
            <a:lvl5pPr marL="0" indent="0" algn="ctr">
              <a:lnSpc>
                <a:spcPct val="100000"/>
              </a:lnSpc>
              <a:buFontTx/>
              <a:buNone/>
              <a:defRPr sz="1400"/>
            </a:lvl5pPr>
            <a:lvl6pPr marL="0" indent="0" algn="ctr">
              <a:lnSpc>
                <a:spcPct val="100000"/>
              </a:lnSpc>
              <a:buFontTx/>
              <a:buNone/>
              <a:defRPr sz="1400"/>
            </a:lvl6pPr>
            <a:lvl7pPr marL="0" indent="0" algn="ctr">
              <a:lnSpc>
                <a:spcPct val="100000"/>
              </a:lnSpc>
              <a:buFontTx/>
              <a:buNone/>
              <a:defRPr sz="1400"/>
            </a:lvl7pPr>
            <a:lvl8pPr marL="0" indent="0" algn="ctr">
              <a:lnSpc>
                <a:spcPct val="100000"/>
              </a:lnSpc>
              <a:buFontTx/>
              <a:buNone/>
              <a:defRPr sz="1400"/>
            </a:lvl8pPr>
            <a:lvl9pPr marL="0" indent="0" algn="ctr">
              <a:lnSpc>
                <a:spcPct val="100000"/>
              </a:lnSpc>
              <a:buFontTx/>
              <a:buNone/>
              <a:defRPr sz="1400"/>
            </a:lvl9pPr>
          </a:lstStyle>
          <a:p>
            <a:pPr marL="36000" lvl="0" algn="ctr"/>
            <a:r>
              <a:rPr lang="nl-NL" sz="1400">
                <a:latin typeface="+mj-lt"/>
              </a:rPr>
              <a:t>[Tekst]</a:t>
            </a:r>
          </a:p>
          <a:p>
            <a:pPr marL="36000" lvl="0" algn="ctr"/>
            <a:r>
              <a:rPr lang="nl-NL" sz="1400">
                <a:latin typeface="+mj-lt"/>
              </a:rPr>
              <a:t>JU-LEVEL1=Tekst</a:t>
            </a:r>
          </a:p>
        </p:txBody>
      </p:sp>
      <p:sp>
        <p:nvSpPr>
          <p:cNvPr id="58" name="Placeholder 26 (JU-Free)">
            <a:extLst>
              <a:ext uri="{FF2B5EF4-FFF2-40B4-BE49-F238E27FC236}">
                <a16:creationId xmlns:a16="http://schemas.microsoft.com/office/drawing/2014/main" id="{D201EB37-D841-47AD-9D3D-DD089FD49FB1}"/>
              </a:ext>
            </a:extLst>
          </p:cNvPr>
          <p:cNvSpPr>
            <a:spLocks noGrp="1"/>
          </p:cNvSpPr>
          <p:nvPr>
            <p:ph type="body" idx="1029" hasCustomPrompt="1"/>
            <p:custDataLst>
              <p:custData r:id="rId15"/>
            </p:custDataLst>
          </p:nvPr>
        </p:nvSpPr>
        <p:spPr>
          <a:xfrm>
            <a:off x="6438764" y="3349575"/>
            <a:ext cx="1490400" cy="1197714"/>
          </a:xfrm>
          <a:prstGeom prst="roundRect">
            <a:avLst/>
          </a:prstGeom>
          <a:solidFill>
            <a:srgbClr val="C4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216000" rIns="72000" bIns="216000" rtlCol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>
                <a:latin typeface="+mj-lt"/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400"/>
            </a:lvl2pPr>
            <a:lvl3pPr marL="0" indent="0" algn="ctr">
              <a:lnSpc>
                <a:spcPct val="100000"/>
              </a:lnSpc>
              <a:buFontTx/>
              <a:buNone/>
              <a:defRPr sz="1400"/>
            </a:lvl3pPr>
            <a:lvl4pPr marL="0" indent="0" algn="ctr">
              <a:lnSpc>
                <a:spcPct val="100000"/>
              </a:lnSpc>
              <a:buFontTx/>
              <a:buNone/>
              <a:defRPr sz="1400" b="0"/>
            </a:lvl4pPr>
            <a:lvl5pPr marL="0" indent="0" algn="ctr">
              <a:lnSpc>
                <a:spcPct val="100000"/>
              </a:lnSpc>
              <a:buFontTx/>
              <a:buNone/>
              <a:defRPr sz="1400"/>
            </a:lvl5pPr>
            <a:lvl6pPr marL="0" indent="0" algn="ctr">
              <a:lnSpc>
                <a:spcPct val="100000"/>
              </a:lnSpc>
              <a:buFontTx/>
              <a:buNone/>
              <a:defRPr sz="1400"/>
            </a:lvl6pPr>
            <a:lvl7pPr marL="0" indent="0" algn="ctr">
              <a:lnSpc>
                <a:spcPct val="100000"/>
              </a:lnSpc>
              <a:buFontTx/>
              <a:buNone/>
              <a:defRPr sz="1400"/>
            </a:lvl7pPr>
            <a:lvl8pPr marL="0" indent="0" algn="ctr">
              <a:lnSpc>
                <a:spcPct val="100000"/>
              </a:lnSpc>
              <a:buFontTx/>
              <a:buNone/>
              <a:defRPr sz="1400"/>
            </a:lvl8pPr>
            <a:lvl9pPr marL="0" indent="0" algn="ctr">
              <a:lnSpc>
                <a:spcPct val="100000"/>
              </a:lnSpc>
              <a:buFontTx/>
              <a:buNone/>
              <a:defRPr sz="1400"/>
            </a:lvl9pPr>
          </a:lstStyle>
          <a:p>
            <a:pPr marL="36000" lvl="0" algn="ctr"/>
            <a:r>
              <a:rPr lang="nl-NL" sz="1400">
                <a:latin typeface="+mj-lt"/>
              </a:rPr>
              <a:t>[Tekst]</a:t>
            </a:r>
          </a:p>
          <a:p>
            <a:pPr marL="36000" lvl="0" algn="ctr"/>
            <a:r>
              <a:rPr lang="nl-NL" sz="1400">
                <a:latin typeface="+mj-lt"/>
              </a:rPr>
              <a:t>JU-LEVEL1=Tekst</a:t>
            </a:r>
          </a:p>
        </p:txBody>
      </p:sp>
      <p:sp>
        <p:nvSpPr>
          <p:cNvPr id="59" name="Placeholder 27 (JU-Free)">
            <a:extLst>
              <a:ext uri="{FF2B5EF4-FFF2-40B4-BE49-F238E27FC236}">
                <a16:creationId xmlns:a16="http://schemas.microsoft.com/office/drawing/2014/main" id="{B3C1A689-D543-4405-A216-97BF7AF2D25D}"/>
              </a:ext>
            </a:extLst>
          </p:cNvPr>
          <p:cNvSpPr>
            <a:spLocks noGrp="1"/>
          </p:cNvSpPr>
          <p:nvPr>
            <p:ph type="body" idx="1030" hasCustomPrompt="1"/>
            <p:custDataLst>
              <p:custData r:id="rId16"/>
            </p:custDataLst>
          </p:nvPr>
        </p:nvSpPr>
        <p:spPr>
          <a:xfrm>
            <a:off x="8746539" y="3349572"/>
            <a:ext cx="1490400" cy="1197714"/>
          </a:xfrm>
          <a:prstGeom prst="roundRect">
            <a:avLst/>
          </a:prstGeom>
          <a:solidFill>
            <a:srgbClr val="C4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216000" rIns="72000" bIns="216000" rtlCol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>
                <a:latin typeface="+mj-lt"/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400"/>
            </a:lvl2pPr>
            <a:lvl3pPr marL="0" indent="0" algn="ctr">
              <a:lnSpc>
                <a:spcPct val="100000"/>
              </a:lnSpc>
              <a:buFontTx/>
              <a:buNone/>
              <a:defRPr sz="1400"/>
            </a:lvl3pPr>
            <a:lvl4pPr marL="0" indent="0" algn="ctr">
              <a:lnSpc>
                <a:spcPct val="100000"/>
              </a:lnSpc>
              <a:buFontTx/>
              <a:buNone/>
              <a:defRPr sz="1400" b="0"/>
            </a:lvl4pPr>
            <a:lvl5pPr marL="0" indent="0" algn="ctr">
              <a:lnSpc>
                <a:spcPct val="100000"/>
              </a:lnSpc>
              <a:buFontTx/>
              <a:buNone/>
              <a:defRPr sz="1400"/>
            </a:lvl5pPr>
            <a:lvl6pPr marL="0" indent="0" algn="ctr">
              <a:lnSpc>
                <a:spcPct val="100000"/>
              </a:lnSpc>
              <a:buFontTx/>
              <a:buNone/>
              <a:defRPr sz="1400"/>
            </a:lvl6pPr>
            <a:lvl7pPr marL="0" indent="0" algn="ctr">
              <a:lnSpc>
                <a:spcPct val="100000"/>
              </a:lnSpc>
              <a:buFontTx/>
              <a:buNone/>
              <a:defRPr sz="1400"/>
            </a:lvl7pPr>
            <a:lvl8pPr marL="0" indent="0" algn="ctr">
              <a:lnSpc>
                <a:spcPct val="100000"/>
              </a:lnSpc>
              <a:buFontTx/>
              <a:buNone/>
              <a:defRPr sz="1400"/>
            </a:lvl8pPr>
            <a:lvl9pPr marL="0" indent="0" algn="ctr">
              <a:lnSpc>
                <a:spcPct val="100000"/>
              </a:lnSpc>
              <a:buFontTx/>
              <a:buNone/>
              <a:defRPr sz="1400"/>
            </a:lvl9pPr>
          </a:lstStyle>
          <a:p>
            <a:pPr marL="36000" lvl="0" algn="ctr"/>
            <a:r>
              <a:rPr lang="nl-NL" sz="1400">
                <a:latin typeface="+mj-lt"/>
              </a:rPr>
              <a:t>[Tekst]</a:t>
            </a:r>
          </a:p>
          <a:p>
            <a:pPr marL="36000" lvl="0" algn="ctr"/>
            <a:r>
              <a:rPr lang="nl-NL" sz="1400">
                <a:latin typeface="+mj-lt"/>
              </a:rPr>
              <a:t>JU-LEVEL1=Tekst</a:t>
            </a:r>
          </a:p>
        </p:txBody>
      </p:sp>
      <p:sp>
        <p:nvSpPr>
          <p:cNvPr id="32" name="Stippellijn L staand (PHJU) 28">
            <a:extLst>
              <a:ext uri="{FF2B5EF4-FFF2-40B4-BE49-F238E27FC236}">
                <a16:creationId xmlns:a16="http://schemas.microsoft.com/office/drawing/2014/main" id="{24931220-6013-48D4-B603-38F3316C0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body" idx="1031" hasCustomPrompt="1"/>
            <p:custDataLst>
              <p:custData r:id="rId17"/>
            </p:custDataLst>
          </p:nvPr>
        </p:nvSpPr>
        <p:spPr>
          <a:xfrm>
            <a:off x="1234198" y="2321096"/>
            <a:ext cx="0" cy="2296800"/>
          </a:xfrm>
          <a:prstGeom prst="rect">
            <a:avLst/>
          </a:prstGeom>
          <a:solidFill>
            <a:srgbClr val="6A3171"/>
          </a:solidFill>
          <a:ln w="15875">
            <a:solidFill>
              <a:srgbClr val="6A317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33" name="Stippellijn R staand (PHJU) 29">
            <a:extLst>
              <a:ext uri="{FF2B5EF4-FFF2-40B4-BE49-F238E27FC236}">
                <a16:creationId xmlns:a16="http://schemas.microsoft.com/office/drawing/2014/main" id="{162EB818-8FCD-45A1-97F6-BD2D50E89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body" idx="1032" hasCustomPrompt="1"/>
            <p:custDataLst>
              <p:custData r:id="rId18"/>
            </p:custDataLst>
          </p:nvPr>
        </p:nvSpPr>
        <p:spPr>
          <a:xfrm>
            <a:off x="10950472" y="2310456"/>
            <a:ext cx="0" cy="2296800"/>
          </a:xfrm>
          <a:prstGeom prst="rect">
            <a:avLst/>
          </a:prstGeom>
          <a:solidFill>
            <a:srgbClr val="6A3171"/>
          </a:solidFill>
          <a:ln w="15875">
            <a:solidFill>
              <a:srgbClr val="6A317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34" name="Stippellijn L liggend (PHJU) 30">
            <a:extLst>
              <a:ext uri="{FF2B5EF4-FFF2-40B4-BE49-F238E27FC236}">
                <a16:creationId xmlns:a16="http://schemas.microsoft.com/office/drawing/2014/main" id="{AC8923EB-E78D-4997-8201-3864021C4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body" idx="1033" hasCustomPrompt="1"/>
            <p:custDataLst>
              <p:custData r:id="rId19"/>
            </p:custDataLst>
          </p:nvPr>
        </p:nvSpPr>
        <p:spPr>
          <a:xfrm rot="5400000">
            <a:off x="2350393" y="766954"/>
            <a:ext cx="0" cy="2880000"/>
          </a:xfrm>
          <a:prstGeom prst="rect">
            <a:avLst/>
          </a:prstGeom>
          <a:solidFill>
            <a:srgbClr val="6A3171"/>
          </a:solidFill>
          <a:ln w="15875">
            <a:solidFill>
              <a:srgbClr val="6A317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40" name="Stippellijn R liggend (PHJU) 31">
            <a:extLst>
              <a:ext uri="{FF2B5EF4-FFF2-40B4-BE49-F238E27FC236}">
                <a16:creationId xmlns:a16="http://schemas.microsoft.com/office/drawing/2014/main" id="{D1F0614B-8062-429A-84C7-A8E90EFF0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body" idx="1034" hasCustomPrompt="1"/>
            <p:custDataLst>
              <p:custData r:id="rId20"/>
            </p:custDataLst>
          </p:nvPr>
        </p:nvSpPr>
        <p:spPr>
          <a:xfrm rot="5400000">
            <a:off x="9804262" y="766800"/>
            <a:ext cx="0" cy="2880000"/>
          </a:xfrm>
          <a:prstGeom prst="rect">
            <a:avLst/>
          </a:prstGeom>
          <a:solidFill>
            <a:srgbClr val="6A3171"/>
          </a:solidFill>
          <a:ln w="15875">
            <a:solidFill>
              <a:srgbClr val="6A317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624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/>
              <a:t>[Titel]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5BAA472D-1FE8-4ED5-9A4B-174CF62398A1}"/>
              </a:ext>
            </a:extLst>
          </p:cNvPr>
          <p:cNvSpPr>
            <a:spLocks noGrp="1" noSelect="1"/>
          </p:cNvSpPr>
          <p:nvPr>
            <p:ph type="dt" sz="half" idx="10"/>
          </p:nvPr>
        </p:nvSpPr>
        <p:spPr/>
        <p:txBody>
          <a:bodyPr/>
          <a:lstStyle/>
          <a:p>
            <a:fld id="{3421892D-5A2C-4314-A7A9-95D740DE92AB}" type="datetime1">
              <a:rPr lang="en-GB" smtClean="0"/>
              <a:t>08/12/2024</a:t>
            </a:fld>
            <a:r>
              <a:rPr lang="nl-NL"/>
              <a:t>  |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50401914-9D2A-4507-8A07-202CBA205D38}"/>
              </a:ext>
            </a:extLst>
          </p:cNvPr>
          <p:cNvSpPr>
            <a:spLocks noGrp="1" noSelect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/>
              <a:t>M. Minkman, lezing Ter Weel, nov 2023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5581BA62-3E22-44E9-A992-67FAB35B35F8}"/>
              </a:ext>
            </a:extLst>
          </p:cNvPr>
          <p:cNvSpPr>
            <a:spLocks noGrp="1" noSelect="1"/>
          </p:cNvSpPr>
          <p:nvPr>
            <p:ph type="sldNum" sz="quarter" idx="12"/>
          </p:nvPr>
        </p:nvSpPr>
        <p:spPr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110062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33C791C-CD23-4E7A-96F4-F88B4BB818A3}"/>
              </a:ext>
            </a:extLst>
          </p:cNvPr>
          <p:cNvSpPr>
            <a:spLocks noGrp="1" noSelect="1"/>
          </p:cNvSpPr>
          <p:nvPr>
            <p:ph type="dt" sz="half" idx="10"/>
          </p:nvPr>
        </p:nvSpPr>
        <p:spPr/>
        <p:txBody>
          <a:bodyPr/>
          <a:lstStyle/>
          <a:p>
            <a:fld id="{14A964E6-659B-4930-8F51-E124E19A7678}" type="datetime1">
              <a:rPr lang="en-GB" smtClean="0"/>
              <a:t>08/12/2024</a:t>
            </a:fld>
            <a:r>
              <a:rPr lang="nl-NL"/>
              <a:t>  |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2FC04E5-C3BB-46FC-A0CF-7B7036EC12CD}"/>
              </a:ext>
            </a:extLst>
          </p:cNvPr>
          <p:cNvSpPr>
            <a:spLocks noGrp="1" noSelect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/>
              <a:t>M. Minkman, lezing Ter Weel, nov 2023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3F18A52-F1F9-4FDE-B323-D578AF98B294}"/>
              </a:ext>
            </a:extLst>
          </p:cNvPr>
          <p:cNvSpPr>
            <a:spLocks noGrp="1" noSelect="1"/>
          </p:cNvSpPr>
          <p:nvPr>
            <p:ph type="sldNum" sz="quarter" idx="12"/>
          </p:nvPr>
        </p:nvSpPr>
        <p:spPr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167607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in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3" name="Group 2"/>
          <p:cNvGrpSpPr>
            <a:grpSpLocks noSelect="1" noChangeAspect="1"/>
          </p:cNvGrpSpPr>
          <p:nvPr userDrawn="1"/>
        </p:nvGrpSpPr>
        <p:grpSpPr bwMode="gray">
          <a:xfrm>
            <a:off x="4726077" y="2558337"/>
            <a:ext cx="2614791" cy="1440000"/>
            <a:chOff x="7704138" y="431800"/>
            <a:chExt cx="1127125" cy="620713"/>
          </a:xfrm>
        </p:grpSpPr>
        <p:sp>
          <p:nvSpPr>
            <p:cNvPr id="5" name="Freeform 11"/>
            <p:cNvSpPr>
              <a:spLocks noSelect="1"/>
            </p:cNvSpPr>
            <p:nvPr userDrawn="1"/>
          </p:nvSpPr>
          <p:spPr bwMode="gray">
            <a:xfrm>
              <a:off x="8224838" y="442913"/>
              <a:ext cx="606425" cy="334963"/>
            </a:xfrm>
            <a:custGeom>
              <a:avLst/>
              <a:gdLst>
                <a:gd name="T0" fmla="*/ 2470 w 2719"/>
                <a:gd name="T1" fmla="*/ 329 h 1502"/>
                <a:gd name="T2" fmla="*/ 2344 w 2719"/>
                <a:gd name="T3" fmla="*/ 248 h 1502"/>
                <a:gd name="T4" fmla="*/ 1985 w 2719"/>
                <a:gd name="T5" fmla="*/ 2 h 1502"/>
                <a:gd name="T6" fmla="*/ 1689 w 2719"/>
                <a:gd name="T7" fmla="*/ 266 h 1502"/>
                <a:gd name="T8" fmla="*/ 1549 w 2719"/>
                <a:gd name="T9" fmla="*/ 386 h 1502"/>
                <a:gd name="T10" fmla="*/ 1462 w 2719"/>
                <a:gd name="T11" fmla="*/ 479 h 1502"/>
                <a:gd name="T12" fmla="*/ 1420 w 2719"/>
                <a:gd name="T13" fmla="*/ 508 h 1502"/>
                <a:gd name="T14" fmla="*/ 1027 w 2719"/>
                <a:gd name="T15" fmla="*/ 968 h 1502"/>
                <a:gd name="T16" fmla="*/ 987 w 2719"/>
                <a:gd name="T17" fmla="*/ 1006 h 1502"/>
                <a:gd name="T18" fmla="*/ 979 w 2719"/>
                <a:gd name="T19" fmla="*/ 1008 h 1502"/>
                <a:gd name="T20" fmla="*/ 937 w 2719"/>
                <a:gd name="T21" fmla="*/ 1022 h 1502"/>
                <a:gd name="T22" fmla="*/ 824 w 2719"/>
                <a:gd name="T23" fmla="*/ 1080 h 1502"/>
                <a:gd name="T24" fmla="*/ 815 w 2719"/>
                <a:gd name="T25" fmla="*/ 1084 h 1502"/>
                <a:gd name="T26" fmla="*/ 642 w 2719"/>
                <a:gd name="T27" fmla="*/ 1147 h 1502"/>
                <a:gd name="T28" fmla="*/ 292 w 2719"/>
                <a:gd name="T29" fmla="*/ 1225 h 1502"/>
                <a:gd name="T30" fmla="*/ 236 w 2719"/>
                <a:gd name="T31" fmla="*/ 1222 h 1502"/>
                <a:gd name="T32" fmla="*/ 198 w 2719"/>
                <a:gd name="T33" fmla="*/ 1222 h 1502"/>
                <a:gd name="T34" fmla="*/ 26 w 2719"/>
                <a:gd name="T35" fmla="*/ 1291 h 1502"/>
                <a:gd name="T36" fmla="*/ 58 w 2719"/>
                <a:gd name="T37" fmla="*/ 1315 h 1502"/>
                <a:gd name="T38" fmla="*/ 78 w 2719"/>
                <a:gd name="T39" fmla="*/ 1320 h 1502"/>
                <a:gd name="T40" fmla="*/ 188 w 2719"/>
                <a:gd name="T41" fmla="*/ 1322 h 1502"/>
                <a:gd name="T42" fmla="*/ 475 w 2719"/>
                <a:gd name="T43" fmla="*/ 1327 h 1502"/>
                <a:gd name="T44" fmla="*/ 579 w 2719"/>
                <a:gd name="T45" fmla="*/ 1329 h 1502"/>
                <a:gd name="T46" fmla="*/ 944 w 2719"/>
                <a:gd name="T47" fmla="*/ 1242 h 1502"/>
                <a:gd name="T48" fmla="*/ 919 w 2719"/>
                <a:gd name="T49" fmla="*/ 1350 h 1502"/>
                <a:gd name="T50" fmla="*/ 969 w 2719"/>
                <a:gd name="T51" fmla="*/ 1397 h 1502"/>
                <a:gd name="T52" fmla="*/ 981 w 2719"/>
                <a:gd name="T53" fmla="*/ 1408 h 1502"/>
                <a:gd name="T54" fmla="*/ 1068 w 2719"/>
                <a:gd name="T55" fmla="*/ 1502 h 1502"/>
                <a:gd name="T56" fmla="*/ 1086 w 2719"/>
                <a:gd name="T57" fmla="*/ 1501 h 1502"/>
                <a:gd name="T58" fmla="*/ 1113 w 2719"/>
                <a:gd name="T59" fmla="*/ 1501 h 1502"/>
                <a:gd name="T60" fmla="*/ 1277 w 2719"/>
                <a:gd name="T61" fmla="*/ 1271 h 1502"/>
                <a:gd name="T62" fmla="*/ 1222 w 2719"/>
                <a:gd name="T63" fmla="*/ 1194 h 1502"/>
                <a:gd name="T64" fmla="*/ 1228 w 2719"/>
                <a:gd name="T65" fmla="*/ 1159 h 1502"/>
                <a:gd name="T66" fmla="*/ 1352 w 2719"/>
                <a:gd name="T67" fmla="*/ 1070 h 1502"/>
                <a:gd name="T68" fmla="*/ 1528 w 2719"/>
                <a:gd name="T69" fmla="*/ 808 h 1502"/>
                <a:gd name="T70" fmla="*/ 1802 w 2719"/>
                <a:gd name="T71" fmla="*/ 612 h 1502"/>
                <a:gd name="T72" fmla="*/ 1862 w 2719"/>
                <a:gd name="T73" fmla="*/ 489 h 1502"/>
                <a:gd name="T74" fmla="*/ 1961 w 2719"/>
                <a:gd name="T75" fmla="*/ 288 h 1502"/>
                <a:gd name="T76" fmla="*/ 2012 w 2719"/>
                <a:gd name="T77" fmla="*/ 244 h 1502"/>
                <a:gd name="T78" fmla="*/ 2013 w 2719"/>
                <a:gd name="T79" fmla="*/ 244 h 1502"/>
                <a:gd name="T80" fmla="*/ 2216 w 2719"/>
                <a:gd name="T81" fmla="*/ 352 h 1502"/>
                <a:gd name="T82" fmla="*/ 2361 w 2719"/>
                <a:gd name="T83" fmla="*/ 404 h 1502"/>
                <a:gd name="T84" fmla="*/ 2383 w 2719"/>
                <a:gd name="T85" fmla="*/ 426 h 1502"/>
                <a:gd name="T86" fmla="*/ 2469 w 2719"/>
                <a:gd name="T87" fmla="*/ 494 h 1502"/>
                <a:gd name="T88" fmla="*/ 2488 w 2719"/>
                <a:gd name="T89" fmla="*/ 491 h 1502"/>
                <a:gd name="T90" fmla="*/ 2504 w 2719"/>
                <a:gd name="T91" fmla="*/ 486 h 1502"/>
                <a:gd name="T92" fmla="*/ 2510 w 2719"/>
                <a:gd name="T93" fmla="*/ 483 h 1502"/>
                <a:gd name="T94" fmla="*/ 2643 w 2719"/>
                <a:gd name="T95" fmla="*/ 496 h 1502"/>
                <a:gd name="T96" fmla="*/ 2662 w 2719"/>
                <a:gd name="T97" fmla="*/ 504 h 1502"/>
                <a:gd name="T98" fmla="*/ 2712 w 2719"/>
                <a:gd name="T99" fmla="*/ 452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719" h="1502">
                  <a:moveTo>
                    <a:pt x="2712" y="452"/>
                  </a:moveTo>
                  <a:cubicBezTo>
                    <a:pt x="2701" y="431"/>
                    <a:pt x="2676" y="409"/>
                    <a:pt x="2470" y="329"/>
                  </a:cubicBezTo>
                  <a:cubicBezTo>
                    <a:pt x="2461" y="325"/>
                    <a:pt x="2454" y="322"/>
                    <a:pt x="2449" y="320"/>
                  </a:cubicBezTo>
                  <a:cubicBezTo>
                    <a:pt x="2437" y="316"/>
                    <a:pt x="2386" y="280"/>
                    <a:pt x="2344" y="248"/>
                  </a:cubicBezTo>
                  <a:cubicBezTo>
                    <a:pt x="2338" y="243"/>
                    <a:pt x="2287" y="196"/>
                    <a:pt x="2170" y="97"/>
                  </a:cubicBezTo>
                  <a:cubicBezTo>
                    <a:pt x="2088" y="27"/>
                    <a:pt x="2035" y="0"/>
                    <a:pt x="1985" y="2"/>
                  </a:cubicBezTo>
                  <a:cubicBezTo>
                    <a:pt x="1963" y="3"/>
                    <a:pt x="1944" y="9"/>
                    <a:pt x="1924" y="15"/>
                  </a:cubicBezTo>
                  <a:cubicBezTo>
                    <a:pt x="1851" y="39"/>
                    <a:pt x="1717" y="219"/>
                    <a:pt x="1689" y="266"/>
                  </a:cubicBezTo>
                  <a:cubicBezTo>
                    <a:pt x="1665" y="308"/>
                    <a:pt x="1621" y="334"/>
                    <a:pt x="1586" y="354"/>
                  </a:cubicBezTo>
                  <a:cubicBezTo>
                    <a:pt x="1570" y="364"/>
                    <a:pt x="1561" y="377"/>
                    <a:pt x="1549" y="386"/>
                  </a:cubicBezTo>
                  <a:cubicBezTo>
                    <a:pt x="1530" y="402"/>
                    <a:pt x="1511" y="425"/>
                    <a:pt x="1494" y="445"/>
                  </a:cubicBezTo>
                  <a:cubicBezTo>
                    <a:pt x="1482" y="459"/>
                    <a:pt x="1469" y="474"/>
                    <a:pt x="1462" y="479"/>
                  </a:cubicBezTo>
                  <a:cubicBezTo>
                    <a:pt x="1453" y="486"/>
                    <a:pt x="1444" y="492"/>
                    <a:pt x="1422" y="507"/>
                  </a:cubicBezTo>
                  <a:cubicBezTo>
                    <a:pt x="1420" y="508"/>
                    <a:pt x="1420" y="508"/>
                    <a:pt x="1420" y="508"/>
                  </a:cubicBezTo>
                  <a:cubicBezTo>
                    <a:pt x="1395" y="525"/>
                    <a:pt x="1349" y="556"/>
                    <a:pt x="1260" y="617"/>
                  </a:cubicBezTo>
                  <a:cubicBezTo>
                    <a:pt x="1090" y="734"/>
                    <a:pt x="1027" y="966"/>
                    <a:pt x="1027" y="968"/>
                  </a:cubicBezTo>
                  <a:cubicBezTo>
                    <a:pt x="1025" y="973"/>
                    <a:pt x="1008" y="996"/>
                    <a:pt x="988" y="1005"/>
                  </a:cubicBezTo>
                  <a:cubicBezTo>
                    <a:pt x="987" y="1006"/>
                    <a:pt x="987" y="1006"/>
                    <a:pt x="987" y="1006"/>
                  </a:cubicBezTo>
                  <a:cubicBezTo>
                    <a:pt x="984" y="1007"/>
                    <a:pt x="984" y="1007"/>
                    <a:pt x="984" y="1007"/>
                  </a:cubicBezTo>
                  <a:cubicBezTo>
                    <a:pt x="979" y="1008"/>
                    <a:pt x="979" y="1008"/>
                    <a:pt x="979" y="1008"/>
                  </a:cubicBezTo>
                  <a:cubicBezTo>
                    <a:pt x="976" y="1009"/>
                    <a:pt x="976" y="1009"/>
                    <a:pt x="976" y="1009"/>
                  </a:cubicBezTo>
                  <a:cubicBezTo>
                    <a:pt x="960" y="1013"/>
                    <a:pt x="940" y="1021"/>
                    <a:pt x="937" y="1022"/>
                  </a:cubicBezTo>
                  <a:cubicBezTo>
                    <a:pt x="916" y="1032"/>
                    <a:pt x="874" y="1052"/>
                    <a:pt x="830" y="1075"/>
                  </a:cubicBezTo>
                  <a:cubicBezTo>
                    <a:pt x="824" y="1080"/>
                    <a:pt x="824" y="1080"/>
                    <a:pt x="824" y="1080"/>
                  </a:cubicBezTo>
                  <a:cubicBezTo>
                    <a:pt x="818" y="1082"/>
                    <a:pt x="818" y="1082"/>
                    <a:pt x="818" y="1082"/>
                  </a:cubicBezTo>
                  <a:cubicBezTo>
                    <a:pt x="815" y="1084"/>
                    <a:pt x="815" y="1084"/>
                    <a:pt x="815" y="1084"/>
                  </a:cubicBezTo>
                  <a:cubicBezTo>
                    <a:pt x="797" y="1094"/>
                    <a:pt x="734" y="1129"/>
                    <a:pt x="688" y="1138"/>
                  </a:cubicBezTo>
                  <a:cubicBezTo>
                    <a:pt x="672" y="1141"/>
                    <a:pt x="657" y="1144"/>
                    <a:pt x="642" y="1147"/>
                  </a:cubicBezTo>
                  <a:cubicBezTo>
                    <a:pt x="595" y="1155"/>
                    <a:pt x="547" y="1163"/>
                    <a:pt x="498" y="1182"/>
                  </a:cubicBezTo>
                  <a:cubicBezTo>
                    <a:pt x="448" y="1201"/>
                    <a:pt x="361" y="1222"/>
                    <a:pt x="292" y="1225"/>
                  </a:cubicBezTo>
                  <a:cubicBezTo>
                    <a:pt x="281" y="1225"/>
                    <a:pt x="271" y="1225"/>
                    <a:pt x="262" y="1225"/>
                  </a:cubicBezTo>
                  <a:cubicBezTo>
                    <a:pt x="253" y="1224"/>
                    <a:pt x="244" y="1223"/>
                    <a:pt x="236" y="1222"/>
                  </a:cubicBezTo>
                  <a:cubicBezTo>
                    <a:pt x="233" y="1222"/>
                    <a:pt x="233" y="1222"/>
                    <a:pt x="233" y="1222"/>
                  </a:cubicBezTo>
                  <a:cubicBezTo>
                    <a:pt x="231" y="1222"/>
                    <a:pt x="218" y="1221"/>
                    <a:pt x="198" y="1222"/>
                  </a:cubicBezTo>
                  <a:cubicBezTo>
                    <a:pt x="158" y="1223"/>
                    <a:pt x="104" y="1230"/>
                    <a:pt x="65" y="1252"/>
                  </a:cubicBezTo>
                  <a:cubicBezTo>
                    <a:pt x="24" y="1259"/>
                    <a:pt x="0" y="1271"/>
                    <a:pt x="26" y="1291"/>
                  </a:cubicBezTo>
                  <a:cubicBezTo>
                    <a:pt x="23" y="1294"/>
                    <a:pt x="53" y="1315"/>
                    <a:pt x="57" y="1315"/>
                  </a:cubicBezTo>
                  <a:cubicBezTo>
                    <a:pt x="58" y="1315"/>
                    <a:pt x="58" y="1315"/>
                    <a:pt x="58" y="1315"/>
                  </a:cubicBezTo>
                  <a:cubicBezTo>
                    <a:pt x="61" y="1316"/>
                    <a:pt x="61" y="1316"/>
                    <a:pt x="61" y="1316"/>
                  </a:cubicBezTo>
                  <a:cubicBezTo>
                    <a:pt x="65" y="1317"/>
                    <a:pt x="71" y="1320"/>
                    <a:pt x="78" y="1320"/>
                  </a:cubicBezTo>
                  <a:cubicBezTo>
                    <a:pt x="83" y="1319"/>
                    <a:pt x="83" y="1319"/>
                    <a:pt x="83" y="1319"/>
                  </a:cubicBezTo>
                  <a:cubicBezTo>
                    <a:pt x="138" y="1335"/>
                    <a:pt x="188" y="1322"/>
                    <a:pt x="188" y="1322"/>
                  </a:cubicBezTo>
                  <a:cubicBezTo>
                    <a:pt x="223" y="1316"/>
                    <a:pt x="281" y="1310"/>
                    <a:pt x="353" y="1314"/>
                  </a:cubicBezTo>
                  <a:cubicBezTo>
                    <a:pt x="402" y="1317"/>
                    <a:pt x="441" y="1322"/>
                    <a:pt x="475" y="1327"/>
                  </a:cubicBezTo>
                  <a:cubicBezTo>
                    <a:pt x="475" y="1327"/>
                    <a:pt x="502" y="1330"/>
                    <a:pt x="528" y="1330"/>
                  </a:cubicBezTo>
                  <a:cubicBezTo>
                    <a:pt x="546" y="1330"/>
                    <a:pt x="563" y="1330"/>
                    <a:pt x="579" y="1329"/>
                  </a:cubicBezTo>
                  <a:cubicBezTo>
                    <a:pt x="633" y="1327"/>
                    <a:pt x="675" y="1323"/>
                    <a:pt x="703" y="1317"/>
                  </a:cubicBezTo>
                  <a:cubicBezTo>
                    <a:pt x="763" y="1304"/>
                    <a:pt x="875" y="1269"/>
                    <a:pt x="944" y="1242"/>
                  </a:cubicBezTo>
                  <a:cubicBezTo>
                    <a:pt x="933" y="1267"/>
                    <a:pt x="938" y="1298"/>
                    <a:pt x="943" y="1316"/>
                  </a:cubicBezTo>
                  <a:cubicBezTo>
                    <a:pt x="937" y="1322"/>
                    <a:pt x="920" y="1340"/>
                    <a:pt x="919" y="1350"/>
                  </a:cubicBezTo>
                  <a:cubicBezTo>
                    <a:pt x="918" y="1361"/>
                    <a:pt x="952" y="1386"/>
                    <a:pt x="969" y="1397"/>
                  </a:cubicBezTo>
                  <a:cubicBezTo>
                    <a:pt x="969" y="1397"/>
                    <a:pt x="969" y="1397"/>
                    <a:pt x="969" y="1397"/>
                  </a:cubicBezTo>
                  <a:cubicBezTo>
                    <a:pt x="973" y="1400"/>
                    <a:pt x="973" y="1400"/>
                    <a:pt x="973" y="1400"/>
                  </a:cubicBezTo>
                  <a:cubicBezTo>
                    <a:pt x="981" y="1408"/>
                    <a:pt x="981" y="1408"/>
                    <a:pt x="981" y="1408"/>
                  </a:cubicBezTo>
                  <a:cubicBezTo>
                    <a:pt x="985" y="1420"/>
                    <a:pt x="985" y="1420"/>
                    <a:pt x="985" y="1420"/>
                  </a:cubicBezTo>
                  <a:cubicBezTo>
                    <a:pt x="992" y="1446"/>
                    <a:pt x="1009" y="1502"/>
                    <a:pt x="1068" y="1502"/>
                  </a:cubicBezTo>
                  <a:cubicBezTo>
                    <a:pt x="1072" y="1501"/>
                    <a:pt x="1072" y="1501"/>
                    <a:pt x="1072" y="1501"/>
                  </a:cubicBezTo>
                  <a:cubicBezTo>
                    <a:pt x="1076" y="1501"/>
                    <a:pt x="1081" y="1501"/>
                    <a:pt x="1086" y="1501"/>
                  </a:cubicBezTo>
                  <a:cubicBezTo>
                    <a:pt x="1091" y="1501"/>
                    <a:pt x="1091" y="1501"/>
                    <a:pt x="1091" y="1501"/>
                  </a:cubicBezTo>
                  <a:cubicBezTo>
                    <a:pt x="1098" y="1501"/>
                    <a:pt x="1105" y="1501"/>
                    <a:pt x="1113" y="1501"/>
                  </a:cubicBezTo>
                  <a:cubicBezTo>
                    <a:pt x="1148" y="1500"/>
                    <a:pt x="1200" y="1492"/>
                    <a:pt x="1239" y="1439"/>
                  </a:cubicBezTo>
                  <a:cubicBezTo>
                    <a:pt x="1291" y="1372"/>
                    <a:pt x="1302" y="1322"/>
                    <a:pt x="1277" y="1271"/>
                  </a:cubicBezTo>
                  <a:cubicBezTo>
                    <a:pt x="1272" y="1259"/>
                    <a:pt x="1269" y="1251"/>
                    <a:pt x="1266" y="1243"/>
                  </a:cubicBezTo>
                  <a:cubicBezTo>
                    <a:pt x="1259" y="1224"/>
                    <a:pt x="1252" y="1204"/>
                    <a:pt x="1222" y="1194"/>
                  </a:cubicBezTo>
                  <a:cubicBezTo>
                    <a:pt x="1217" y="1193"/>
                    <a:pt x="1212" y="1191"/>
                    <a:pt x="1208" y="1188"/>
                  </a:cubicBezTo>
                  <a:cubicBezTo>
                    <a:pt x="1213" y="1180"/>
                    <a:pt x="1220" y="1169"/>
                    <a:pt x="1228" y="1159"/>
                  </a:cubicBezTo>
                  <a:cubicBezTo>
                    <a:pt x="1235" y="1151"/>
                    <a:pt x="1244" y="1146"/>
                    <a:pt x="1259" y="1137"/>
                  </a:cubicBezTo>
                  <a:cubicBezTo>
                    <a:pt x="1281" y="1125"/>
                    <a:pt x="1311" y="1108"/>
                    <a:pt x="1352" y="1070"/>
                  </a:cubicBezTo>
                  <a:cubicBezTo>
                    <a:pt x="1422" y="1006"/>
                    <a:pt x="1516" y="832"/>
                    <a:pt x="1526" y="812"/>
                  </a:cubicBezTo>
                  <a:cubicBezTo>
                    <a:pt x="1528" y="808"/>
                    <a:pt x="1528" y="808"/>
                    <a:pt x="1528" y="808"/>
                  </a:cubicBezTo>
                  <a:cubicBezTo>
                    <a:pt x="1529" y="805"/>
                    <a:pt x="1553" y="732"/>
                    <a:pt x="1632" y="718"/>
                  </a:cubicBezTo>
                  <a:cubicBezTo>
                    <a:pt x="1742" y="699"/>
                    <a:pt x="1783" y="641"/>
                    <a:pt x="1802" y="612"/>
                  </a:cubicBezTo>
                  <a:cubicBezTo>
                    <a:pt x="1815" y="594"/>
                    <a:pt x="1829" y="562"/>
                    <a:pt x="1841" y="533"/>
                  </a:cubicBezTo>
                  <a:cubicBezTo>
                    <a:pt x="1848" y="518"/>
                    <a:pt x="1858" y="495"/>
                    <a:pt x="1862" y="489"/>
                  </a:cubicBezTo>
                  <a:cubicBezTo>
                    <a:pt x="1867" y="482"/>
                    <a:pt x="1874" y="468"/>
                    <a:pt x="1890" y="437"/>
                  </a:cubicBezTo>
                  <a:cubicBezTo>
                    <a:pt x="1915" y="390"/>
                    <a:pt x="1933" y="326"/>
                    <a:pt x="1961" y="288"/>
                  </a:cubicBezTo>
                  <a:cubicBezTo>
                    <a:pt x="1968" y="277"/>
                    <a:pt x="1978" y="263"/>
                    <a:pt x="1987" y="251"/>
                  </a:cubicBezTo>
                  <a:cubicBezTo>
                    <a:pt x="1999" y="233"/>
                    <a:pt x="2009" y="241"/>
                    <a:pt x="2012" y="244"/>
                  </a:cubicBezTo>
                  <a:cubicBezTo>
                    <a:pt x="2012" y="244"/>
                    <a:pt x="2012" y="244"/>
                    <a:pt x="2012" y="244"/>
                  </a:cubicBezTo>
                  <a:cubicBezTo>
                    <a:pt x="2013" y="244"/>
                    <a:pt x="2013" y="244"/>
                    <a:pt x="2013" y="244"/>
                  </a:cubicBezTo>
                  <a:cubicBezTo>
                    <a:pt x="2034" y="266"/>
                    <a:pt x="2073" y="296"/>
                    <a:pt x="2157" y="336"/>
                  </a:cubicBezTo>
                  <a:cubicBezTo>
                    <a:pt x="2176" y="344"/>
                    <a:pt x="2196" y="349"/>
                    <a:pt x="2216" y="352"/>
                  </a:cubicBezTo>
                  <a:cubicBezTo>
                    <a:pt x="2311" y="363"/>
                    <a:pt x="2343" y="387"/>
                    <a:pt x="2355" y="399"/>
                  </a:cubicBezTo>
                  <a:cubicBezTo>
                    <a:pt x="2361" y="404"/>
                    <a:pt x="2361" y="404"/>
                    <a:pt x="2361" y="404"/>
                  </a:cubicBezTo>
                  <a:cubicBezTo>
                    <a:pt x="2368" y="409"/>
                    <a:pt x="2368" y="409"/>
                    <a:pt x="2368" y="409"/>
                  </a:cubicBezTo>
                  <a:cubicBezTo>
                    <a:pt x="2371" y="412"/>
                    <a:pt x="2378" y="420"/>
                    <a:pt x="2383" y="426"/>
                  </a:cubicBezTo>
                  <a:cubicBezTo>
                    <a:pt x="2400" y="448"/>
                    <a:pt x="2417" y="484"/>
                    <a:pt x="2446" y="491"/>
                  </a:cubicBezTo>
                  <a:cubicBezTo>
                    <a:pt x="2453" y="493"/>
                    <a:pt x="2461" y="494"/>
                    <a:pt x="2469" y="494"/>
                  </a:cubicBezTo>
                  <a:cubicBezTo>
                    <a:pt x="2475" y="493"/>
                    <a:pt x="2482" y="492"/>
                    <a:pt x="2488" y="491"/>
                  </a:cubicBezTo>
                  <a:cubicBezTo>
                    <a:pt x="2488" y="491"/>
                    <a:pt x="2488" y="491"/>
                    <a:pt x="2488" y="491"/>
                  </a:cubicBezTo>
                  <a:cubicBezTo>
                    <a:pt x="2493" y="489"/>
                    <a:pt x="2498" y="488"/>
                    <a:pt x="2503" y="486"/>
                  </a:cubicBezTo>
                  <a:cubicBezTo>
                    <a:pt x="2504" y="486"/>
                    <a:pt x="2504" y="486"/>
                    <a:pt x="2504" y="486"/>
                  </a:cubicBezTo>
                  <a:cubicBezTo>
                    <a:pt x="2504" y="486"/>
                    <a:pt x="2504" y="486"/>
                    <a:pt x="2504" y="486"/>
                  </a:cubicBezTo>
                  <a:cubicBezTo>
                    <a:pt x="2510" y="483"/>
                    <a:pt x="2510" y="483"/>
                    <a:pt x="2510" y="483"/>
                  </a:cubicBezTo>
                  <a:cubicBezTo>
                    <a:pt x="2534" y="477"/>
                    <a:pt x="2578" y="472"/>
                    <a:pt x="2631" y="491"/>
                  </a:cubicBezTo>
                  <a:cubicBezTo>
                    <a:pt x="2635" y="492"/>
                    <a:pt x="2639" y="494"/>
                    <a:pt x="2643" y="496"/>
                  </a:cubicBezTo>
                  <a:cubicBezTo>
                    <a:pt x="2644" y="497"/>
                    <a:pt x="2644" y="497"/>
                    <a:pt x="2644" y="497"/>
                  </a:cubicBezTo>
                  <a:cubicBezTo>
                    <a:pt x="2650" y="499"/>
                    <a:pt x="2656" y="501"/>
                    <a:pt x="2662" y="504"/>
                  </a:cubicBezTo>
                  <a:cubicBezTo>
                    <a:pt x="2712" y="521"/>
                    <a:pt x="2718" y="485"/>
                    <a:pt x="2719" y="479"/>
                  </a:cubicBezTo>
                  <a:cubicBezTo>
                    <a:pt x="2719" y="472"/>
                    <a:pt x="2718" y="463"/>
                    <a:pt x="2712" y="452"/>
                  </a:cubicBezTo>
                </a:path>
              </a:pathLst>
            </a:custGeom>
            <a:solidFill>
              <a:srgbClr val="C4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" name="Freeform 12"/>
            <p:cNvSpPr>
              <a:spLocks noSelect="1"/>
            </p:cNvSpPr>
            <p:nvPr userDrawn="1"/>
          </p:nvSpPr>
          <p:spPr bwMode="gray">
            <a:xfrm>
              <a:off x="7848600" y="846138"/>
              <a:ext cx="795338" cy="206375"/>
            </a:xfrm>
            <a:custGeom>
              <a:avLst/>
              <a:gdLst>
                <a:gd name="T0" fmla="*/ 301 w 3568"/>
                <a:gd name="T1" fmla="*/ 921 h 929"/>
                <a:gd name="T2" fmla="*/ 144 w 3568"/>
                <a:gd name="T3" fmla="*/ 4 h 929"/>
                <a:gd name="T4" fmla="*/ 567 w 3568"/>
                <a:gd name="T5" fmla="*/ 4 h 929"/>
                <a:gd name="T6" fmla="*/ 410 w 3568"/>
                <a:gd name="T7" fmla="*/ 921 h 929"/>
                <a:gd name="T8" fmla="*/ 992 w 3568"/>
                <a:gd name="T9" fmla="*/ 139 h 929"/>
                <a:gd name="T10" fmla="*/ 853 w 3568"/>
                <a:gd name="T11" fmla="*/ 0 h 929"/>
                <a:gd name="T12" fmla="*/ 857 w 3568"/>
                <a:gd name="T13" fmla="*/ 921 h 929"/>
                <a:gd name="T14" fmla="*/ 988 w 3568"/>
                <a:gd name="T15" fmla="*/ 268 h 929"/>
                <a:gd name="T16" fmla="*/ 857 w 3568"/>
                <a:gd name="T17" fmla="*/ 921 h 929"/>
                <a:gd name="T18" fmla="*/ 1485 w 3568"/>
                <a:gd name="T19" fmla="*/ 809 h 929"/>
                <a:gd name="T20" fmla="*/ 1356 w 3568"/>
                <a:gd name="T21" fmla="*/ 733 h 929"/>
                <a:gd name="T22" fmla="*/ 1225 w 3568"/>
                <a:gd name="T23" fmla="*/ 4 h 929"/>
                <a:gd name="T24" fmla="*/ 1404 w 3568"/>
                <a:gd name="T25" fmla="*/ 921 h 929"/>
                <a:gd name="T26" fmla="*/ 2142 w 3568"/>
                <a:gd name="T27" fmla="*/ 921 h 929"/>
                <a:gd name="T28" fmla="*/ 1873 w 3568"/>
                <a:gd name="T29" fmla="*/ 260 h 929"/>
                <a:gd name="T30" fmla="*/ 1725 w 3568"/>
                <a:gd name="T31" fmla="*/ 436 h 929"/>
                <a:gd name="T32" fmla="*/ 2011 w 3568"/>
                <a:gd name="T33" fmla="*/ 494 h 929"/>
                <a:gd name="T34" fmla="*/ 1839 w 3568"/>
                <a:gd name="T35" fmla="*/ 541 h 929"/>
                <a:gd name="T36" fmla="*/ 1664 w 3568"/>
                <a:gd name="T37" fmla="*/ 869 h 929"/>
                <a:gd name="T38" fmla="*/ 2013 w 3568"/>
                <a:gd name="T39" fmla="*/ 862 h 929"/>
                <a:gd name="T40" fmla="*/ 2142 w 3568"/>
                <a:gd name="T41" fmla="*/ 921 h 929"/>
                <a:gd name="T42" fmla="*/ 1982 w 3568"/>
                <a:gd name="T43" fmla="*/ 782 h 929"/>
                <a:gd name="T44" fmla="*/ 1740 w 3568"/>
                <a:gd name="T45" fmla="*/ 726 h 929"/>
                <a:gd name="T46" fmla="*/ 2011 w 3568"/>
                <a:gd name="T47" fmla="*/ 632 h 929"/>
                <a:gd name="T48" fmla="*/ 2879 w 3568"/>
                <a:gd name="T49" fmla="*/ 921 h 929"/>
                <a:gd name="T50" fmla="*/ 2813 w 3568"/>
                <a:gd name="T51" fmla="*/ 319 h 929"/>
                <a:gd name="T52" fmla="*/ 2478 w 3568"/>
                <a:gd name="T53" fmla="*/ 333 h 929"/>
                <a:gd name="T54" fmla="*/ 2350 w 3568"/>
                <a:gd name="T55" fmla="*/ 268 h 929"/>
                <a:gd name="T56" fmla="*/ 2481 w 3568"/>
                <a:gd name="T57" fmla="*/ 921 h 929"/>
                <a:gd name="T58" fmla="*/ 2616 w 3568"/>
                <a:gd name="T59" fmla="*/ 377 h 929"/>
                <a:gd name="T60" fmla="*/ 2748 w 3568"/>
                <a:gd name="T61" fmla="*/ 921 h 929"/>
                <a:gd name="T62" fmla="*/ 3296 w 3568"/>
                <a:gd name="T63" fmla="*/ 929 h 929"/>
                <a:gd name="T64" fmla="*/ 3362 w 3568"/>
                <a:gd name="T65" fmla="*/ 536 h 929"/>
                <a:gd name="T66" fmla="*/ 3180 w 3568"/>
                <a:gd name="T67" fmla="*/ 453 h 929"/>
                <a:gd name="T68" fmla="*/ 3460 w 3568"/>
                <a:gd name="T69" fmla="*/ 417 h 929"/>
                <a:gd name="T70" fmla="*/ 3300 w 3568"/>
                <a:gd name="T71" fmla="*/ 260 h 929"/>
                <a:gd name="T72" fmla="*/ 3247 w 3568"/>
                <a:gd name="T73" fmla="*/ 640 h 929"/>
                <a:gd name="T74" fmla="*/ 3439 w 3568"/>
                <a:gd name="T75" fmla="*/ 726 h 929"/>
                <a:gd name="T76" fmla="*/ 3108 w 3568"/>
                <a:gd name="T77" fmla="*/ 748 h 929"/>
                <a:gd name="T78" fmla="*/ 3296 w 3568"/>
                <a:gd name="T79" fmla="*/ 929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568" h="929">
                  <a:moveTo>
                    <a:pt x="410" y="921"/>
                  </a:moveTo>
                  <a:cubicBezTo>
                    <a:pt x="301" y="921"/>
                    <a:pt x="301" y="921"/>
                    <a:pt x="301" y="9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44" y="4"/>
                    <a:pt x="144" y="4"/>
                    <a:pt x="144" y="4"/>
                  </a:cubicBezTo>
                  <a:cubicBezTo>
                    <a:pt x="355" y="671"/>
                    <a:pt x="355" y="671"/>
                    <a:pt x="355" y="671"/>
                  </a:cubicBezTo>
                  <a:cubicBezTo>
                    <a:pt x="567" y="4"/>
                    <a:pt x="567" y="4"/>
                    <a:pt x="567" y="4"/>
                  </a:cubicBezTo>
                  <a:cubicBezTo>
                    <a:pt x="714" y="4"/>
                    <a:pt x="714" y="4"/>
                    <a:pt x="714" y="4"/>
                  </a:cubicBezTo>
                  <a:lnTo>
                    <a:pt x="410" y="921"/>
                  </a:lnTo>
                  <a:close/>
                  <a:moveTo>
                    <a:pt x="853" y="139"/>
                  </a:moveTo>
                  <a:cubicBezTo>
                    <a:pt x="992" y="139"/>
                    <a:pt x="992" y="139"/>
                    <a:pt x="992" y="139"/>
                  </a:cubicBezTo>
                  <a:cubicBezTo>
                    <a:pt x="992" y="0"/>
                    <a:pt x="992" y="0"/>
                    <a:pt x="992" y="0"/>
                  </a:cubicBezTo>
                  <a:cubicBezTo>
                    <a:pt x="853" y="0"/>
                    <a:pt x="853" y="0"/>
                    <a:pt x="853" y="0"/>
                  </a:cubicBezTo>
                  <a:lnTo>
                    <a:pt x="853" y="139"/>
                  </a:lnTo>
                  <a:close/>
                  <a:moveTo>
                    <a:pt x="857" y="921"/>
                  </a:moveTo>
                  <a:cubicBezTo>
                    <a:pt x="988" y="921"/>
                    <a:pt x="988" y="921"/>
                    <a:pt x="988" y="921"/>
                  </a:cubicBezTo>
                  <a:cubicBezTo>
                    <a:pt x="988" y="268"/>
                    <a:pt x="988" y="268"/>
                    <a:pt x="988" y="268"/>
                  </a:cubicBezTo>
                  <a:cubicBezTo>
                    <a:pt x="857" y="268"/>
                    <a:pt x="857" y="268"/>
                    <a:pt x="857" y="268"/>
                  </a:cubicBezTo>
                  <a:lnTo>
                    <a:pt x="857" y="921"/>
                  </a:lnTo>
                  <a:close/>
                  <a:moveTo>
                    <a:pt x="1485" y="921"/>
                  </a:moveTo>
                  <a:cubicBezTo>
                    <a:pt x="1485" y="809"/>
                    <a:pt x="1485" y="809"/>
                    <a:pt x="1485" y="809"/>
                  </a:cubicBezTo>
                  <a:cubicBezTo>
                    <a:pt x="1427" y="809"/>
                    <a:pt x="1427" y="809"/>
                    <a:pt x="1427" y="809"/>
                  </a:cubicBezTo>
                  <a:cubicBezTo>
                    <a:pt x="1374" y="809"/>
                    <a:pt x="1356" y="783"/>
                    <a:pt x="1356" y="733"/>
                  </a:cubicBezTo>
                  <a:cubicBezTo>
                    <a:pt x="1356" y="4"/>
                    <a:pt x="1356" y="4"/>
                    <a:pt x="1356" y="4"/>
                  </a:cubicBezTo>
                  <a:cubicBezTo>
                    <a:pt x="1225" y="4"/>
                    <a:pt x="1225" y="4"/>
                    <a:pt x="1225" y="4"/>
                  </a:cubicBezTo>
                  <a:cubicBezTo>
                    <a:pt x="1225" y="741"/>
                    <a:pt x="1225" y="741"/>
                    <a:pt x="1225" y="741"/>
                  </a:cubicBezTo>
                  <a:cubicBezTo>
                    <a:pt x="1225" y="837"/>
                    <a:pt x="1279" y="921"/>
                    <a:pt x="1404" y="921"/>
                  </a:cubicBezTo>
                  <a:lnTo>
                    <a:pt x="1485" y="921"/>
                  </a:lnTo>
                  <a:close/>
                  <a:moveTo>
                    <a:pt x="2142" y="921"/>
                  </a:moveTo>
                  <a:cubicBezTo>
                    <a:pt x="2142" y="484"/>
                    <a:pt x="2142" y="484"/>
                    <a:pt x="2142" y="484"/>
                  </a:cubicBezTo>
                  <a:cubicBezTo>
                    <a:pt x="2142" y="337"/>
                    <a:pt x="2053" y="260"/>
                    <a:pt x="1873" y="260"/>
                  </a:cubicBezTo>
                  <a:cubicBezTo>
                    <a:pt x="1763" y="260"/>
                    <a:pt x="1700" y="283"/>
                    <a:pt x="1640" y="355"/>
                  </a:cubicBezTo>
                  <a:cubicBezTo>
                    <a:pt x="1725" y="436"/>
                    <a:pt x="1725" y="436"/>
                    <a:pt x="1725" y="436"/>
                  </a:cubicBezTo>
                  <a:cubicBezTo>
                    <a:pt x="1762" y="390"/>
                    <a:pt x="1798" y="372"/>
                    <a:pt x="1868" y="372"/>
                  </a:cubicBezTo>
                  <a:cubicBezTo>
                    <a:pt x="1971" y="372"/>
                    <a:pt x="2011" y="411"/>
                    <a:pt x="2011" y="494"/>
                  </a:cubicBezTo>
                  <a:cubicBezTo>
                    <a:pt x="2011" y="541"/>
                    <a:pt x="2011" y="541"/>
                    <a:pt x="2011" y="541"/>
                  </a:cubicBezTo>
                  <a:cubicBezTo>
                    <a:pt x="1839" y="541"/>
                    <a:pt x="1839" y="541"/>
                    <a:pt x="1839" y="541"/>
                  </a:cubicBezTo>
                  <a:cubicBezTo>
                    <a:pt x="1689" y="541"/>
                    <a:pt x="1613" y="619"/>
                    <a:pt x="1613" y="729"/>
                  </a:cubicBezTo>
                  <a:cubicBezTo>
                    <a:pt x="1613" y="784"/>
                    <a:pt x="1631" y="835"/>
                    <a:pt x="1664" y="869"/>
                  </a:cubicBezTo>
                  <a:cubicBezTo>
                    <a:pt x="1704" y="909"/>
                    <a:pt x="1758" y="929"/>
                    <a:pt x="1839" y="929"/>
                  </a:cubicBezTo>
                  <a:cubicBezTo>
                    <a:pt x="1921" y="929"/>
                    <a:pt x="1966" y="909"/>
                    <a:pt x="2013" y="862"/>
                  </a:cubicBezTo>
                  <a:cubicBezTo>
                    <a:pt x="2013" y="921"/>
                    <a:pt x="2013" y="921"/>
                    <a:pt x="2013" y="921"/>
                  </a:cubicBezTo>
                  <a:lnTo>
                    <a:pt x="2142" y="921"/>
                  </a:lnTo>
                  <a:close/>
                  <a:moveTo>
                    <a:pt x="2011" y="685"/>
                  </a:moveTo>
                  <a:cubicBezTo>
                    <a:pt x="2011" y="731"/>
                    <a:pt x="2003" y="762"/>
                    <a:pt x="1982" y="782"/>
                  </a:cubicBezTo>
                  <a:cubicBezTo>
                    <a:pt x="1948" y="814"/>
                    <a:pt x="1910" y="819"/>
                    <a:pt x="1864" y="819"/>
                  </a:cubicBezTo>
                  <a:cubicBezTo>
                    <a:pt x="1778" y="819"/>
                    <a:pt x="1740" y="787"/>
                    <a:pt x="1740" y="726"/>
                  </a:cubicBezTo>
                  <a:cubicBezTo>
                    <a:pt x="1740" y="666"/>
                    <a:pt x="1780" y="632"/>
                    <a:pt x="1860" y="632"/>
                  </a:cubicBezTo>
                  <a:cubicBezTo>
                    <a:pt x="2011" y="632"/>
                    <a:pt x="2011" y="632"/>
                    <a:pt x="2011" y="632"/>
                  </a:cubicBezTo>
                  <a:lnTo>
                    <a:pt x="2011" y="685"/>
                  </a:lnTo>
                  <a:close/>
                  <a:moveTo>
                    <a:pt x="2879" y="921"/>
                  </a:moveTo>
                  <a:cubicBezTo>
                    <a:pt x="2879" y="503"/>
                    <a:pt x="2879" y="503"/>
                    <a:pt x="2879" y="503"/>
                  </a:cubicBezTo>
                  <a:cubicBezTo>
                    <a:pt x="2879" y="430"/>
                    <a:pt x="2864" y="368"/>
                    <a:pt x="2813" y="319"/>
                  </a:cubicBezTo>
                  <a:cubicBezTo>
                    <a:pt x="2775" y="282"/>
                    <a:pt x="2719" y="260"/>
                    <a:pt x="2652" y="260"/>
                  </a:cubicBezTo>
                  <a:cubicBezTo>
                    <a:pt x="2587" y="260"/>
                    <a:pt x="2523" y="284"/>
                    <a:pt x="2478" y="333"/>
                  </a:cubicBezTo>
                  <a:cubicBezTo>
                    <a:pt x="2478" y="268"/>
                    <a:pt x="2478" y="268"/>
                    <a:pt x="2478" y="268"/>
                  </a:cubicBezTo>
                  <a:cubicBezTo>
                    <a:pt x="2350" y="268"/>
                    <a:pt x="2350" y="268"/>
                    <a:pt x="2350" y="268"/>
                  </a:cubicBezTo>
                  <a:cubicBezTo>
                    <a:pt x="2350" y="921"/>
                    <a:pt x="2350" y="921"/>
                    <a:pt x="2350" y="921"/>
                  </a:cubicBezTo>
                  <a:cubicBezTo>
                    <a:pt x="2481" y="921"/>
                    <a:pt x="2481" y="921"/>
                    <a:pt x="2481" y="921"/>
                  </a:cubicBezTo>
                  <a:cubicBezTo>
                    <a:pt x="2481" y="523"/>
                    <a:pt x="2481" y="523"/>
                    <a:pt x="2481" y="523"/>
                  </a:cubicBezTo>
                  <a:cubicBezTo>
                    <a:pt x="2481" y="422"/>
                    <a:pt x="2543" y="377"/>
                    <a:pt x="2616" y="377"/>
                  </a:cubicBezTo>
                  <a:cubicBezTo>
                    <a:pt x="2690" y="377"/>
                    <a:pt x="2748" y="421"/>
                    <a:pt x="2748" y="523"/>
                  </a:cubicBezTo>
                  <a:cubicBezTo>
                    <a:pt x="2748" y="921"/>
                    <a:pt x="2748" y="921"/>
                    <a:pt x="2748" y="921"/>
                  </a:cubicBezTo>
                  <a:lnTo>
                    <a:pt x="2879" y="921"/>
                  </a:lnTo>
                  <a:close/>
                  <a:moveTo>
                    <a:pt x="3296" y="929"/>
                  </a:moveTo>
                  <a:cubicBezTo>
                    <a:pt x="3452" y="929"/>
                    <a:pt x="3568" y="858"/>
                    <a:pt x="3568" y="721"/>
                  </a:cubicBezTo>
                  <a:cubicBezTo>
                    <a:pt x="3568" y="607"/>
                    <a:pt x="3497" y="547"/>
                    <a:pt x="3362" y="536"/>
                  </a:cubicBezTo>
                  <a:cubicBezTo>
                    <a:pt x="3271" y="528"/>
                    <a:pt x="3271" y="528"/>
                    <a:pt x="3271" y="528"/>
                  </a:cubicBezTo>
                  <a:cubicBezTo>
                    <a:pt x="3206" y="521"/>
                    <a:pt x="3180" y="498"/>
                    <a:pt x="3180" y="453"/>
                  </a:cubicBezTo>
                  <a:cubicBezTo>
                    <a:pt x="3180" y="403"/>
                    <a:pt x="3219" y="369"/>
                    <a:pt x="3299" y="369"/>
                  </a:cubicBezTo>
                  <a:cubicBezTo>
                    <a:pt x="3361" y="369"/>
                    <a:pt x="3419" y="382"/>
                    <a:pt x="3460" y="417"/>
                  </a:cubicBezTo>
                  <a:cubicBezTo>
                    <a:pt x="3542" y="333"/>
                    <a:pt x="3542" y="333"/>
                    <a:pt x="3542" y="333"/>
                  </a:cubicBezTo>
                  <a:cubicBezTo>
                    <a:pt x="3482" y="281"/>
                    <a:pt x="3399" y="260"/>
                    <a:pt x="3300" y="260"/>
                  </a:cubicBezTo>
                  <a:cubicBezTo>
                    <a:pt x="3164" y="260"/>
                    <a:pt x="3054" y="331"/>
                    <a:pt x="3054" y="460"/>
                  </a:cubicBezTo>
                  <a:cubicBezTo>
                    <a:pt x="3054" y="574"/>
                    <a:pt x="3124" y="628"/>
                    <a:pt x="3247" y="640"/>
                  </a:cubicBezTo>
                  <a:cubicBezTo>
                    <a:pt x="3352" y="649"/>
                    <a:pt x="3352" y="649"/>
                    <a:pt x="3352" y="649"/>
                  </a:cubicBezTo>
                  <a:cubicBezTo>
                    <a:pt x="3415" y="655"/>
                    <a:pt x="3439" y="681"/>
                    <a:pt x="3439" y="726"/>
                  </a:cubicBezTo>
                  <a:cubicBezTo>
                    <a:pt x="3439" y="788"/>
                    <a:pt x="3378" y="817"/>
                    <a:pt x="3296" y="817"/>
                  </a:cubicBezTo>
                  <a:cubicBezTo>
                    <a:pt x="3232" y="817"/>
                    <a:pt x="3161" y="802"/>
                    <a:pt x="3108" y="748"/>
                  </a:cubicBezTo>
                  <a:cubicBezTo>
                    <a:pt x="3022" y="835"/>
                    <a:pt x="3022" y="835"/>
                    <a:pt x="3022" y="835"/>
                  </a:cubicBezTo>
                  <a:cubicBezTo>
                    <a:pt x="3099" y="911"/>
                    <a:pt x="3189" y="929"/>
                    <a:pt x="3296" y="929"/>
                  </a:cubicBezTo>
                </a:path>
              </a:pathLst>
            </a:custGeom>
            <a:solidFill>
              <a:srgbClr val="5E35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" name="Freeform 13"/>
            <p:cNvSpPr>
              <a:spLocks noSelect="1"/>
            </p:cNvSpPr>
            <p:nvPr userDrawn="1"/>
          </p:nvSpPr>
          <p:spPr bwMode="gray">
            <a:xfrm>
              <a:off x="7704138" y="431800"/>
              <a:ext cx="582613" cy="307975"/>
            </a:xfrm>
            <a:custGeom>
              <a:avLst/>
              <a:gdLst>
                <a:gd name="T0" fmla="*/ 2517 w 2619"/>
                <a:gd name="T1" fmla="*/ 1245 h 1377"/>
                <a:gd name="T2" fmla="*/ 2491 w 2619"/>
                <a:gd name="T3" fmla="*/ 1245 h 1377"/>
                <a:gd name="T4" fmla="*/ 2442 w 2619"/>
                <a:gd name="T5" fmla="*/ 1252 h 1377"/>
                <a:gd name="T6" fmla="*/ 2200 w 2619"/>
                <a:gd name="T7" fmla="*/ 1200 h 1377"/>
                <a:gd name="T8" fmla="*/ 2168 w 2619"/>
                <a:gd name="T9" fmla="*/ 1185 h 1377"/>
                <a:gd name="T10" fmla="*/ 1983 w 2619"/>
                <a:gd name="T11" fmla="*/ 1118 h 1377"/>
                <a:gd name="T12" fmla="*/ 1859 w 2619"/>
                <a:gd name="T13" fmla="*/ 1045 h 1377"/>
                <a:gd name="T14" fmla="*/ 1847 w 2619"/>
                <a:gd name="T15" fmla="*/ 1033 h 1377"/>
                <a:gd name="T16" fmla="*/ 1837 w 2619"/>
                <a:gd name="T17" fmla="*/ 1020 h 1377"/>
                <a:gd name="T18" fmla="*/ 1871 w 2619"/>
                <a:gd name="T19" fmla="*/ 1018 h 1377"/>
                <a:gd name="T20" fmla="*/ 1966 w 2619"/>
                <a:gd name="T21" fmla="*/ 945 h 1377"/>
                <a:gd name="T22" fmla="*/ 1975 w 2619"/>
                <a:gd name="T23" fmla="*/ 877 h 1377"/>
                <a:gd name="T24" fmla="*/ 1977 w 2619"/>
                <a:gd name="T25" fmla="*/ 859 h 1377"/>
                <a:gd name="T26" fmla="*/ 1985 w 2619"/>
                <a:gd name="T27" fmla="*/ 843 h 1377"/>
                <a:gd name="T28" fmla="*/ 1956 w 2619"/>
                <a:gd name="T29" fmla="*/ 722 h 1377"/>
                <a:gd name="T30" fmla="*/ 1835 w 2619"/>
                <a:gd name="T31" fmla="*/ 665 h 1377"/>
                <a:gd name="T32" fmla="*/ 1663 w 2619"/>
                <a:gd name="T33" fmla="*/ 765 h 1377"/>
                <a:gd name="T34" fmla="*/ 1652 w 2619"/>
                <a:gd name="T35" fmla="*/ 859 h 1377"/>
                <a:gd name="T36" fmla="*/ 1624 w 2619"/>
                <a:gd name="T37" fmla="*/ 881 h 1377"/>
                <a:gd name="T38" fmla="*/ 1428 w 2619"/>
                <a:gd name="T39" fmla="*/ 884 h 1377"/>
                <a:gd name="T40" fmla="*/ 1254 w 2619"/>
                <a:gd name="T41" fmla="*/ 880 h 1377"/>
                <a:gd name="T42" fmla="*/ 1169 w 2619"/>
                <a:gd name="T43" fmla="*/ 813 h 1377"/>
                <a:gd name="T44" fmla="*/ 1087 w 2619"/>
                <a:gd name="T45" fmla="*/ 740 h 1377"/>
                <a:gd name="T46" fmla="*/ 996 w 2619"/>
                <a:gd name="T47" fmla="*/ 714 h 1377"/>
                <a:gd name="T48" fmla="*/ 975 w 2619"/>
                <a:gd name="T49" fmla="*/ 717 h 1377"/>
                <a:gd name="T50" fmla="*/ 936 w 2619"/>
                <a:gd name="T51" fmla="*/ 722 h 1377"/>
                <a:gd name="T52" fmla="*/ 764 w 2619"/>
                <a:gd name="T53" fmla="*/ 606 h 1377"/>
                <a:gd name="T54" fmla="*/ 726 w 2619"/>
                <a:gd name="T55" fmla="*/ 572 h 1377"/>
                <a:gd name="T56" fmla="*/ 635 w 2619"/>
                <a:gd name="T57" fmla="*/ 449 h 1377"/>
                <a:gd name="T58" fmla="*/ 488 w 2619"/>
                <a:gd name="T59" fmla="*/ 278 h 1377"/>
                <a:gd name="T60" fmla="*/ 376 w 2619"/>
                <a:gd name="T61" fmla="*/ 124 h 1377"/>
                <a:gd name="T62" fmla="*/ 348 w 2619"/>
                <a:gd name="T63" fmla="*/ 48 h 1377"/>
                <a:gd name="T64" fmla="*/ 280 w 2619"/>
                <a:gd name="T65" fmla="*/ 36 h 1377"/>
                <a:gd name="T66" fmla="*/ 263 w 2619"/>
                <a:gd name="T67" fmla="*/ 42 h 1377"/>
                <a:gd name="T68" fmla="*/ 254 w 2619"/>
                <a:gd name="T69" fmla="*/ 44 h 1377"/>
                <a:gd name="T70" fmla="*/ 243 w 2619"/>
                <a:gd name="T71" fmla="*/ 47 h 1377"/>
                <a:gd name="T72" fmla="*/ 72 w 2619"/>
                <a:gd name="T73" fmla="*/ 24 h 1377"/>
                <a:gd name="T74" fmla="*/ 19 w 2619"/>
                <a:gd name="T75" fmla="*/ 89 h 1377"/>
                <a:gd name="T76" fmla="*/ 193 w 2619"/>
                <a:gd name="T77" fmla="*/ 186 h 1377"/>
                <a:gd name="T78" fmla="*/ 344 w 2619"/>
                <a:gd name="T79" fmla="*/ 338 h 1377"/>
                <a:gd name="T80" fmla="*/ 350 w 2619"/>
                <a:gd name="T81" fmla="*/ 347 h 1377"/>
                <a:gd name="T82" fmla="*/ 455 w 2619"/>
                <a:gd name="T83" fmla="*/ 529 h 1377"/>
                <a:gd name="T84" fmla="*/ 482 w 2619"/>
                <a:gd name="T85" fmla="*/ 607 h 1377"/>
                <a:gd name="T86" fmla="*/ 593 w 2619"/>
                <a:gd name="T87" fmla="*/ 739 h 1377"/>
                <a:gd name="T88" fmla="*/ 766 w 2619"/>
                <a:gd name="T89" fmla="*/ 914 h 1377"/>
                <a:gd name="T90" fmla="*/ 943 w 2619"/>
                <a:gd name="T91" fmla="*/ 1051 h 1377"/>
                <a:gd name="T92" fmla="*/ 1331 w 2619"/>
                <a:gd name="T93" fmla="*/ 1198 h 1377"/>
                <a:gd name="T94" fmla="*/ 1586 w 2619"/>
                <a:gd name="T95" fmla="*/ 1170 h 1377"/>
                <a:gd name="T96" fmla="*/ 1636 w 2619"/>
                <a:gd name="T97" fmla="*/ 1155 h 1377"/>
                <a:gd name="T98" fmla="*/ 1656 w 2619"/>
                <a:gd name="T99" fmla="*/ 1159 h 1377"/>
                <a:gd name="T100" fmla="*/ 1667 w 2619"/>
                <a:gd name="T101" fmla="*/ 1166 h 1377"/>
                <a:gd name="T102" fmla="*/ 2201 w 2619"/>
                <a:gd name="T103" fmla="*/ 1343 h 1377"/>
                <a:gd name="T104" fmla="*/ 2369 w 2619"/>
                <a:gd name="T105" fmla="*/ 1368 h 1377"/>
                <a:gd name="T106" fmla="*/ 2512 w 2619"/>
                <a:gd name="T107" fmla="*/ 1349 h 1377"/>
                <a:gd name="T108" fmla="*/ 2544 w 2619"/>
                <a:gd name="T109" fmla="*/ 1246 h 1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19" h="1377">
                  <a:moveTo>
                    <a:pt x="2544" y="1246"/>
                  </a:moveTo>
                  <a:cubicBezTo>
                    <a:pt x="2534" y="1245"/>
                    <a:pt x="2525" y="1245"/>
                    <a:pt x="2517" y="1245"/>
                  </a:cubicBezTo>
                  <a:cubicBezTo>
                    <a:pt x="2517" y="1245"/>
                    <a:pt x="2517" y="1245"/>
                    <a:pt x="2517" y="1245"/>
                  </a:cubicBezTo>
                  <a:cubicBezTo>
                    <a:pt x="2508" y="1245"/>
                    <a:pt x="2499" y="1245"/>
                    <a:pt x="2491" y="1245"/>
                  </a:cubicBezTo>
                  <a:cubicBezTo>
                    <a:pt x="2475" y="1246"/>
                    <a:pt x="2459" y="1249"/>
                    <a:pt x="2446" y="1251"/>
                  </a:cubicBezTo>
                  <a:cubicBezTo>
                    <a:pt x="2442" y="1252"/>
                    <a:pt x="2442" y="1252"/>
                    <a:pt x="2442" y="1252"/>
                  </a:cubicBezTo>
                  <a:cubicBezTo>
                    <a:pt x="2423" y="1256"/>
                    <a:pt x="2396" y="1272"/>
                    <a:pt x="2358" y="1266"/>
                  </a:cubicBezTo>
                  <a:cubicBezTo>
                    <a:pt x="2318" y="1260"/>
                    <a:pt x="2200" y="1200"/>
                    <a:pt x="2200" y="1200"/>
                  </a:cubicBezTo>
                  <a:cubicBezTo>
                    <a:pt x="2200" y="1200"/>
                    <a:pt x="2200" y="1200"/>
                    <a:pt x="2200" y="1200"/>
                  </a:cubicBezTo>
                  <a:cubicBezTo>
                    <a:pt x="2188" y="1195"/>
                    <a:pt x="2177" y="1190"/>
                    <a:pt x="2168" y="1185"/>
                  </a:cubicBezTo>
                  <a:cubicBezTo>
                    <a:pt x="2121" y="1160"/>
                    <a:pt x="2074" y="1146"/>
                    <a:pt x="2028" y="1132"/>
                  </a:cubicBezTo>
                  <a:cubicBezTo>
                    <a:pt x="2013" y="1128"/>
                    <a:pt x="1998" y="1123"/>
                    <a:pt x="1983" y="1118"/>
                  </a:cubicBezTo>
                  <a:cubicBezTo>
                    <a:pt x="1939" y="1104"/>
                    <a:pt x="1884" y="1064"/>
                    <a:pt x="1861" y="1047"/>
                  </a:cubicBezTo>
                  <a:cubicBezTo>
                    <a:pt x="1859" y="1045"/>
                    <a:pt x="1859" y="1045"/>
                    <a:pt x="1859" y="1045"/>
                  </a:cubicBezTo>
                  <a:cubicBezTo>
                    <a:pt x="1854" y="1042"/>
                    <a:pt x="1854" y="1042"/>
                    <a:pt x="1854" y="1042"/>
                  </a:cubicBezTo>
                  <a:cubicBezTo>
                    <a:pt x="1847" y="1033"/>
                    <a:pt x="1847" y="1033"/>
                    <a:pt x="1847" y="1033"/>
                  </a:cubicBezTo>
                  <a:cubicBezTo>
                    <a:pt x="1843" y="1028"/>
                    <a:pt x="1840" y="1024"/>
                    <a:pt x="1837" y="1020"/>
                  </a:cubicBezTo>
                  <a:cubicBezTo>
                    <a:pt x="1837" y="1020"/>
                    <a:pt x="1837" y="1020"/>
                    <a:pt x="1837" y="1020"/>
                  </a:cubicBezTo>
                  <a:cubicBezTo>
                    <a:pt x="1845" y="1020"/>
                    <a:pt x="1851" y="1021"/>
                    <a:pt x="1853" y="1021"/>
                  </a:cubicBezTo>
                  <a:cubicBezTo>
                    <a:pt x="1871" y="1018"/>
                    <a:pt x="1871" y="1018"/>
                    <a:pt x="1871" y="1018"/>
                  </a:cubicBezTo>
                  <a:cubicBezTo>
                    <a:pt x="1912" y="1012"/>
                    <a:pt x="1938" y="964"/>
                    <a:pt x="1945" y="947"/>
                  </a:cubicBezTo>
                  <a:cubicBezTo>
                    <a:pt x="1953" y="948"/>
                    <a:pt x="1962" y="947"/>
                    <a:pt x="1966" y="945"/>
                  </a:cubicBezTo>
                  <a:cubicBezTo>
                    <a:pt x="1973" y="941"/>
                    <a:pt x="1975" y="921"/>
                    <a:pt x="1975" y="903"/>
                  </a:cubicBezTo>
                  <a:cubicBezTo>
                    <a:pt x="1976" y="893"/>
                    <a:pt x="1976" y="884"/>
                    <a:pt x="1975" y="877"/>
                  </a:cubicBezTo>
                  <a:cubicBezTo>
                    <a:pt x="1975" y="872"/>
                    <a:pt x="1975" y="872"/>
                    <a:pt x="1975" y="872"/>
                  </a:cubicBezTo>
                  <a:cubicBezTo>
                    <a:pt x="1975" y="867"/>
                    <a:pt x="1976" y="863"/>
                    <a:pt x="1977" y="859"/>
                  </a:cubicBezTo>
                  <a:cubicBezTo>
                    <a:pt x="1980" y="854"/>
                    <a:pt x="1980" y="854"/>
                    <a:pt x="1980" y="854"/>
                  </a:cubicBezTo>
                  <a:cubicBezTo>
                    <a:pt x="1981" y="851"/>
                    <a:pt x="1983" y="847"/>
                    <a:pt x="1985" y="843"/>
                  </a:cubicBezTo>
                  <a:cubicBezTo>
                    <a:pt x="1998" y="815"/>
                    <a:pt x="2012" y="770"/>
                    <a:pt x="1971" y="735"/>
                  </a:cubicBezTo>
                  <a:cubicBezTo>
                    <a:pt x="1966" y="731"/>
                    <a:pt x="1961" y="727"/>
                    <a:pt x="1956" y="722"/>
                  </a:cubicBezTo>
                  <a:cubicBezTo>
                    <a:pt x="1951" y="717"/>
                    <a:pt x="1946" y="713"/>
                    <a:pt x="1940" y="708"/>
                  </a:cubicBezTo>
                  <a:cubicBezTo>
                    <a:pt x="1917" y="688"/>
                    <a:pt x="1884" y="665"/>
                    <a:pt x="1835" y="665"/>
                  </a:cubicBezTo>
                  <a:cubicBezTo>
                    <a:pt x="1825" y="665"/>
                    <a:pt x="1815" y="666"/>
                    <a:pt x="1805" y="667"/>
                  </a:cubicBezTo>
                  <a:cubicBezTo>
                    <a:pt x="1722" y="682"/>
                    <a:pt x="1680" y="711"/>
                    <a:pt x="1663" y="765"/>
                  </a:cubicBezTo>
                  <a:cubicBezTo>
                    <a:pt x="1659" y="777"/>
                    <a:pt x="1656" y="786"/>
                    <a:pt x="1653" y="794"/>
                  </a:cubicBezTo>
                  <a:cubicBezTo>
                    <a:pt x="1645" y="812"/>
                    <a:pt x="1637" y="832"/>
                    <a:pt x="1652" y="859"/>
                  </a:cubicBezTo>
                  <a:cubicBezTo>
                    <a:pt x="1655" y="864"/>
                    <a:pt x="1657" y="869"/>
                    <a:pt x="1659" y="873"/>
                  </a:cubicBezTo>
                  <a:cubicBezTo>
                    <a:pt x="1649" y="876"/>
                    <a:pt x="1636" y="880"/>
                    <a:pt x="1624" y="881"/>
                  </a:cubicBezTo>
                  <a:cubicBezTo>
                    <a:pt x="1622" y="881"/>
                    <a:pt x="1622" y="881"/>
                    <a:pt x="1622" y="881"/>
                  </a:cubicBezTo>
                  <a:cubicBezTo>
                    <a:pt x="1598" y="881"/>
                    <a:pt x="1533" y="882"/>
                    <a:pt x="1428" y="884"/>
                  </a:cubicBezTo>
                  <a:cubicBezTo>
                    <a:pt x="1411" y="884"/>
                    <a:pt x="1411" y="884"/>
                    <a:pt x="1411" y="884"/>
                  </a:cubicBezTo>
                  <a:cubicBezTo>
                    <a:pt x="1323" y="883"/>
                    <a:pt x="1261" y="881"/>
                    <a:pt x="1254" y="880"/>
                  </a:cubicBezTo>
                  <a:cubicBezTo>
                    <a:pt x="1246" y="877"/>
                    <a:pt x="1204" y="847"/>
                    <a:pt x="1180" y="824"/>
                  </a:cubicBezTo>
                  <a:cubicBezTo>
                    <a:pt x="1177" y="822"/>
                    <a:pt x="1173" y="818"/>
                    <a:pt x="1169" y="813"/>
                  </a:cubicBezTo>
                  <a:cubicBezTo>
                    <a:pt x="1162" y="806"/>
                    <a:pt x="1162" y="806"/>
                    <a:pt x="1162" y="806"/>
                  </a:cubicBezTo>
                  <a:cubicBezTo>
                    <a:pt x="1131" y="775"/>
                    <a:pt x="1105" y="750"/>
                    <a:pt x="1087" y="740"/>
                  </a:cubicBezTo>
                  <a:cubicBezTo>
                    <a:pt x="1068" y="731"/>
                    <a:pt x="1034" y="714"/>
                    <a:pt x="1000" y="714"/>
                  </a:cubicBezTo>
                  <a:cubicBezTo>
                    <a:pt x="996" y="714"/>
                    <a:pt x="996" y="714"/>
                    <a:pt x="996" y="714"/>
                  </a:cubicBezTo>
                  <a:cubicBezTo>
                    <a:pt x="993" y="715"/>
                    <a:pt x="990" y="715"/>
                    <a:pt x="986" y="715"/>
                  </a:cubicBezTo>
                  <a:cubicBezTo>
                    <a:pt x="975" y="717"/>
                    <a:pt x="975" y="717"/>
                    <a:pt x="975" y="717"/>
                  </a:cubicBezTo>
                  <a:cubicBezTo>
                    <a:pt x="963" y="719"/>
                    <a:pt x="950" y="721"/>
                    <a:pt x="939" y="721"/>
                  </a:cubicBezTo>
                  <a:cubicBezTo>
                    <a:pt x="936" y="722"/>
                    <a:pt x="936" y="722"/>
                    <a:pt x="936" y="722"/>
                  </a:cubicBezTo>
                  <a:cubicBezTo>
                    <a:pt x="930" y="722"/>
                    <a:pt x="928" y="721"/>
                    <a:pt x="928" y="721"/>
                  </a:cubicBezTo>
                  <a:cubicBezTo>
                    <a:pt x="915" y="715"/>
                    <a:pt x="781" y="623"/>
                    <a:pt x="764" y="606"/>
                  </a:cubicBezTo>
                  <a:cubicBezTo>
                    <a:pt x="754" y="596"/>
                    <a:pt x="741" y="585"/>
                    <a:pt x="728" y="573"/>
                  </a:cubicBezTo>
                  <a:cubicBezTo>
                    <a:pt x="726" y="572"/>
                    <a:pt x="726" y="572"/>
                    <a:pt x="726" y="572"/>
                  </a:cubicBezTo>
                  <a:cubicBezTo>
                    <a:pt x="711" y="559"/>
                    <a:pt x="696" y="546"/>
                    <a:pt x="683" y="534"/>
                  </a:cubicBezTo>
                  <a:cubicBezTo>
                    <a:pt x="665" y="515"/>
                    <a:pt x="647" y="484"/>
                    <a:pt x="635" y="449"/>
                  </a:cubicBezTo>
                  <a:cubicBezTo>
                    <a:pt x="623" y="414"/>
                    <a:pt x="590" y="358"/>
                    <a:pt x="537" y="316"/>
                  </a:cubicBezTo>
                  <a:cubicBezTo>
                    <a:pt x="488" y="278"/>
                    <a:pt x="488" y="278"/>
                    <a:pt x="488" y="278"/>
                  </a:cubicBezTo>
                  <a:cubicBezTo>
                    <a:pt x="478" y="270"/>
                    <a:pt x="468" y="262"/>
                    <a:pt x="459" y="255"/>
                  </a:cubicBezTo>
                  <a:cubicBezTo>
                    <a:pt x="411" y="216"/>
                    <a:pt x="383" y="142"/>
                    <a:pt x="376" y="124"/>
                  </a:cubicBezTo>
                  <a:cubicBezTo>
                    <a:pt x="376" y="117"/>
                    <a:pt x="376" y="117"/>
                    <a:pt x="376" y="117"/>
                  </a:cubicBezTo>
                  <a:cubicBezTo>
                    <a:pt x="374" y="97"/>
                    <a:pt x="372" y="67"/>
                    <a:pt x="348" y="48"/>
                  </a:cubicBezTo>
                  <a:cubicBezTo>
                    <a:pt x="332" y="35"/>
                    <a:pt x="312" y="30"/>
                    <a:pt x="285" y="35"/>
                  </a:cubicBezTo>
                  <a:cubicBezTo>
                    <a:pt x="280" y="36"/>
                    <a:pt x="280" y="36"/>
                    <a:pt x="280" y="36"/>
                  </a:cubicBezTo>
                  <a:cubicBezTo>
                    <a:pt x="275" y="38"/>
                    <a:pt x="275" y="38"/>
                    <a:pt x="275" y="38"/>
                  </a:cubicBezTo>
                  <a:cubicBezTo>
                    <a:pt x="271" y="39"/>
                    <a:pt x="268" y="40"/>
                    <a:pt x="263" y="42"/>
                  </a:cubicBezTo>
                  <a:cubicBezTo>
                    <a:pt x="254" y="44"/>
                    <a:pt x="254" y="44"/>
                    <a:pt x="254" y="44"/>
                  </a:cubicBezTo>
                  <a:cubicBezTo>
                    <a:pt x="254" y="44"/>
                    <a:pt x="254" y="44"/>
                    <a:pt x="254" y="44"/>
                  </a:cubicBezTo>
                  <a:cubicBezTo>
                    <a:pt x="254" y="44"/>
                    <a:pt x="254" y="44"/>
                    <a:pt x="254" y="44"/>
                  </a:cubicBezTo>
                  <a:cubicBezTo>
                    <a:pt x="250" y="45"/>
                    <a:pt x="247" y="46"/>
                    <a:pt x="243" y="47"/>
                  </a:cubicBezTo>
                  <a:cubicBezTo>
                    <a:pt x="240" y="48"/>
                    <a:pt x="240" y="48"/>
                    <a:pt x="240" y="48"/>
                  </a:cubicBezTo>
                  <a:cubicBezTo>
                    <a:pt x="165" y="61"/>
                    <a:pt x="72" y="24"/>
                    <a:pt x="72" y="24"/>
                  </a:cubicBezTo>
                  <a:cubicBezTo>
                    <a:pt x="72" y="24"/>
                    <a:pt x="24" y="0"/>
                    <a:pt x="6" y="40"/>
                  </a:cubicBezTo>
                  <a:cubicBezTo>
                    <a:pt x="0" y="56"/>
                    <a:pt x="5" y="75"/>
                    <a:pt x="19" y="89"/>
                  </a:cubicBezTo>
                  <a:cubicBezTo>
                    <a:pt x="39" y="110"/>
                    <a:pt x="149" y="171"/>
                    <a:pt x="187" y="183"/>
                  </a:cubicBezTo>
                  <a:cubicBezTo>
                    <a:pt x="193" y="186"/>
                    <a:pt x="193" y="186"/>
                    <a:pt x="193" y="186"/>
                  </a:cubicBezTo>
                  <a:cubicBezTo>
                    <a:pt x="199" y="190"/>
                    <a:pt x="199" y="190"/>
                    <a:pt x="199" y="190"/>
                  </a:cubicBezTo>
                  <a:cubicBezTo>
                    <a:pt x="200" y="190"/>
                    <a:pt x="277" y="234"/>
                    <a:pt x="344" y="338"/>
                  </a:cubicBezTo>
                  <a:cubicBezTo>
                    <a:pt x="349" y="345"/>
                    <a:pt x="349" y="345"/>
                    <a:pt x="349" y="345"/>
                  </a:cubicBezTo>
                  <a:cubicBezTo>
                    <a:pt x="350" y="347"/>
                    <a:pt x="350" y="347"/>
                    <a:pt x="350" y="347"/>
                  </a:cubicBezTo>
                  <a:cubicBezTo>
                    <a:pt x="377" y="395"/>
                    <a:pt x="412" y="455"/>
                    <a:pt x="427" y="478"/>
                  </a:cubicBezTo>
                  <a:cubicBezTo>
                    <a:pt x="437" y="493"/>
                    <a:pt x="448" y="514"/>
                    <a:pt x="455" y="529"/>
                  </a:cubicBezTo>
                  <a:cubicBezTo>
                    <a:pt x="459" y="537"/>
                    <a:pt x="459" y="537"/>
                    <a:pt x="459" y="537"/>
                  </a:cubicBezTo>
                  <a:cubicBezTo>
                    <a:pt x="463" y="552"/>
                    <a:pt x="474" y="589"/>
                    <a:pt x="482" y="607"/>
                  </a:cubicBezTo>
                  <a:cubicBezTo>
                    <a:pt x="484" y="610"/>
                    <a:pt x="484" y="610"/>
                    <a:pt x="484" y="610"/>
                  </a:cubicBezTo>
                  <a:cubicBezTo>
                    <a:pt x="501" y="650"/>
                    <a:pt x="538" y="694"/>
                    <a:pt x="593" y="739"/>
                  </a:cubicBezTo>
                  <a:cubicBezTo>
                    <a:pt x="685" y="815"/>
                    <a:pt x="739" y="880"/>
                    <a:pt x="764" y="911"/>
                  </a:cubicBezTo>
                  <a:cubicBezTo>
                    <a:pt x="766" y="914"/>
                    <a:pt x="766" y="914"/>
                    <a:pt x="766" y="914"/>
                  </a:cubicBezTo>
                  <a:cubicBezTo>
                    <a:pt x="772" y="922"/>
                    <a:pt x="777" y="927"/>
                    <a:pt x="780" y="931"/>
                  </a:cubicBezTo>
                  <a:cubicBezTo>
                    <a:pt x="797" y="948"/>
                    <a:pt x="896" y="1028"/>
                    <a:pt x="943" y="1051"/>
                  </a:cubicBezTo>
                  <a:cubicBezTo>
                    <a:pt x="959" y="1059"/>
                    <a:pt x="959" y="1059"/>
                    <a:pt x="959" y="1059"/>
                  </a:cubicBezTo>
                  <a:cubicBezTo>
                    <a:pt x="1022" y="1091"/>
                    <a:pt x="1191" y="1176"/>
                    <a:pt x="1331" y="1198"/>
                  </a:cubicBezTo>
                  <a:cubicBezTo>
                    <a:pt x="1362" y="1202"/>
                    <a:pt x="1394" y="1204"/>
                    <a:pt x="1426" y="1203"/>
                  </a:cubicBezTo>
                  <a:cubicBezTo>
                    <a:pt x="1498" y="1200"/>
                    <a:pt x="1554" y="1183"/>
                    <a:pt x="1586" y="1170"/>
                  </a:cubicBezTo>
                  <a:cubicBezTo>
                    <a:pt x="1606" y="1161"/>
                    <a:pt x="1606" y="1161"/>
                    <a:pt x="1606" y="1161"/>
                  </a:cubicBezTo>
                  <a:cubicBezTo>
                    <a:pt x="1607" y="1161"/>
                    <a:pt x="1620" y="1155"/>
                    <a:pt x="1636" y="1155"/>
                  </a:cubicBezTo>
                  <a:cubicBezTo>
                    <a:pt x="1636" y="1155"/>
                    <a:pt x="1636" y="1155"/>
                    <a:pt x="1636" y="1155"/>
                  </a:cubicBezTo>
                  <a:cubicBezTo>
                    <a:pt x="1645" y="1155"/>
                    <a:pt x="1652" y="1157"/>
                    <a:pt x="1656" y="1159"/>
                  </a:cubicBezTo>
                  <a:cubicBezTo>
                    <a:pt x="1660" y="1161"/>
                    <a:pt x="1660" y="1161"/>
                    <a:pt x="1660" y="1161"/>
                  </a:cubicBezTo>
                  <a:cubicBezTo>
                    <a:pt x="1667" y="1166"/>
                    <a:pt x="1667" y="1166"/>
                    <a:pt x="1667" y="1166"/>
                  </a:cubicBezTo>
                  <a:cubicBezTo>
                    <a:pt x="1702" y="1195"/>
                    <a:pt x="1871" y="1274"/>
                    <a:pt x="1950" y="1302"/>
                  </a:cubicBezTo>
                  <a:cubicBezTo>
                    <a:pt x="2018" y="1325"/>
                    <a:pt x="2159" y="1339"/>
                    <a:pt x="2201" y="1343"/>
                  </a:cubicBezTo>
                  <a:cubicBezTo>
                    <a:pt x="2202" y="1343"/>
                    <a:pt x="2268" y="1346"/>
                    <a:pt x="2316" y="1356"/>
                  </a:cubicBezTo>
                  <a:cubicBezTo>
                    <a:pt x="2321" y="1357"/>
                    <a:pt x="2344" y="1363"/>
                    <a:pt x="2369" y="1368"/>
                  </a:cubicBezTo>
                  <a:cubicBezTo>
                    <a:pt x="2369" y="1368"/>
                    <a:pt x="2432" y="1377"/>
                    <a:pt x="2479" y="1365"/>
                  </a:cubicBezTo>
                  <a:cubicBezTo>
                    <a:pt x="2492" y="1362"/>
                    <a:pt x="2503" y="1357"/>
                    <a:pt x="2512" y="1349"/>
                  </a:cubicBezTo>
                  <a:cubicBezTo>
                    <a:pt x="2551" y="1315"/>
                    <a:pt x="2585" y="1275"/>
                    <a:pt x="2613" y="1274"/>
                  </a:cubicBezTo>
                  <a:cubicBezTo>
                    <a:pt x="2613" y="1274"/>
                    <a:pt x="2619" y="1251"/>
                    <a:pt x="2544" y="1246"/>
                  </a:cubicBezTo>
                </a:path>
              </a:pathLst>
            </a:custGeom>
            <a:solidFill>
              <a:srgbClr val="5E35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" name="Freeform 14"/>
            <p:cNvSpPr>
              <a:spLocks noSelect="1"/>
            </p:cNvSpPr>
            <p:nvPr userDrawn="1"/>
          </p:nvSpPr>
          <p:spPr bwMode="gray">
            <a:xfrm>
              <a:off x="8228013" y="706438"/>
              <a:ext cx="28575" cy="14288"/>
            </a:xfrm>
            <a:custGeom>
              <a:avLst/>
              <a:gdLst>
                <a:gd name="T0" fmla="*/ 120 w 125"/>
                <a:gd name="T1" fmla="*/ 11 h 65"/>
                <a:gd name="T2" fmla="*/ 76 w 125"/>
                <a:gd name="T3" fmla="*/ 1 h 65"/>
                <a:gd name="T4" fmla="*/ 24 w 125"/>
                <a:gd name="T5" fmla="*/ 22 h 65"/>
                <a:gd name="T6" fmla="*/ 6 w 125"/>
                <a:gd name="T7" fmla="*/ 39 h 65"/>
                <a:gd name="T8" fmla="*/ 0 w 125"/>
                <a:gd name="T9" fmla="*/ 46 h 65"/>
                <a:gd name="T10" fmla="*/ 1 w 125"/>
                <a:gd name="T11" fmla="*/ 54 h 65"/>
                <a:gd name="T12" fmla="*/ 3 w 125"/>
                <a:gd name="T13" fmla="*/ 56 h 65"/>
                <a:gd name="T14" fmla="*/ 4 w 125"/>
                <a:gd name="T15" fmla="*/ 56 h 65"/>
                <a:gd name="T16" fmla="*/ 53 w 125"/>
                <a:gd name="T17" fmla="*/ 59 h 65"/>
                <a:gd name="T18" fmla="*/ 103 w 125"/>
                <a:gd name="T19" fmla="*/ 25 h 65"/>
                <a:gd name="T20" fmla="*/ 112 w 125"/>
                <a:gd name="T21" fmla="*/ 18 h 65"/>
                <a:gd name="T22" fmla="*/ 118 w 125"/>
                <a:gd name="T23" fmla="*/ 16 h 65"/>
                <a:gd name="T24" fmla="*/ 120 w 125"/>
                <a:gd name="T25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" h="65">
                  <a:moveTo>
                    <a:pt x="120" y="11"/>
                  </a:moveTo>
                  <a:cubicBezTo>
                    <a:pt x="115" y="7"/>
                    <a:pt x="90" y="2"/>
                    <a:pt x="76" y="1"/>
                  </a:cubicBezTo>
                  <a:cubicBezTo>
                    <a:pt x="76" y="1"/>
                    <a:pt x="45" y="0"/>
                    <a:pt x="24" y="22"/>
                  </a:cubicBezTo>
                  <a:cubicBezTo>
                    <a:pt x="15" y="30"/>
                    <a:pt x="10" y="35"/>
                    <a:pt x="6" y="39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15" y="61"/>
                    <a:pt x="33" y="65"/>
                    <a:pt x="53" y="59"/>
                  </a:cubicBezTo>
                  <a:cubicBezTo>
                    <a:pt x="77" y="53"/>
                    <a:pt x="92" y="36"/>
                    <a:pt x="103" y="25"/>
                  </a:cubicBezTo>
                  <a:cubicBezTo>
                    <a:pt x="107" y="20"/>
                    <a:pt x="112" y="18"/>
                    <a:pt x="112" y="18"/>
                  </a:cubicBezTo>
                  <a:cubicBezTo>
                    <a:pt x="118" y="16"/>
                    <a:pt x="118" y="16"/>
                    <a:pt x="118" y="16"/>
                  </a:cubicBezTo>
                  <a:cubicBezTo>
                    <a:pt x="118" y="16"/>
                    <a:pt x="125" y="16"/>
                    <a:pt x="120" y="11"/>
                  </a:cubicBezTo>
                </a:path>
              </a:pathLst>
            </a:custGeom>
            <a:solidFill>
              <a:srgbClr val="C4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9" name="Website (vaste tekst) 3">
            <a:extLst>
              <a:ext uri="{FF2B5EF4-FFF2-40B4-BE49-F238E27FC236}">
                <a16:creationId xmlns:a16="http://schemas.microsoft.com/office/drawing/2014/main" id="{F59E65C7-FC34-4F1B-A4D9-DA4B2E00B24C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5138834" y="4287275"/>
            <a:ext cx="1762277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nl-NL" sz="2200">
                <a:solidFill>
                  <a:srgbClr val="653272"/>
                </a:solidFill>
                <a:latin typeface="Trebuchet MS" panose="020B0703020202090204" pitchFamily="34" charset="0"/>
              </a:rPr>
              <a:t>www.vilans.nl</a:t>
            </a:r>
          </a:p>
        </p:txBody>
      </p:sp>
    </p:spTree>
    <p:extLst>
      <p:ext uri="{BB962C8B-B14F-4D97-AF65-F5344CB8AC3E}">
        <p14:creationId xmlns:p14="http://schemas.microsoft.com/office/powerpoint/2010/main" val="22566426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 + Head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idx="11"/>
          </p:nvPr>
        </p:nvSpPr>
        <p:spPr>
          <a:xfrm>
            <a:off x="0" y="-540"/>
            <a:ext cx="12192000" cy="3436619"/>
          </a:xfrm>
          <a:custGeom>
            <a:avLst/>
            <a:gdLst>
              <a:gd name="connsiteX0" fmla="*/ 0 w 9144000"/>
              <a:gd name="connsiteY0" fmla="*/ 0 h 3428999"/>
              <a:gd name="connsiteX1" fmla="*/ 6889496 w 9144000"/>
              <a:gd name="connsiteY1" fmla="*/ 0 h 3428999"/>
              <a:gd name="connsiteX2" fmla="*/ 6889496 w 9144000"/>
              <a:gd name="connsiteY2" fmla="*/ 1655570 h 3428999"/>
              <a:gd name="connsiteX3" fmla="*/ 8874251 w 9144000"/>
              <a:gd name="connsiteY3" fmla="*/ 1655570 h 3428999"/>
              <a:gd name="connsiteX4" fmla="*/ 8874251 w 9144000"/>
              <a:gd name="connsiteY4" fmla="*/ 0 h 3428999"/>
              <a:gd name="connsiteX5" fmla="*/ 9143999 w 9144000"/>
              <a:gd name="connsiteY5" fmla="*/ 0 h 3428999"/>
              <a:gd name="connsiteX6" fmla="*/ 9143999 w 9144000"/>
              <a:gd name="connsiteY6" fmla="*/ 1655570 h 3428999"/>
              <a:gd name="connsiteX7" fmla="*/ 9144000 w 9144000"/>
              <a:gd name="connsiteY7" fmla="*/ 1655570 h 3428999"/>
              <a:gd name="connsiteX8" fmla="*/ 9144000 w 9144000"/>
              <a:gd name="connsiteY8" fmla="*/ 3428999 h 3428999"/>
              <a:gd name="connsiteX9" fmla="*/ 9143999 w 9144000"/>
              <a:gd name="connsiteY9" fmla="*/ 3428999 h 3428999"/>
              <a:gd name="connsiteX10" fmla="*/ 8874251 w 9144000"/>
              <a:gd name="connsiteY10" fmla="*/ 3428999 h 3428999"/>
              <a:gd name="connsiteX11" fmla="*/ 6889496 w 9144000"/>
              <a:gd name="connsiteY11" fmla="*/ 3428999 h 3428999"/>
              <a:gd name="connsiteX12" fmla="*/ 2064970 w 9144000"/>
              <a:gd name="connsiteY12" fmla="*/ 3428999 h 3428999"/>
              <a:gd name="connsiteX13" fmla="*/ 0 w 9144000"/>
              <a:gd name="connsiteY13" fmla="*/ 3428999 h 3428999"/>
              <a:gd name="connsiteX0" fmla="*/ 0 w 9144000"/>
              <a:gd name="connsiteY0" fmla="*/ 0 h 3428999"/>
              <a:gd name="connsiteX1" fmla="*/ 6889496 w 9144000"/>
              <a:gd name="connsiteY1" fmla="*/ 0 h 3428999"/>
              <a:gd name="connsiteX2" fmla="*/ 7175246 w 9144000"/>
              <a:gd name="connsiteY2" fmla="*/ 1647950 h 3428999"/>
              <a:gd name="connsiteX3" fmla="*/ 8874251 w 9144000"/>
              <a:gd name="connsiteY3" fmla="*/ 1655570 h 3428999"/>
              <a:gd name="connsiteX4" fmla="*/ 8874251 w 9144000"/>
              <a:gd name="connsiteY4" fmla="*/ 0 h 3428999"/>
              <a:gd name="connsiteX5" fmla="*/ 9143999 w 9144000"/>
              <a:gd name="connsiteY5" fmla="*/ 0 h 3428999"/>
              <a:gd name="connsiteX6" fmla="*/ 9143999 w 9144000"/>
              <a:gd name="connsiteY6" fmla="*/ 1655570 h 3428999"/>
              <a:gd name="connsiteX7" fmla="*/ 9144000 w 9144000"/>
              <a:gd name="connsiteY7" fmla="*/ 1655570 h 3428999"/>
              <a:gd name="connsiteX8" fmla="*/ 9144000 w 9144000"/>
              <a:gd name="connsiteY8" fmla="*/ 3428999 h 3428999"/>
              <a:gd name="connsiteX9" fmla="*/ 9143999 w 9144000"/>
              <a:gd name="connsiteY9" fmla="*/ 3428999 h 3428999"/>
              <a:gd name="connsiteX10" fmla="*/ 8874251 w 9144000"/>
              <a:gd name="connsiteY10" fmla="*/ 3428999 h 3428999"/>
              <a:gd name="connsiteX11" fmla="*/ 6889496 w 9144000"/>
              <a:gd name="connsiteY11" fmla="*/ 3428999 h 3428999"/>
              <a:gd name="connsiteX12" fmla="*/ 2064970 w 9144000"/>
              <a:gd name="connsiteY12" fmla="*/ 3428999 h 3428999"/>
              <a:gd name="connsiteX13" fmla="*/ 0 w 9144000"/>
              <a:gd name="connsiteY13" fmla="*/ 3428999 h 3428999"/>
              <a:gd name="connsiteX14" fmla="*/ 0 w 9144000"/>
              <a:gd name="connsiteY14" fmla="*/ 0 h 3428999"/>
              <a:gd name="connsiteX0" fmla="*/ 0 w 9144000"/>
              <a:gd name="connsiteY0" fmla="*/ 7620 h 3436619"/>
              <a:gd name="connsiteX1" fmla="*/ 7135241 w 9144000"/>
              <a:gd name="connsiteY1" fmla="*/ 0 h 3436619"/>
              <a:gd name="connsiteX2" fmla="*/ 7175246 w 9144000"/>
              <a:gd name="connsiteY2" fmla="*/ 1655570 h 3436619"/>
              <a:gd name="connsiteX3" fmla="*/ 8874251 w 9144000"/>
              <a:gd name="connsiteY3" fmla="*/ 1663190 h 3436619"/>
              <a:gd name="connsiteX4" fmla="*/ 8874251 w 9144000"/>
              <a:gd name="connsiteY4" fmla="*/ 7620 h 3436619"/>
              <a:gd name="connsiteX5" fmla="*/ 9143999 w 9144000"/>
              <a:gd name="connsiteY5" fmla="*/ 7620 h 3436619"/>
              <a:gd name="connsiteX6" fmla="*/ 9143999 w 9144000"/>
              <a:gd name="connsiteY6" fmla="*/ 1663190 h 3436619"/>
              <a:gd name="connsiteX7" fmla="*/ 9144000 w 9144000"/>
              <a:gd name="connsiteY7" fmla="*/ 1663190 h 3436619"/>
              <a:gd name="connsiteX8" fmla="*/ 9144000 w 9144000"/>
              <a:gd name="connsiteY8" fmla="*/ 3436619 h 3436619"/>
              <a:gd name="connsiteX9" fmla="*/ 9143999 w 9144000"/>
              <a:gd name="connsiteY9" fmla="*/ 3436619 h 3436619"/>
              <a:gd name="connsiteX10" fmla="*/ 8874251 w 9144000"/>
              <a:gd name="connsiteY10" fmla="*/ 3436619 h 3436619"/>
              <a:gd name="connsiteX11" fmla="*/ 6889496 w 9144000"/>
              <a:gd name="connsiteY11" fmla="*/ 3436619 h 3436619"/>
              <a:gd name="connsiteX12" fmla="*/ 2064970 w 9144000"/>
              <a:gd name="connsiteY12" fmla="*/ 3436619 h 3436619"/>
              <a:gd name="connsiteX13" fmla="*/ 0 w 9144000"/>
              <a:gd name="connsiteY13" fmla="*/ 3436619 h 3436619"/>
              <a:gd name="connsiteX14" fmla="*/ 0 w 9144000"/>
              <a:gd name="connsiteY14" fmla="*/ 7620 h 3436619"/>
              <a:gd name="connsiteX0" fmla="*/ 0 w 9144000"/>
              <a:gd name="connsiteY0" fmla="*/ 7620 h 3436619"/>
              <a:gd name="connsiteX1" fmla="*/ 7135241 w 9144000"/>
              <a:gd name="connsiteY1" fmla="*/ 0 h 3436619"/>
              <a:gd name="connsiteX2" fmla="*/ 7175246 w 9144000"/>
              <a:gd name="connsiteY2" fmla="*/ 1655570 h 3436619"/>
              <a:gd name="connsiteX3" fmla="*/ 8874251 w 9144000"/>
              <a:gd name="connsiteY3" fmla="*/ 1663190 h 3436619"/>
              <a:gd name="connsiteX4" fmla="*/ 8874251 w 9144000"/>
              <a:gd name="connsiteY4" fmla="*/ 7620 h 3436619"/>
              <a:gd name="connsiteX5" fmla="*/ 9143999 w 9144000"/>
              <a:gd name="connsiteY5" fmla="*/ 7620 h 3436619"/>
              <a:gd name="connsiteX6" fmla="*/ 9143999 w 9144000"/>
              <a:gd name="connsiteY6" fmla="*/ 1663190 h 3436619"/>
              <a:gd name="connsiteX7" fmla="*/ 9144000 w 9144000"/>
              <a:gd name="connsiteY7" fmla="*/ 1663190 h 3436619"/>
              <a:gd name="connsiteX8" fmla="*/ 9144000 w 9144000"/>
              <a:gd name="connsiteY8" fmla="*/ 3436619 h 3436619"/>
              <a:gd name="connsiteX9" fmla="*/ 9143999 w 9144000"/>
              <a:gd name="connsiteY9" fmla="*/ 3436619 h 3436619"/>
              <a:gd name="connsiteX10" fmla="*/ 8874251 w 9144000"/>
              <a:gd name="connsiteY10" fmla="*/ 3436619 h 3436619"/>
              <a:gd name="connsiteX11" fmla="*/ 6889496 w 9144000"/>
              <a:gd name="connsiteY11" fmla="*/ 3436619 h 3436619"/>
              <a:gd name="connsiteX12" fmla="*/ 2064970 w 9144000"/>
              <a:gd name="connsiteY12" fmla="*/ 3436619 h 3436619"/>
              <a:gd name="connsiteX13" fmla="*/ 0 w 9144000"/>
              <a:gd name="connsiteY13" fmla="*/ 3436619 h 3436619"/>
              <a:gd name="connsiteX14" fmla="*/ 0 w 9144000"/>
              <a:gd name="connsiteY14" fmla="*/ 7620 h 3436619"/>
              <a:gd name="connsiteX0" fmla="*/ 0 w 9144000"/>
              <a:gd name="connsiteY0" fmla="*/ 7620 h 3436619"/>
              <a:gd name="connsiteX1" fmla="*/ 7135241 w 9144000"/>
              <a:gd name="connsiteY1" fmla="*/ 0 h 3436619"/>
              <a:gd name="connsiteX2" fmla="*/ 7066661 w 9144000"/>
              <a:gd name="connsiteY2" fmla="*/ 1655570 h 3436619"/>
              <a:gd name="connsiteX3" fmla="*/ 8874251 w 9144000"/>
              <a:gd name="connsiteY3" fmla="*/ 1663190 h 3436619"/>
              <a:gd name="connsiteX4" fmla="*/ 8874251 w 9144000"/>
              <a:gd name="connsiteY4" fmla="*/ 7620 h 3436619"/>
              <a:gd name="connsiteX5" fmla="*/ 9143999 w 9144000"/>
              <a:gd name="connsiteY5" fmla="*/ 7620 h 3436619"/>
              <a:gd name="connsiteX6" fmla="*/ 9143999 w 9144000"/>
              <a:gd name="connsiteY6" fmla="*/ 1663190 h 3436619"/>
              <a:gd name="connsiteX7" fmla="*/ 9144000 w 9144000"/>
              <a:gd name="connsiteY7" fmla="*/ 1663190 h 3436619"/>
              <a:gd name="connsiteX8" fmla="*/ 9144000 w 9144000"/>
              <a:gd name="connsiteY8" fmla="*/ 3436619 h 3436619"/>
              <a:gd name="connsiteX9" fmla="*/ 9143999 w 9144000"/>
              <a:gd name="connsiteY9" fmla="*/ 3436619 h 3436619"/>
              <a:gd name="connsiteX10" fmla="*/ 8874251 w 9144000"/>
              <a:gd name="connsiteY10" fmla="*/ 3436619 h 3436619"/>
              <a:gd name="connsiteX11" fmla="*/ 6889496 w 9144000"/>
              <a:gd name="connsiteY11" fmla="*/ 3436619 h 3436619"/>
              <a:gd name="connsiteX12" fmla="*/ 2064970 w 9144000"/>
              <a:gd name="connsiteY12" fmla="*/ 3436619 h 3436619"/>
              <a:gd name="connsiteX13" fmla="*/ 0 w 9144000"/>
              <a:gd name="connsiteY13" fmla="*/ 3436619 h 3436619"/>
              <a:gd name="connsiteX14" fmla="*/ 0 w 9144000"/>
              <a:gd name="connsiteY14" fmla="*/ 7620 h 3436619"/>
              <a:gd name="connsiteX0" fmla="*/ 0 w 9144000"/>
              <a:gd name="connsiteY0" fmla="*/ 7620 h 3436619"/>
              <a:gd name="connsiteX1" fmla="*/ 7135241 w 9144000"/>
              <a:gd name="connsiteY1" fmla="*/ 0 h 3436619"/>
              <a:gd name="connsiteX2" fmla="*/ 7358126 w 9144000"/>
              <a:gd name="connsiteY2" fmla="*/ 1632710 h 3436619"/>
              <a:gd name="connsiteX3" fmla="*/ 8874251 w 9144000"/>
              <a:gd name="connsiteY3" fmla="*/ 1663190 h 3436619"/>
              <a:gd name="connsiteX4" fmla="*/ 8874251 w 9144000"/>
              <a:gd name="connsiteY4" fmla="*/ 7620 h 3436619"/>
              <a:gd name="connsiteX5" fmla="*/ 9143999 w 9144000"/>
              <a:gd name="connsiteY5" fmla="*/ 7620 h 3436619"/>
              <a:gd name="connsiteX6" fmla="*/ 9143999 w 9144000"/>
              <a:gd name="connsiteY6" fmla="*/ 1663190 h 3436619"/>
              <a:gd name="connsiteX7" fmla="*/ 9144000 w 9144000"/>
              <a:gd name="connsiteY7" fmla="*/ 1663190 h 3436619"/>
              <a:gd name="connsiteX8" fmla="*/ 9144000 w 9144000"/>
              <a:gd name="connsiteY8" fmla="*/ 3436619 h 3436619"/>
              <a:gd name="connsiteX9" fmla="*/ 9143999 w 9144000"/>
              <a:gd name="connsiteY9" fmla="*/ 3436619 h 3436619"/>
              <a:gd name="connsiteX10" fmla="*/ 8874251 w 9144000"/>
              <a:gd name="connsiteY10" fmla="*/ 3436619 h 3436619"/>
              <a:gd name="connsiteX11" fmla="*/ 6889496 w 9144000"/>
              <a:gd name="connsiteY11" fmla="*/ 3436619 h 3436619"/>
              <a:gd name="connsiteX12" fmla="*/ 2064970 w 9144000"/>
              <a:gd name="connsiteY12" fmla="*/ 3436619 h 3436619"/>
              <a:gd name="connsiteX13" fmla="*/ 0 w 9144000"/>
              <a:gd name="connsiteY13" fmla="*/ 3436619 h 3436619"/>
              <a:gd name="connsiteX14" fmla="*/ 0 w 9144000"/>
              <a:gd name="connsiteY14" fmla="*/ 7620 h 3436619"/>
              <a:gd name="connsiteX0" fmla="*/ 0 w 9144000"/>
              <a:gd name="connsiteY0" fmla="*/ 7620 h 3436619"/>
              <a:gd name="connsiteX1" fmla="*/ 7135241 w 9144000"/>
              <a:gd name="connsiteY1" fmla="*/ 0 h 3436619"/>
              <a:gd name="connsiteX2" fmla="*/ 7118096 w 9144000"/>
              <a:gd name="connsiteY2" fmla="*/ 1632710 h 3436619"/>
              <a:gd name="connsiteX3" fmla="*/ 8874251 w 9144000"/>
              <a:gd name="connsiteY3" fmla="*/ 1663190 h 3436619"/>
              <a:gd name="connsiteX4" fmla="*/ 8874251 w 9144000"/>
              <a:gd name="connsiteY4" fmla="*/ 7620 h 3436619"/>
              <a:gd name="connsiteX5" fmla="*/ 9143999 w 9144000"/>
              <a:gd name="connsiteY5" fmla="*/ 7620 h 3436619"/>
              <a:gd name="connsiteX6" fmla="*/ 9143999 w 9144000"/>
              <a:gd name="connsiteY6" fmla="*/ 1663190 h 3436619"/>
              <a:gd name="connsiteX7" fmla="*/ 9144000 w 9144000"/>
              <a:gd name="connsiteY7" fmla="*/ 1663190 h 3436619"/>
              <a:gd name="connsiteX8" fmla="*/ 9144000 w 9144000"/>
              <a:gd name="connsiteY8" fmla="*/ 3436619 h 3436619"/>
              <a:gd name="connsiteX9" fmla="*/ 9143999 w 9144000"/>
              <a:gd name="connsiteY9" fmla="*/ 3436619 h 3436619"/>
              <a:gd name="connsiteX10" fmla="*/ 8874251 w 9144000"/>
              <a:gd name="connsiteY10" fmla="*/ 3436619 h 3436619"/>
              <a:gd name="connsiteX11" fmla="*/ 6889496 w 9144000"/>
              <a:gd name="connsiteY11" fmla="*/ 3436619 h 3436619"/>
              <a:gd name="connsiteX12" fmla="*/ 2064970 w 9144000"/>
              <a:gd name="connsiteY12" fmla="*/ 3436619 h 3436619"/>
              <a:gd name="connsiteX13" fmla="*/ 0 w 9144000"/>
              <a:gd name="connsiteY13" fmla="*/ 3436619 h 3436619"/>
              <a:gd name="connsiteX14" fmla="*/ 0 w 9144000"/>
              <a:gd name="connsiteY14" fmla="*/ 7620 h 3436619"/>
              <a:gd name="connsiteX0" fmla="*/ 0 w 9144000"/>
              <a:gd name="connsiteY0" fmla="*/ 7620 h 3436619"/>
              <a:gd name="connsiteX1" fmla="*/ 7106666 w 9144000"/>
              <a:gd name="connsiteY1" fmla="*/ 0 h 3436619"/>
              <a:gd name="connsiteX2" fmla="*/ 7118096 w 9144000"/>
              <a:gd name="connsiteY2" fmla="*/ 1632710 h 3436619"/>
              <a:gd name="connsiteX3" fmla="*/ 8874251 w 9144000"/>
              <a:gd name="connsiteY3" fmla="*/ 1663190 h 3436619"/>
              <a:gd name="connsiteX4" fmla="*/ 8874251 w 9144000"/>
              <a:gd name="connsiteY4" fmla="*/ 7620 h 3436619"/>
              <a:gd name="connsiteX5" fmla="*/ 9143999 w 9144000"/>
              <a:gd name="connsiteY5" fmla="*/ 7620 h 3436619"/>
              <a:gd name="connsiteX6" fmla="*/ 9143999 w 9144000"/>
              <a:gd name="connsiteY6" fmla="*/ 1663190 h 3436619"/>
              <a:gd name="connsiteX7" fmla="*/ 9144000 w 9144000"/>
              <a:gd name="connsiteY7" fmla="*/ 1663190 h 3436619"/>
              <a:gd name="connsiteX8" fmla="*/ 9144000 w 9144000"/>
              <a:gd name="connsiteY8" fmla="*/ 3436619 h 3436619"/>
              <a:gd name="connsiteX9" fmla="*/ 9143999 w 9144000"/>
              <a:gd name="connsiteY9" fmla="*/ 3436619 h 3436619"/>
              <a:gd name="connsiteX10" fmla="*/ 8874251 w 9144000"/>
              <a:gd name="connsiteY10" fmla="*/ 3436619 h 3436619"/>
              <a:gd name="connsiteX11" fmla="*/ 6889496 w 9144000"/>
              <a:gd name="connsiteY11" fmla="*/ 3436619 h 3436619"/>
              <a:gd name="connsiteX12" fmla="*/ 2064970 w 9144000"/>
              <a:gd name="connsiteY12" fmla="*/ 3436619 h 3436619"/>
              <a:gd name="connsiteX13" fmla="*/ 0 w 9144000"/>
              <a:gd name="connsiteY13" fmla="*/ 3436619 h 3436619"/>
              <a:gd name="connsiteX14" fmla="*/ 0 w 9144000"/>
              <a:gd name="connsiteY14" fmla="*/ 7620 h 3436619"/>
              <a:gd name="connsiteX0" fmla="*/ 0 w 9144000"/>
              <a:gd name="connsiteY0" fmla="*/ 7620 h 3436619"/>
              <a:gd name="connsiteX1" fmla="*/ 7106666 w 9144000"/>
              <a:gd name="connsiteY1" fmla="*/ 0 h 3436619"/>
              <a:gd name="connsiteX2" fmla="*/ 7118096 w 9144000"/>
              <a:gd name="connsiteY2" fmla="*/ 1632710 h 3436619"/>
              <a:gd name="connsiteX3" fmla="*/ 8828531 w 9144000"/>
              <a:gd name="connsiteY3" fmla="*/ 1876550 h 3436619"/>
              <a:gd name="connsiteX4" fmla="*/ 8874251 w 9144000"/>
              <a:gd name="connsiteY4" fmla="*/ 7620 h 3436619"/>
              <a:gd name="connsiteX5" fmla="*/ 9143999 w 9144000"/>
              <a:gd name="connsiteY5" fmla="*/ 7620 h 3436619"/>
              <a:gd name="connsiteX6" fmla="*/ 9143999 w 9144000"/>
              <a:gd name="connsiteY6" fmla="*/ 1663190 h 3436619"/>
              <a:gd name="connsiteX7" fmla="*/ 9144000 w 9144000"/>
              <a:gd name="connsiteY7" fmla="*/ 1663190 h 3436619"/>
              <a:gd name="connsiteX8" fmla="*/ 9144000 w 9144000"/>
              <a:gd name="connsiteY8" fmla="*/ 3436619 h 3436619"/>
              <a:gd name="connsiteX9" fmla="*/ 9143999 w 9144000"/>
              <a:gd name="connsiteY9" fmla="*/ 3436619 h 3436619"/>
              <a:gd name="connsiteX10" fmla="*/ 8874251 w 9144000"/>
              <a:gd name="connsiteY10" fmla="*/ 3436619 h 3436619"/>
              <a:gd name="connsiteX11" fmla="*/ 6889496 w 9144000"/>
              <a:gd name="connsiteY11" fmla="*/ 3436619 h 3436619"/>
              <a:gd name="connsiteX12" fmla="*/ 2064970 w 9144000"/>
              <a:gd name="connsiteY12" fmla="*/ 3436619 h 3436619"/>
              <a:gd name="connsiteX13" fmla="*/ 0 w 9144000"/>
              <a:gd name="connsiteY13" fmla="*/ 3436619 h 3436619"/>
              <a:gd name="connsiteX14" fmla="*/ 0 w 9144000"/>
              <a:gd name="connsiteY14" fmla="*/ 7620 h 3436619"/>
              <a:gd name="connsiteX0" fmla="*/ 0 w 9144000"/>
              <a:gd name="connsiteY0" fmla="*/ 7620 h 3436619"/>
              <a:gd name="connsiteX1" fmla="*/ 7106666 w 9144000"/>
              <a:gd name="connsiteY1" fmla="*/ 0 h 3436619"/>
              <a:gd name="connsiteX2" fmla="*/ 7118096 w 9144000"/>
              <a:gd name="connsiteY2" fmla="*/ 1632710 h 3436619"/>
              <a:gd name="connsiteX3" fmla="*/ 8788526 w 9144000"/>
              <a:gd name="connsiteY3" fmla="*/ 2257550 h 3436619"/>
              <a:gd name="connsiteX4" fmla="*/ 8874251 w 9144000"/>
              <a:gd name="connsiteY4" fmla="*/ 7620 h 3436619"/>
              <a:gd name="connsiteX5" fmla="*/ 9143999 w 9144000"/>
              <a:gd name="connsiteY5" fmla="*/ 7620 h 3436619"/>
              <a:gd name="connsiteX6" fmla="*/ 9143999 w 9144000"/>
              <a:gd name="connsiteY6" fmla="*/ 1663190 h 3436619"/>
              <a:gd name="connsiteX7" fmla="*/ 9144000 w 9144000"/>
              <a:gd name="connsiteY7" fmla="*/ 1663190 h 3436619"/>
              <a:gd name="connsiteX8" fmla="*/ 9144000 w 9144000"/>
              <a:gd name="connsiteY8" fmla="*/ 3436619 h 3436619"/>
              <a:gd name="connsiteX9" fmla="*/ 9143999 w 9144000"/>
              <a:gd name="connsiteY9" fmla="*/ 3436619 h 3436619"/>
              <a:gd name="connsiteX10" fmla="*/ 8874251 w 9144000"/>
              <a:gd name="connsiteY10" fmla="*/ 3436619 h 3436619"/>
              <a:gd name="connsiteX11" fmla="*/ 6889496 w 9144000"/>
              <a:gd name="connsiteY11" fmla="*/ 3436619 h 3436619"/>
              <a:gd name="connsiteX12" fmla="*/ 2064970 w 9144000"/>
              <a:gd name="connsiteY12" fmla="*/ 3436619 h 3436619"/>
              <a:gd name="connsiteX13" fmla="*/ 0 w 9144000"/>
              <a:gd name="connsiteY13" fmla="*/ 3436619 h 3436619"/>
              <a:gd name="connsiteX14" fmla="*/ 0 w 9144000"/>
              <a:gd name="connsiteY14" fmla="*/ 7620 h 3436619"/>
              <a:gd name="connsiteX0" fmla="*/ 0 w 9144000"/>
              <a:gd name="connsiteY0" fmla="*/ 7620 h 3436619"/>
              <a:gd name="connsiteX1" fmla="*/ 7106666 w 9144000"/>
              <a:gd name="connsiteY1" fmla="*/ 0 h 3436619"/>
              <a:gd name="connsiteX2" fmla="*/ 7118096 w 9144000"/>
              <a:gd name="connsiteY2" fmla="*/ 1632710 h 3436619"/>
              <a:gd name="connsiteX3" fmla="*/ 8828531 w 9144000"/>
              <a:gd name="connsiteY3" fmla="*/ 1442210 h 3436619"/>
              <a:gd name="connsiteX4" fmla="*/ 8874251 w 9144000"/>
              <a:gd name="connsiteY4" fmla="*/ 7620 h 3436619"/>
              <a:gd name="connsiteX5" fmla="*/ 9143999 w 9144000"/>
              <a:gd name="connsiteY5" fmla="*/ 7620 h 3436619"/>
              <a:gd name="connsiteX6" fmla="*/ 9143999 w 9144000"/>
              <a:gd name="connsiteY6" fmla="*/ 1663190 h 3436619"/>
              <a:gd name="connsiteX7" fmla="*/ 9144000 w 9144000"/>
              <a:gd name="connsiteY7" fmla="*/ 1663190 h 3436619"/>
              <a:gd name="connsiteX8" fmla="*/ 9144000 w 9144000"/>
              <a:gd name="connsiteY8" fmla="*/ 3436619 h 3436619"/>
              <a:gd name="connsiteX9" fmla="*/ 9143999 w 9144000"/>
              <a:gd name="connsiteY9" fmla="*/ 3436619 h 3436619"/>
              <a:gd name="connsiteX10" fmla="*/ 8874251 w 9144000"/>
              <a:gd name="connsiteY10" fmla="*/ 3436619 h 3436619"/>
              <a:gd name="connsiteX11" fmla="*/ 6889496 w 9144000"/>
              <a:gd name="connsiteY11" fmla="*/ 3436619 h 3436619"/>
              <a:gd name="connsiteX12" fmla="*/ 2064970 w 9144000"/>
              <a:gd name="connsiteY12" fmla="*/ 3436619 h 3436619"/>
              <a:gd name="connsiteX13" fmla="*/ 0 w 9144000"/>
              <a:gd name="connsiteY13" fmla="*/ 3436619 h 3436619"/>
              <a:gd name="connsiteX14" fmla="*/ 0 w 9144000"/>
              <a:gd name="connsiteY14" fmla="*/ 7620 h 3436619"/>
              <a:gd name="connsiteX0" fmla="*/ 0 w 9144000"/>
              <a:gd name="connsiteY0" fmla="*/ 7620 h 3436619"/>
              <a:gd name="connsiteX1" fmla="*/ 7106666 w 9144000"/>
              <a:gd name="connsiteY1" fmla="*/ 0 h 3436619"/>
              <a:gd name="connsiteX2" fmla="*/ 7118096 w 9144000"/>
              <a:gd name="connsiteY2" fmla="*/ 1632710 h 3436619"/>
              <a:gd name="connsiteX3" fmla="*/ 8622791 w 9144000"/>
              <a:gd name="connsiteY3" fmla="*/ 1640330 h 3436619"/>
              <a:gd name="connsiteX4" fmla="*/ 8874251 w 9144000"/>
              <a:gd name="connsiteY4" fmla="*/ 7620 h 3436619"/>
              <a:gd name="connsiteX5" fmla="*/ 9143999 w 9144000"/>
              <a:gd name="connsiteY5" fmla="*/ 7620 h 3436619"/>
              <a:gd name="connsiteX6" fmla="*/ 9143999 w 9144000"/>
              <a:gd name="connsiteY6" fmla="*/ 1663190 h 3436619"/>
              <a:gd name="connsiteX7" fmla="*/ 9144000 w 9144000"/>
              <a:gd name="connsiteY7" fmla="*/ 1663190 h 3436619"/>
              <a:gd name="connsiteX8" fmla="*/ 9144000 w 9144000"/>
              <a:gd name="connsiteY8" fmla="*/ 3436619 h 3436619"/>
              <a:gd name="connsiteX9" fmla="*/ 9143999 w 9144000"/>
              <a:gd name="connsiteY9" fmla="*/ 3436619 h 3436619"/>
              <a:gd name="connsiteX10" fmla="*/ 8874251 w 9144000"/>
              <a:gd name="connsiteY10" fmla="*/ 3436619 h 3436619"/>
              <a:gd name="connsiteX11" fmla="*/ 6889496 w 9144000"/>
              <a:gd name="connsiteY11" fmla="*/ 3436619 h 3436619"/>
              <a:gd name="connsiteX12" fmla="*/ 2064970 w 9144000"/>
              <a:gd name="connsiteY12" fmla="*/ 3436619 h 3436619"/>
              <a:gd name="connsiteX13" fmla="*/ 0 w 9144000"/>
              <a:gd name="connsiteY13" fmla="*/ 3436619 h 3436619"/>
              <a:gd name="connsiteX14" fmla="*/ 0 w 9144000"/>
              <a:gd name="connsiteY14" fmla="*/ 7620 h 3436619"/>
              <a:gd name="connsiteX0" fmla="*/ 0 w 9144000"/>
              <a:gd name="connsiteY0" fmla="*/ 60960 h 3489959"/>
              <a:gd name="connsiteX1" fmla="*/ 7106666 w 9144000"/>
              <a:gd name="connsiteY1" fmla="*/ 53340 h 3489959"/>
              <a:gd name="connsiteX2" fmla="*/ 7118096 w 9144000"/>
              <a:gd name="connsiteY2" fmla="*/ 1686050 h 3489959"/>
              <a:gd name="connsiteX3" fmla="*/ 8622791 w 9144000"/>
              <a:gd name="connsiteY3" fmla="*/ 1693670 h 3489959"/>
              <a:gd name="connsiteX4" fmla="*/ 8491346 w 9144000"/>
              <a:gd name="connsiteY4" fmla="*/ 0 h 3489959"/>
              <a:gd name="connsiteX5" fmla="*/ 9143999 w 9144000"/>
              <a:gd name="connsiteY5" fmla="*/ 60960 h 3489959"/>
              <a:gd name="connsiteX6" fmla="*/ 9143999 w 9144000"/>
              <a:gd name="connsiteY6" fmla="*/ 1716530 h 3489959"/>
              <a:gd name="connsiteX7" fmla="*/ 9144000 w 9144000"/>
              <a:gd name="connsiteY7" fmla="*/ 1716530 h 3489959"/>
              <a:gd name="connsiteX8" fmla="*/ 9144000 w 9144000"/>
              <a:gd name="connsiteY8" fmla="*/ 3489959 h 3489959"/>
              <a:gd name="connsiteX9" fmla="*/ 9143999 w 9144000"/>
              <a:gd name="connsiteY9" fmla="*/ 3489959 h 3489959"/>
              <a:gd name="connsiteX10" fmla="*/ 8874251 w 9144000"/>
              <a:gd name="connsiteY10" fmla="*/ 3489959 h 3489959"/>
              <a:gd name="connsiteX11" fmla="*/ 6889496 w 9144000"/>
              <a:gd name="connsiteY11" fmla="*/ 3489959 h 3489959"/>
              <a:gd name="connsiteX12" fmla="*/ 2064970 w 9144000"/>
              <a:gd name="connsiteY12" fmla="*/ 3489959 h 3489959"/>
              <a:gd name="connsiteX13" fmla="*/ 0 w 9144000"/>
              <a:gd name="connsiteY13" fmla="*/ 3489959 h 3489959"/>
              <a:gd name="connsiteX14" fmla="*/ 0 w 9144000"/>
              <a:gd name="connsiteY14" fmla="*/ 60960 h 3489959"/>
              <a:gd name="connsiteX0" fmla="*/ 0 w 9144000"/>
              <a:gd name="connsiteY0" fmla="*/ 7620 h 3436619"/>
              <a:gd name="connsiteX1" fmla="*/ 7106666 w 9144000"/>
              <a:gd name="connsiteY1" fmla="*/ 0 h 3436619"/>
              <a:gd name="connsiteX2" fmla="*/ 7118096 w 9144000"/>
              <a:gd name="connsiteY2" fmla="*/ 1632710 h 3436619"/>
              <a:gd name="connsiteX3" fmla="*/ 8622791 w 9144000"/>
              <a:gd name="connsiteY3" fmla="*/ 1640330 h 3436619"/>
              <a:gd name="connsiteX4" fmla="*/ 8651366 w 9144000"/>
              <a:gd name="connsiteY4" fmla="*/ 7620 h 3436619"/>
              <a:gd name="connsiteX5" fmla="*/ 9143999 w 9144000"/>
              <a:gd name="connsiteY5" fmla="*/ 7620 h 3436619"/>
              <a:gd name="connsiteX6" fmla="*/ 9143999 w 9144000"/>
              <a:gd name="connsiteY6" fmla="*/ 1663190 h 3436619"/>
              <a:gd name="connsiteX7" fmla="*/ 9144000 w 9144000"/>
              <a:gd name="connsiteY7" fmla="*/ 1663190 h 3436619"/>
              <a:gd name="connsiteX8" fmla="*/ 9144000 w 9144000"/>
              <a:gd name="connsiteY8" fmla="*/ 3436619 h 3436619"/>
              <a:gd name="connsiteX9" fmla="*/ 9143999 w 9144000"/>
              <a:gd name="connsiteY9" fmla="*/ 3436619 h 3436619"/>
              <a:gd name="connsiteX10" fmla="*/ 8874251 w 9144000"/>
              <a:gd name="connsiteY10" fmla="*/ 3436619 h 3436619"/>
              <a:gd name="connsiteX11" fmla="*/ 6889496 w 9144000"/>
              <a:gd name="connsiteY11" fmla="*/ 3436619 h 3436619"/>
              <a:gd name="connsiteX12" fmla="*/ 2064970 w 9144000"/>
              <a:gd name="connsiteY12" fmla="*/ 3436619 h 3436619"/>
              <a:gd name="connsiteX13" fmla="*/ 0 w 9144000"/>
              <a:gd name="connsiteY13" fmla="*/ 3436619 h 3436619"/>
              <a:gd name="connsiteX14" fmla="*/ 0 w 9144000"/>
              <a:gd name="connsiteY14" fmla="*/ 7620 h 3436619"/>
              <a:gd name="connsiteX0" fmla="*/ 0 w 9144000"/>
              <a:gd name="connsiteY0" fmla="*/ 7620 h 3436619"/>
              <a:gd name="connsiteX1" fmla="*/ 7106666 w 9144000"/>
              <a:gd name="connsiteY1" fmla="*/ 0 h 3436619"/>
              <a:gd name="connsiteX2" fmla="*/ 7118096 w 9144000"/>
              <a:gd name="connsiteY2" fmla="*/ 1632710 h 3436619"/>
              <a:gd name="connsiteX3" fmla="*/ 8645651 w 9144000"/>
              <a:gd name="connsiteY3" fmla="*/ 1625090 h 3436619"/>
              <a:gd name="connsiteX4" fmla="*/ 8651366 w 9144000"/>
              <a:gd name="connsiteY4" fmla="*/ 7620 h 3436619"/>
              <a:gd name="connsiteX5" fmla="*/ 9143999 w 9144000"/>
              <a:gd name="connsiteY5" fmla="*/ 7620 h 3436619"/>
              <a:gd name="connsiteX6" fmla="*/ 9143999 w 9144000"/>
              <a:gd name="connsiteY6" fmla="*/ 1663190 h 3436619"/>
              <a:gd name="connsiteX7" fmla="*/ 9144000 w 9144000"/>
              <a:gd name="connsiteY7" fmla="*/ 1663190 h 3436619"/>
              <a:gd name="connsiteX8" fmla="*/ 9144000 w 9144000"/>
              <a:gd name="connsiteY8" fmla="*/ 3436619 h 3436619"/>
              <a:gd name="connsiteX9" fmla="*/ 9143999 w 9144000"/>
              <a:gd name="connsiteY9" fmla="*/ 3436619 h 3436619"/>
              <a:gd name="connsiteX10" fmla="*/ 8874251 w 9144000"/>
              <a:gd name="connsiteY10" fmla="*/ 3436619 h 3436619"/>
              <a:gd name="connsiteX11" fmla="*/ 6889496 w 9144000"/>
              <a:gd name="connsiteY11" fmla="*/ 3436619 h 3436619"/>
              <a:gd name="connsiteX12" fmla="*/ 2064970 w 9144000"/>
              <a:gd name="connsiteY12" fmla="*/ 3436619 h 3436619"/>
              <a:gd name="connsiteX13" fmla="*/ 0 w 9144000"/>
              <a:gd name="connsiteY13" fmla="*/ 3436619 h 3436619"/>
              <a:gd name="connsiteX14" fmla="*/ 0 w 9144000"/>
              <a:gd name="connsiteY14" fmla="*/ 7620 h 3436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44000" h="3436619">
                <a:moveTo>
                  <a:pt x="0" y="7620"/>
                </a:moveTo>
                <a:lnTo>
                  <a:pt x="7106666" y="0"/>
                </a:lnTo>
                <a:lnTo>
                  <a:pt x="7118096" y="1632710"/>
                </a:lnTo>
                <a:lnTo>
                  <a:pt x="8645651" y="1625090"/>
                </a:lnTo>
                <a:lnTo>
                  <a:pt x="8651366" y="7620"/>
                </a:lnTo>
                <a:lnTo>
                  <a:pt x="9143999" y="7620"/>
                </a:lnTo>
                <a:lnTo>
                  <a:pt x="9143999" y="1663190"/>
                </a:lnTo>
                <a:lnTo>
                  <a:pt x="9144000" y="1663190"/>
                </a:lnTo>
                <a:lnTo>
                  <a:pt x="9144000" y="3436619"/>
                </a:lnTo>
                <a:lnTo>
                  <a:pt x="9143999" y="3436619"/>
                </a:lnTo>
                <a:lnTo>
                  <a:pt x="8874251" y="3436619"/>
                </a:lnTo>
                <a:lnTo>
                  <a:pt x="6889496" y="3436619"/>
                </a:lnTo>
                <a:lnTo>
                  <a:pt x="2064970" y="3436619"/>
                </a:lnTo>
                <a:lnTo>
                  <a:pt x="0" y="3436619"/>
                </a:lnTo>
                <a:lnTo>
                  <a:pt x="0" y="76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19667" y="2898348"/>
            <a:ext cx="3831672" cy="53545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144000" tIns="79200" rIns="91440" bIns="39600" rtlCol="0" anchor="ctr">
            <a:spAutoFit/>
          </a:bodyPr>
          <a:lstStyle>
            <a:lvl1pPr>
              <a:defRPr sz="3000" b="1" i="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 dirty="0"/>
              <a:t>WRITE TITLE HERE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667" y="3429000"/>
            <a:ext cx="4347903" cy="359735"/>
          </a:xfrm>
          <a:prstGeom prst="rect">
            <a:avLst/>
          </a:prstGeom>
          <a:solidFill>
            <a:schemeClr val="tx2"/>
          </a:solidFill>
        </p:spPr>
        <p:txBody>
          <a:bodyPr wrap="none" lIns="144000" tIns="90000" bIns="468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9478860" y="1"/>
            <a:ext cx="2060610" cy="1655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181" y="270003"/>
            <a:ext cx="1499968" cy="1115568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719667" y="6587336"/>
            <a:ext cx="11089156" cy="0"/>
          </a:xfrm>
          <a:prstGeom prst="line">
            <a:avLst/>
          </a:prstGeom>
          <a:ln w="9525" cap="rnd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19138" y="5345791"/>
            <a:ext cx="4348162" cy="415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Name faculty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19138" y="5816483"/>
            <a:ext cx="4348162" cy="415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861486594"/>
      </p:ext>
    </p:extLst>
  </p:cSld>
  <p:clrMapOvr>
    <a:masterClrMapping/>
  </p:clrMapOvr>
  <p:hf sldNum="0" hdr="0" ftr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+ Red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19667" y="2898348"/>
            <a:ext cx="3831672" cy="53545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144000" tIns="79200" rIns="91440" bIns="39600" rtlCol="0" anchor="ctr">
            <a:spAutoFit/>
          </a:bodyPr>
          <a:lstStyle>
            <a:lvl1pPr>
              <a:defRPr sz="3000" b="1" i="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 dirty="0"/>
              <a:t>WRITE TITLE HERE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667" y="3429000"/>
            <a:ext cx="4347903" cy="359735"/>
          </a:xfrm>
          <a:prstGeom prst="rect">
            <a:avLst/>
          </a:prstGeom>
          <a:solidFill>
            <a:schemeClr val="tx2"/>
          </a:solidFill>
        </p:spPr>
        <p:txBody>
          <a:bodyPr wrap="none" lIns="144000" tIns="90000" bIns="468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9478860" y="1"/>
            <a:ext cx="2060610" cy="1655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181" y="270003"/>
            <a:ext cx="1499968" cy="1115568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719667" y="6587336"/>
            <a:ext cx="11089156" cy="0"/>
          </a:xfrm>
          <a:prstGeom prst="line">
            <a:avLst/>
          </a:prstGeom>
          <a:ln w="9525" cap="rnd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19138" y="5345791"/>
            <a:ext cx="4348162" cy="415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Name faculty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19138" y="5816483"/>
            <a:ext cx="4348162" cy="415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872450418"/>
      </p:ext>
    </p:extLst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 met foto, raster onder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1464DDA-5896-459C-8613-7CE79E39C05F}"/>
              </a:ext>
            </a:extLst>
          </p:cNvPr>
          <p:cNvSpPr>
            <a:spLocks noGrp="1" noSelect="1"/>
          </p:cNvSpPr>
          <p:nvPr>
            <p:ph type="pic" sz="quarter" idx="1002" hasCustomPrompt="1"/>
          </p:nvPr>
        </p:nvSpPr>
        <p:spPr bwMode="gray">
          <a:xfrm>
            <a:off x="641280" y="639000"/>
            <a:ext cx="10909440" cy="558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[Klik hier, </a:t>
            </a:r>
            <a:br>
              <a:rPr lang="nl-NL"/>
            </a:br>
            <a:r>
              <a:rPr lang="nl-NL"/>
              <a:t>voeg dan een afbeelding in via Invoegen | Afbeelding]</a:t>
            </a:r>
          </a:p>
        </p:txBody>
      </p:sp>
      <p:sp>
        <p:nvSpPr>
          <p:cNvPr id="3" name="Driehoek 2 (PHJU)">
            <a:extLst>
              <a:ext uri="{FF2B5EF4-FFF2-40B4-BE49-F238E27FC236}">
                <a16:creationId xmlns:a16="http://schemas.microsoft.com/office/drawing/2014/main" id="{BB64768D-EF25-4BBB-BA3D-B3B164EE0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body" idx="1001" hasCustomPrompt="1"/>
            <p:custDataLst>
              <p:custData r:id="rId1"/>
            </p:custDataLst>
          </p:nvPr>
        </p:nvSpPr>
        <p:spPr bwMode="gray">
          <a:xfrm rot="10800000">
            <a:off x="5909412" y="691858"/>
            <a:ext cx="345681" cy="298001"/>
          </a:xfrm>
          <a:prstGeom prst="triangle">
            <a:avLst/>
          </a:prstGeom>
          <a:solidFill>
            <a:srgbClr val="C2C7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4" name="Placeholder 6">
            <a:extLst>
              <a:ext uri="{FF2B5EF4-FFF2-40B4-BE49-F238E27FC236}">
                <a16:creationId xmlns:a16="http://schemas.microsoft.com/office/drawing/2014/main" id="{149F4996-5B9F-4AFB-8D07-CDA198497769}"/>
              </a:ext>
            </a:extLst>
          </p:cNvPr>
          <p:cNvSpPr>
            <a:spLocks noGrp="1" noSelect="1"/>
          </p:cNvSpPr>
          <p:nvPr>
            <p:ph type="body" idx="1000" hasCustomPrompt="1"/>
            <p:custDataLst>
              <p:custData r:id="rId2"/>
            </p:custDataLst>
          </p:nvPr>
        </p:nvSpPr>
        <p:spPr bwMode="gray">
          <a:xfrm>
            <a:off x="5523011" y="436458"/>
            <a:ext cx="1107615" cy="359019"/>
          </a:xfrm>
          <a:prstGeom prst="roundRect">
            <a:avLst/>
          </a:prstGeom>
          <a:solidFill>
            <a:srgbClr val="C4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52000" tIns="54000" rIns="252000" bIns="54000" rtlCol="0" anchor="ctr">
            <a:spAutoFit/>
          </a:bodyPr>
          <a:lstStyle>
            <a:lvl1pPr marL="0" indent="-342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algn="ctr"/>
            <a:r>
              <a:rPr lang="nl-NL" sz="1400"/>
              <a:t>[Tekst]</a:t>
            </a:r>
          </a:p>
        </p:txBody>
      </p:sp>
      <p:sp>
        <p:nvSpPr>
          <p:cNvPr id="6" name="Rechthoek 15 (PHJU)">
            <a:extLst>
              <a:ext uri="{FF2B5EF4-FFF2-40B4-BE49-F238E27FC236}">
                <a16:creationId xmlns:a16="http://schemas.microsoft.com/office/drawing/2014/main" id="{EE3A9BE4-CB52-4C1A-B845-6132E721101D}"/>
              </a:ext>
            </a:extLst>
          </p:cNvPr>
          <p:cNvSpPr>
            <a:spLocks noGrp="1" noSelect="1"/>
          </p:cNvSpPr>
          <p:nvPr userDrawn="1">
            <p:ph type="body" idx="1003" hasCustomPrompt="1"/>
            <p:custDataLst>
              <p:custData r:id="rId3"/>
            </p:custDataLst>
          </p:nvPr>
        </p:nvSpPr>
        <p:spPr bwMode="gray">
          <a:xfrm rot="5400000" flipH="1">
            <a:off x="3777510" y="-1531673"/>
            <a:ext cx="4626618" cy="10909299"/>
          </a:xfrm>
          <a:prstGeom prst="rect">
            <a:avLst/>
          </a:prstGeom>
          <a:gradFill flip="none" rotWithShape="1">
            <a:gsLst>
              <a:gs pos="14000">
                <a:schemeClr val="bg1">
                  <a:alpha val="0"/>
                  <a:lumMod val="60000"/>
                </a:schemeClr>
              </a:gs>
              <a:gs pos="46000">
                <a:schemeClr val="bg1">
                  <a:alpha val="0"/>
                </a:schemeClr>
              </a:gs>
              <a:gs pos="70000">
                <a:srgbClr val="653172">
                  <a:alpha val="74000"/>
                  <a:lumMod val="87000"/>
                </a:srgbClr>
              </a:gs>
              <a:gs pos="100000">
                <a:srgbClr val="6A3371">
                  <a:lumMod val="42000"/>
                </a:srgbClr>
              </a:gs>
            </a:gsLst>
            <a:lin ang="10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342000" indent="-342000" algn="ctr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945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316664"/>
            <a:ext cx="719667" cy="541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fld id="{1D0B3D9B-BCC2-41AD-BD39-050635277652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60" y="6474555"/>
            <a:ext cx="700946" cy="225552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719667" y="6587336"/>
            <a:ext cx="10032000" cy="0"/>
          </a:xfrm>
          <a:prstGeom prst="line">
            <a:avLst/>
          </a:prstGeom>
          <a:ln w="9525" cap="rnd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0" y="0"/>
            <a:ext cx="12192000" cy="6316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19667" y="1456746"/>
            <a:ext cx="5697537" cy="4460575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 sz="2200" i="0">
                <a:solidFill>
                  <a:schemeClr val="bg1"/>
                </a:solidFill>
              </a:defRPr>
            </a:lvl1pPr>
            <a:lvl2pPr marL="457200" indent="0">
              <a:lnSpc>
                <a:spcPct val="150000"/>
              </a:lnSpc>
              <a:buNone/>
              <a:defRPr sz="2400" i="1">
                <a:solidFill>
                  <a:schemeClr val="bg1"/>
                </a:solidFill>
              </a:defRPr>
            </a:lvl2pPr>
            <a:lvl3pPr marL="914400" indent="0">
              <a:lnSpc>
                <a:spcPct val="150000"/>
              </a:lnSpc>
              <a:buNone/>
              <a:defRPr sz="2400" i="1">
                <a:solidFill>
                  <a:schemeClr val="bg1"/>
                </a:solidFill>
              </a:defRPr>
            </a:lvl3pPr>
            <a:lvl4pPr marL="1371600" indent="0">
              <a:lnSpc>
                <a:spcPct val="150000"/>
              </a:lnSpc>
              <a:buNone/>
              <a:defRPr sz="2400" i="1">
                <a:solidFill>
                  <a:schemeClr val="bg1"/>
                </a:solidFill>
              </a:defRPr>
            </a:lvl4pPr>
            <a:lvl5pPr marL="1828800" indent="0">
              <a:lnSpc>
                <a:spcPct val="150000"/>
              </a:lnSpc>
              <a:buNone/>
              <a:defRPr sz="2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 1</a:t>
            </a:r>
          </a:p>
          <a:p>
            <a:pPr lvl="0"/>
            <a:r>
              <a:rPr lang="nl-NL" dirty="0"/>
              <a:t>Topic 2</a:t>
            </a:r>
          </a:p>
          <a:p>
            <a:pPr lvl="0"/>
            <a:r>
              <a:rPr lang="nl-NL" dirty="0"/>
              <a:t>Topic 3</a:t>
            </a:r>
          </a:p>
          <a:p>
            <a:pPr lvl="0"/>
            <a:r>
              <a:rPr lang="nl-NL" dirty="0"/>
              <a:t>Topic 4</a:t>
            </a:r>
          </a:p>
          <a:p>
            <a:pPr lvl="0"/>
            <a:r>
              <a:rPr lang="nl-NL" dirty="0"/>
              <a:t>Topic 5</a:t>
            </a:r>
          </a:p>
          <a:p>
            <a:pPr lvl="0"/>
            <a:r>
              <a:rPr lang="nl-NL" dirty="0"/>
              <a:t>Topic 6</a:t>
            </a:r>
          </a:p>
          <a:p>
            <a:pPr lvl="0"/>
            <a:r>
              <a:rPr lang="nl-NL" dirty="0"/>
              <a:t>Topic 7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7" y="506036"/>
            <a:ext cx="5697537" cy="6800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3200" b="1" i="0">
                <a:solidFill>
                  <a:schemeClr val="bg1"/>
                </a:solidFill>
              </a:defRPr>
            </a:lvl1pPr>
            <a:lvl2pPr marL="457200" indent="0">
              <a:lnSpc>
                <a:spcPct val="150000"/>
              </a:lnSpc>
              <a:buNone/>
              <a:defRPr sz="2400" i="1">
                <a:solidFill>
                  <a:schemeClr val="bg1"/>
                </a:solidFill>
              </a:defRPr>
            </a:lvl2pPr>
            <a:lvl3pPr marL="914400" indent="0">
              <a:lnSpc>
                <a:spcPct val="150000"/>
              </a:lnSpc>
              <a:buNone/>
              <a:defRPr sz="2400" i="1">
                <a:solidFill>
                  <a:schemeClr val="bg1"/>
                </a:solidFill>
              </a:defRPr>
            </a:lvl3pPr>
            <a:lvl4pPr marL="1371600" indent="0">
              <a:lnSpc>
                <a:spcPct val="150000"/>
              </a:lnSpc>
              <a:buNone/>
              <a:defRPr sz="2400" i="1">
                <a:solidFill>
                  <a:schemeClr val="bg1"/>
                </a:solidFill>
              </a:defRPr>
            </a:lvl4pPr>
            <a:lvl5pPr marL="1828800" indent="0">
              <a:lnSpc>
                <a:spcPct val="150000"/>
              </a:lnSpc>
              <a:buNone/>
              <a:defRPr sz="2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989839" y="1456746"/>
            <a:ext cx="3251441" cy="44605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2200" i="0" baseline="0">
                <a:solidFill>
                  <a:schemeClr val="bg1"/>
                </a:solidFill>
              </a:defRPr>
            </a:lvl1pPr>
            <a:lvl2pPr marL="457200" indent="0">
              <a:lnSpc>
                <a:spcPct val="150000"/>
              </a:lnSpc>
              <a:buNone/>
              <a:defRPr sz="2400" i="1">
                <a:solidFill>
                  <a:schemeClr val="bg1"/>
                </a:solidFill>
              </a:defRPr>
            </a:lvl2pPr>
            <a:lvl3pPr marL="914400" indent="0">
              <a:lnSpc>
                <a:spcPct val="150000"/>
              </a:lnSpc>
              <a:buNone/>
              <a:defRPr sz="2400" i="1">
                <a:solidFill>
                  <a:schemeClr val="bg1"/>
                </a:solidFill>
              </a:defRPr>
            </a:lvl3pPr>
            <a:lvl4pPr marL="1371600" indent="0">
              <a:lnSpc>
                <a:spcPct val="150000"/>
              </a:lnSpc>
              <a:buNone/>
              <a:defRPr sz="2400" i="1">
                <a:solidFill>
                  <a:schemeClr val="bg1"/>
                </a:solidFill>
              </a:defRPr>
            </a:lvl4pPr>
            <a:lvl5pPr marL="1828800" indent="0">
              <a:lnSpc>
                <a:spcPct val="150000"/>
              </a:lnSpc>
              <a:buNone/>
              <a:defRPr sz="2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09:00 – 09:30 </a:t>
            </a:r>
          </a:p>
          <a:p>
            <a:pPr lvl="0"/>
            <a:r>
              <a:rPr lang="nl-NL" dirty="0"/>
              <a:t>09:30 – 11:30</a:t>
            </a:r>
          </a:p>
          <a:p>
            <a:pPr lvl="0"/>
            <a:r>
              <a:rPr lang="nl-NL" dirty="0"/>
              <a:t>10:30 – 11:30</a:t>
            </a:r>
          </a:p>
          <a:p>
            <a:pPr lvl="0"/>
            <a:r>
              <a:rPr lang="nl-NL" dirty="0"/>
              <a:t>11:30 – 12:30 </a:t>
            </a:r>
          </a:p>
          <a:p>
            <a:pPr lvl="0"/>
            <a:r>
              <a:rPr lang="nl-NL" dirty="0"/>
              <a:t>12:30 – 13:30</a:t>
            </a:r>
          </a:p>
          <a:p>
            <a:pPr lvl="0"/>
            <a:r>
              <a:rPr lang="nl-NL" dirty="0"/>
              <a:t>13:30 – 14:30</a:t>
            </a:r>
          </a:p>
          <a:p>
            <a:pPr lvl="0"/>
            <a:r>
              <a:rPr lang="nl-NL" dirty="0"/>
              <a:t>14:30 – 15:30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801394" y="1456746"/>
            <a:ext cx="0" cy="446057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8374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+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4562" y="808650"/>
            <a:ext cx="5312780" cy="432000"/>
          </a:xfrm>
          <a:prstGeom prst="rect">
            <a:avLst/>
          </a:prstGeom>
        </p:spPr>
        <p:txBody>
          <a:bodyPr wrap="square" lIns="0" tIns="72000" rIns="0" bIns="36000">
            <a:no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WRITE YOUR TITLE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1" y="498960"/>
            <a:ext cx="3282928" cy="2170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lIns="540000" tIns="32400" rIns="144000" bIns="18000" anchor="ctr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CLICK TO EDIT TITLE OF CHAPTER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74562" y="1334437"/>
            <a:ext cx="5312780" cy="498222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44000">
              <a:lnSpc>
                <a:spcPct val="150000"/>
              </a:lnSpc>
              <a:spcBef>
                <a:spcPts val="200"/>
              </a:spcBef>
              <a:buNone/>
              <a:defRPr sz="1400">
                <a:solidFill>
                  <a:schemeClr val="tx1"/>
                </a:solidFill>
              </a:defRPr>
            </a:lvl1pPr>
            <a:lvl2pPr marL="144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tx1"/>
                </a:solidFill>
              </a:defRPr>
            </a:lvl2pPr>
            <a:lvl3pPr marL="288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tx1"/>
                </a:solidFill>
              </a:defRPr>
            </a:lvl3pPr>
            <a:lvl4pPr marL="432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tx1"/>
                </a:solidFill>
              </a:defRPr>
            </a:lvl4pPr>
            <a:lvl5pPr marL="576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316664"/>
            <a:ext cx="719667" cy="541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fld id="{1D0B3D9B-BCC2-41AD-BD39-050635277652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60" y="6474555"/>
            <a:ext cx="700946" cy="225552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719667" y="6587336"/>
            <a:ext cx="10032000" cy="0"/>
          </a:xfrm>
          <a:prstGeom prst="line">
            <a:avLst/>
          </a:prstGeom>
          <a:ln w="9525" cap="rnd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261905" y="0"/>
            <a:ext cx="5930096" cy="63166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4358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4562" y="808650"/>
            <a:ext cx="11348244" cy="432000"/>
          </a:xfrm>
          <a:prstGeom prst="rect">
            <a:avLst/>
          </a:prstGeom>
        </p:spPr>
        <p:txBody>
          <a:bodyPr wrap="square" lIns="0" tIns="72000" rIns="0" bIns="36000">
            <a:no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WRITE YOUR TITLE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1" y="498960"/>
            <a:ext cx="3282928" cy="2170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lIns="540000" tIns="32400" rIns="144000" bIns="18000" anchor="ctr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CLICK TO EDIT TITLE OF CHAPTER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74562" y="1334438"/>
            <a:ext cx="5312780" cy="498222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44000">
              <a:lnSpc>
                <a:spcPct val="150000"/>
              </a:lnSpc>
              <a:spcBef>
                <a:spcPts val="200"/>
              </a:spcBef>
              <a:buNone/>
              <a:defRPr sz="1400">
                <a:solidFill>
                  <a:schemeClr val="tx1"/>
                </a:solidFill>
              </a:defRPr>
            </a:lvl1pPr>
            <a:lvl2pPr marL="144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tx1"/>
                </a:solidFill>
              </a:defRPr>
            </a:lvl2pPr>
            <a:lvl3pPr marL="288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tx1"/>
                </a:solidFill>
              </a:defRPr>
            </a:lvl3pPr>
            <a:lvl4pPr marL="432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tx1"/>
                </a:solidFill>
              </a:defRPr>
            </a:lvl4pPr>
            <a:lvl5pPr marL="576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316664"/>
            <a:ext cx="719667" cy="541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fld id="{1D0B3D9B-BCC2-41AD-BD39-050635277652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60" y="6474555"/>
            <a:ext cx="700946" cy="225552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719667" y="6587336"/>
            <a:ext cx="10032000" cy="0"/>
          </a:xfrm>
          <a:prstGeom prst="line">
            <a:avLst/>
          </a:prstGeom>
          <a:ln w="9525" cap="rnd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6319777" y="1334438"/>
            <a:ext cx="5312780" cy="498222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44000">
              <a:lnSpc>
                <a:spcPct val="150000"/>
              </a:lnSpc>
              <a:spcBef>
                <a:spcPts val="200"/>
              </a:spcBef>
              <a:buNone/>
              <a:defRPr sz="1400">
                <a:solidFill>
                  <a:schemeClr val="tx1"/>
                </a:solidFill>
              </a:defRPr>
            </a:lvl1pPr>
            <a:lvl2pPr marL="144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tx1"/>
                </a:solidFill>
              </a:defRPr>
            </a:lvl2pPr>
            <a:lvl3pPr marL="288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tx1"/>
                </a:solidFill>
              </a:defRPr>
            </a:lvl3pPr>
            <a:lvl4pPr marL="432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tx1"/>
                </a:solidFill>
              </a:defRPr>
            </a:lvl4pPr>
            <a:lvl5pPr marL="576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-5752618" y="306001"/>
            <a:ext cx="5497976" cy="2568792"/>
            <a:chOff x="-5752618" y="306001"/>
            <a:chExt cx="5497976" cy="2568792"/>
          </a:xfrm>
        </p:grpSpPr>
        <p:sp>
          <p:nvSpPr>
            <p:cNvPr id="25" name="Subtitle 1"/>
            <p:cNvSpPr txBox="1">
              <a:spLocks/>
            </p:cNvSpPr>
            <p:nvPr userDrawn="1"/>
          </p:nvSpPr>
          <p:spPr>
            <a:xfrm>
              <a:off x="-1215340" y="306001"/>
              <a:ext cx="960698" cy="432000"/>
            </a:xfrm>
            <a:prstGeom prst="rect">
              <a:avLst/>
            </a:prstGeom>
          </p:spPr>
          <p:txBody>
            <a:bodyPr wrap="square" lIns="0" tIns="72000" rIns="0" bIns="3600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nl-NL" sz="1600" b="1" dirty="0">
                  <a:solidFill>
                    <a:schemeClr val="tx1"/>
                  </a:solidFill>
                </a:rPr>
                <a:t>fonts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Subtitle 1"/>
            <p:cNvSpPr txBox="1">
              <a:spLocks/>
            </p:cNvSpPr>
            <p:nvPr userDrawn="1"/>
          </p:nvSpPr>
          <p:spPr>
            <a:xfrm>
              <a:off x="-5752618" y="620807"/>
              <a:ext cx="5497975" cy="659221"/>
            </a:xfrm>
            <a:prstGeom prst="rect">
              <a:avLst/>
            </a:prstGeom>
          </p:spPr>
          <p:txBody>
            <a:bodyPr wrap="square" lIns="0" tIns="72000" rIns="0" bIns="3600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nl-NL" sz="2400" dirty="0">
                  <a:solidFill>
                    <a:schemeClr val="tx2"/>
                  </a:solidFill>
                </a:rPr>
                <a:t>ALL CAPS ARIAL HEADING 24PT</a:t>
              </a:r>
              <a:r>
                <a:rPr lang="nl-NL" sz="1600" dirty="0">
                  <a:solidFill>
                    <a:schemeClr val="tx2"/>
                  </a:solidFill>
                </a:rPr>
                <a:t> :  </a:t>
              </a:r>
              <a:r>
                <a:rPr lang="nl-NL" sz="1600" dirty="0" err="1">
                  <a:solidFill>
                    <a:schemeClr val="tx1"/>
                  </a:solidFill>
                </a:rPr>
                <a:t>Titles</a:t>
              </a:r>
              <a:endParaRPr lang="nl-NL" sz="1600" dirty="0">
                <a:solidFill>
                  <a:schemeClr val="tx1"/>
                </a:solidFill>
              </a:endParaRPr>
            </a:p>
            <a:p>
              <a:pPr algn="r"/>
              <a:r>
                <a:rPr lang="nl-NL" sz="1600" dirty="0" err="1">
                  <a:solidFill>
                    <a:schemeClr val="tx1"/>
                  </a:solidFill>
                </a:rPr>
                <a:t>Arial</a:t>
              </a:r>
              <a:r>
                <a:rPr lang="nl-NL" sz="1600" dirty="0">
                  <a:solidFill>
                    <a:schemeClr val="tx1"/>
                  </a:solidFill>
                </a:rPr>
                <a:t> Body</a:t>
              </a:r>
              <a:r>
                <a:rPr lang="nl-NL" sz="1600" baseline="0" dirty="0">
                  <a:solidFill>
                    <a:schemeClr val="tx1"/>
                  </a:solidFill>
                </a:rPr>
                <a:t> </a:t>
              </a:r>
              <a:r>
                <a:rPr lang="nl-NL" sz="1600" dirty="0">
                  <a:solidFill>
                    <a:schemeClr val="tx1"/>
                  </a:solidFill>
                </a:rPr>
                <a:t>14 </a:t>
              </a:r>
              <a:r>
                <a:rPr lang="nl-NL" sz="1600" dirty="0" err="1">
                  <a:solidFill>
                    <a:schemeClr val="tx1"/>
                  </a:solidFill>
                </a:rPr>
                <a:t>pt</a:t>
              </a:r>
              <a:r>
                <a:rPr lang="nl-NL" sz="1600" dirty="0">
                  <a:solidFill>
                    <a:schemeClr val="tx1"/>
                  </a:solidFill>
                </a:rPr>
                <a:t>  : </a:t>
              </a:r>
              <a:r>
                <a:rPr lang="nl-NL" sz="1600" baseline="0" dirty="0">
                  <a:solidFill>
                    <a:schemeClr val="tx1"/>
                  </a:solidFill>
                </a:rPr>
                <a:t>   </a:t>
              </a:r>
              <a:r>
                <a:rPr lang="nl-NL" sz="1600" dirty="0" err="1">
                  <a:solidFill>
                    <a:schemeClr val="tx1"/>
                  </a:solidFill>
                </a:rPr>
                <a:t>Text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grpSp>
          <p:nvGrpSpPr>
            <p:cNvPr id="27" name="Group 26"/>
            <p:cNvGrpSpPr/>
            <p:nvPr userDrawn="1"/>
          </p:nvGrpSpPr>
          <p:grpSpPr>
            <a:xfrm>
              <a:off x="-3199404" y="2167598"/>
              <a:ext cx="2944762" cy="707195"/>
              <a:chOff x="12589046" y="1751525"/>
              <a:chExt cx="2944762" cy="1238965"/>
            </a:xfrm>
          </p:grpSpPr>
          <p:sp>
            <p:nvSpPr>
              <p:cNvPr id="29" name="Rectangle 28"/>
              <p:cNvSpPr/>
              <p:nvPr userDrawn="1"/>
            </p:nvSpPr>
            <p:spPr>
              <a:xfrm>
                <a:off x="12589047" y="1751526"/>
                <a:ext cx="854271" cy="53035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dirty="0">
                    <a:solidFill>
                      <a:schemeClr val="bg1"/>
                    </a:solidFill>
                  </a:rPr>
                  <a:t>#b70a06</a:t>
                </a:r>
              </a:p>
            </p:txBody>
          </p:sp>
          <p:sp>
            <p:nvSpPr>
              <p:cNvPr id="30" name="Rectangle 29"/>
              <p:cNvSpPr/>
              <p:nvPr userDrawn="1"/>
            </p:nvSpPr>
            <p:spPr>
              <a:xfrm>
                <a:off x="13634292" y="1751525"/>
                <a:ext cx="854271" cy="530356"/>
              </a:xfrm>
              <a:prstGeom prst="rect">
                <a:avLst/>
              </a:prstGeom>
              <a:solidFill>
                <a:srgbClr val="7DC0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dirty="0">
                    <a:solidFill>
                      <a:schemeClr val="bg1"/>
                    </a:solidFill>
                  </a:rPr>
                  <a:t>#7dc0eb</a:t>
                </a:r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14679537" y="1756814"/>
                <a:ext cx="854271" cy="530356"/>
              </a:xfrm>
              <a:prstGeom prst="rect">
                <a:avLst/>
              </a:prstGeom>
              <a:solidFill>
                <a:srgbClr val="51BB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dirty="0">
                    <a:solidFill>
                      <a:schemeClr val="bg1"/>
                    </a:solidFill>
                  </a:rPr>
                  <a:t>#51bbb5</a:t>
                </a:r>
              </a:p>
            </p:txBody>
          </p:sp>
          <p:sp>
            <p:nvSpPr>
              <p:cNvPr id="32" name="Rectangle 31"/>
              <p:cNvSpPr/>
              <p:nvPr userDrawn="1"/>
            </p:nvSpPr>
            <p:spPr>
              <a:xfrm>
                <a:off x="12589046" y="2460134"/>
                <a:ext cx="854271" cy="530356"/>
              </a:xfrm>
              <a:prstGeom prst="rect">
                <a:avLst/>
              </a:prstGeom>
              <a:solidFill>
                <a:srgbClr val="A86D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dirty="0">
                    <a:solidFill>
                      <a:schemeClr val="bg1"/>
                    </a:solidFill>
                  </a:rPr>
                  <a:t>#a86dab</a:t>
                </a:r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13634292" y="2452706"/>
                <a:ext cx="854271" cy="530356"/>
              </a:xfrm>
              <a:prstGeom prst="rect">
                <a:avLst/>
              </a:prstGeom>
              <a:solidFill>
                <a:srgbClr val="FDC6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dirty="0">
                    <a:solidFill>
                      <a:schemeClr val="bg1"/>
                    </a:solidFill>
                  </a:rPr>
                  <a:t>#fdc652</a:t>
                </a:r>
              </a:p>
            </p:txBody>
          </p:sp>
          <p:sp>
            <p:nvSpPr>
              <p:cNvPr id="34" name="Rectangle 33"/>
              <p:cNvSpPr/>
              <p:nvPr userDrawn="1"/>
            </p:nvSpPr>
            <p:spPr>
              <a:xfrm>
                <a:off x="14679536" y="2452706"/>
                <a:ext cx="854271" cy="530356"/>
              </a:xfrm>
              <a:prstGeom prst="rect">
                <a:avLst/>
              </a:prstGeom>
              <a:solidFill>
                <a:srgbClr val="5757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>
                    <a:solidFill>
                      <a:schemeClr val="bg1"/>
                    </a:solidFill>
                  </a:rPr>
                  <a:t>#575757</a:t>
                </a:r>
                <a:endParaRPr lang="en-US" sz="11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8" name="Subtitle 1"/>
            <p:cNvSpPr txBox="1">
              <a:spLocks/>
            </p:cNvSpPr>
            <p:nvPr userDrawn="1"/>
          </p:nvSpPr>
          <p:spPr>
            <a:xfrm>
              <a:off x="-1215340" y="1717332"/>
              <a:ext cx="960698" cy="432000"/>
            </a:xfrm>
            <a:prstGeom prst="rect">
              <a:avLst/>
            </a:prstGeom>
          </p:spPr>
          <p:txBody>
            <a:bodyPr wrap="square" lIns="0" tIns="72000" rIns="0" bIns="3600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nl-NL" sz="1600" b="1" dirty="0" err="1">
                  <a:solidFill>
                    <a:schemeClr val="tx1"/>
                  </a:solidFill>
                </a:rPr>
                <a:t>colors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02869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+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4562" y="808650"/>
            <a:ext cx="11348244" cy="432000"/>
          </a:xfrm>
          <a:prstGeom prst="rect">
            <a:avLst/>
          </a:prstGeom>
        </p:spPr>
        <p:txBody>
          <a:bodyPr wrap="square" lIns="0" tIns="72000" rIns="0" bIns="36000">
            <a:no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WRITE YOUR TITLE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1" y="498960"/>
            <a:ext cx="3282928" cy="2170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lIns="540000" tIns="32400" rIns="144000" bIns="18000" anchor="ctr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CLICK TO EDIT TITLE OF CHAPTER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74562" y="1334438"/>
            <a:ext cx="5312780" cy="498222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44000">
              <a:lnSpc>
                <a:spcPct val="150000"/>
              </a:lnSpc>
              <a:spcBef>
                <a:spcPts val="200"/>
              </a:spcBef>
              <a:buNone/>
              <a:defRPr sz="1400">
                <a:solidFill>
                  <a:schemeClr val="tx1"/>
                </a:solidFill>
              </a:defRPr>
            </a:lvl1pPr>
            <a:lvl2pPr marL="144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tx1"/>
                </a:solidFill>
              </a:defRPr>
            </a:lvl2pPr>
            <a:lvl3pPr marL="288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tx1"/>
                </a:solidFill>
              </a:defRPr>
            </a:lvl3pPr>
            <a:lvl4pPr marL="432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tx1"/>
                </a:solidFill>
              </a:defRPr>
            </a:lvl4pPr>
            <a:lvl5pPr marL="576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316664"/>
            <a:ext cx="719667" cy="541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fld id="{1D0B3D9B-BCC2-41AD-BD39-050635277652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60" y="6474555"/>
            <a:ext cx="700946" cy="225552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719667" y="6587336"/>
            <a:ext cx="10032000" cy="0"/>
          </a:xfrm>
          <a:prstGeom prst="line">
            <a:avLst/>
          </a:prstGeom>
          <a:ln w="9525" cap="rnd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6319777" y="1717332"/>
            <a:ext cx="5312780" cy="459933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44000">
              <a:lnSpc>
                <a:spcPct val="150000"/>
              </a:lnSpc>
              <a:spcBef>
                <a:spcPts val="200"/>
              </a:spcBef>
              <a:buNone/>
              <a:defRPr sz="1400">
                <a:solidFill>
                  <a:schemeClr val="tx1"/>
                </a:solidFill>
              </a:defRPr>
            </a:lvl1pPr>
            <a:lvl2pPr marL="144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tx1"/>
                </a:solidFill>
              </a:defRPr>
            </a:lvl2pPr>
            <a:lvl3pPr marL="288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tx1"/>
                </a:solidFill>
              </a:defRPr>
            </a:lvl3pPr>
            <a:lvl4pPr marL="432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tx1"/>
                </a:solidFill>
              </a:defRPr>
            </a:lvl4pPr>
            <a:lvl5pPr marL="576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-5752618" y="306001"/>
            <a:ext cx="5497976" cy="2568792"/>
            <a:chOff x="-5752618" y="306001"/>
            <a:chExt cx="5497976" cy="2568792"/>
          </a:xfrm>
        </p:grpSpPr>
        <p:sp>
          <p:nvSpPr>
            <p:cNvPr id="25" name="Subtitle 1"/>
            <p:cNvSpPr txBox="1">
              <a:spLocks/>
            </p:cNvSpPr>
            <p:nvPr userDrawn="1"/>
          </p:nvSpPr>
          <p:spPr>
            <a:xfrm>
              <a:off x="-1215340" y="306001"/>
              <a:ext cx="960698" cy="432000"/>
            </a:xfrm>
            <a:prstGeom prst="rect">
              <a:avLst/>
            </a:prstGeom>
          </p:spPr>
          <p:txBody>
            <a:bodyPr wrap="square" lIns="0" tIns="72000" rIns="0" bIns="3600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nl-NL" sz="1600" b="1" dirty="0">
                  <a:solidFill>
                    <a:schemeClr val="tx1"/>
                  </a:solidFill>
                </a:rPr>
                <a:t>fonts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Subtitle 1"/>
            <p:cNvSpPr txBox="1">
              <a:spLocks/>
            </p:cNvSpPr>
            <p:nvPr userDrawn="1"/>
          </p:nvSpPr>
          <p:spPr>
            <a:xfrm>
              <a:off x="-5752618" y="620807"/>
              <a:ext cx="5497975" cy="659221"/>
            </a:xfrm>
            <a:prstGeom prst="rect">
              <a:avLst/>
            </a:prstGeom>
          </p:spPr>
          <p:txBody>
            <a:bodyPr wrap="square" lIns="0" tIns="72000" rIns="0" bIns="3600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nl-NL" sz="2400" dirty="0">
                  <a:solidFill>
                    <a:schemeClr val="tx2"/>
                  </a:solidFill>
                </a:rPr>
                <a:t>ALL CAPS ARIAL HEADING 24PT</a:t>
              </a:r>
              <a:r>
                <a:rPr lang="nl-NL" sz="1600" dirty="0">
                  <a:solidFill>
                    <a:schemeClr val="tx2"/>
                  </a:solidFill>
                </a:rPr>
                <a:t> :  </a:t>
              </a:r>
              <a:r>
                <a:rPr lang="nl-NL" sz="1600" dirty="0" err="1">
                  <a:solidFill>
                    <a:schemeClr val="tx1"/>
                  </a:solidFill>
                </a:rPr>
                <a:t>Titles</a:t>
              </a:r>
              <a:endParaRPr lang="nl-NL" sz="1600" dirty="0">
                <a:solidFill>
                  <a:schemeClr val="tx1"/>
                </a:solidFill>
              </a:endParaRPr>
            </a:p>
            <a:p>
              <a:pPr algn="r"/>
              <a:r>
                <a:rPr lang="nl-NL" sz="1600" dirty="0" err="1">
                  <a:solidFill>
                    <a:schemeClr val="tx1"/>
                  </a:solidFill>
                </a:rPr>
                <a:t>Arial</a:t>
              </a:r>
              <a:r>
                <a:rPr lang="nl-NL" sz="1600" dirty="0">
                  <a:solidFill>
                    <a:schemeClr val="tx1"/>
                  </a:solidFill>
                </a:rPr>
                <a:t> Body</a:t>
              </a:r>
              <a:r>
                <a:rPr lang="nl-NL" sz="1600" baseline="0" dirty="0">
                  <a:solidFill>
                    <a:schemeClr val="tx1"/>
                  </a:solidFill>
                </a:rPr>
                <a:t> </a:t>
              </a:r>
              <a:r>
                <a:rPr lang="nl-NL" sz="1600" dirty="0">
                  <a:solidFill>
                    <a:schemeClr val="tx1"/>
                  </a:solidFill>
                </a:rPr>
                <a:t>14 </a:t>
              </a:r>
              <a:r>
                <a:rPr lang="nl-NL" sz="1600" dirty="0" err="1">
                  <a:solidFill>
                    <a:schemeClr val="tx1"/>
                  </a:solidFill>
                </a:rPr>
                <a:t>pt</a:t>
              </a:r>
              <a:r>
                <a:rPr lang="nl-NL" sz="1600" dirty="0">
                  <a:solidFill>
                    <a:schemeClr val="tx1"/>
                  </a:solidFill>
                </a:rPr>
                <a:t>  : </a:t>
              </a:r>
              <a:r>
                <a:rPr lang="nl-NL" sz="1600" baseline="0" dirty="0">
                  <a:solidFill>
                    <a:schemeClr val="tx1"/>
                  </a:solidFill>
                </a:rPr>
                <a:t>   </a:t>
              </a:r>
              <a:r>
                <a:rPr lang="nl-NL" sz="1600" dirty="0" err="1">
                  <a:solidFill>
                    <a:schemeClr val="tx1"/>
                  </a:solidFill>
                </a:rPr>
                <a:t>Text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grpSp>
          <p:nvGrpSpPr>
            <p:cNvPr id="27" name="Group 26"/>
            <p:cNvGrpSpPr/>
            <p:nvPr userDrawn="1"/>
          </p:nvGrpSpPr>
          <p:grpSpPr>
            <a:xfrm>
              <a:off x="-3199404" y="2167598"/>
              <a:ext cx="2944762" cy="707195"/>
              <a:chOff x="12589046" y="1751525"/>
              <a:chExt cx="2944762" cy="1238965"/>
            </a:xfrm>
          </p:grpSpPr>
          <p:sp>
            <p:nvSpPr>
              <p:cNvPr id="29" name="Rectangle 28"/>
              <p:cNvSpPr/>
              <p:nvPr userDrawn="1"/>
            </p:nvSpPr>
            <p:spPr>
              <a:xfrm>
                <a:off x="12589047" y="1751526"/>
                <a:ext cx="854271" cy="53035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dirty="0">
                    <a:solidFill>
                      <a:schemeClr val="bg1"/>
                    </a:solidFill>
                  </a:rPr>
                  <a:t>#b70a06</a:t>
                </a:r>
              </a:p>
            </p:txBody>
          </p:sp>
          <p:sp>
            <p:nvSpPr>
              <p:cNvPr id="30" name="Rectangle 29"/>
              <p:cNvSpPr/>
              <p:nvPr userDrawn="1"/>
            </p:nvSpPr>
            <p:spPr>
              <a:xfrm>
                <a:off x="13634292" y="1751525"/>
                <a:ext cx="854271" cy="530356"/>
              </a:xfrm>
              <a:prstGeom prst="rect">
                <a:avLst/>
              </a:prstGeom>
              <a:solidFill>
                <a:srgbClr val="7DC0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dirty="0">
                    <a:solidFill>
                      <a:schemeClr val="bg1"/>
                    </a:solidFill>
                  </a:rPr>
                  <a:t>#7dc0eb</a:t>
                </a:r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14679537" y="1756814"/>
                <a:ext cx="854271" cy="530356"/>
              </a:xfrm>
              <a:prstGeom prst="rect">
                <a:avLst/>
              </a:prstGeom>
              <a:solidFill>
                <a:srgbClr val="51BB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dirty="0">
                    <a:solidFill>
                      <a:schemeClr val="bg1"/>
                    </a:solidFill>
                  </a:rPr>
                  <a:t>#51bbb5</a:t>
                </a:r>
              </a:p>
            </p:txBody>
          </p:sp>
          <p:sp>
            <p:nvSpPr>
              <p:cNvPr id="32" name="Rectangle 31"/>
              <p:cNvSpPr/>
              <p:nvPr userDrawn="1"/>
            </p:nvSpPr>
            <p:spPr>
              <a:xfrm>
                <a:off x="12589046" y="2460134"/>
                <a:ext cx="854271" cy="530356"/>
              </a:xfrm>
              <a:prstGeom prst="rect">
                <a:avLst/>
              </a:prstGeom>
              <a:solidFill>
                <a:srgbClr val="A86D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dirty="0">
                    <a:solidFill>
                      <a:schemeClr val="bg1"/>
                    </a:solidFill>
                  </a:rPr>
                  <a:t>#a86dab</a:t>
                </a:r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13634292" y="2452706"/>
                <a:ext cx="854271" cy="530356"/>
              </a:xfrm>
              <a:prstGeom prst="rect">
                <a:avLst/>
              </a:prstGeom>
              <a:solidFill>
                <a:srgbClr val="FDC6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dirty="0">
                    <a:solidFill>
                      <a:schemeClr val="bg1"/>
                    </a:solidFill>
                  </a:rPr>
                  <a:t>#fdc652</a:t>
                </a:r>
              </a:p>
            </p:txBody>
          </p:sp>
          <p:sp>
            <p:nvSpPr>
              <p:cNvPr id="34" name="Rectangle 33"/>
              <p:cNvSpPr/>
              <p:nvPr userDrawn="1"/>
            </p:nvSpPr>
            <p:spPr>
              <a:xfrm>
                <a:off x="14679536" y="2452706"/>
                <a:ext cx="854271" cy="530356"/>
              </a:xfrm>
              <a:prstGeom prst="rect">
                <a:avLst/>
              </a:prstGeom>
              <a:solidFill>
                <a:srgbClr val="5757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>
                    <a:solidFill>
                      <a:schemeClr val="bg1"/>
                    </a:solidFill>
                  </a:rPr>
                  <a:t>#575757</a:t>
                </a:r>
                <a:endParaRPr lang="en-US" sz="11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8" name="Subtitle 1"/>
            <p:cNvSpPr txBox="1">
              <a:spLocks/>
            </p:cNvSpPr>
            <p:nvPr userDrawn="1"/>
          </p:nvSpPr>
          <p:spPr>
            <a:xfrm>
              <a:off x="-1215340" y="1717332"/>
              <a:ext cx="960698" cy="432000"/>
            </a:xfrm>
            <a:prstGeom prst="rect">
              <a:avLst/>
            </a:prstGeom>
          </p:spPr>
          <p:txBody>
            <a:bodyPr wrap="square" lIns="0" tIns="72000" rIns="0" bIns="3600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nl-NL" sz="1600" b="1" dirty="0" err="1">
                  <a:solidFill>
                    <a:schemeClr val="tx1"/>
                  </a:solidFill>
                </a:rPr>
                <a:t>colors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6096000" y="1333248"/>
            <a:ext cx="5376333" cy="2517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lIns="180000" tIns="72000" bIns="18000" anchor="ctr" anchorCtr="0">
            <a:noAutofit/>
          </a:bodyPr>
          <a:lstStyle>
            <a:lvl1pPr marL="0" indent="0">
              <a:lnSpc>
                <a:spcPts val="800"/>
              </a:lnSpc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6096000" y="1333248"/>
            <a:ext cx="0" cy="4983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93608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+ 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4562" y="808650"/>
            <a:ext cx="11348244" cy="432000"/>
          </a:xfrm>
          <a:prstGeom prst="rect">
            <a:avLst/>
          </a:prstGeom>
        </p:spPr>
        <p:txBody>
          <a:bodyPr wrap="square" lIns="0" tIns="72000" rIns="0" bIns="36000">
            <a:no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WRITE YOUR TITLE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1" y="498960"/>
            <a:ext cx="3282928" cy="2170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lIns="540000" tIns="32400" rIns="144000" bIns="18000" anchor="ctr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CLICK TO EDIT TITLE OF CHAPTER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74562" y="1334438"/>
            <a:ext cx="5312780" cy="250390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44000">
              <a:lnSpc>
                <a:spcPct val="150000"/>
              </a:lnSpc>
              <a:spcBef>
                <a:spcPts val="200"/>
              </a:spcBef>
              <a:buNone/>
              <a:defRPr sz="1400">
                <a:solidFill>
                  <a:schemeClr val="tx1"/>
                </a:solidFill>
              </a:defRPr>
            </a:lvl1pPr>
            <a:lvl2pPr marL="144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tx1"/>
                </a:solidFill>
              </a:defRPr>
            </a:lvl2pPr>
            <a:lvl3pPr marL="288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tx1"/>
                </a:solidFill>
              </a:defRPr>
            </a:lvl3pPr>
            <a:lvl4pPr marL="432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tx1"/>
                </a:solidFill>
              </a:defRPr>
            </a:lvl4pPr>
            <a:lvl5pPr marL="576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316664"/>
            <a:ext cx="719667" cy="541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fld id="{1D0B3D9B-BCC2-41AD-BD39-050635277652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60" y="6474555"/>
            <a:ext cx="700946" cy="225552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719667" y="6587336"/>
            <a:ext cx="10032000" cy="0"/>
          </a:xfrm>
          <a:prstGeom prst="line">
            <a:avLst/>
          </a:prstGeom>
          <a:ln w="9525" cap="rnd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0" y="4109013"/>
            <a:ext cx="12192001" cy="2207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6319777" y="1334438"/>
            <a:ext cx="5312780" cy="250390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44000">
              <a:lnSpc>
                <a:spcPct val="150000"/>
              </a:lnSpc>
              <a:spcBef>
                <a:spcPts val="200"/>
              </a:spcBef>
              <a:buNone/>
              <a:defRPr sz="1400">
                <a:solidFill>
                  <a:schemeClr val="tx1"/>
                </a:solidFill>
              </a:defRPr>
            </a:lvl1pPr>
            <a:lvl2pPr marL="144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tx1"/>
                </a:solidFill>
              </a:defRPr>
            </a:lvl2pPr>
            <a:lvl3pPr marL="288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tx1"/>
                </a:solidFill>
              </a:defRPr>
            </a:lvl3pPr>
            <a:lvl4pPr marL="432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tx1"/>
                </a:solidFill>
              </a:defRPr>
            </a:lvl4pPr>
            <a:lvl5pPr marL="576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900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ndscap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316664"/>
            <a:ext cx="719667" cy="541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fld id="{1D0B3D9B-BCC2-41AD-BD39-050635277652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60" y="6474555"/>
            <a:ext cx="700946" cy="225552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719667" y="6587336"/>
            <a:ext cx="10032000" cy="0"/>
          </a:xfrm>
          <a:prstGeom prst="line">
            <a:avLst/>
          </a:prstGeom>
          <a:ln w="9525" cap="rnd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4562" y="808650"/>
            <a:ext cx="11348244" cy="432000"/>
          </a:xfrm>
          <a:prstGeom prst="rect">
            <a:avLst/>
          </a:prstGeom>
        </p:spPr>
        <p:txBody>
          <a:bodyPr wrap="square" lIns="0" tIns="72000" rIns="0" bIns="36000">
            <a:no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WRITE YOUR TITLE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-1" y="498960"/>
            <a:ext cx="3282928" cy="2170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lIns="540000" tIns="32400" rIns="144000" bIns="18000" anchor="ctr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CLICK TO EDIT TITLE OF CHAPTER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474562" y="1334438"/>
            <a:ext cx="11348244" cy="176859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44000">
              <a:lnSpc>
                <a:spcPct val="150000"/>
              </a:lnSpc>
              <a:spcBef>
                <a:spcPts val="200"/>
              </a:spcBef>
              <a:buNone/>
              <a:defRPr sz="1400">
                <a:solidFill>
                  <a:schemeClr val="tx1"/>
                </a:solidFill>
              </a:defRPr>
            </a:lvl1pPr>
            <a:lvl2pPr marL="144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tx1"/>
                </a:solidFill>
              </a:defRPr>
            </a:lvl2pPr>
            <a:lvl3pPr marL="288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tx1"/>
                </a:solidFill>
              </a:defRPr>
            </a:lvl3pPr>
            <a:lvl4pPr marL="432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tx1"/>
                </a:solidFill>
              </a:defRPr>
            </a:lvl4pPr>
            <a:lvl5pPr marL="576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474562" y="3373702"/>
            <a:ext cx="11348244" cy="294296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44000">
              <a:lnSpc>
                <a:spcPct val="150000"/>
              </a:lnSpc>
              <a:spcBef>
                <a:spcPts val="200"/>
              </a:spcBef>
              <a:buNone/>
              <a:defRPr sz="1400">
                <a:solidFill>
                  <a:schemeClr val="tx1"/>
                </a:solidFill>
              </a:defRPr>
            </a:lvl1pPr>
            <a:lvl2pPr marL="144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tx1"/>
                </a:solidFill>
              </a:defRPr>
            </a:lvl2pPr>
            <a:lvl3pPr marL="288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tx1"/>
                </a:solidFill>
              </a:defRPr>
            </a:lvl3pPr>
            <a:lvl4pPr marL="432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tx1"/>
                </a:solidFill>
              </a:defRPr>
            </a:lvl4pPr>
            <a:lvl5pPr marL="576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420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am Members / Facul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31"/>
          <p:cNvSpPr>
            <a:spLocks noGrp="1"/>
          </p:cNvSpPr>
          <p:nvPr>
            <p:ph type="pic" idx="29" hasCustomPrompt="1"/>
          </p:nvPr>
        </p:nvSpPr>
        <p:spPr>
          <a:xfrm>
            <a:off x="7323185" y="1342326"/>
            <a:ext cx="1675785" cy="2081152"/>
          </a:xfrm>
          <a:custGeom>
            <a:avLst/>
            <a:gdLst>
              <a:gd name="connsiteX0" fmla="*/ 0 w 3854171"/>
              <a:gd name="connsiteY0" fmla="*/ 0 h 1222749"/>
              <a:gd name="connsiteX1" fmla="*/ 712087 w 3854171"/>
              <a:gd name="connsiteY1" fmla="*/ 0 h 1222749"/>
              <a:gd name="connsiteX2" fmla="*/ 1747558 w 3854171"/>
              <a:gd name="connsiteY2" fmla="*/ 0 h 1222749"/>
              <a:gd name="connsiteX3" fmla="*/ 2106613 w 3854171"/>
              <a:gd name="connsiteY3" fmla="*/ 0 h 1222749"/>
              <a:gd name="connsiteX4" fmla="*/ 3160087 w 3854171"/>
              <a:gd name="connsiteY4" fmla="*/ 0 h 1222749"/>
              <a:gd name="connsiteX5" fmla="*/ 3854171 w 3854171"/>
              <a:gd name="connsiteY5" fmla="*/ 0 h 1222749"/>
              <a:gd name="connsiteX6" fmla="*/ 3854171 w 3854171"/>
              <a:gd name="connsiteY6" fmla="*/ 1222749 h 1222749"/>
              <a:gd name="connsiteX7" fmla="*/ 3160087 w 3854171"/>
              <a:gd name="connsiteY7" fmla="*/ 1222749 h 1222749"/>
              <a:gd name="connsiteX8" fmla="*/ 3079463 w 3854171"/>
              <a:gd name="connsiteY8" fmla="*/ 1222749 h 1222749"/>
              <a:gd name="connsiteX9" fmla="*/ 2890923 w 3854171"/>
              <a:gd name="connsiteY9" fmla="*/ 1222749 h 1222749"/>
              <a:gd name="connsiteX10" fmla="*/ 2106613 w 3854171"/>
              <a:gd name="connsiteY10" fmla="*/ 1222749 h 1222749"/>
              <a:gd name="connsiteX11" fmla="*/ 2074866 w 3854171"/>
              <a:gd name="connsiteY11" fmla="*/ 1222749 h 1222749"/>
              <a:gd name="connsiteX12" fmla="*/ 1942812 w 3854171"/>
              <a:gd name="connsiteY12" fmla="*/ 1090695 h 1222749"/>
              <a:gd name="connsiteX13" fmla="*/ 1810758 w 3854171"/>
              <a:gd name="connsiteY13" fmla="*/ 1222749 h 1222749"/>
              <a:gd name="connsiteX14" fmla="*/ 1747558 w 3854171"/>
              <a:gd name="connsiteY14" fmla="*/ 1222749 h 1222749"/>
              <a:gd name="connsiteX15" fmla="*/ 972850 w 3854171"/>
              <a:gd name="connsiteY15" fmla="*/ 1222749 h 1222749"/>
              <a:gd name="connsiteX16" fmla="*/ 784310 w 3854171"/>
              <a:gd name="connsiteY16" fmla="*/ 1222749 h 1222749"/>
              <a:gd name="connsiteX17" fmla="*/ 712087 w 3854171"/>
              <a:gd name="connsiteY17" fmla="*/ 1222749 h 1222749"/>
              <a:gd name="connsiteX18" fmla="*/ 0 w 3854171"/>
              <a:gd name="connsiteY18" fmla="*/ 1222749 h 1222749"/>
              <a:gd name="connsiteX0" fmla="*/ 0 w 3854171"/>
              <a:gd name="connsiteY0" fmla="*/ 0 h 1222749"/>
              <a:gd name="connsiteX1" fmla="*/ 712087 w 3854171"/>
              <a:gd name="connsiteY1" fmla="*/ 0 h 1222749"/>
              <a:gd name="connsiteX2" fmla="*/ 1747558 w 3854171"/>
              <a:gd name="connsiteY2" fmla="*/ 0 h 1222749"/>
              <a:gd name="connsiteX3" fmla="*/ 2106613 w 3854171"/>
              <a:gd name="connsiteY3" fmla="*/ 0 h 1222749"/>
              <a:gd name="connsiteX4" fmla="*/ 3160087 w 3854171"/>
              <a:gd name="connsiteY4" fmla="*/ 0 h 1222749"/>
              <a:gd name="connsiteX5" fmla="*/ 3854171 w 3854171"/>
              <a:gd name="connsiteY5" fmla="*/ 0 h 1222749"/>
              <a:gd name="connsiteX6" fmla="*/ 3854171 w 3854171"/>
              <a:gd name="connsiteY6" fmla="*/ 1222749 h 1222749"/>
              <a:gd name="connsiteX7" fmla="*/ 3160087 w 3854171"/>
              <a:gd name="connsiteY7" fmla="*/ 1222749 h 1222749"/>
              <a:gd name="connsiteX8" fmla="*/ 3079463 w 3854171"/>
              <a:gd name="connsiteY8" fmla="*/ 1222749 h 1222749"/>
              <a:gd name="connsiteX9" fmla="*/ 2890923 w 3854171"/>
              <a:gd name="connsiteY9" fmla="*/ 1222749 h 1222749"/>
              <a:gd name="connsiteX10" fmla="*/ 2106613 w 3854171"/>
              <a:gd name="connsiteY10" fmla="*/ 1222749 h 1222749"/>
              <a:gd name="connsiteX11" fmla="*/ 2074866 w 3854171"/>
              <a:gd name="connsiteY11" fmla="*/ 1222749 h 1222749"/>
              <a:gd name="connsiteX12" fmla="*/ 1931066 w 3854171"/>
              <a:gd name="connsiteY12" fmla="*/ 1141205 h 1222749"/>
              <a:gd name="connsiteX13" fmla="*/ 1810758 w 3854171"/>
              <a:gd name="connsiteY13" fmla="*/ 1222749 h 1222749"/>
              <a:gd name="connsiteX14" fmla="*/ 1747558 w 3854171"/>
              <a:gd name="connsiteY14" fmla="*/ 1222749 h 1222749"/>
              <a:gd name="connsiteX15" fmla="*/ 972850 w 3854171"/>
              <a:gd name="connsiteY15" fmla="*/ 1222749 h 1222749"/>
              <a:gd name="connsiteX16" fmla="*/ 784310 w 3854171"/>
              <a:gd name="connsiteY16" fmla="*/ 1222749 h 1222749"/>
              <a:gd name="connsiteX17" fmla="*/ 712087 w 3854171"/>
              <a:gd name="connsiteY17" fmla="*/ 1222749 h 1222749"/>
              <a:gd name="connsiteX18" fmla="*/ 0 w 3854171"/>
              <a:gd name="connsiteY18" fmla="*/ 1222749 h 1222749"/>
              <a:gd name="connsiteX19" fmla="*/ 0 w 3854171"/>
              <a:gd name="connsiteY19" fmla="*/ 0 h 1222749"/>
              <a:gd name="connsiteX0" fmla="*/ 0 w 3854171"/>
              <a:gd name="connsiteY0" fmla="*/ 0 h 1222749"/>
              <a:gd name="connsiteX1" fmla="*/ 712087 w 3854171"/>
              <a:gd name="connsiteY1" fmla="*/ 0 h 1222749"/>
              <a:gd name="connsiteX2" fmla="*/ 1747558 w 3854171"/>
              <a:gd name="connsiteY2" fmla="*/ 0 h 1222749"/>
              <a:gd name="connsiteX3" fmla="*/ 2106613 w 3854171"/>
              <a:gd name="connsiteY3" fmla="*/ 0 h 1222749"/>
              <a:gd name="connsiteX4" fmla="*/ 3160087 w 3854171"/>
              <a:gd name="connsiteY4" fmla="*/ 0 h 1222749"/>
              <a:gd name="connsiteX5" fmla="*/ 3854171 w 3854171"/>
              <a:gd name="connsiteY5" fmla="*/ 0 h 1222749"/>
              <a:gd name="connsiteX6" fmla="*/ 3854171 w 3854171"/>
              <a:gd name="connsiteY6" fmla="*/ 1222749 h 1222749"/>
              <a:gd name="connsiteX7" fmla="*/ 3160087 w 3854171"/>
              <a:gd name="connsiteY7" fmla="*/ 1222749 h 1222749"/>
              <a:gd name="connsiteX8" fmla="*/ 3079463 w 3854171"/>
              <a:gd name="connsiteY8" fmla="*/ 1222749 h 1222749"/>
              <a:gd name="connsiteX9" fmla="*/ 2890923 w 3854171"/>
              <a:gd name="connsiteY9" fmla="*/ 1222749 h 1222749"/>
              <a:gd name="connsiteX10" fmla="*/ 2106613 w 3854171"/>
              <a:gd name="connsiteY10" fmla="*/ 1222749 h 1222749"/>
              <a:gd name="connsiteX11" fmla="*/ 2074866 w 3854171"/>
              <a:gd name="connsiteY11" fmla="*/ 1222749 h 1222749"/>
              <a:gd name="connsiteX12" fmla="*/ 1967013 w 3854171"/>
              <a:gd name="connsiteY12" fmla="*/ 1159572 h 1222749"/>
              <a:gd name="connsiteX13" fmla="*/ 1810758 w 3854171"/>
              <a:gd name="connsiteY13" fmla="*/ 1222749 h 1222749"/>
              <a:gd name="connsiteX14" fmla="*/ 1747558 w 3854171"/>
              <a:gd name="connsiteY14" fmla="*/ 1222749 h 1222749"/>
              <a:gd name="connsiteX15" fmla="*/ 972850 w 3854171"/>
              <a:gd name="connsiteY15" fmla="*/ 1222749 h 1222749"/>
              <a:gd name="connsiteX16" fmla="*/ 784310 w 3854171"/>
              <a:gd name="connsiteY16" fmla="*/ 1222749 h 1222749"/>
              <a:gd name="connsiteX17" fmla="*/ 712087 w 3854171"/>
              <a:gd name="connsiteY17" fmla="*/ 1222749 h 1222749"/>
              <a:gd name="connsiteX18" fmla="*/ 0 w 3854171"/>
              <a:gd name="connsiteY18" fmla="*/ 1222749 h 1222749"/>
              <a:gd name="connsiteX19" fmla="*/ 0 w 3854171"/>
              <a:gd name="connsiteY19" fmla="*/ 0 h 122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54171" h="1222749">
                <a:moveTo>
                  <a:pt x="0" y="0"/>
                </a:moveTo>
                <a:lnTo>
                  <a:pt x="712087" y="0"/>
                </a:lnTo>
                <a:lnTo>
                  <a:pt x="1747558" y="0"/>
                </a:lnTo>
                <a:lnTo>
                  <a:pt x="2106613" y="0"/>
                </a:lnTo>
                <a:lnTo>
                  <a:pt x="3160087" y="0"/>
                </a:lnTo>
                <a:lnTo>
                  <a:pt x="3854171" y="0"/>
                </a:lnTo>
                <a:lnTo>
                  <a:pt x="3854171" y="1222749"/>
                </a:lnTo>
                <a:lnTo>
                  <a:pt x="3160087" y="1222749"/>
                </a:lnTo>
                <a:lnTo>
                  <a:pt x="3079463" y="1222749"/>
                </a:lnTo>
                <a:lnTo>
                  <a:pt x="2890923" y="1222749"/>
                </a:lnTo>
                <a:lnTo>
                  <a:pt x="2106613" y="1222749"/>
                </a:lnTo>
                <a:lnTo>
                  <a:pt x="2074866" y="1222749"/>
                </a:lnTo>
                <a:lnTo>
                  <a:pt x="1967013" y="1159572"/>
                </a:lnTo>
                <a:lnTo>
                  <a:pt x="1810758" y="1222749"/>
                </a:lnTo>
                <a:lnTo>
                  <a:pt x="1747558" y="1222749"/>
                </a:lnTo>
                <a:lnTo>
                  <a:pt x="972850" y="1222749"/>
                </a:lnTo>
                <a:lnTo>
                  <a:pt x="784310" y="1222749"/>
                </a:lnTo>
                <a:lnTo>
                  <a:pt x="712087" y="1222749"/>
                </a:lnTo>
                <a:lnTo>
                  <a:pt x="0" y="1222749"/>
                </a:lnTo>
                <a:lnTo>
                  <a:pt x="0" y="0"/>
                </a:lnTo>
                <a:close/>
              </a:path>
            </a:pathLst>
          </a:custGeom>
          <a:noFill/>
          <a:ln cap="rnd">
            <a:solidFill>
              <a:schemeClr val="tx2"/>
            </a:solidFill>
            <a:prstDash val="sysDot"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Photo faculty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6416141" y="1358944"/>
            <a:ext cx="3489874" cy="2379475"/>
          </a:xfrm>
          <a:prstGeom prst="rect">
            <a:avLst/>
          </a:prstGeom>
          <a:noFill/>
          <a:ln w="63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4562" y="808650"/>
            <a:ext cx="11348244" cy="432000"/>
          </a:xfrm>
          <a:prstGeom prst="rect">
            <a:avLst/>
          </a:prstGeom>
        </p:spPr>
        <p:txBody>
          <a:bodyPr wrap="square" lIns="0" tIns="72000" rIns="0" bIns="36000">
            <a:no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WRITE YOUR TITLE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1" y="498960"/>
            <a:ext cx="3282928" cy="2170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lIns="540000" tIns="32400" rIns="144000" bIns="18000" anchor="ctr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CLICK TO EDIT TITLE OF CHAPTER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316664"/>
            <a:ext cx="719667" cy="541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fld id="{1D0B3D9B-BCC2-41AD-BD39-050635277652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60" y="6474555"/>
            <a:ext cx="700946" cy="225552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719667" y="6587336"/>
            <a:ext cx="10032000" cy="0"/>
          </a:xfrm>
          <a:prstGeom prst="line">
            <a:avLst/>
          </a:prstGeom>
          <a:ln w="9525" cap="rnd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2057076" y="3982306"/>
            <a:ext cx="3489772" cy="2334356"/>
          </a:xfrm>
          <a:prstGeom prst="rect">
            <a:avLst/>
          </a:prstGeom>
          <a:solidFill>
            <a:schemeClr val="bg1"/>
          </a:solidFill>
        </p:spPr>
        <p:txBody>
          <a:bodyPr lIns="216000" tIns="144000" rIns="216000" bIns="180000" anchor="t"/>
          <a:lstStyle>
            <a:lvl1pPr marL="0" indent="0">
              <a:lnSpc>
                <a:spcPct val="130000"/>
              </a:lnSpc>
              <a:buNone/>
              <a:defRPr sz="11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Description of team member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2056975" y="3428998"/>
            <a:ext cx="3489772" cy="303901"/>
          </a:xfrm>
          <a:prstGeom prst="rect">
            <a:avLst/>
          </a:prstGeom>
          <a:solidFill>
            <a:schemeClr val="bg1"/>
          </a:solidFill>
        </p:spPr>
        <p:txBody>
          <a:bodyPr wrap="none" lIns="144000" tIns="72000" rIns="144000" bIns="0" anchor="t"/>
          <a:lstStyle>
            <a:lvl1pPr marL="0" indent="0">
              <a:spcBef>
                <a:spcPts val="0"/>
              </a:spcBef>
              <a:buNone/>
              <a:defRPr sz="13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 Team Member</a:t>
            </a:r>
          </a:p>
        </p:txBody>
      </p:sp>
      <p:sp>
        <p:nvSpPr>
          <p:cNvPr id="15" name="Picture Placeholder 31"/>
          <p:cNvSpPr>
            <a:spLocks noGrp="1"/>
          </p:cNvSpPr>
          <p:nvPr>
            <p:ph type="pic" idx="17" hasCustomPrompt="1"/>
          </p:nvPr>
        </p:nvSpPr>
        <p:spPr>
          <a:xfrm>
            <a:off x="2963917" y="1342326"/>
            <a:ext cx="1675785" cy="2081152"/>
          </a:xfrm>
          <a:custGeom>
            <a:avLst/>
            <a:gdLst>
              <a:gd name="connsiteX0" fmla="*/ 0 w 3854171"/>
              <a:gd name="connsiteY0" fmla="*/ 0 h 1222749"/>
              <a:gd name="connsiteX1" fmla="*/ 712087 w 3854171"/>
              <a:gd name="connsiteY1" fmla="*/ 0 h 1222749"/>
              <a:gd name="connsiteX2" fmla="*/ 1747558 w 3854171"/>
              <a:gd name="connsiteY2" fmla="*/ 0 h 1222749"/>
              <a:gd name="connsiteX3" fmla="*/ 2106613 w 3854171"/>
              <a:gd name="connsiteY3" fmla="*/ 0 h 1222749"/>
              <a:gd name="connsiteX4" fmla="*/ 3160087 w 3854171"/>
              <a:gd name="connsiteY4" fmla="*/ 0 h 1222749"/>
              <a:gd name="connsiteX5" fmla="*/ 3854171 w 3854171"/>
              <a:gd name="connsiteY5" fmla="*/ 0 h 1222749"/>
              <a:gd name="connsiteX6" fmla="*/ 3854171 w 3854171"/>
              <a:gd name="connsiteY6" fmla="*/ 1222749 h 1222749"/>
              <a:gd name="connsiteX7" fmla="*/ 3160087 w 3854171"/>
              <a:gd name="connsiteY7" fmla="*/ 1222749 h 1222749"/>
              <a:gd name="connsiteX8" fmla="*/ 3079463 w 3854171"/>
              <a:gd name="connsiteY8" fmla="*/ 1222749 h 1222749"/>
              <a:gd name="connsiteX9" fmla="*/ 2890923 w 3854171"/>
              <a:gd name="connsiteY9" fmla="*/ 1222749 h 1222749"/>
              <a:gd name="connsiteX10" fmla="*/ 2106613 w 3854171"/>
              <a:gd name="connsiteY10" fmla="*/ 1222749 h 1222749"/>
              <a:gd name="connsiteX11" fmla="*/ 2074866 w 3854171"/>
              <a:gd name="connsiteY11" fmla="*/ 1222749 h 1222749"/>
              <a:gd name="connsiteX12" fmla="*/ 1942812 w 3854171"/>
              <a:gd name="connsiteY12" fmla="*/ 1090695 h 1222749"/>
              <a:gd name="connsiteX13" fmla="*/ 1810758 w 3854171"/>
              <a:gd name="connsiteY13" fmla="*/ 1222749 h 1222749"/>
              <a:gd name="connsiteX14" fmla="*/ 1747558 w 3854171"/>
              <a:gd name="connsiteY14" fmla="*/ 1222749 h 1222749"/>
              <a:gd name="connsiteX15" fmla="*/ 972850 w 3854171"/>
              <a:gd name="connsiteY15" fmla="*/ 1222749 h 1222749"/>
              <a:gd name="connsiteX16" fmla="*/ 784310 w 3854171"/>
              <a:gd name="connsiteY16" fmla="*/ 1222749 h 1222749"/>
              <a:gd name="connsiteX17" fmla="*/ 712087 w 3854171"/>
              <a:gd name="connsiteY17" fmla="*/ 1222749 h 1222749"/>
              <a:gd name="connsiteX18" fmla="*/ 0 w 3854171"/>
              <a:gd name="connsiteY18" fmla="*/ 1222749 h 1222749"/>
              <a:gd name="connsiteX0" fmla="*/ 0 w 3854171"/>
              <a:gd name="connsiteY0" fmla="*/ 0 h 1222749"/>
              <a:gd name="connsiteX1" fmla="*/ 712087 w 3854171"/>
              <a:gd name="connsiteY1" fmla="*/ 0 h 1222749"/>
              <a:gd name="connsiteX2" fmla="*/ 1747558 w 3854171"/>
              <a:gd name="connsiteY2" fmla="*/ 0 h 1222749"/>
              <a:gd name="connsiteX3" fmla="*/ 2106613 w 3854171"/>
              <a:gd name="connsiteY3" fmla="*/ 0 h 1222749"/>
              <a:gd name="connsiteX4" fmla="*/ 3160087 w 3854171"/>
              <a:gd name="connsiteY4" fmla="*/ 0 h 1222749"/>
              <a:gd name="connsiteX5" fmla="*/ 3854171 w 3854171"/>
              <a:gd name="connsiteY5" fmla="*/ 0 h 1222749"/>
              <a:gd name="connsiteX6" fmla="*/ 3854171 w 3854171"/>
              <a:gd name="connsiteY6" fmla="*/ 1222749 h 1222749"/>
              <a:gd name="connsiteX7" fmla="*/ 3160087 w 3854171"/>
              <a:gd name="connsiteY7" fmla="*/ 1222749 h 1222749"/>
              <a:gd name="connsiteX8" fmla="*/ 3079463 w 3854171"/>
              <a:gd name="connsiteY8" fmla="*/ 1222749 h 1222749"/>
              <a:gd name="connsiteX9" fmla="*/ 2890923 w 3854171"/>
              <a:gd name="connsiteY9" fmla="*/ 1222749 h 1222749"/>
              <a:gd name="connsiteX10" fmla="*/ 2106613 w 3854171"/>
              <a:gd name="connsiteY10" fmla="*/ 1222749 h 1222749"/>
              <a:gd name="connsiteX11" fmla="*/ 2074866 w 3854171"/>
              <a:gd name="connsiteY11" fmla="*/ 1222749 h 1222749"/>
              <a:gd name="connsiteX12" fmla="*/ 1931066 w 3854171"/>
              <a:gd name="connsiteY12" fmla="*/ 1141205 h 1222749"/>
              <a:gd name="connsiteX13" fmla="*/ 1810758 w 3854171"/>
              <a:gd name="connsiteY13" fmla="*/ 1222749 h 1222749"/>
              <a:gd name="connsiteX14" fmla="*/ 1747558 w 3854171"/>
              <a:gd name="connsiteY14" fmla="*/ 1222749 h 1222749"/>
              <a:gd name="connsiteX15" fmla="*/ 972850 w 3854171"/>
              <a:gd name="connsiteY15" fmla="*/ 1222749 h 1222749"/>
              <a:gd name="connsiteX16" fmla="*/ 784310 w 3854171"/>
              <a:gd name="connsiteY16" fmla="*/ 1222749 h 1222749"/>
              <a:gd name="connsiteX17" fmla="*/ 712087 w 3854171"/>
              <a:gd name="connsiteY17" fmla="*/ 1222749 h 1222749"/>
              <a:gd name="connsiteX18" fmla="*/ 0 w 3854171"/>
              <a:gd name="connsiteY18" fmla="*/ 1222749 h 1222749"/>
              <a:gd name="connsiteX19" fmla="*/ 0 w 3854171"/>
              <a:gd name="connsiteY19" fmla="*/ 0 h 1222749"/>
              <a:gd name="connsiteX0" fmla="*/ 0 w 3854171"/>
              <a:gd name="connsiteY0" fmla="*/ 0 h 1222749"/>
              <a:gd name="connsiteX1" fmla="*/ 712087 w 3854171"/>
              <a:gd name="connsiteY1" fmla="*/ 0 h 1222749"/>
              <a:gd name="connsiteX2" fmla="*/ 1747558 w 3854171"/>
              <a:gd name="connsiteY2" fmla="*/ 0 h 1222749"/>
              <a:gd name="connsiteX3" fmla="*/ 2106613 w 3854171"/>
              <a:gd name="connsiteY3" fmla="*/ 0 h 1222749"/>
              <a:gd name="connsiteX4" fmla="*/ 3160087 w 3854171"/>
              <a:gd name="connsiteY4" fmla="*/ 0 h 1222749"/>
              <a:gd name="connsiteX5" fmla="*/ 3854171 w 3854171"/>
              <a:gd name="connsiteY5" fmla="*/ 0 h 1222749"/>
              <a:gd name="connsiteX6" fmla="*/ 3854171 w 3854171"/>
              <a:gd name="connsiteY6" fmla="*/ 1222749 h 1222749"/>
              <a:gd name="connsiteX7" fmla="*/ 3160087 w 3854171"/>
              <a:gd name="connsiteY7" fmla="*/ 1222749 h 1222749"/>
              <a:gd name="connsiteX8" fmla="*/ 3079463 w 3854171"/>
              <a:gd name="connsiteY8" fmla="*/ 1222749 h 1222749"/>
              <a:gd name="connsiteX9" fmla="*/ 2890923 w 3854171"/>
              <a:gd name="connsiteY9" fmla="*/ 1222749 h 1222749"/>
              <a:gd name="connsiteX10" fmla="*/ 2106613 w 3854171"/>
              <a:gd name="connsiteY10" fmla="*/ 1222749 h 1222749"/>
              <a:gd name="connsiteX11" fmla="*/ 2074866 w 3854171"/>
              <a:gd name="connsiteY11" fmla="*/ 1222749 h 1222749"/>
              <a:gd name="connsiteX12" fmla="*/ 1967013 w 3854171"/>
              <a:gd name="connsiteY12" fmla="*/ 1159572 h 1222749"/>
              <a:gd name="connsiteX13" fmla="*/ 1810758 w 3854171"/>
              <a:gd name="connsiteY13" fmla="*/ 1222749 h 1222749"/>
              <a:gd name="connsiteX14" fmla="*/ 1747558 w 3854171"/>
              <a:gd name="connsiteY14" fmla="*/ 1222749 h 1222749"/>
              <a:gd name="connsiteX15" fmla="*/ 972850 w 3854171"/>
              <a:gd name="connsiteY15" fmla="*/ 1222749 h 1222749"/>
              <a:gd name="connsiteX16" fmla="*/ 784310 w 3854171"/>
              <a:gd name="connsiteY16" fmla="*/ 1222749 h 1222749"/>
              <a:gd name="connsiteX17" fmla="*/ 712087 w 3854171"/>
              <a:gd name="connsiteY17" fmla="*/ 1222749 h 1222749"/>
              <a:gd name="connsiteX18" fmla="*/ 0 w 3854171"/>
              <a:gd name="connsiteY18" fmla="*/ 1222749 h 1222749"/>
              <a:gd name="connsiteX19" fmla="*/ 0 w 3854171"/>
              <a:gd name="connsiteY19" fmla="*/ 0 h 122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54171" h="1222749">
                <a:moveTo>
                  <a:pt x="0" y="0"/>
                </a:moveTo>
                <a:lnTo>
                  <a:pt x="712087" y="0"/>
                </a:lnTo>
                <a:lnTo>
                  <a:pt x="1747558" y="0"/>
                </a:lnTo>
                <a:lnTo>
                  <a:pt x="2106613" y="0"/>
                </a:lnTo>
                <a:lnTo>
                  <a:pt x="3160087" y="0"/>
                </a:lnTo>
                <a:lnTo>
                  <a:pt x="3854171" y="0"/>
                </a:lnTo>
                <a:lnTo>
                  <a:pt x="3854171" y="1222749"/>
                </a:lnTo>
                <a:lnTo>
                  <a:pt x="3160087" y="1222749"/>
                </a:lnTo>
                <a:lnTo>
                  <a:pt x="3079463" y="1222749"/>
                </a:lnTo>
                <a:lnTo>
                  <a:pt x="2890923" y="1222749"/>
                </a:lnTo>
                <a:lnTo>
                  <a:pt x="2106613" y="1222749"/>
                </a:lnTo>
                <a:lnTo>
                  <a:pt x="2074866" y="1222749"/>
                </a:lnTo>
                <a:lnTo>
                  <a:pt x="1967013" y="1159572"/>
                </a:lnTo>
                <a:lnTo>
                  <a:pt x="1810758" y="1222749"/>
                </a:lnTo>
                <a:lnTo>
                  <a:pt x="1747558" y="1222749"/>
                </a:lnTo>
                <a:lnTo>
                  <a:pt x="972850" y="1222749"/>
                </a:lnTo>
                <a:lnTo>
                  <a:pt x="784310" y="1222749"/>
                </a:lnTo>
                <a:lnTo>
                  <a:pt x="712087" y="1222749"/>
                </a:lnTo>
                <a:lnTo>
                  <a:pt x="0" y="1222749"/>
                </a:lnTo>
                <a:lnTo>
                  <a:pt x="0" y="0"/>
                </a:lnTo>
                <a:close/>
              </a:path>
            </a:pathLst>
          </a:custGeom>
          <a:noFill/>
          <a:ln cap="rnd">
            <a:solidFill>
              <a:schemeClr val="tx2"/>
            </a:solidFill>
            <a:prstDash val="sysDot"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Photo faculty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6421274" y="3982306"/>
            <a:ext cx="3489772" cy="2334356"/>
          </a:xfrm>
          <a:prstGeom prst="rect">
            <a:avLst/>
          </a:prstGeom>
          <a:solidFill>
            <a:schemeClr val="bg1"/>
          </a:solidFill>
        </p:spPr>
        <p:txBody>
          <a:bodyPr lIns="216000" tIns="144000" rIns="216000" bIns="180000" anchor="t"/>
          <a:lstStyle>
            <a:lvl1pPr marL="0" indent="0">
              <a:lnSpc>
                <a:spcPct val="130000"/>
              </a:lnSpc>
              <a:buNone/>
              <a:defRPr sz="11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Description of team member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6421173" y="3428998"/>
            <a:ext cx="3489772" cy="303901"/>
          </a:xfrm>
          <a:prstGeom prst="rect">
            <a:avLst/>
          </a:prstGeom>
          <a:solidFill>
            <a:schemeClr val="bg1"/>
          </a:solidFill>
        </p:spPr>
        <p:txBody>
          <a:bodyPr wrap="none" lIns="144000" tIns="72000" rIns="144000" bIns="0" anchor="t"/>
          <a:lstStyle>
            <a:lvl1pPr marL="0" indent="0">
              <a:spcBef>
                <a:spcPts val="0"/>
              </a:spcBef>
              <a:buNone/>
              <a:defRPr sz="13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 Team Member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2056975" y="3732899"/>
            <a:ext cx="3489772" cy="266021"/>
          </a:xfrm>
          <a:prstGeom prst="rect">
            <a:avLst/>
          </a:prstGeom>
          <a:solidFill>
            <a:schemeClr val="tx2"/>
          </a:solidFill>
        </p:spPr>
        <p:txBody>
          <a:bodyPr wrap="none" lIns="144000" tIns="72000" rIns="144000" bIns="0" anchor="t"/>
          <a:lstStyle>
            <a:lvl1pPr marL="0" indent="0">
              <a:spcBef>
                <a:spcPts val="0"/>
              </a:spcBef>
              <a:buNone/>
              <a:defRPr sz="11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FUNCTION TEAM MEMBER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6421173" y="3732899"/>
            <a:ext cx="3489772" cy="246551"/>
          </a:xfrm>
          <a:prstGeom prst="rect">
            <a:avLst/>
          </a:prstGeom>
          <a:solidFill>
            <a:schemeClr val="tx2"/>
          </a:solidFill>
        </p:spPr>
        <p:txBody>
          <a:bodyPr wrap="none" lIns="144000" tIns="72000" rIns="144000" bIns="0" anchor="t"/>
          <a:lstStyle>
            <a:lvl1pPr marL="0" indent="0">
              <a:spcBef>
                <a:spcPts val="0"/>
              </a:spcBef>
              <a:buNone/>
              <a:defRPr sz="11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FUNCTION TEAM MEMBER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2056873" y="1358944"/>
            <a:ext cx="3489874" cy="2379475"/>
          </a:xfrm>
          <a:prstGeom prst="rect">
            <a:avLst/>
          </a:prstGeom>
          <a:noFill/>
          <a:ln w="63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03507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Members / Facul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4670858" y="1358944"/>
            <a:ext cx="2951920" cy="2379475"/>
          </a:xfrm>
          <a:prstGeom prst="rect">
            <a:avLst/>
          </a:prstGeom>
          <a:noFill/>
          <a:ln w="63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31"/>
          <p:cNvSpPr>
            <a:spLocks noGrp="1"/>
          </p:cNvSpPr>
          <p:nvPr>
            <p:ph type="pic" idx="30" hasCustomPrompt="1"/>
          </p:nvPr>
        </p:nvSpPr>
        <p:spPr>
          <a:xfrm>
            <a:off x="5280175" y="1358945"/>
            <a:ext cx="1733285" cy="2064533"/>
          </a:xfrm>
          <a:custGeom>
            <a:avLst/>
            <a:gdLst>
              <a:gd name="connsiteX0" fmla="*/ 0 w 3854171"/>
              <a:gd name="connsiteY0" fmla="*/ 0 h 1222749"/>
              <a:gd name="connsiteX1" fmla="*/ 712087 w 3854171"/>
              <a:gd name="connsiteY1" fmla="*/ 0 h 1222749"/>
              <a:gd name="connsiteX2" fmla="*/ 1747558 w 3854171"/>
              <a:gd name="connsiteY2" fmla="*/ 0 h 1222749"/>
              <a:gd name="connsiteX3" fmla="*/ 2106613 w 3854171"/>
              <a:gd name="connsiteY3" fmla="*/ 0 h 1222749"/>
              <a:gd name="connsiteX4" fmla="*/ 3160087 w 3854171"/>
              <a:gd name="connsiteY4" fmla="*/ 0 h 1222749"/>
              <a:gd name="connsiteX5" fmla="*/ 3854171 w 3854171"/>
              <a:gd name="connsiteY5" fmla="*/ 0 h 1222749"/>
              <a:gd name="connsiteX6" fmla="*/ 3854171 w 3854171"/>
              <a:gd name="connsiteY6" fmla="*/ 1222749 h 1222749"/>
              <a:gd name="connsiteX7" fmla="*/ 3160087 w 3854171"/>
              <a:gd name="connsiteY7" fmla="*/ 1222749 h 1222749"/>
              <a:gd name="connsiteX8" fmla="*/ 3079463 w 3854171"/>
              <a:gd name="connsiteY8" fmla="*/ 1222749 h 1222749"/>
              <a:gd name="connsiteX9" fmla="*/ 2890923 w 3854171"/>
              <a:gd name="connsiteY9" fmla="*/ 1222749 h 1222749"/>
              <a:gd name="connsiteX10" fmla="*/ 2106613 w 3854171"/>
              <a:gd name="connsiteY10" fmla="*/ 1222749 h 1222749"/>
              <a:gd name="connsiteX11" fmla="*/ 2074866 w 3854171"/>
              <a:gd name="connsiteY11" fmla="*/ 1222749 h 1222749"/>
              <a:gd name="connsiteX12" fmla="*/ 1942812 w 3854171"/>
              <a:gd name="connsiteY12" fmla="*/ 1090695 h 1222749"/>
              <a:gd name="connsiteX13" fmla="*/ 1810758 w 3854171"/>
              <a:gd name="connsiteY13" fmla="*/ 1222749 h 1222749"/>
              <a:gd name="connsiteX14" fmla="*/ 1747558 w 3854171"/>
              <a:gd name="connsiteY14" fmla="*/ 1222749 h 1222749"/>
              <a:gd name="connsiteX15" fmla="*/ 972850 w 3854171"/>
              <a:gd name="connsiteY15" fmla="*/ 1222749 h 1222749"/>
              <a:gd name="connsiteX16" fmla="*/ 784310 w 3854171"/>
              <a:gd name="connsiteY16" fmla="*/ 1222749 h 1222749"/>
              <a:gd name="connsiteX17" fmla="*/ 712087 w 3854171"/>
              <a:gd name="connsiteY17" fmla="*/ 1222749 h 1222749"/>
              <a:gd name="connsiteX18" fmla="*/ 0 w 3854171"/>
              <a:gd name="connsiteY18" fmla="*/ 1222749 h 1222749"/>
              <a:gd name="connsiteX0" fmla="*/ 0 w 3854171"/>
              <a:gd name="connsiteY0" fmla="*/ 0 h 1222749"/>
              <a:gd name="connsiteX1" fmla="*/ 712087 w 3854171"/>
              <a:gd name="connsiteY1" fmla="*/ 0 h 1222749"/>
              <a:gd name="connsiteX2" fmla="*/ 1747558 w 3854171"/>
              <a:gd name="connsiteY2" fmla="*/ 0 h 1222749"/>
              <a:gd name="connsiteX3" fmla="*/ 2106613 w 3854171"/>
              <a:gd name="connsiteY3" fmla="*/ 0 h 1222749"/>
              <a:gd name="connsiteX4" fmla="*/ 3160087 w 3854171"/>
              <a:gd name="connsiteY4" fmla="*/ 0 h 1222749"/>
              <a:gd name="connsiteX5" fmla="*/ 3854171 w 3854171"/>
              <a:gd name="connsiteY5" fmla="*/ 0 h 1222749"/>
              <a:gd name="connsiteX6" fmla="*/ 3854171 w 3854171"/>
              <a:gd name="connsiteY6" fmla="*/ 1222749 h 1222749"/>
              <a:gd name="connsiteX7" fmla="*/ 3160087 w 3854171"/>
              <a:gd name="connsiteY7" fmla="*/ 1222749 h 1222749"/>
              <a:gd name="connsiteX8" fmla="*/ 3079463 w 3854171"/>
              <a:gd name="connsiteY8" fmla="*/ 1222749 h 1222749"/>
              <a:gd name="connsiteX9" fmla="*/ 2890923 w 3854171"/>
              <a:gd name="connsiteY9" fmla="*/ 1222749 h 1222749"/>
              <a:gd name="connsiteX10" fmla="*/ 2106613 w 3854171"/>
              <a:gd name="connsiteY10" fmla="*/ 1222749 h 1222749"/>
              <a:gd name="connsiteX11" fmla="*/ 2074866 w 3854171"/>
              <a:gd name="connsiteY11" fmla="*/ 1222749 h 1222749"/>
              <a:gd name="connsiteX12" fmla="*/ 1931066 w 3854171"/>
              <a:gd name="connsiteY12" fmla="*/ 1141205 h 1222749"/>
              <a:gd name="connsiteX13" fmla="*/ 1810758 w 3854171"/>
              <a:gd name="connsiteY13" fmla="*/ 1222749 h 1222749"/>
              <a:gd name="connsiteX14" fmla="*/ 1747558 w 3854171"/>
              <a:gd name="connsiteY14" fmla="*/ 1222749 h 1222749"/>
              <a:gd name="connsiteX15" fmla="*/ 972850 w 3854171"/>
              <a:gd name="connsiteY15" fmla="*/ 1222749 h 1222749"/>
              <a:gd name="connsiteX16" fmla="*/ 784310 w 3854171"/>
              <a:gd name="connsiteY16" fmla="*/ 1222749 h 1222749"/>
              <a:gd name="connsiteX17" fmla="*/ 712087 w 3854171"/>
              <a:gd name="connsiteY17" fmla="*/ 1222749 h 1222749"/>
              <a:gd name="connsiteX18" fmla="*/ 0 w 3854171"/>
              <a:gd name="connsiteY18" fmla="*/ 1222749 h 1222749"/>
              <a:gd name="connsiteX19" fmla="*/ 0 w 3854171"/>
              <a:gd name="connsiteY19" fmla="*/ 0 h 1222749"/>
              <a:gd name="connsiteX0" fmla="*/ 0 w 3854171"/>
              <a:gd name="connsiteY0" fmla="*/ 0 h 1222749"/>
              <a:gd name="connsiteX1" fmla="*/ 712087 w 3854171"/>
              <a:gd name="connsiteY1" fmla="*/ 0 h 1222749"/>
              <a:gd name="connsiteX2" fmla="*/ 1747558 w 3854171"/>
              <a:gd name="connsiteY2" fmla="*/ 0 h 1222749"/>
              <a:gd name="connsiteX3" fmla="*/ 2106613 w 3854171"/>
              <a:gd name="connsiteY3" fmla="*/ 0 h 1222749"/>
              <a:gd name="connsiteX4" fmla="*/ 3160087 w 3854171"/>
              <a:gd name="connsiteY4" fmla="*/ 0 h 1222749"/>
              <a:gd name="connsiteX5" fmla="*/ 3854171 w 3854171"/>
              <a:gd name="connsiteY5" fmla="*/ 0 h 1222749"/>
              <a:gd name="connsiteX6" fmla="*/ 3854171 w 3854171"/>
              <a:gd name="connsiteY6" fmla="*/ 1222749 h 1222749"/>
              <a:gd name="connsiteX7" fmla="*/ 3160087 w 3854171"/>
              <a:gd name="connsiteY7" fmla="*/ 1222749 h 1222749"/>
              <a:gd name="connsiteX8" fmla="*/ 3079463 w 3854171"/>
              <a:gd name="connsiteY8" fmla="*/ 1222749 h 1222749"/>
              <a:gd name="connsiteX9" fmla="*/ 2890923 w 3854171"/>
              <a:gd name="connsiteY9" fmla="*/ 1222749 h 1222749"/>
              <a:gd name="connsiteX10" fmla="*/ 2106613 w 3854171"/>
              <a:gd name="connsiteY10" fmla="*/ 1222749 h 1222749"/>
              <a:gd name="connsiteX11" fmla="*/ 2074866 w 3854171"/>
              <a:gd name="connsiteY11" fmla="*/ 1222749 h 1222749"/>
              <a:gd name="connsiteX12" fmla="*/ 1931067 w 3854171"/>
              <a:gd name="connsiteY12" fmla="*/ 1145797 h 1222749"/>
              <a:gd name="connsiteX13" fmla="*/ 1810758 w 3854171"/>
              <a:gd name="connsiteY13" fmla="*/ 1222749 h 1222749"/>
              <a:gd name="connsiteX14" fmla="*/ 1747558 w 3854171"/>
              <a:gd name="connsiteY14" fmla="*/ 1222749 h 1222749"/>
              <a:gd name="connsiteX15" fmla="*/ 972850 w 3854171"/>
              <a:gd name="connsiteY15" fmla="*/ 1222749 h 1222749"/>
              <a:gd name="connsiteX16" fmla="*/ 784310 w 3854171"/>
              <a:gd name="connsiteY16" fmla="*/ 1222749 h 1222749"/>
              <a:gd name="connsiteX17" fmla="*/ 712087 w 3854171"/>
              <a:gd name="connsiteY17" fmla="*/ 1222749 h 1222749"/>
              <a:gd name="connsiteX18" fmla="*/ 0 w 3854171"/>
              <a:gd name="connsiteY18" fmla="*/ 1222749 h 1222749"/>
              <a:gd name="connsiteX19" fmla="*/ 0 w 3854171"/>
              <a:gd name="connsiteY19" fmla="*/ 0 h 122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54171" h="1222749">
                <a:moveTo>
                  <a:pt x="0" y="0"/>
                </a:moveTo>
                <a:lnTo>
                  <a:pt x="712087" y="0"/>
                </a:lnTo>
                <a:lnTo>
                  <a:pt x="1747558" y="0"/>
                </a:lnTo>
                <a:lnTo>
                  <a:pt x="2106613" y="0"/>
                </a:lnTo>
                <a:lnTo>
                  <a:pt x="3160087" y="0"/>
                </a:lnTo>
                <a:lnTo>
                  <a:pt x="3854171" y="0"/>
                </a:lnTo>
                <a:lnTo>
                  <a:pt x="3854171" y="1222749"/>
                </a:lnTo>
                <a:lnTo>
                  <a:pt x="3160087" y="1222749"/>
                </a:lnTo>
                <a:lnTo>
                  <a:pt x="3079463" y="1222749"/>
                </a:lnTo>
                <a:lnTo>
                  <a:pt x="2890923" y="1222749"/>
                </a:lnTo>
                <a:lnTo>
                  <a:pt x="2106613" y="1222749"/>
                </a:lnTo>
                <a:lnTo>
                  <a:pt x="2074866" y="1222749"/>
                </a:lnTo>
                <a:lnTo>
                  <a:pt x="1931067" y="1145797"/>
                </a:lnTo>
                <a:lnTo>
                  <a:pt x="1810758" y="1222749"/>
                </a:lnTo>
                <a:lnTo>
                  <a:pt x="1747558" y="1222749"/>
                </a:lnTo>
                <a:lnTo>
                  <a:pt x="972850" y="1222749"/>
                </a:lnTo>
                <a:lnTo>
                  <a:pt x="784310" y="1222749"/>
                </a:lnTo>
                <a:lnTo>
                  <a:pt x="712087" y="1222749"/>
                </a:lnTo>
                <a:lnTo>
                  <a:pt x="0" y="1222749"/>
                </a:lnTo>
                <a:lnTo>
                  <a:pt x="0" y="0"/>
                </a:lnTo>
                <a:close/>
              </a:path>
            </a:pathLst>
          </a:custGeom>
          <a:noFill/>
          <a:ln cap="rnd">
            <a:solidFill>
              <a:schemeClr val="tx2"/>
            </a:solidFill>
            <a:prstDash val="sysDot"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Photo faculty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8526950" y="1358944"/>
            <a:ext cx="2951920" cy="2379475"/>
          </a:xfrm>
          <a:prstGeom prst="rect">
            <a:avLst/>
          </a:prstGeom>
          <a:noFill/>
          <a:ln w="63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icture Placeholder 31"/>
          <p:cNvSpPr>
            <a:spLocks noGrp="1"/>
          </p:cNvSpPr>
          <p:nvPr>
            <p:ph type="pic" idx="31" hasCustomPrompt="1"/>
          </p:nvPr>
        </p:nvSpPr>
        <p:spPr>
          <a:xfrm>
            <a:off x="9136267" y="1358945"/>
            <a:ext cx="1733285" cy="2064533"/>
          </a:xfrm>
          <a:custGeom>
            <a:avLst/>
            <a:gdLst>
              <a:gd name="connsiteX0" fmla="*/ 0 w 3854171"/>
              <a:gd name="connsiteY0" fmla="*/ 0 h 1222749"/>
              <a:gd name="connsiteX1" fmla="*/ 712087 w 3854171"/>
              <a:gd name="connsiteY1" fmla="*/ 0 h 1222749"/>
              <a:gd name="connsiteX2" fmla="*/ 1747558 w 3854171"/>
              <a:gd name="connsiteY2" fmla="*/ 0 h 1222749"/>
              <a:gd name="connsiteX3" fmla="*/ 2106613 w 3854171"/>
              <a:gd name="connsiteY3" fmla="*/ 0 h 1222749"/>
              <a:gd name="connsiteX4" fmla="*/ 3160087 w 3854171"/>
              <a:gd name="connsiteY4" fmla="*/ 0 h 1222749"/>
              <a:gd name="connsiteX5" fmla="*/ 3854171 w 3854171"/>
              <a:gd name="connsiteY5" fmla="*/ 0 h 1222749"/>
              <a:gd name="connsiteX6" fmla="*/ 3854171 w 3854171"/>
              <a:gd name="connsiteY6" fmla="*/ 1222749 h 1222749"/>
              <a:gd name="connsiteX7" fmla="*/ 3160087 w 3854171"/>
              <a:gd name="connsiteY7" fmla="*/ 1222749 h 1222749"/>
              <a:gd name="connsiteX8" fmla="*/ 3079463 w 3854171"/>
              <a:gd name="connsiteY8" fmla="*/ 1222749 h 1222749"/>
              <a:gd name="connsiteX9" fmla="*/ 2890923 w 3854171"/>
              <a:gd name="connsiteY9" fmla="*/ 1222749 h 1222749"/>
              <a:gd name="connsiteX10" fmla="*/ 2106613 w 3854171"/>
              <a:gd name="connsiteY10" fmla="*/ 1222749 h 1222749"/>
              <a:gd name="connsiteX11" fmla="*/ 2074866 w 3854171"/>
              <a:gd name="connsiteY11" fmla="*/ 1222749 h 1222749"/>
              <a:gd name="connsiteX12" fmla="*/ 1942812 w 3854171"/>
              <a:gd name="connsiteY12" fmla="*/ 1090695 h 1222749"/>
              <a:gd name="connsiteX13" fmla="*/ 1810758 w 3854171"/>
              <a:gd name="connsiteY13" fmla="*/ 1222749 h 1222749"/>
              <a:gd name="connsiteX14" fmla="*/ 1747558 w 3854171"/>
              <a:gd name="connsiteY14" fmla="*/ 1222749 h 1222749"/>
              <a:gd name="connsiteX15" fmla="*/ 972850 w 3854171"/>
              <a:gd name="connsiteY15" fmla="*/ 1222749 h 1222749"/>
              <a:gd name="connsiteX16" fmla="*/ 784310 w 3854171"/>
              <a:gd name="connsiteY16" fmla="*/ 1222749 h 1222749"/>
              <a:gd name="connsiteX17" fmla="*/ 712087 w 3854171"/>
              <a:gd name="connsiteY17" fmla="*/ 1222749 h 1222749"/>
              <a:gd name="connsiteX18" fmla="*/ 0 w 3854171"/>
              <a:gd name="connsiteY18" fmla="*/ 1222749 h 1222749"/>
              <a:gd name="connsiteX0" fmla="*/ 0 w 3854171"/>
              <a:gd name="connsiteY0" fmla="*/ 0 h 1222749"/>
              <a:gd name="connsiteX1" fmla="*/ 712087 w 3854171"/>
              <a:gd name="connsiteY1" fmla="*/ 0 h 1222749"/>
              <a:gd name="connsiteX2" fmla="*/ 1747558 w 3854171"/>
              <a:gd name="connsiteY2" fmla="*/ 0 h 1222749"/>
              <a:gd name="connsiteX3" fmla="*/ 2106613 w 3854171"/>
              <a:gd name="connsiteY3" fmla="*/ 0 h 1222749"/>
              <a:gd name="connsiteX4" fmla="*/ 3160087 w 3854171"/>
              <a:gd name="connsiteY4" fmla="*/ 0 h 1222749"/>
              <a:gd name="connsiteX5" fmla="*/ 3854171 w 3854171"/>
              <a:gd name="connsiteY5" fmla="*/ 0 h 1222749"/>
              <a:gd name="connsiteX6" fmla="*/ 3854171 w 3854171"/>
              <a:gd name="connsiteY6" fmla="*/ 1222749 h 1222749"/>
              <a:gd name="connsiteX7" fmla="*/ 3160087 w 3854171"/>
              <a:gd name="connsiteY7" fmla="*/ 1222749 h 1222749"/>
              <a:gd name="connsiteX8" fmla="*/ 3079463 w 3854171"/>
              <a:gd name="connsiteY8" fmla="*/ 1222749 h 1222749"/>
              <a:gd name="connsiteX9" fmla="*/ 2890923 w 3854171"/>
              <a:gd name="connsiteY9" fmla="*/ 1222749 h 1222749"/>
              <a:gd name="connsiteX10" fmla="*/ 2106613 w 3854171"/>
              <a:gd name="connsiteY10" fmla="*/ 1222749 h 1222749"/>
              <a:gd name="connsiteX11" fmla="*/ 2074866 w 3854171"/>
              <a:gd name="connsiteY11" fmla="*/ 1222749 h 1222749"/>
              <a:gd name="connsiteX12" fmla="*/ 1931066 w 3854171"/>
              <a:gd name="connsiteY12" fmla="*/ 1141205 h 1222749"/>
              <a:gd name="connsiteX13" fmla="*/ 1810758 w 3854171"/>
              <a:gd name="connsiteY13" fmla="*/ 1222749 h 1222749"/>
              <a:gd name="connsiteX14" fmla="*/ 1747558 w 3854171"/>
              <a:gd name="connsiteY14" fmla="*/ 1222749 h 1222749"/>
              <a:gd name="connsiteX15" fmla="*/ 972850 w 3854171"/>
              <a:gd name="connsiteY15" fmla="*/ 1222749 h 1222749"/>
              <a:gd name="connsiteX16" fmla="*/ 784310 w 3854171"/>
              <a:gd name="connsiteY16" fmla="*/ 1222749 h 1222749"/>
              <a:gd name="connsiteX17" fmla="*/ 712087 w 3854171"/>
              <a:gd name="connsiteY17" fmla="*/ 1222749 h 1222749"/>
              <a:gd name="connsiteX18" fmla="*/ 0 w 3854171"/>
              <a:gd name="connsiteY18" fmla="*/ 1222749 h 1222749"/>
              <a:gd name="connsiteX19" fmla="*/ 0 w 3854171"/>
              <a:gd name="connsiteY19" fmla="*/ 0 h 1222749"/>
              <a:gd name="connsiteX0" fmla="*/ 0 w 3854171"/>
              <a:gd name="connsiteY0" fmla="*/ 0 h 1222749"/>
              <a:gd name="connsiteX1" fmla="*/ 712087 w 3854171"/>
              <a:gd name="connsiteY1" fmla="*/ 0 h 1222749"/>
              <a:gd name="connsiteX2" fmla="*/ 1747558 w 3854171"/>
              <a:gd name="connsiteY2" fmla="*/ 0 h 1222749"/>
              <a:gd name="connsiteX3" fmla="*/ 2106613 w 3854171"/>
              <a:gd name="connsiteY3" fmla="*/ 0 h 1222749"/>
              <a:gd name="connsiteX4" fmla="*/ 3160087 w 3854171"/>
              <a:gd name="connsiteY4" fmla="*/ 0 h 1222749"/>
              <a:gd name="connsiteX5" fmla="*/ 3854171 w 3854171"/>
              <a:gd name="connsiteY5" fmla="*/ 0 h 1222749"/>
              <a:gd name="connsiteX6" fmla="*/ 3854171 w 3854171"/>
              <a:gd name="connsiteY6" fmla="*/ 1222749 h 1222749"/>
              <a:gd name="connsiteX7" fmla="*/ 3160087 w 3854171"/>
              <a:gd name="connsiteY7" fmla="*/ 1222749 h 1222749"/>
              <a:gd name="connsiteX8" fmla="*/ 3079463 w 3854171"/>
              <a:gd name="connsiteY8" fmla="*/ 1222749 h 1222749"/>
              <a:gd name="connsiteX9" fmla="*/ 2890923 w 3854171"/>
              <a:gd name="connsiteY9" fmla="*/ 1222749 h 1222749"/>
              <a:gd name="connsiteX10" fmla="*/ 2106613 w 3854171"/>
              <a:gd name="connsiteY10" fmla="*/ 1222749 h 1222749"/>
              <a:gd name="connsiteX11" fmla="*/ 2074866 w 3854171"/>
              <a:gd name="connsiteY11" fmla="*/ 1222749 h 1222749"/>
              <a:gd name="connsiteX12" fmla="*/ 1931067 w 3854171"/>
              <a:gd name="connsiteY12" fmla="*/ 1145797 h 1222749"/>
              <a:gd name="connsiteX13" fmla="*/ 1810758 w 3854171"/>
              <a:gd name="connsiteY13" fmla="*/ 1222749 h 1222749"/>
              <a:gd name="connsiteX14" fmla="*/ 1747558 w 3854171"/>
              <a:gd name="connsiteY14" fmla="*/ 1222749 h 1222749"/>
              <a:gd name="connsiteX15" fmla="*/ 972850 w 3854171"/>
              <a:gd name="connsiteY15" fmla="*/ 1222749 h 1222749"/>
              <a:gd name="connsiteX16" fmla="*/ 784310 w 3854171"/>
              <a:gd name="connsiteY16" fmla="*/ 1222749 h 1222749"/>
              <a:gd name="connsiteX17" fmla="*/ 712087 w 3854171"/>
              <a:gd name="connsiteY17" fmla="*/ 1222749 h 1222749"/>
              <a:gd name="connsiteX18" fmla="*/ 0 w 3854171"/>
              <a:gd name="connsiteY18" fmla="*/ 1222749 h 1222749"/>
              <a:gd name="connsiteX19" fmla="*/ 0 w 3854171"/>
              <a:gd name="connsiteY19" fmla="*/ 0 h 122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54171" h="1222749">
                <a:moveTo>
                  <a:pt x="0" y="0"/>
                </a:moveTo>
                <a:lnTo>
                  <a:pt x="712087" y="0"/>
                </a:lnTo>
                <a:lnTo>
                  <a:pt x="1747558" y="0"/>
                </a:lnTo>
                <a:lnTo>
                  <a:pt x="2106613" y="0"/>
                </a:lnTo>
                <a:lnTo>
                  <a:pt x="3160087" y="0"/>
                </a:lnTo>
                <a:lnTo>
                  <a:pt x="3854171" y="0"/>
                </a:lnTo>
                <a:lnTo>
                  <a:pt x="3854171" y="1222749"/>
                </a:lnTo>
                <a:lnTo>
                  <a:pt x="3160087" y="1222749"/>
                </a:lnTo>
                <a:lnTo>
                  <a:pt x="3079463" y="1222749"/>
                </a:lnTo>
                <a:lnTo>
                  <a:pt x="2890923" y="1222749"/>
                </a:lnTo>
                <a:lnTo>
                  <a:pt x="2106613" y="1222749"/>
                </a:lnTo>
                <a:lnTo>
                  <a:pt x="2074866" y="1222749"/>
                </a:lnTo>
                <a:lnTo>
                  <a:pt x="1931067" y="1145797"/>
                </a:lnTo>
                <a:lnTo>
                  <a:pt x="1810758" y="1222749"/>
                </a:lnTo>
                <a:lnTo>
                  <a:pt x="1747558" y="1222749"/>
                </a:lnTo>
                <a:lnTo>
                  <a:pt x="972850" y="1222749"/>
                </a:lnTo>
                <a:lnTo>
                  <a:pt x="784310" y="1222749"/>
                </a:lnTo>
                <a:lnTo>
                  <a:pt x="712087" y="1222749"/>
                </a:lnTo>
                <a:lnTo>
                  <a:pt x="0" y="1222749"/>
                </a:lnTo>
                <a:lnTo>
                  <a:pt x="0" y="0"/>
                </a:lnTo>
                <a:close/>
              </a:path>
            </a:pathLst>
          </a:custGeom>
          <a:noFill/>
          <a:ln cap="rnd">
            <a:solidFill>
              <a:schemeClr val="tx2"/>
            </a:solidFill>
            <a:prstDash val="sysDot"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Photo faculty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819897" y="1358944"/>
            <a:ext cx="2951920" cy="2379475"/>
          </a:xfrm>
          <a:prstGeom prst="rect">
            <a:avLst/>
          </a:prstGeom>
          <a:noFill/>
          <a:ln w="63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4562" y="808650"/>
            <a:ext cx="11348244" cy="432000"/>
          </a:xfrm>
          <a:prstGeom prst="rect">
            <a:avLst/>
          </a:prstGeom>
        </p:spPr>
        <p:txBody>
          <a:bodyPr wrap="square" lIns="0" tIns="72000" rIns="0" bIns="36000">
            <a:no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WRITE YOUR TITLE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1" y="498960"/>
            <a:ext cx="3282928" cy="2170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lIns="540000" tIns="32400" rIns="144000" bIns="18000" anchor="ctr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CLICK TO EDIT TITLE OF CHAPTER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316664"/>
            <a:ext cx="719667" cy="541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fld id="{1D0B3D9B-BCC2-41AD-BD39-050635277652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60" y="6474555"/>
            <a:ext cx="700946" cy="225552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719667" y="6587336"/>
            <a:ext cx="10032000" cy="0"/>
          </a:xfrm>
          <a:prstGeom prst="line">
            <a:avLst/>
          </a:prstGeom>
          <a:ln w="9525" cap="rnd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819998" y="3982306"/>
            <a:ext cx="2953563" cy="2334356"/>
          </a:xfrm>
          <a:prstGeom prst="rect">
            <a:avLst/>
          </a:prstGeom>
          <a:solidFill>
            <a:schemeClr val="bg1"/>
          </a:solidFill>
        </p:spPr>
        <p:txBody>
          <a:bodyPr lIns="216000" tIns="144000" rIns="216000" bIns="180000" anchor="t"/>
          <a:lstStyle>
            <a:lvl1pPr marL="0" indent="0">
              <a:lnSpc>
                <a:spcPct val="130000"/>
              </a:lnSpc>
              <a:buNone/>
              <a:defRPr sz="11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Description of team member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819897" y="3428998"/>
            <a:ext cx="2953563" cy="303901"/>
          </a:xfrm>
          <a:prstGeom prst="rect">
            <a:avLst/>
          </a:prstGeom>
          <a:solidFill>
            <a:schemeClr val="bg1"/>
          </a:solidFill>
        </p:spPr>
        <p:txBody>
          <a:bodyPr wrap="none" lIns="144000" tIns="72000" rIns="144000" bIns="0" anchor="t"/>
          <a:lstStyle>
            <a:lvl1pPr marL="0" indent="0">
              <a:spcBef>
                <a:spcPts val="0"/>
              </a:spcBef>
              <a:buNone/>
              <a:defRPr sz="13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 Team Member</a:t>
            </a:r>
          </a:p>
        </p:txBody>
      </p:sp>
      <p:sp>
        <p:nvSpPr>
          <p:cNvPr id="15" name="Picture Placeholder 31"/>
          <p:cNvSpPr>
            <a:spLocks noGrp="1"/>
          </p:cNvSpPr>
          <p:nvPr>
            <p:ph type="pic" idx="17" hasCustomPrompt="1"/>
          </p:nvPr>
        </p:nvSpPr>
        <p:spPr>
          <a:xfrm>
            <a:off x="1429214" y="1358945"/>
            <a:ext cx="1733285" cy="2064533"/>
          </a:xfrm>
          <a:custGeom>
            <a:avLst/>
            <a:gdLst>
              <a:gd name="connsiteX0" fmla="*/ 0 w 3854171"/>
              <a:gd name="connsiteY0" fmla="*/ 0 h 1222749"/>
              <a:gd name="connsiteX1" fmla="*/ 712087 w 3854171"/>
              <a:gd name="connsiteY1" fmla="*/ 0 h 1222749"/>
              <a:gd name="connsiteX2" fmla="*/ 1747558 w 3854171"/>
              <a:gd name="connsiteY2" fmla="*/ 0 h 1222749"/>
              <a:gd name="connsiteX3" fmla="*/ 2106613 w 3854171"/>
              <a:gd name="connsiteY3" fmla="*/ 0 h 1222749"/>
              <a:gd name="connsiteX4" fmla="*/ 3160087 w 3854171"/>
              <a:gd name="connsiteY4" fmla="*/ 0 h 1222749"/>
              <a:gd name="connsiteX5" fmla="*/ 3854171 w 3854171"/>
              <a:gd name="connsiteY5" fmla="*/ 0 h 1222749"/>
              <a:gd name="connsiteX6" fmla="*/ 3854171 w 3854171"/>
              <a:gd name="connsiteY6" fmla="*/ 1222749 h 1222749"/>
              <a:gd name="connsiteX7" fmla="*/ 3160087 w 3854171"/>
              <a:gd name="connsiteY7" fmla="*/ 1222749 h 1222749"/>
              <a:gd name="connsiteX8" fmla="*/ 3079463 w 3854171"/>
              <a:gd name="connsiteY8" fmla="*/ 1222749 h 1222749"/>
              <a:gd name="connsiteX9" fmla="*/ 2890923 w 3854171"/>
              <a:gd name="connsiteY9" fmla="*/ 1222749 h 1222749"/>
              <a:gd name="connsiteX10" fmla="*/ 2106613 w 3854171"/>
              <a:gd name="connsiteY10" fmla="*/ 1222749 h 1222749"/>
              <a:gd name="connsiteX11" fmla="*/ 2074866 w 3854171"/>
              <a:gd name="connsiteY11" fmla="*/ 1222749 h 1222749"/>
              <a:gd name="connsiteX12" fmla="*/ 1942812 w 3854171"/>
              <a:gd name="connsiteY12" fmla="*/ 1090695 h 1222749"/>
              <a:gd name="connsiteX13" fmla="*/ 1810758 w 3854171"/>
              <a:gd name="connsiteY13" fmla="*/ 1222749 h 1222749"/>
              <a:gd name="connsiteX14" fmla="*/ 1747558 w 3854171"/>
              <a:gd name="connsiteY14" fmla="*/ 1222749 h 1222749"/>
              <a:gd name="connsiteX15" fmla="*/ 972850 w 3854171"/>
              <a:gd name="connsiteY15" fmla="*/ 1222749 h 1222749"/>
              <a:gd name="connsiteX16" fmla="*/ 784310 w 3854171"/>
              <a:gd name="connsiteY16" fmla="*/ 1222749 h 1222749"/>
              <a:gd name="connsiteX17" fmla="*/ 712087 w 3854171"/>
              <a:gd name="connsiteY17" fmla="*/ 1222749 h 1222749"/>
              <a:gd name="connsiteX18" fmla="*/ 0 w 3854171"/>
              <a:gd name="connsiteY18" fmla="*/ 1222749 h 1222749"/>
              <a:gd name="connsiteX0" fmla="*/ 0 w 3854171"/>
              <a:gd name="connsiteY0" fmla="*/ 0 h 1222749"/>
              <a:gd name="connsiteX1" fmla="*/ 712087 w 3854171"/>
              <a:gd name="connsiteY1" fmla="*/ 0 h 1222749"/>
              <a:gd name="connsiteX2" fmla="*/ 1747558 w 3854171"/>
              <a:gd name="connsiteY2" fmla="*/ 0 h 1222749"/>
              <a:gd name="connsiteX3" fmla="*/ 2106613 w 3854171"/>
              <a:gd name="connsiteY3" fmla="*/ 0 h 1222749"/>
              <a:gd name="connsiteX4" fmla="*/ 3160087 w 3854171"/>
              <a:gd name="connsiteY4" fmla="*/ 0 h 1222749"/>
              <a:gd name="connsiteX5" fmla="*/ 3854171 w 3854171"/>
              <a:gd name="connsiteY5" fmla="*/ 0 h 1222749"/>
              <a:gd name="connsiteX6" fmla="*/ 3854171 w 3854171"/>
              <a:gd name="connsiteY6" fmla="*/ 1222749 h 1222749"/>
              <a:gd name="connsiteX7" fmla="*/ 3160087 w 3854171"/>
              <a:gd name="connsiteY7" fmla="*/ 1222749 h 1222749"/>
              <a:gd name="connsiteX8" fmla="*/ 3079463 w 3854171"/>
              <a:gd name="connsiteY8" fmla="*/ 1222749 h 1222749"/>
              <a:gd name="connsiteX9" fmla="*/ 2890923 w 3854171"/>
              <a:gd name="connsiteY9" fmla="*/ 1222749 h 1222749"/>
              <a:gd name="connsiteX10" fmla="*/ 2106613 w 3854171"/>
              <a:gd name="connsiteY10" fmla="*/ 1222749 h 1222749"/>
              <a:gd name="connsiteX11" fmla="*/ 2074866 w 3854171"/>
              <a:gd name="connsiteY11" fmla="*/ 1222749 h 1222749"/>
              <a:gd name="connsiteX12" fmla="*/ 1931066 w 3854171"/>
              <a:gd name="connsiteY12" fmla="*/ 1141205 h 1222749"/>
              <a:gd name="connsiteX13" fmla="*/ 1810758 w 3854171"/>
              <a:gd name="connsiteY13" fmla="*/ 1222749 h 1222749"/>
              <a:gd name="connsiteX14" fmla="*/ 1747558 w 3854171"/>
              <a:gd name="connsiteY14" fmla="*/ 1222749 h 1222749"/>
              <a:gd name="connsiteX15" fmla="*/ 972850 w 3854171"/>
              <a:gd name="connsiteY15" fmla="*/ 1222749 h 1222749"/>
              <a:gd name="connsiteX16" fmla="*/ 784310 w 3854171"/>
              <a:gd name="connsiteY16" fmla="*/ 1222749 h 1222749"/>
              <a:gd name="connsiteX17" fmla="*/ 712087 w 3854171"/>
              <a:gd name="connsiteY17" fmla="*/ 1222749 h 1222749"/>
              <a:gd name="connsiteX18" fmla="*/ 0 w 3854171"/>
              <a:gd name="connsiteY18" fmla="*/ 1222749 h 1222749"/>
              <a:gd name="connsiteX19" fmla="*/ 0 w 3854171"/>
              <a:gd name="connsiteY19" fmla="*/ 0 h 1222749"/>
              <a:gd name="connsiteX0" fmla="*/ 0 w 3854171"/>
              <a:gd name="connsiteY0" fmla="*/ 0 h 1222749"/>
              <a:gd name="connsiteX1" fmla="*/ 712087 w 3854171"/>
              <a:gd name="connsiteY1" fmla="*/ 0 h 1222749"/>
              <a:gd name="connsiteX2" fmla="*/ 1747558 w 3854171"/>
              <a:gd name="connsiteY2" fmla="*/ 0 h 1222749"/>
              <a:gd name="connsiteX3" fmla="*/ 2106613 w 3854171"/>
              <a:gd name="connsiteY3" fmla="*/ 0 h 1222749"/>
              <a:gd name="connsiteX4" fmla="*/ 3160087 w 3854171"/>
              <a:gd name="connsiteY4" fmla="*/ 0 h 1222749"/>
              <a:gd name="connsiteX5" fmla="*/ 3854171 w 3854171"/>
              <a:gd name="connsiteY5" fmla="*/ 0 h 1222749"/>
              <a:gd name="connsiteX6" fmla="*/ 3854171 w 3854171"/>
              <a:gd name="connsiteY6" fmla="*/ 1222749 h 1222749"/>
              <a:gd name="connsiteX7" fmla="*/ 3160087 w 3854171"/>
              <a:gd name="connsiteY7" fmla="*/ 1222749 h 1222749"/>
              <a:gd name="connsiteX8" fmla="*/ 3079463 w 3854171"/>
              <a:gd name="connsiteY8" fmla="*/ 1222749 h 1222749"/>
              <a:gd name="connsiteX9" fmla="*/ 2890923 w 3854171"/>
              <a:gd name="connsiteY9" fmla="*/ 1222749 h 1222749"/>
              <a:gd name="connsiteX10" fmla="*/ 2106613 w 3854171"/>
              <a:gd name="connsiteY10" fmla="*/ 1222749 h 1222749"/>
              <a:gd name="connsiteX11" fmla="*/ 2074866 w 3854171"/>
              <a:gd name="connsiteY11" fmla="*/ 1222749 h 1222749"/>
              <a:gd name="connsiteX12" fmla="*/ 1931067 w 3854171"/>
              <a:gd name="connsiteY12" fmla="*/ 1145797 h 1222749"/>
              <a:gd name="connsiteX13" fmla="*/ 1810758 w 3854171"/>
              <a:gd name="connsiteY13" fmla="*/ 1222749 h 1222749"/>
              <a:gd name="connsiteX14" fmla="*/ 1747558 w 3854171"/>
              <a:gd name="connsiteY14" fmla="*/ 1222749 h 1222749"/>
              <a:gd name="connsiteX15" fmla="*/ 972850 w 3854171"/>
              <a:gd name="connsiteY15" fmla="*/ 1222749 h 1222749"/>
              <a:gd name="connsiteX16" fmla="*/ 784310 w 3854171"/>
              <a:gd name="connsiteY16" fmla="*/ 1222749 h 1222749"/>
              <a:gd name="connsiteX17" fmla="*/ 712087 w 3854171"/>
              <a:gd name="connsiteY17" fmla="*/ 1222749 h 1222749"/>
              <a:gd name="connsiteX18" fmla="*/ 0 w 3854171"/>
              <a:gd name="connsiteY18" fmla="*/ 1222749 h 1222749"/>
              <a:gd name="connsiteX19" fmla="*/ 0 w 3854171"/>
              <a:gd name="connsiteY19" fmla="*/ 0 h 122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54171" h="1222749">
                <a:moveTo>
                  <a:pt x="0" y="0"/>
                </a:moveTo>
                <a:lnTo>
                  <a:pt x="712087" y="0"/>
                </a:lnTo>
                <a:lnTo>
                  <a:pt x="1747558" y="0"/>
                </a:lnTo>
                <a:lnTo>
                  <a:pt x="2106613" y="0"/>
                </a:lnTo>
                <a:lnTo>
                  <a:pt x="3160087" y="0"/>
                </a:lnTo>
                <a:lnTo>
                  <a:pt x="3854171" y="0"/>
                </a:lnTo>
                <a:lnTo>
                  <a:pt x="3854171" y="1222749"/>
                </a:lnTo>
                <a:lnTo>
                  <a:pt x="3160087" y="1222749"/>
                </a:lnTo>
                <a:lnTo>
                  <a:pt x="3079463" y="1222749"/>
                </a:lnTo>
                <a:lnTo>
                  <a:pt x="2890923" y="1222749"/>
                </a:lnTo>
                <a:lnTo>
                  <a:pt x="2106613" y="1222749"/>
                </a:lnTo>
                <a:lnTo>
                  <a:pt x="2074866" y="1222749"/>
                </a:lnTo>
                <a:lnTo>
                  <a:pt x="1931067" y="1145797"/>
                </a:lnTo>
                <a:lnTo>
                  <a:pt x="1810758" y="1222749"/>
                </a:lnTo>
                <a:lnTo>
                  <a:pt x="1747558" y="1222749"/>
                </a:lnTo>
                <a:lnTo>
                  <a:pt x="972850" y="1222749"/>
                </a:lnTo>
                <a:lnTo>
                  <a:pt x="784310" y="1222749"/>
                </a:lnTo>
                <a:lnTo>
                  <a:pt x="712087" y="1222749"/>
                </a:lnTo>
                <a:lnTo>
                  <a:pt x="0" y="1222749"/>
                </a:lnTo>
                <a:lnTo>
                  <a:pt x="0" y="0"/>
                </a:lnTo>
                <a:close/>
              </a:path>
            </a:pathLst>
          </a:custGeom>
          <a:noFill/>
          <a:ln cap="rnd">
            <a:solidFill>
              <a:schemeClr val="tx2"/>
            </a:solidFill>
            <a:prstDash val="sysDot"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Photo faculty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4672703" y="3982306"/>
            <a:ext cx="2953563" cy="2334356"/>
          </a:xfrm>
          <a:prstGeom prst="rect">
            <a:avLst/>
          </a:prstGeom>
          <a:solidFill>
            <a:schemeClr val="bg1"/>
          </a:solidFill>
        </p:spPr>
        <p:txBody>
          <a:bodyPr lIns="216000" tIns="144000" rIns="216000" bIns="180000" anchor="t"/>
          <a:lstStyle>
            <a:lvl1pPr marL="0" indent="0">
              <a:lnSpc>
                <a:spcPct val="130000"/>
              </a:lnSpc>
              <a:buNone/>
              <a:defRPr sz="11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Description of team member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4672602" y="3428998"/>
            <a:ext cx="2953563" cy="303901"/>
          </a:xfrm>
          <a:prstGeom prst="rect">
            <a:avLst/>
          </a:prstGeom>
          <a:solidFill>
            <a:schemeClr val="bg1"/>
          </a:solidFill>
        </p:spPr>
        <p:txBody>
          <a:bodyPr wrap="none" lIns="144000" tIns="72000" rIns="144000" bIns="0" anchor="t"/>
          <a:lstStyle>
            <a:lvl1pPr marL="0" indent="0">
              <a:spcBef>
                <a:spcPts val="0"/>
              </a:spcBef>
              <a:buNone/>
              <a:defRPr sz="13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 Team Member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8525408" y="3982306"/>
            <a:ext cx="2953563" cy="2334356"/>
          </a:xfrm>
          <a:prstGeom prst="rect">
            <a:avLst/>
          </a:prstGeom>
          <a:solidFill>
            <a:schemeClr val="bg1"/>
          </a:solidFill>
        </p:spPr>
        <p:txBody>
          <a:bodyPr lIns="216000" tIns="144000" rIns="216000" bIns="180000" anchor="t"/>
          <a:lstStyle>
            <a:lvl1pPr marL="0" indent="0">
              <a:lnSpc>
                <a:spcPct val="130000"/>
              </a:lnSpc>
              <a:buNone/>
              <a:defRPr sz="11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Description of team member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8525307" y="3428998"/>
            <a:ext cx="2953563" cy="303901"/>
          </a:xfrm>
          <a:prstGeom prst="rect">
            <a:avLst/>
          </a:prstGeom>
          <a:solidFill>
            <a:schemeClr val="bg1"/>
          </a:solidFill>
        </p:spPr>
        <p:txBody>
          <a:bodyPr wrap="none" lIns="144000" tIns="72000" rIns="144000" bIns="0" anchor="t"/>
          <a:lstStyle>
            <a:lvl1pPr marL="0" indent="0">
              <a:spcBef>
                <a:spcPts val="0"/>
              </a:spcBef>
              <a:buNone/>
              <a:defRPr sz="13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 Team Member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819897" y="3732899"/>
            <a:ext cx="2953563" cy="266021"/>
          </a:xfrm>
          <a:prstGeom prst="rect">
            <a:avLst/>
          </a:prstGeom>
          <a:solidFill>
            <a:schemeClr val="tx2"/>
          </a:solidFill>
        </p:spPr>
        <p:txBody>
          <a:bodyPr wrap="none" lIns="144000" tIns="72000" rIns="144000" bIns="0" anchor="t"/>
          <a:lstStyle>
            <a:lvl1pPr marL="0" indent="0">
              <a:spcBef>
                <a:spcPts val="0"/>
              </a:spcBef>
              <a:buNone/>
              <a:defRPr sz="11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FUNCTION TEAM MEMBER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4672602" y="3732899"/>
            <a:ext cx="2953563" cy="246551"/>
          </a:xfrm>
          <a:prstGeom prst="rect">
            <a:avLst/>
          </a:prstGeom>
          <a:solidFill>
            <a:schemeClr val="tx2"/>
          </a:solidFill>
        </p:spPr>
        <p:txBody>
          <a:bodyPr wrap="none" lIns="144000" tIns="72000" rIns="144000" bIns="0" anchor="t"/>
          <a:lstStyle>
            <a:lvl1pPr marL="0" indent="0">
              <a:spcBef>
                <a:spcPts val="0"/>
              </a:spcBef>
              <a:buNone/>
              <a:defRPr sz="11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FUNCTION TEAM MEMBER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29" hasCustomPrompt="1"/>
          </p:nvPr>
        </p:nvSpPr>
        <p:spPr>
          <a:xfrm>
            <a:off x="8525307" y="3732899"/>
            <a:ext cx="2953563" cy="266020"/>
          </a:xfrm>
          <a:prstGeom prst="rect">
            <a:avLst/>
          </a:prstGeom>
          <a:solidFill>
            <a:schemeClr val="tx2"/>
          </a:solidFill>
        </p:spPr>
        <p:txBody>
          <a:bodyPr wrap="none" lIns="144000" tIns="72000" rIns="144000" bIns="0" anchor="t"/>
          <a:lstStyle>
            <a:lvl1pPr marL="0" indent="0">
              <a:spcBef>
                <a:spcPts val="0"/>
              </a:spcBef>
              <a:buNone/>
              <a:defRPr sz="11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FUNCTION TEAM MEMBER</a:t>
            </a:r>
          </a:p>
        </p:txBody>
      </p:sp>
    </p:spTree>
    <p:extLst>
      <p:ext uri="{BB962C8B-B14F-4D97-AF65-F5344CB8AC3E}">
        <p14:creationId xmlns:p14="http://schemas.microsoft.com/office/powerpoint/2010/main" val="156800419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+ 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3751263"/>
            <a:ext cx="12192000" cy="2565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316664"/>
            <a:ext cx="719667" cy="541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fld id="{1D0B3D9B-BCC2-41AD-BD39-050635277652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60" y="6474555"/>
            <a:ext cx="700946" cy="225552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719667" y="6587336"/>
            <a:ext cx="10032000" cy="0"/>
          </a:xfrm>
          <a:prstGeom prst="line">
            <a:avLst/>
          </a:prstGeom>
          <a:ln w="9525" cap="rnd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4562" y="808650"/>
            <a:ext cx="11348244" cy="432000"/>
          </a:xfrm>
          <a:prstGeom prst="rect">
            <a:avLst/>
          </a:prstGeom>
        </p:spPr>
        <p:txBody>
          <a:bodyPr wrap="square" lIns="0" tIns="72000" rIns="0" bIns="36000">
            <a:no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WRITE YOUR TITLE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-1" y="498960"/>
            <a:ext cx="3282928" cy="2170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lIns="540000" tIns="32400" rIns="144000" bIns="18000" anchor="ctr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CLICK TO EDIT TITLE OF CHAPTER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474562" y="1334438"/>
            <a:ext cx="3494464" cy="3081254"/>
          </a:xfrm>
          <a:prstGeom prst="rect">
            <a:avLst/>
          </a:prstGeom>
          <a:solidFill>
            <a:schemeClr val="accent1"/>
          </a:solidFill>
        </p:spPr>
        <p:txBody>
          <a:bodyPr lIns="180000" tIns="108000" rIns="180000" bIns="108000"/>
          <a:lstStyle>
            <a:lvl1pPr marL="0" indent="0" algn="l" defTabSz="144000">
              <a:lnSpc>
                <a:spcPct val="150000"/>
              </a:lnSpc>
              <a:spcBef>
                <a:spcPts val="200"/>
              </a:spcBef>
              <a:buNone/>
              <a:defRPr sz="1400">
                <a:solidFill>
                  <a:schemeClr val="bg1"/>
                </a:solidFill>
              </a:defRPr>
            </a:lvl1pPr>
            <a:lvl2pPr marL="144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bg1"/>
                </a:solidFill>
              </a:defRPr>
            </a:lvl2pPr>
            <a:lvl3pPr marL="288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bg1"/>
                </a:solidFill>
              </a:defRPr>
            </a:lvl3pPr>
            <a:lvl4pPr marL="432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bg1"/>
                </a:solidFill>
              </a:defRPr>
            </a:lvl4pPr>
            <a:lvl5pPr marL="576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5"/>
          </p:nvPr>
        </p:nvSpPr>
        <p:spPr>
          <a:xfrm>
            <a:off x="4401452" y="1334438"/>
            <a:ext cx="3494464" cy="3081254"/>
          </a:xfrm>
          <a:prstGeom prst="rect">
            <a:avLst/>
          </a:prstGeom>
          <a:solidFill>
            <a:schemeClr val="accent2"/>
          </a:solidFill>
        </p:spPr>
        <p:txBody>
          <a:bodyPr lIns="180000" tIns="108000" rIns="180000" bIns="108000"/>
          <a:lstStyle>
            <a:lvl1pPr marL="0" indent="0" algn="l" defTabSz="144000">
              <a:lnSpc>
                <a:spcPct val="150000"/>
              </a:lnSpc>
              <a:spcBef>
                <a:spcPts val="200"/>
              </a:spcBef>
              <a:buNone/>
              <a:defRPr sz="1400">
                <a:solidFill>
                  <a:schemeClr val="bg1"/>
                </a:solidFill>
              </a:defRPr>
            </a:lvl1pPr>
            <a:lvl2pPr marL="144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bg1"/>
                </a:solidFill>
              </a:defRPr>
            </a:lvl2pPr>
            <a:lvl3pPr marL="288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bg1"/>
                </a:solidFill>
              </a:defRPr>
            </a:lvl3pPr>
            <a:lvl4pPr marL="432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bg1"/>
                </a:solidFill>
              </a:defRPr>
            </a:lvl4pPr>
            <a:lvl5pPr marL="576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6"/>
          </p:nvPr>
        </p:nvSpPr>
        <p:spPr>
          <a:xfrm>
            <a:off x="8328342" y="1334438"/>
            <a:ext cx="3494464" cy="3081254"/>
          </a:xfrm>
          <a:prstGeom prst="rect">
            <a:avLst/>
          </a:prstGeom>
          <a:solidFill>
            <a:schemeClr val="accent3"/>
          </a:solidFill>
        </p:spPr>
        <p:txBody>
          <a:bodyPr lIns="180000" tIns="108000" rIns="180000" bIns="108000"/>
          <a:lstStyle>
            <a:lvl1pPr marL="0" indent="0" algn="l" defTabSz="144000">
              <a:lnSpc>
                <a:spcPct val="150000"/>
              </a:lnSpc>
              <a:spcBef>
                <a:spcPts val="200"/>
              </a:spcBef>
              <a:buNone/>
              <a:defRPr sz="1400">
                <a:solidFill>
                  <a:schemeClr val="bg1"/>
                </a:solidFill>
              </a:defRPr>
            </a:lvl1pPr>
            <a:lvl2pPr marL="144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bg1"/>
                </a:solidFill>
              </a:defRPr>
            </a:lvl2pPr>
            <a:lvl3pPr marL="288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bg1"/>
                </a:solidFill>
              </a:defRPr>
            </a:lvl3pPr>
            <a:lvl4pPr marL="432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bg1"/>
                </a:solidFill>
              </a:defRPr>
            </a:lvl4pPr>
            <a:lvl5pPr marL="576000" indent="-144000" algn="l" defTabSz="144000">
              <a:lnSpc>
                <a:spcPct val="150000"/>
              </a:lnSpc>
              <a:spcBef>
                <a:spcPts val="200"/>
              </a:spcBef>
              <a:buClr>
                <a:schemeClr val="tx2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5842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Play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316664"/>
            <a:ext cx="719667" cy="541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fld id="{1D0B3D9B-BCC2-41AD-BD39-050635277652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60" y="6474555"/>
            <a:ext cx="700946" cy="225552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719667" y="6587336"/>
            <a:ext cx="10032000" cy="0"/>
          </a:xfrm>
          <a:prstGeom prst="line">
            <a:avLst/>
          </a:prstGeom>
          <a:ln w="9525" cap="rnd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quarter" idx="10" hasCustomPrompt="1"/>
          </p:nvPr>
        </p:nvSpPr>
        <p:spPr>
          <a:xfrm>
            <a:off x="1264920" y="711516"/>
            <a:ext cx="9662160" cy="543496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Place video by clicking icon</a:t>
            </a:r>
          </a:p>
        </p:txBody>
      </p:sp>
    </p:spTree>
    <p:extLst>
      <p:ext uri="{BB962C8B-B14F-4D97-AF65-F5344CB8AC3E}">
        <p14:creationId xmlns:p14="http://schemas.microsoft.com/office/powerpoint/2010/main" val="2836948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63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slideLayout" Target="../slideLayouts/slideLayout1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20.xml"/><Relationship Id="rId26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05.xml"/><Relationship Id="rId21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5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20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24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23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12.xml"/><Relationship Id="rId19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Relationship Id="rId22" Type="http://schemas.openxmlformats.org/officeDocument/2006/relationships/slideLayout" Target="../slideLayouts/slideLayout124.xml"/><Relationship Id="rId27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44.xml"/><Relationship Id="rId16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slideLayout" Target="../slideLayouts/slideLayout1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 noSelect="1"/>
          </p:cNvSpPr>
          <p:nvPr>
            <p:ph type="title"/>
          </p:nvPr>
        </p:nvSpPr>
        <p:spPr bwMode="gray">
          <a:xfrm>
            <a:off x="633046" y="443504"/>
            <a:ext cx="10863505" cy="12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/>
              <a:t>[Titel]</a:t>
            </a:r>
          </a:p>
        </p:txBody>
      </p:sp>
      <p:sp>
        <p:nvSpPr>
          <p:cNvPr id="3" name="Placeholder 2 (JU-Free)"/>
          <p:cNvSpPr>
            <a:spLocks noGrp="1"/>
          </p:cNvSpPr>
          <p:nvPr>
            <p:ph type="body" idx="1"/>
          </p:nvPr>
        </p:nvSpPr>
        <p:spPr bwMode="gray">
          <a:xfrm>
            <a:off x="1379220" y="1878381"/>
            <a:ext cx="10117331" cy="414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JU-LEVEL1=Opsomming 1e niveau</a:t>
            </a:r>
          </a:p>
          <a:p>
            <a:pPr lvl="1"/>
            <a:r>
              <a:rPr lang="nl-NL"/>
              <a:t>JU-LEVEL2=Opsomming 2e niveau</a:t>
            </a:r>
          </a:p>
          <a:p>
            <a:pPr lvl="2"/>
            <a:r>
              <a:rPr lang="nl-NL"/>
              <a:t>JU-LEVEL3=Opsomming nummer 1e niveau</a:t>
            </a:r>
          </a:p>
          <a:p>
            <a:pPr lvl="3"/>
            <a:r>
              <a:rPr lang="nl-NL"/>
              <a:t>JU-LEVEL4=Kop</a:t>
            </a:r>
          </a:p>
          <a:p>
            <a:pPr lvl="4"/>
            <a:r>
              <a:rPr lang="nl-NL"/>
              <a:t>JU-LEVEL5=Basistekst</a:t>
            </a:r>
          </a:p>
          <a:p>
            <a:pPr lvl="5"/>
            <a:r>
              <a:rPr lang="nl-NL"/>
              <a:t>JU-LEVEL6=Basistekst grijs</a:t>
            </a:r>
          </a:p>
          <a:p>
            <a:pPr lvl="6"/>
            <a:r>
              <a:rPr lang="nl-NL"/>
              <a:t>JU-LEVEL7=Zwevend 1e niveau</a:t>
            </a:r>
          </a:p>
          <a:p>
            <a:pPr lvl="7"/>
            <a:r>
              <a:rPr lang="nl-NL"/>
              <a:t>JU-LEVEL8=Zwevend 2e niveau</a:t>
            </a:r>
          </a:p>
          <a:p>
            <a:pPr lvl="8"/>
            <a:r>
              <a:rPr lang="nl-NL"/>
              <a:t>JU-LEVEL9=Kleine tekst</a:t>
            </a:r>
          </a:p>
        </p:txBody>
      </p:sp>
      <p:sp>
        <p:nvSpPr>
          <p:cNvPr id="4" name="Date Placeholder 3"/>
          <p:cNvSpPr>
            <a:spLocks noGrp="1" noSelect="1"/>
          </p:cNvSpPr>
          <p:nvPr>
            <p:ph type="dt" sz="half" idx="2"/>
          </p:nvPr>
        </p:nvSpPr>
        <p:spPr bwMode="gray">
          <a:xfrm>
            <a:off x="10029824" y="6493845"/>
            <a:ext cx="1085469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chemeClr val="accent3"/>
                </a:solidFill>
              </a:defRPr>
            </a:lvl1pPr>
          </a:lstStyle>
          <a:p>
            <a:fld id="{51D88323-6101-4E19-BD7A-D4D66C52F5E4}" type="datetime1">
              <a:rPr lang="en-GB" smtClean="0"/>
              <a:t>08/12/2024</a:t>
            </a:fld>
            <a:r>
              <a:rPr lang="nl-NL"/>
              <a:t>  |</a:t>
            </a:r>
          </a:p>
        </p:txBody>
      </p:sp>
      <p:sp>
        <p:nvSpPr>
          <p:cNvPr id="5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ftr" sz="quarter" idx="3"/>
          </p:nvPr>
        </p:nvSpPr>
        <p:spPr bwMode="gray">
          <a:xfrm>
            <a:off x="1379220" y="6492297"/>
            <a:ext cx="8096084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lang="nl-NL" sz="1000" kern="1200" dirty="0">
                <a:solidFill>
                  <a:srgbClr val="D0D0CE"/>
                </a:solidFill>
                <a:latin typeface="+mj-lt"/>
                <a:ea typeface="+mn-ea"/>
                <a:cs typeface="+mn-cs"/>
              </a:defRPr>
            </a:lvl1pPr>
          </a:lstStyle>
          <a:p>
            <a:pPr algn="l"/>
            <a:r>
              <a:rPr lang="nl-NL"/>
              <a:t>M. Minkman, lezing Ter Weel, nov 2023</a:t>
            </a:r>
          </a:p>
        </p:txBody>
      </p:sp>
      <p:sp>
        <p:nvSpPr>
          <p:cNvPr id="6" name="Slide Number Placeholder 5"/>
          <p:cNvSpPr>
            <a:spLocks noGrp="1" noSelect="1"/>
          </p:cNvSpPr>
          <p:nvPr>
            <p:ph type="sldNum" sz="quarter" idx="4"/>
          </p:nvPr>
        </p:nvSpPr>
        <p:spPr bwMode="gray">
          <a:xfrm>
            <a:off x="11107751" y="6492017"/>
            <a:ext cx="388800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18" name="Group 6"/>
          <p:cNvGrpSpPr>
            <a:grpSpLocks noSelect="1" noChangeAspect="1"/>
          </p:cNvGrpSpPr>
          <p:nvPr userDrawn="1"/>
        </p:nvGrpSpPr>
        <p:grpSpPr bwMode="gray">
          <a:xfrm>
            <a:off x="416880" y="6051600"/>
            <a:ext cx="653723" cy="360014"/>
            <a:chOff x="7704138" y="431800"/>
            <a:chExt cx="1127125" cy="620713"/>
          </a:xfrm>
        </p:grpSpPr>
        <p:sp>
          <p:nvSpPr>
            <p:cNvPr id="14" name="Freeform 11"/>
            <p:cNvSpPr>
              <a:spLocks noSelect="1"/>
            </p:cNvSpPr>
            <p:nvPr userDrawn="1"/>
          </p:nvSpPr>
          <p:spPr bwMode="gray">
            <a:xfrm>
              <a:off x="8224838" y="442913"/>
              <a:ext cx="606425" cy="334963"/>
            </a:xfrm>
            <a:custGeom>
              <a:avLst/>
              <a:gdLst>
                <a:gd name="T0" fmla="*/ 2470 w 2719"/>
                <a:gd name="T1" fmla="*/ 329 h 1502"/>
                <a:gd name="T2" fmla="*/ 2344 w 2719"/>
                <a:gd name="T3" fmla="*/ 248 h 1502"/>
                <a:gd name="T4" fmla="*/ 1985 w 2719"/>
                <a:gd name="T5" fmla="*/ 2 h 1502"/>
                <a:gd name="T6" fmla="*/ 1689 w 2719"/>
                <a:gd name="T7" fmla="*/ 266 h 1502"/>
                <a:gd name="T8" fmla="*/ 1549 w 2719"/>
                <a:gd name="T9" fmla="*/ 386 h 1502"/>
                <a:gd name="T10" fmla="*/ 1462 w 2719"/>
                <a:gd name="T11" fmla="*/ 479 h 1502"/>
                <a:gd name="T12" fmla="*/ 1420 w 2719"/>
                <a:gd name="T13" fmla="*/ 508 h 1502"/>
                <a:gd name="T14" fmla="*/ 1027 w 2719"/>
                <a:gd name="T15" fmla="*/ 968 h 1502"/>
                <a:gd name="T16" fmla="*/ 987 w 2719"/>
                <a:gd name="T17" fmla="*/ 1006 h 1502"/>
                <a:gd name="T18" fmla="*/ 979 w 2719"/>
                <a:gd name="T19" fmla="*/ 1008 h 1502"/>
                <a:gd name="T20" fmla="*/ 937 w 2719"/>
                <a:gd name="T21" fmla="*/ 1022 h 1502"/>
                <a:gd name="T22" fmla="*/ 824 w 2719"/>
                <a:gd name="T23" fmla="*/ 1080 h 1502"/>
                <a:gd name="T24" fmla="*/ 815 w 2719"/>
                <a:gd name="T25" fmla="*/ 1084 h 1502"/>
                <a:gd name="T26" fmla="*/ 642 w 2719"/>
                <a:gd name="T27" fmla="*/ 1147 h 1502"/>
                <a:gd name="T28" fmla="*/ 292 w 2719"/>
                <a:gd name="T29" fmla="*/ 1225 h 1502"/>
                <a:gd name="T30" fmla="*/ 236 w 2719"/>
                <a:gd name="T31" fmla="*/ 1222 h 1502"/>
                <a:gd name="T32" fmla="*/ 198 w 2719"/>
                <a:gd name="T33" fmla="*/ 1222 h 1502"/>
                <a:gd name="T34" fmla="*/ 26 w 2719"/>
                <a:gd name="T35" fmla="*/ 1291 h 1502"/>
                <a:gd name="T36" fmla="*/ 58 w 2719"/>
                <a:gd name="T37" fmla="*/ 1315 h 1502"/>
                <a:gd name="T38" fmla="*/ 78 w 2719"/>
                <a:gd name="T39" fmla="*/ 1320 h 1502"/>
                <a:gd name="T40" fmla="*/ 188 w 2719"/>
                <a:gd name="T41" fmla="*/ 1322 h 1502"/>
                <a:gd name="T42" fmla="*/ 475 w 2719"/>
                <a:gd name="T43" fmla="*/ 1327 h 1502"/>
                <a:gd name="T44" fmla="*/ 579 w 2719"/>
                <a:gd name="T45" fmla="*/ 1329 h 1502"/>
                <a:gd name="T46" fmla="*/ 944 w 2719"/>
                <a:gd name="T47" fmla="*/ 1242 h 1502"/>
                <a:gd name="T48" fmla="*/ 919 w 2719"/>
                <a:gd name="T49" fmla="*/ 1350 h 1502"/>
                <a:gd name="T50" fmla="*/ 969 w 2719"/>
                <a:gd name="T51" fmla="*/ 1397 h 1502"/>
                <a:gd name="T52" fmla="*/ 981 w 2719"/>
                <a:gd name="T53" fmla="*/ 1408 h 1502"/>
                <a:gd name="T54" fmla="*/ 1068 w 2719"/>
                <a:gd name="T55" fmla="*/ 1502 h 1502"/>
                <a:gd name="T56" fmla="*/ 1086 w 2719"/>
                <a:gd name="T57" fmla="*/ 1501 h 1502"/>
                <a:gd name="T58" fmla="*/ 1113 w 2719"/>
                <a:gd name="T59" fmla="*/ 1501 h 1502"/>
                <a:gd name="T60" fmla="*/ 1277 w 2719"/>
                <a:gd name="T61" fmla="*/ 1271 h 1502"/>
                <a:gd name="T62" fmla="*/ 1222 w 2719"/>
                <a:gd name="T63" fmla="*/ 1194 h 1502"/>
                <a:gd name="T64" fmla="*/ 1228 w 2719"/>
                <a:gd name="T65" fmla="*/ 1159 h 1502"/>
                <a:gd name="T66" fmla="*/ 1352 w 2719"/>
                <a:gd name="T67" fmla="*/ 1070 h 1502"/>
                <a:gd name="T68" fmla="*/ 1528 w 2719"/>
                <a:gd name="T69" fmla="*/ 808 h 1502"/>
                <a:gd name="T70" fmla="*/ 1802 w 2719"/>
                <a:gd name="T71" fmla="*/ 612 h 1502"/>
                <a:gd name="T72" fmla="*/ 1862 w 2719"/>
                <a:gd name="T73" fmla="*/ 489 h 1502"/>
                <a:gd name="T74" fmla="*/ 1961 w 2719"/>
                <a:gd name="T75" fmla="*/ 288 h 1502"/>
                <a:gd name="T76" fmla="*/ 2012 w 2719"/>
                <a:gd name="T77" fmla="*/ 244 h 1502"/>
                <a:gd name="T78" fmla="*/ 2013 w 2719"/>
                <a:gd name="T79" fmla="*/ 244 h 1502"/>
                <a:gd name="T80" fmla="*/ 2216 w 2719"/>
                <a:gd name="T81" fmla="*/ 352 h 1502"/>
                <a:gd name="T82" fmla="*/ 2361 w 2719"/>
                <a:gd name="T83" fmla="*/ 404 h 1502"/>
                <a:gd name="T84" fmla="*/ 2383 w 2719"/>
                <a:gd name="T85" fmla="*/ 426 h 1502"/>
                <a:gd name="T86" fmla="*/ 2469 w 2719"/>
                <a:gd name="T87" fmla="*/ 494 h 1502"/>
                <a:gd name="T88" fmla="*/ 2488 w 2719"/>
                <a:gd name="T89" fmla="*/ 491 h 1502"/>
                <a:gd name="T90" fmla="*/ 2504 w 2719"/>
                <a:gd name="T91" fmla="*/ 486 h 1502"/>
                <a:gd name="T92" fmla="*/ 2510 w 2719"/>
                <a:gd name="T93" fmla="*/ 483 h 1502"/>
                <a:gd name="T94" fmla="*/ 2643 w 2719"/>
                <a:gd name="T95" fmla="*/ 496 h 1502"/>
                <a:gd name="T96" fmla="*/ 2662 w 2719"/>
                <a:gd name="T97" fmla="*/ 504 h 1502"/>
                <a:gd name="T98" fmla="*/ 2712 w 2719"/>
                <a:gd name="T99" fmla="*/ 452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719" h="1502">
                  <a:moveTo>
                    <a:pt x="2712" y="452"/>
                  </a:moveTo>
                  <a:cubicBezTo>
                    <a:pt x="2701" y="431"/>
                    <a:pt x="2676" y="409"/>
                    <a:pt x="2470" y="329"/>
                  </a:cubicBezTo>
                  <a:cubicBezTo>
                    <a:pt x="2461" y="325"/>
                    <a:pt x="2454" y="322"/>
                    <a:pt x="2449" y="320"/>
                  </a:cubicBezTo>
                  <a:cubicBezTo>
                    <a:pt x="2437" y="316"/>
                    <a:pt x="2386" y="280"/>
                    <a:pt x="2344" y="248"/>
                  </a:cubicBezTo>
                  <a:cubicBezTo>
                    <a:pt x="2338" y="243"/>
                    <a:pt x="2287" y="196"/>
                    <a:pt x="2170" y="97"/>
                  </a:cubicBezTo>
                  <a:cubicBezTo>
                    <a:pt x="2088" y="27"/>
                    <a:pt x="2035" y="0"/>
                    <a:pt x="1985" y="2"/>
                  </a:cubicBezTo>
                  <a:cubicBezTo>
                    <a:pt x="1963" y="3"/>
                    <a:pt x="1944" y="9"/>
                    <a:pt x="1924" y="15"/>
                  </a:cubicBezTo>
                  <a:cubicBezTo>
                    <a:pt x="1851" y="39"/>
                    <a:pt x="1717" y="219"/>
                    <a:pt x="1689" y="266"/>
                  </a:cubicBezTo>
                  <a:cubicBezTo>
                    <a:pt x="1665" y="308"/>
                    <a:pt x="1621" y="334"/>
                    <a:pt x="1586" y="354"/>
                  </a:cubicBezTo>
                  <a:cubicBezTo>
                    <a:pt x="1570" y="364"/>
                    <a:pt x="1561" y="377"/>
                    <a:pt x="1549" y="386"/>
                  </a:cubicBezTo>
                  <a:cubicBezTo>
                    <a:pt x="1530" y="402"/>
                    <a:pt x="1511" y="425"/>
                    <a:pt x="1494" y="445"/>
                  </a:cubicBezTo>
                  <a:cubicBezTo>
                    <a:pt x="1482" y="459"/>
                    <a:pt x="1469" y="474"/>
                    <a:pt x="1462" y="479"/>
                  </a:cubicBezTo>
                  <a:cubicBezTo>
                    <a:pt x="1453" y="486"/>
                    <a:pt x="1444" y="492"/>
                    <a:pt x="1422" y="507"/>
                  </a:cubicBezTo>
                  <a:cubicBezTo>
                    <a:pt x="1420" y="508"/>
                    <a:pt x="1420" y="508"/>
                    <a:pt x="1420" y="508"/>
                  </a:cubicBezTo>
                  <a:cubicBezTo>
                    <a:pt x="1395" y="525"/>
                    <a:pt x="1349" y="556"/>
                    <a:pt x="1260" y="617"/>
                  </a:cubicBezTo>
                  <a:cubicBezTo>
                    <a:pt x="1090" y="734"/>
                    <a:pt x="1027" y="966"/>
                    <a:pt x="1027" y="968"/>
                  </a:cubicBezTo>
                  <a:cubicBezTo>
                    <a:pt x="1025" y="973"/>
                    <a:pt x="1008" y="996"/>
                    <a:pt x="988" y="1005"/>
                  </a:cubicBezTo>
                  <a:cubicBezTo>
                    <a:pt x="987" y="1006"/>
                    <a:pt x="987" y="1006"/>
                    <a:pt x="987" y="1006"/>
                  </a:cubicBezTo>
                  <a:cubicBezTo>
                    <a:pt x="984" y="1007"/>
                    <a:pt x="984" y="1007"/>
                    <a:pt x="984" y="1007"/>
                  </a:cubicBezTo>
                  <a:cubicBezTo>
                    <a:pt x="979" y="1008"/>
                    <a:pt x="979" y="1008"/>
                    <a:pt x="979" y="1008"/>
                  </a:cubicBezTo>
                  <a:cubicBezTo>
                    <a:pt x="976" y="1009"/>
                    <a:pt x="976" y="1009"/>
                    <a:pt x="976" y="1009"/>
                  </a:cubicBezTo>
                  <a:cubicBezTo>
                    <a:pt x="960" y="1013"/>
                    <a:pt x="940" y="1021"/>
                    <a:pt x="937" y="1022"/>
                  </a:cubicBezTo>
                  <a:cubicBezTo>
                    <a:pt x="916" y="1032"/>
                    <a:pt x="874" y="1052"/>
                    <a:pt x="830" y="1075"/>
                  </a:cubicBezTo>
                  <a:cubicBezTo>
                    <a:pt x="824" y="1080"/>
                    <a:pt x="824" y="1080"/>
                    <a:pt x="824" y="1080"/>
                  </a:cubicBezTo>
                  <a:cubicBezTo>
                    <a:pt x="818" y="1082"/>
                    <a:pt x="818" y="1082"/>
                    <a:pt x="818" y="1082"/>
                  </a:cubicBezTo>
                  <a:cubicBezTo>
                    <a:pt x="815" y="1084"/>
                    <a:pt x="815" y="1084"/>
                    <a:pt x="815" y="1084"/>
                  </a:cubicBezTo>
                  <a:cubicBezTo>
                    <a:pt x="797" y="1094"/>
                    <a:pt x="734" y="1129"/>
                    <a:pt x="688" y="1138"/>
                  </a:cubicBezTo>
                  <a:cubicBezTo>
                    <a:pt x="672" y="1141"/>
                    <a:pt x="657" y="1144"/>
                    <a:pt x="642" y="1147"/>
                  </a:cubicBezTo>
                  <a:cubicBezTo>
                    <a:pt x="595" y="1155"/>
                    <a:pt x="547" y="1163"/>
                    <a:pt x="498" y="1182"/>
                  </a:cubicBezTo>
                  <a:cubicBezTo>
                    <a:pt x="448" y="1201"/>
                    <a:pt x="361" y="1222"/>
                    <a:pt x="292" y="1225"/>
                  </a:cubicBezTo>
                  <a:cubicBezTo>
                    <a:pt x="281" y="1225"/>
                    <a:pt x="271" y="1225"/>
                    <a:pt x="262" y="1225"/>
                  </a:cubicBezTo>
                  <a:cubicBezTo>
                    <a:pt x="253" y="1224"/>
                    <a:pt x="244" y="1223"/>
                    <a:pt x="236" y="1222"/>
                  </a:cubicBezTo>
                  <a:cubicBezTo>
                    <a:pt x="233" y="1222"/>
                    <a:pt x="233" y="1222"/>
                    <a:pt x="233" y="1222"/>
                  </a:cubicBezTo>
                  <a:cubicBezTo>
                    <a:pt x="231" y="1222"/>
                    <a:pt x="218" y="1221"/>
                    <a:pt x="198" y="1222"/>
                  </a:cubicBezTo>
                  <a:cubicBezTo>
                    <a:pt x="158" y="1223"/>
                    <a:pt x="104" y="1230"/>
                    <a:pt x="65" y="1252"/>
                  </a:cubicBezTo>
                  <a:cubicBezTo>
                    <a:pt x="24" y="1259"/>
                    <a:pt x="0" y="1271"/>
                    <a:pt x="26" y="1291"/>
                  </a:cubicBezTo>
                  <a:cubicBezTo>
                    <a:pt x="23" y="1294"/>
                    <a:pt x="53" y="1315"/>
                    <a:pt x="57" y="1315"/>
                  </a:cubicBezTo>
                  <a:cubicBezTo>
                    <a:pt x="58" y="1315"/>
                    <a:pt x="58" y="1315"/>
                    <a:pt x="58" y="1315"/>
                  </a:cubicBezTo>
                  <a:cubicBezTo>
                    <a:pt x="61" y="1316"/>
                    <a:pt x="61" y="1316"/>
                    <a:pt x="61" y="1316"/>
                  </a:cubicBezTo>
                  <a:cubicBezTo>
                    <a:pt x="65" y="1317"/>
                    <a:pt x="71" y="1320"/>
                    <a:pt x="78" y="1320"/>
                  </a:cubicBezTo>
                  <a:cubicBezTo>
                    <a:pt x="83" y="1319"/>
                    <a:pt x="83" y="1319"/>
                    <a:pt x="83" y="1319"/>
                  </a:cubicBezTo>
                  <a:cubicBezTo>
                    <a:pt x="138" y="1335"/>
                    <a:pt x="188" y="1322"/>
                    <a:pt x="188" y="1322"/>
                  </a:cubicBezTo>
                  <a:cubicBezTo>
                    <a:pt x="223" y="1316"/>
                    <a:pt x="281" y="1310"/>
                    <a:pt x="353" y="1314"/>
                  </a:cubicBezTo>
                  <a:cubicBezTo>
                    <a:pt x="402" y="1317"/>
                    <a:pt x="441" y="1322"/>
                    <a:pt x="475" y="1327"/>
                  </a:cubicBezTo>
                  <a:cubicBezTo>
                    <a:pt x="475" y="1327"/>
                    <a:pt x="502" y="1330"/>
                    <a:pt x="528" y="1330"/>
                  </a:cubicBezTo>
                  <a:cubicBezTo>
                    <a:pt x="546" y="1330"/>
                    <a:pt x="563" y="1330"/>
                    <a:pt x="579" y="1329"/>
                  </a:cubicBezTo>
                  <a:cubicBezTo>
                    <a:pt x="633" y="1327"/>
                    <a:pt x="675" y="1323"/>
                    <a:pt x="703" y="1317"/>
                  </a:cubicBezTo>
                  <a:cubicBezTo>
                    <a:pt x="763" y="1304"/>
                    <a:pt x="875" y="1269"/>
                    <a:pt x="944" y="1242"/>
                  </a:cubicBezTo>
                  <a:cubicBezTo>
                    <a:pt x="933" y="1267"/>
                    <a:pt x="938" y="1298"/>
                    <a:pt x="943" y="1316"/>
                  </a:cubicBezTo>
                  <a:cubicBezTo>
                    <a:pt x="937" y="1322"/>
                    <a:pt x="920" y="1340"/>
                    <a:pt x="919" y="1350"/>
                  </a:cubicBezTo>
                  <a:cubicBezTo>
                    <a:pt x="918" y="1361"/>
                    <a:pt x="952" y="1386"/>
                    <a:pt x="969" y="1397"/>
                  </a:cubicBezTo>
                  <a:cubicBezTo>
                    <a:pt x="969" y="1397"/>
                    <a:pt x="969" y="1397"/>
                    <a:pt x="969" y="1397"/>
                  </a:cubicBezTo>
                  <a:cubicBezTo>
                    <a:pt x="973" y="1400"/>
                    <a:pt x="973" y="1400"/>
                    <a:pt x="973" y="1400"/>
                  </a:cubicBezTo>
                  <a:cubicBezTo>
                    <a:pt x="981" y="1408"/>
                    <a:pt x="981" y="1408"/>
                    <a:pt x="981" y="1408"/>
                  </a:cubicBezTo>
                  <a:cubicBezTo>
                    <a:pt x="985" y="1420"/>
                    <a:pt x="985" y="1420"/>
                    <a:pt x="985" y="1420"/>
                  </a:cubicBezTo>
                  <a:cubicBezTo>
                    <a:pt x="992" y="1446"/>
                    <a:pt x="1009" y="1502"/>
                    <a:pt x="1068" y="1502"/>
                  </a:cubicBezTo>
                  <a:cubicBezTo>
                    <a:pt x="1072" y="1501"/>
                    <a:pt x="1072" y="1501"/>
                    <a:pt x="1072" y="1501"/>
                  </a:cubicBezTo>
                  <a:cubicBezTo>
                    <a:pt x="1076" y="1501"/>
                    <a:pt x="1081" y="1501"/>
                    <a:pt x="1086" y="1501"/>
                  </a:cubicBezTo>
                  <a:cubicBezTo>
                    <a:pt x="1091" y="1501"/>
                    <a:pt x="1091" y="1501"/>
                    <a:pt x="1091" y="1501"/>
                  </a:cubicBezTo>
                  <a:cubicBezTo>
                    <a:pt x="1098" y="1501"/>
                    <a:pt x="1105" y="1501"/>
                    <a:pt x="1113" y="1501"/>
                  </a:cubicBezTo>
                  <a:cubicBezTo>
                    <a:pt x="1148" y="1500"/>
                    <a:pt x="1200" y="1492"/>
                    <a:pt x="1239" y="1439"/>
                  </a:cubicBezTo>
                  <a:cubicBezTo>
                    <a:pt x="1291" y="1372"/>
                    <a:pt x="1302" y="1322"/>
                    <a:pt x="1277" y="1271"/>
                  </a:cubicBezTo>
                  <a:cubicBezTo>
                    <a:pt x="1272" y="1259"/>
                    <a:pt x="1269" y="1251"/>
                    <a:pt x="1266" y="1243"/>
                  </a:cubicBezTo>
                  <a:cubicBezTo>
                    <a:pt x="1259" y="1224"/>
                    <a:pt x="1252" y="1204"/>
                    <a:pt x="1222" y="1194"/>
                  </a:cubicBezTo>
                  <a:cubicBezTo>
                    <a:pt x="1217" y="1193"/>
                    <a:pt x="1212" y="1191"/>
                    <a:pt x="1208" y="1188"/>
                  </a:cubicBezTo>
                  <a:cubicBezTo>
                    <a:pt x="1213" y="1180"/>
                    <a:pt x="1220" y="1169"/>
                    <a:pt x="1228" y="1159"/>
                  </a:cubicBezTo>
                  <a:cubicBezTo>
                    <a:pt x="1235" y="1151"/>
                    <a:pt x="1244" y="1146"/>
                    <a:pt x="1259" y="1137"/>
                  </a:cubicBezTo>
                  <a:cubicBezTo>
                    <a:pt x="1281" y="1125"/>
                    <a:pt x="1311" y="1108"/>
                    <a:pt x="1352" y="1070"/>
                  </a:cubicBezTo>
                  <a:cubicBezTo>
                    <a:pt x="1422" y="1006"/>
                    <a:pt x="1516" y="832"/>
                    <a:pt x="1526" y="812"/>
                  </a:cubicBezTo>
                  <a:cubicBezTo>
                    <a:pt x="1528" y="808"/>
                    <a:pt x="1528" y="808"/>
                    <a:pt x="1528" y="808"/>
                  </a:cubicBezTo>
                  <a:cubicBezTo>
                    <a:pt x="1529" y="805"/>
                    <a:pt x="1553" y="732"/>
                    <a:pt x="1632" y="718"/>
                  </a:cubicBezTo>
                  <a:cubicBezTo>
                    <a:pt x="1742" y="699"/>
                    <a:pt x="1783" y="641"/>
                    <a:pt x="1802" y="612"/>
                  </a:cubicBezTo>
                  <a:cubicBezTo>
                    <a:pt x="1815" y="594"/>
                    <a:pt x="1829" y="562"/>
                    <a:pt x="1841" y="533"/>
                  </a:cubicBezTo>
                  <a:cubicBezTo>
                    <a:pt x="1848" y="518"/>
                    <a:pt x="1858" y="495"/>
                    <a:pt x="1862" y="489"/>
                  </a:cubicBezTo>
                  <a:cubicBezTo>
                    <a:pt x="1867" y="482"/>
                    <a:pt x="1874" y="468"/>
                    <a:pt x="1890" y="437"/>
                  </a:cubicBezTo>
                  <a:cubicBezTo>
                    <a:pt x="1915" y="390"/>
                    <a:pt x="1933" y="326"/>
                    <a:pt x="1961" y="288"/>
                  </a:cubicBezTo>
                  <a:cubicBezTo>
                    <a:pt x="1968" y="277"/>
                    <a:pt x="1978" y="263"/>
                    <a:pt x="1987" y="251"/>
                  </a:cubicBezTo>
                  <a:cubicBezTo>
                    <a:pt x="1999" y="233"/>
                    <a:pt x="2009" y="241"/>
                    <a:pt x="2012" y="244"/>
                  </a:cubicBezTo>
                  <a:cubicBezTo>
                    <a:pt x="2012" y="244"/>
                    <a:pt x="2012" y="244"/>
                    <a:pt x="2012" y="244"/>
                  </a:cubicBezTo>
                  <a:cubicBezTo>
                    <a:pt x="2013" y="244"/>
                    <a:pt x="2013" y="244"/>
                    <a:pt x="2013" y="244"/>
                  </a:cubicBezTo>
                  <a:cubicBezTo>
                    <a:pt x="2034" y="266"/>
                    <a:pt x="2073" y="296"/>
                    <a:pt x="2157" y="336"/>
                  </a:cubicBezTo>
                  <a:cubicBezTo>
                    <a:pt x="2176" y="344"/>
                    <a:pt x="2196" y="349"/>
                    <a:pt x="2216" y="352"/>
                  </a:cubicBezTo>
                  <a:cubicBezTo>
                    <a:pt x="2311" y="363"/>
                    <a:pt x="2343" y="387"/>
                    <a:pt x="2355" y="399"/>
                  </a:cubicBezTo>
                  <a:cubicBezTo>
                    <a:pt x="2361" y="404"/>
                    <a:pt x="2361" y="404"/>
                    <a:pt x="2361" y="404"/>
                  </a:cubicBezTo>
                  <a:cubicBezTo>
                    <a:pt x="2368" y="409"/>
                    <a:pt x="2368" y="409"/>
                    <a:pt x="2368" y="409"/>
                  </a:cubicBezTo>
                  <a:cubicBezTo>
                    <a:pt x="2371" y="412"/>
                    <a:pt x="2378" y="420"/>
                    <a:pt x="2383" y="426"/>
                  </a:cubicBezTo>
                  <a:cubicBezTo>
                    <a:pt x="2400" y="448"/>
                    <a:pt x="2417" y="484"/>
                    <a:pt x="2446" y="491"/>
                  </a:cubicBezTo>
                  <a:cubicBezTo>
                    <a:pt x="2453" y="493"/>
                    <a:pt x="2461" y="494"/>
                    <a:pt x="2469" y="494"/>
                  </a:cubicBezTo>
                  <a:cubicBezTo>
                    <a:pt x="2475" y="493"/>
                    <a:pt x="2482" y="492"/>
                    <a:pt x="2488" y="491"/>
                  </a:cubicBezTo>
                  <a:cubicBezTo>
                    <a:pt x="2488" y="491"/>
                    <a:pt x="2488" y="491"/>
                    <a:pt x="2488" y="491"/>
                  </a:cubicBezTo>
                  <a:cubicBezTo>
                    <a:pt x="2493" y="489"/>
                    <a:pt x="2498" y="488"/>
                    <a:pt x="2503" y="486"/>
                  </a:cubicBezTo>
                  <a:cubicBezTo>
                    <a:pt x="2504" y="486"/>
                    <a:pt x="2504" y="486"/>
                    <a:pt x="2504" y="486"/>
                  </a:cubicBezTo>
                  <a:cubicBezTo>
                    <a:pt x="2504" y="486"/>
                    <a:pt x="2504" y="486"/>
                    <a:pt x="2504" y="486"/>
                  </a:cubicBezTo>
                  <a:cubicBezTo>
                    <a:pt x="2510" y="483"/>
                    <a:pt x="2510" y="483"/>
                    <a:pt x="2510" y="483"/>
                  </a:cubicBezTo>
                  <a:cubicBezTo>
                    <a:pt x="2534" y="477"/>
                    <a:pt x="2578" y="472"/>
                    <a:pt x="2631" y="491"/>
                  </a:cubicBezTo>
                  <a:cubicBezTo>
                    <a:pt x="2635" y="492"/>
                    <a:pt x="2639" y="494"/>
                    <a:pt x="2643" y="496"/>
                  </a:cubicBezTo>
                  <a:cubicBezTo>
                    <a:pt x="2644" y="497"/>
                    <a:pt x="2644" y="497"/>
                    <a:pt x="2644" y="497"/>
                  </a:cubicBezTo>
                  <a:cubicBezTo>
                    <a:pt x="2650" y="499"/>
                    <a:pt x="2656" y="501"/>
                    <a:pt x="2662" y="504"/>
                  </a:cubicBezTo>
                  <a:cubicBezTo>
                    <a:pt x="2712" y="521"/>
                    <a:pt x="2718" y="485"/>
                    <a:pt x="2719" y="479"/>
                  </a:cubicBezTo>
                  <a:cubicBezTo>
                    <a:pt x="2719" y="472"/>
                    <a:pt x="2718" y="463"/>
                    <a:pt x="2712" y="452"/>
                  </a:cubicBezTo>
                </a:path>
              </a:pathLst>
            </a:custGeom>
            <a:solidFill>
              <a:srgbClr val="C4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" name="Freeform 12"/>
            <p:cNvSpPr>
              <a:spLocks noSelect="1"/>
            </p:cNvSpPr>
            <p:nvPr userDrawn="1"/>
          </p:nvSpPr>
          <p:spPr bwMode="gray">
            <a:xfrm>
              <a:off x="7848600" y="846138"/>
              <a:ext cx="795338" cy="206375"/>
            </a:xfrm>
            <a:custGeom>
              <a:avLst/>
              <a:gdLst>
                <a:gd name="T0" fmla="*/ 301 w 3568"/>
                <a:gd name="T1" fmla="*/ 921 h 929"/>
                <a:gd name="T2" fmla="*/ 144 w 3568"/>
                <a:gd name="T3" fmla="*/ 4 h 929"/>
                <a:gd name="T4" fmla="*/ 567 w 3568"/>
                <a:gd name="T5" fmla="*/ 4 h 929"/>
                <a:gd name="T6" fmla="*/ 410 w 3568"/>
                <a:gd name="T7" fmla="*/ 921 h 929"/>
                <a:gd name="T8" fmla="*/ 992 w 3568"/>
                <a:gd name="T9" fmla="*/ 139 h 929"/>
                <a:gd name="T10" fmla="*/ 853 w 3568"/>
                <a:gd name="T11" fmla="*/ 0 h 929"/>
                <a:gd name="T12" fmla="*/ 857 w 3568"/>
                <a:gd name="T13" fmla="*/ 921 h 929"/>
                <a:gd name="T14" fmla="*/ 988 w 3568"/>
                <a:gd name="T15" fmla="*/ 268 h 929"/>
                <a:gd name="T16" fmla="*/ 857 w 3568"/>
                <a:gd name="T17" fmla="*/ 921 h 929"/>
                <a:gd name="T18" fmla="*/ 1485 w 3568"/>
                <a:gd name="T19" fmla="*/ 809 h 929"/>
                <a:gd name="T20" fmla="*/ 1356 w 3568"/>
                <a:gd name="T21" fmla="*/ 733 h 929"/>
                <a:gd name="T22" fmla="*/ 1225 w 3568"/>
                <a:gd name="T23" fmla="*/ 4 h 929"/>
                <a:gd name="T24" fmla="*/ 1404 w 3568"/>
                <a:gd name="T25" fmla="*/ 921 h 929"/>
                <a:gd name="T26" fmla="*/ 2142 w 3568"/>
                <a:gd name="T27" fmla="*/ 921 h 929"/>
                <a:gd name="T28" fmla="*/ 1873 w 3568"/>
                <a:gd name="T29" fmla="*/ 260 h 929"/>
                <a:gd name="T30" fmla="*/ 1725 w 3568"/>
                <a:gd name="T31" fmla="*/ 436 h 929"/>
                <a:gd name="T32" fmla="*/ 2011 w 3568"/>
                <a:gd name="T33" fmla="*/ 494 h 929"/>
                <a:gd name="T34" fmla="*/ 1839 w 3568"/>
                <a:gd name="T35" fmla="*/ 541 h 929"/>
                <a:gd name="T36" fmla="*/ 1664 w 3568"/>
                <a:gd name="T37" fmla="*/ 869 h 929"/>
                <a:gd name="T38" fmla="*/ 2013 w 3568"/>
                <a:gd name="T39" fmla="*/ 862 h 929"/>
                <a:gd name="T40" fmla="*/ 2142 w 3568"/>
                <a:gd name="T41" fmla="*/ 921 h 929"/>
                <a:gd name="T42" fmla="*/ 1982 w 3568"/>
                <a:gd name="T43" fmla="*/ 782 h 929"/>
                <a:gd name="T44" fmla="*/ 1740 w 3568"/>
                <a:gd name="T45" fmla="*/ 726 h 929"/>
                <a:gd name="T46" fmla="*/ 2011 w 3568"/>
                <a:gd name="T47" fmla="*/ 632 h 929"/>
                <a:gd name="T48" fmla="*/ 2879 w 3568"/>
                <a:gd name="T49" fmla="*/ 921 h 929"/>
                <a:gd name="T50" fmla="*/ 2813 w 3568"/>
                <a:gd name="T51" fmla="*/ 319 h 929"/>
                <a:gd name="T52" fmla="*/ 2478 w 3568"/>
                <a:gd name="T53" fmla="*/ 333 h 929"/>
                <a:gd name="T54" fmla="*/ 2350 w 3568"/>
                <a:gd name="T55" fmla="*/ 268 h 929"/>
                <a:gd name="T56" fmla="*/ 2481 w 3568"/>
                <a:gd name="T57" fmla="*/ 921 h 929"/>
                <a:gd name="T58" fmla="*/ 2616 w 3568"/>
                <a:gd name="T59" fmla="*/ 377 h 929"/>
                <a:gd name="T60" fmla="*/ 2748 w 3568"/>
                <a:gd name="T61" fmla="*/ 921 h 929"/>
                <a:gd name="T62" fmla="*/ 3296 w 3568"/>
                <a:gd name="T63" fmla="*/ 929 h 929"/>
                <a:gd name="T64" fmla="*/ 3362 w 3568"/>
                <a:gd name="T65" fmla="*/ 536 h 929"/>
                <a:gd name="T66" fmla="*/ 3180 w 3568"/>
                <a:gd name="T67" fmla="*/ 453 h 929"/>
                <a:gd name="T68" fmla="*/ 3460 w 3568"/>
                <a:gd name="T69" fmla="*/ 417 h 929"/>
                <a:gd name="T70" fmla="*/ 3300 w 3568"/>
                <a:gd name="T71" fmla="*/ 260 h 929"/>
                <a:gd name="T72" fmla="*/ 3247 w 3568"/>
                <a:gd name="T73" fmla="*/ 640 h 929"/>
                <a:gd name="T74" fmla="*/ 3439 w 3568"/>
                <a:gd name="T75" fmla="*/ 726 h 929"/>
                <a:gd name="T76" fmla="*/ 3108 w 3568"/>
                <a:gd name="T77" fmla="*/ 748 h 929"/>
                <a:gd name="T78" fmla="*/ 3296 w 3568"/>
                <a:gd name="T79" fmla="*/ 929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568" h="929">
                  <a:moveTo>
                    <a:pt x="410" y="921"/>
                  </a:moveTo>
                  <a:cubicBezTo>
                    <a:pt x="301" y="921"/>
                    <a:pt x="301" y="921"/>
                    <a:pt x="301" y="9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44" y="4"/>
                    <a:pt x="144" y="4"/>
                    <a:pt x="144" y="4"/>
                  </a:cubicBezTo>
                  <a:cubicBezTo>
                    <a:pt x="355" y="671"/>
                    <a:pt x="355" y="671"/>
                    <a:pt x="355" y="671"/>
                  </a:cubicBezTo>
                  <a:cubicBezTo>
                    <a:pt x="567" y="4"/>
                    <a:pt x="567" y="4"/>
                    <a:pt x="567" y="4"/>
                  </a:cubicBezTo>
                  <a:cubicBezTo>
                    <a:pt x="714" y="4"/>
                    <a:pt x="714" y="4"/>
                    <a:pt x="714" y="4"/>
                  </a:cubicBezTo>
                  <a:lnTo>
                    <a:pt x="410" y="921"/>
                  </a:lnTo>
                  <a:close/>
                  <a:moveTo>
                    <a:pt x="853" y="139"/>
                  </a:moveTo>
                  <a:cubicBezTo>
                    <a:pt x="992" y="139"/>
                    <a:pt x="992" y="139"/>
                    <a:pt x="992" y="139"/>
                  </a:cubicBezTo>
                  <a:cubicBezTo>
                    <a:pt x="992" y="0"/>
                    <a:pt x="992" y="0"/>
                    <a:pt x="992" y="0"/>
                  </a:cubicBezTo>
                  <a:cubicBezTo>
                    <a:pt x="853" y="0"/>
                    <a:pt x="853" y="0"/>
                    <a:pt x="853" y="0"/>
                  </a:cubicBezTo>
                  <a:lnTo>
                    <a:pt x="853" y="139"/>
                  </a:lnTo>
                  <a:close/>
                  <a:moveTo>
                    <a:pt x="857" y="921"/>
                  </a:moveTo>
                  <a:cubicBezTo>
                    <a:pt x="988" y="921"/>
                    <a:pt x="988" y="921"/>
                    <a:pt x="988" y="921"/>
                  </a:cubicBezTo>
                  <a:cubicBezTo>
                    <a:pt x="988" y="268"/>
                    <a:pt x="988" y="268"/>
                    <a:pt x="988" y="268"/>
                  </a:cubicBezTo>
                  <a:cubicBezTo>
                    <a:pt x="857" y="268"/>
                    <a:pt x="857" y="268"/>
                    <a:pt x="857" y="268"/>
                  </a:cubicBezTo>
                  <a:lnTo>
                    <a:pt x="857" y="921"/>
                  </a:lnTo>
                  <a:close/>
                  <a:moveTo>
                    <a:pt x="1485" y="921"/>
                  </a:moveTo>
                  <a:cubicBezTo>
                    <a:pt x="1485" y="809"/>
                    <a:pt x="1485" y="809"/>
                    <a:pt x="1485" y="809"/>
                  </a:cubicBezTo>
                  <a:cubicBezTo>
                    <a:pt x="1427" y="809"/>
                    <a:pt x="1427" y="809"/>
                    <a:pt x="1427" y="809"/>
                  </a:cubicBezTo>
                  <a:cubicBezTo>
                    <a:pt x="1374" y="809"/>
                    <a:pt x="1356" y="783"/>
                    <a:pt x="1356" y="733"/>
                  </a:cubicBezTo>
                  <a:cubicBezTo>
                    <a:pt x="1356" y="4"/>
                    <a:pt x="1356" y="4"/>
                    <a:pt x="1356" y="4"/>
                  </a:cubicBezTo>
                  <a:cubicBezTo>
                    <a:pt x="1225" y="4"/>
                    <a:pt x="1225" y="4"/>
                    <a:pt x="1225" y="4"/>
                  </a:cubicBezTo>
                  <a:cubicBezTo>
                    <a:pt x="1225" y="741"/>
                    <a:pt x="1225" y="741"/>
                    <a:pt x="1225" y="741"/>
                  </a:cubicBezTo>
                  <a:cubicBezTo>
                    <a:pt x="1225" y="837"/>
                    <a:pt x="1279" y="921"/>
                    <a:pt x="1404" y="921"/>
                  </a:cubicBezTo>
                  <a:lnTo>
                    <a:pt x="1485" y="921"/>
                  </a:lnTo>
                  <a:close/>
                  <a:moveTo>
                    <a:pt x="2142" y="921"/>
                  </a:moveTo>
                  <a:cubicBezTo>
                    <a:pt x="2142" y="484"/>
                    <a:pt x="2142" y="484"/>
                    <a:pt x="2142" y="484"/>
                  </a:cubicBezTo>
                  <a:cubicBezTo>
                    <a:pt x="2142" y="337"/>
                    <a:pt x="2053" y="260"/>
                    <a:pt x="1873" y="260"/>
                  </a:cubicBezTo>
                  <a:cubicBezTo>
                    <a:pt x="1763" y="260"/>
                    <a:pt x="1700" y="283"/>
                    <a:pt x="1640" y="355"/>
                  </a:cubicBezTo>
                  <a:cubicBezTo>
                    <a:pt x="1725" y="436"/>
                    <a:pt x="1725" y="436"/>
                    <a:pt x="1725" y="436"/>
                  </a:cubicBezTo>
                  <a:cubicBezTo>
                    <a:pt x="1762" y="390"/>
                    <a:pt x="1798" y="372"/>
                    <a:pt x="1868" y="372"/>
                  </a:cubicBezTo>
                  <a:cubicBezTo>
                    <a:pt x="1971" y="372"/>
                    <a:pt x="2011" y="411"/>
                    <a:pt x="2011" y="494"/>
                  </a:cubicBezTo>
                  <a:cubicBezTo>
                    <a:pt x="2011" y="541"/>
                    <a:pt x="2011" y="541"/>
                    <a:pt x="2011" y="541"/>
                  </a:cubicBezTo>
                  <a:cubicBezTo>
                    <a:pt x="1839" y="541"/>
                    <a:pt x="1839" y="541"/>
                    <a:pt x="1839" y="541"/>
                  </a:cubicBezTo>
                  <a:cubicBezTo>
                    <a:pt x="1689" y="541"/>
                    <a:pt x="1613" y="619"/>
                    <a:pt x="1613" y="729"/>
                  </a:cubicBezTo>
                  <a:cubicBezTo>
                    <a:pt x="1613" y="784"/>
                    <a:pt x="1631" y="835"/>
                    <a:pt x="1664" y="869"/>
                  </a:cubicBezTo>
                  <a:cubicBezTo>
                    <a:pt x="1704" y="909"/>
                    <a:pt x="1758" y="929"/>
                    <a:pt x="1839" y="929"/>
                  </a:cubicBezTo>
                  <a:cubicBezTo>
                    <a:pt x="1921" y="929"/>
                    <a:pt x="1966" y="909"/>
                    <a:pt x="2013" y="862"/>
                  </a:cubicBezTo>
                  <a:cubicBezTo>
                    <a:pt x="2013" y="921"/>
                    <a:pt x="2013" y="921"/>
                    <a:pt x="2013" y="921"/>
                  </a:cubicBezTo>
                  <a:lnTo>
                    <a:pt x="2142" y="921"/>
                  </a:lnTo>
                  <a:close/>
                  <a:moveTo>
                    <a:pt x="2011" y="685"/>
                  </a:moveTo>
                  <a:cubicBezTo>
                    <a:pt x="2011" y="731"/>
                    <a:pt x="2003" y="762"/>
                    <a:pt x="1982" y="782"/>
                  </a:cubicBezTo>
                  <a:cubicBezTo>
                    <a:pt x="1948" y="814"/>
                    <a:pt x="1910" y="819"/>
                    <a:pt x="1864" y="819"/>
                  </a:cubicBezTo>
                  <a:cubicBezTo>
                    <a:pt x="1778" y="819"/>
                    <a:pt x="1740" y="787"/>
                    <a:pt x="1740" y="726"/>
                  </a:cubicBezTo>
                  <a:cubicBezTo>
                    <a:pt x="1740" y="666"/>
                    <a:pt x="1780" y="632"/>
                    <a:pt x="1860" y="632"/>
                  </a:cubicBezTo>
                  <a:cubicBezTo>
                    <a:pt x="2011" y="632"/>
                    <a:pt x="2011" y="632"/>
                    <a:pt x="2011" y="632"/>
                  </a:cubicBezTo>
                  <a:lnTo>
                    <a:pt x="2011" y="685"/>
                  </a:lnTo>
                  <a:close/>
                  <a:moveTo>
                    <a:pt x="2879" y="921"/>
                  </a:moveTo>
                  <a:cubicBezTo>
                    <a:pt x="2879" y="503"/>
                    <a:pt x="2879" y="503"/>
                    <a:pt x="2879" y="503"/>
                  </a:cubicBezTo>
                  <a:cubicBezTo>
                    <a:pt x="2879" y="430"/>
                    <a:pt x="2864" y="368"/>
                    <a:pt x="2813" y="319"/>
                  </a:cubicBezTo>
                  <a:cubicBezTo>
                    <a:pt x="2775" y="282"/>
                    <a:pt x="2719" y="260"/>
                    <a:pt x="2652" y="260"/>
                  </a:cubicBezTo>
                  <a:cubicBezTo>
                    <a:pt x="2587" y="260"/>
                    <a:pt x="2523" y="284"/>
                    <a:pt x="2478" y="333"/>
                  </a:cubicBezTo>
                  <a:cubicBezTo>
                    <a:pt x="2478" y="268"/>
                    <a:pt x="2478" y="268"/>
                    <a:pt x="2478" y="268"/>
                  </a:cubicBezTo>
                  <a:cubicBezTo>
                    <a:pt x="2350" y="268"/>
                    <a:pt x="2350" y="268"/>
                    <a:pt x="2350" y="268"/>
                  </a:cubicBezTo>
                  <a:cubicBezTo>
                    <a:pt x="2350" y="921"/>
                    <a:pt x="2350" y="921"/>
                    <a:pt x="2350" y="921"/>
                  </a:cubicBezTo>
                  <a:cubicBezTo>
                    <a:pt x="2481" y="921"/>
                    <a:pt x="2481" y="921"/>
                    <a:pt x="2481" y="921"/>
                  </a:cubicBezTo>
                  <a:cubicBezTo>
                    <a:pt x="2481" y="523"/>
                    <a:pt x="2481" y="523"/>
                    <a:pt x="2481" y="523"/>
                  </a:cubicBezTo>
                  <a:cubicBezTo>
                    <a:pt x="2481" y="422"/>
                    <a:pt x="2543" y="377"/>
                    <a:pt x="2616" y="377"/>
                  </a:cubicBezTo>
                  <a:cubicBezTo>
                    <a:pt x="2690" y="377"/>
                    <a:pt x="2748" y="421"/>
                    <a:pt x="2748" y="523"/>
                  </a:cubicBezTo>
                  <a:cubicBezTo>
                    <a:pt x="2748" y="921"/>
                    <a:pt x="2748" y="921"/>
                    <a:pt x="2748" y="921"/>
                  </a:cubicBezTo>
                  <a:lnTo>
                    <a:pt x="2879" y="921"/>
                  </a:lnTo>
                  <a:close/>
                  <a:moveTo>
                    <a:pt x="3296" y="929"/>
                  </a:moveTo>
                  <a:cubicBezTo>
                    <a:pt x="3452" y="929"/>
                    <a:pt x="3568" y="858"/>
                    <a:pt x="3568" y="721"/>
                  </a:cubicBezTo>
                  <a:cubicBezTo>
                    <a:pt x="3568" y="607"/>
                    <a:pt x="3497" y="547"/>
                    <a:pt x="3362" y="536"/>
                  </a:cubicBezTo>
                  <a:cubicBezTo>
                    <a:pt x="3271" y="528"/>
                    <a:pt x="3271" y="528"/>
                    <a:pt x="3271" y="528"/>
                  </a:cubicBezTo>
                  <a:cubicBezTo>
                    <a:pt x="3206" y="521"/>
                    <a:pt x="3180" y="498"/>
                    <a:pt x="3180" y="453"/>
                  </a:cubicBezTo>
                  <a:cubicBezTo>
                    <a:pt x="3180" y="403"/>
                    <a:pt x="3219" y="369"/>
                    <a:pt x="3299" y="369"/>
                  </a:cubicBezTo>
                  <a:cubicBezTo>
                    <a:pt x="3361" y="369"/>
                    <a:pt x="3419" y="382"/>
                    <a:pt x="3460" y="417"/>
                  </a:cubicBezTo>
                  <a:cubicBezTo>
                    <a:pt x="3542" y="333"/>
                    <a:pt x="3542" y="333"/>
                    <a:pt x="3542" y="333"/>
                  </a:cubicBezTo>
                  <a:cubicBezTo>
                    <a:pt x="3482" y="281"/>
                    <a:pt x="3399" y="260"/>
                    <a:pt x="3300" y="260"/>
                  </a:cubicBezTo>
                  <a:cubicBezTo>
                    <a:pt x="3164" y="260"/>
                    <a:pt x="3054" y="331"/>
                    <a:pt x="3054" y="460"/>
                  </a:cubicBezTo>
                  <a:cubicBezTo>
                    <a:pt x="3054" y="574"/>
                    <a:pt x="3124" y="628"/>
                    <a:pt x="3247" y="640"/>
                  </a:cubicBezTo>
                  <a:cubicBezTo>
                    <a:pt x="3352" y="649"/>
                    <a:pt x="3352" y="649"/>
                    <a:pt x="3352" y="649"/>
                  </a:cubicBezTo>
                  <a:cubicBezTo>
                    <a:pt x="3415" y="655"/>
                    <a:pt x="3439" y="681"/>
                    <a:pt x="3439" y="726"/>
                  </a:cubicBezTo>
                  <a:cubicBezTo>
                    <a:pt x="3439" y="788"/>
                    <a:pt x="3378" y="817"/>
                    <a:pt x="3296" y="817"/>
                  </a:cubicBezTo>
                  <a:cubicBezTo>
                    <a:pt x="3232" y="817"/>
                    <a:pt x="3161" y="802"/>
                    <a:pt x="3108" y="748"/>
                  </a:cubicBezTo>
                  <a:cubicBezTo>
                    <a:pt x="3022" y="835"/>
                    <a:pt x="3022" y="835"/>
                    <a:pt x="3022" y="835"/>
                  </a:cubicBezTo>
                  <a:cubicBezTo>
                    <a:pt x="3099" y="911"/>
                    <a:pt x="3189" y="929"/>
                    <a:pt x="3296" y="929"/>
                  </a:cubicBezTo>
                </a:path>
              </a:pathLst>
            </a:custGeom>
            <a:solidFill>
              <a:srgbClr val="5E35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" name="Freeform 13"/>
            <p:cNvSpPr>
              <a:spLocks noSelect="1"/>
            </p:cNvSpPr>
            <p:nvPr userDrawn="1"/>
          </p:nvSpPr>
          <p:spPr bwMode="gray">
            <a:xfrm>
              <a:off x="7704138" y="431800"/>
              <a:ext cx="582613" cy="307975"/>
            </a:xfrm>
            <a:custGeom>
              <a:avLst/>
              <a:gdLst>
                <a:gd name="T0" fmla="*/ 2517 w 2619"/>
                <a:gd name="T1" fmla="*/ 1245 h 1377"/>
                <a:gd name="T2" fmla="*/ 2491 w 2619"/>
                <a:gd name="T3" fmla="*/ 1245 h 1377"/>
                <a:gd name="T4" fmla="*/ 2442 w 2619"/>
                <a:gd name="T5" fmla="*/ 1252 h 1377"/>
                <a:gd name="T6" fmla="*/ 2200 w 2619"/>
                <a:gd name="T7" fmla="*/ 1200 h 1377"/>
                <a:gd name="T8" fmla="*/ 2168 w 2619"/>
                <a:gd name="T9" fmla="*/ 1185 h 1377"/>
                <a:gd name="T10" fmla="*/ 1983 w 2619"/>
                <a:gd name="T11" fmla="*/ 1118 h 1377"/>
                <a:gd name="T12" fmla="*/ 1859 w 2619"/>
                <a:gd name="T13" fmla="*/ 1045 h 1377"/>
                <a:gd name="T14" fmla="*/ 1847 w 2619"/>
                <a:gd name="T15" fmla="*/ 1033 h 1377"/>
                <a:gd name="T16" fmla="*/ 1837 w 2619"/>
                <a:gd name="T17" fmla="*/ 1020 h 1377"/>
                <a:gd name="T18" fmla="*/ 1871 w 2619"/>
                <a:gd name="T19" fmla="*/ 1018 h 1377"/>
                <a:gd name="T20" fmla="*/ 1966 w 2619"/>
                <a:gd name="T21" fmla="*/ 945 h 1377"/>
                <a:gd name="T22" fmla="*/ 1975 w 2619"/>
                <a:gd name="T23" fmla="*/ 877 h 1377"/>
                <a:gd name="T24" fmla="*/ 1977 w 2619"/>
                <a:gd name="T25" fmla="*/ 859 h 1377"/>
                <a:gd name="T26" fmla="*/ 1985 w 2619"/>
                <a:gd name="T27" fmla="*/ 843 h 1377"/>
                <a:gd name="T28" fmla="*/ 1956 w 2619"/>
                <a:gd name="T29" fmla="*/ 722 h 1377"/>
                <a:gd name="T30" fmla="*/ 1835 w 2619"/>
                <a:gd name="T31" fmla="*/ 665 h 1377"/>
                <a:gd name="T32" fmla="*/ 1663 w 2619"/>
                <a:gd name="T33" fmla="*/ 765 h 1377"/>
                <a:gd name="T34" fmla="*/ 1652 w 2619"/>
                <a:gd name="T35" fmla="*/ 859 h 1377"/>
                <a:gd name="T36" fmla="*/ 1624 w 2619"/>
                <a:gd name="T37" fmla="*/ 881 h 1377"/>
                <a:gd name="T38" fmla="*/ 1428 w 2619"/>
                <a:gd name="T39" fmla="*/ 884 h 1377"/>
                <a:gd name="T40" fmla="*/ 1254 w 2619"/>
                <a:gd name="T41" fmla="*/ 880 h 1377"/>
                <a:gd name="T42" fmla="*/ 1169 w 2619"/>
                <a:gd name="T43" fmla="*/ 813 h 1377"/>
                <a:gd name="T44" fmla="*/ 1087 w 2619"/>
                <a:gd name="T45" fmla="*/ 740 h 1377"/>
                <a:gd name="T46" fmla="*/ 996 w 2619"/>
                <a:gd name="T47" fmla="*/ 714 h 1377"/>
                <a:gd name="T48" fmla="*/ 975 w 2619"/>
                <a:gd name="T49" fmla="*/ 717 h 1377"/>
                <a:gd name="T50" fmla="*/ 936 w 2619"/>
                <a:gd name="T51" fmla="*/ 722 h 1377"/>
                <a:gd name="T52" fmla="*/ 764 w 2619"/>
                <a:gd name="T53" fmla="*/ 606 h 1377"/>
                <a:gd name="T54" fmla="*/ 726 w 2619"/>
                <a:gd name="T55" fmla="*/ 572 h 1377"/>
                <a:gd name="T56" fmla="*/ 635 w 2619"/>
                <a:gd name="T57" fmla="*/ 449 h 1377"/>
                <a:gd name="T58" fmla="*/ 488 w 2619"/>
                <a:gd name="T59" fmla="*/ 278 h 1377"/>
                <a:gd name="T60" fmla="*/ 376 w 2619"/>
                <a:gd name="T61" fmla="*/ 124 h 1377"/>
                <a:gd name="T62" fmla="*/ 348 w 2619"/>
                <a:gd name="T63" fmla="*/ 48 h 1377"/>
                <a:gd name="T64" fmla="*/ 280 w 2619"/>
                <a:gd name="T65" fmla="*/ 36 h 1377"/>
                <a:gd name="T66" fmla="*/ 263 w 2619"/>
                <a:gd name="T67" fmla="*/ 42 h 1377"/>
                <a:gd name="T68" fmla="*/ 254 w 2619"/>
                <a:gd name="T69" fmla="*/ 44 h 1377"/>
                <a:gd name="T70" fmla="*/ 243 w 2619"/>
                <a:gd name="T71" fmla="*/ 47 h 1377"/>
                <a:gd name="T72" fmla="*/ 72 w 2619"/>
                <a:gd name="T73" fmla="*/ 24 h 1377"/>
                <a:gd name="T74" fmla="*/ 19 w 2619"/>
                <a:gd name="T75" fmla="*/ 89 h 1377"/>
                <a:gd name="T76" fmla="*/ 193 w 2619"/>
                <a:gd name="T77" fmla="*/ 186 h 1377"/>
                <a:gd name="T78" fmla="*/ 344 w 2619"/>
                <a:gd name="T79" fmla="*/ 338 h 1377"/>
                <a:gd name="T80" fmla="*/ 350 w 2619"/>
                <a:gd name="T81" fmla="*/ 347 h 1377"/>
                <a:gd name="T82" fmla="*/ 455 w 2619"/>
                <a:gd name="T83" fmla="*/ 529 h 1377"/>
                <a:gd name="T84" fmla="*/ 482 w 2619"/>
                <a:gd name="T85" fmla="*/ 607 h 1377"/>
                <a:gd name="T86" fmla="*/ 593 w 2619"/>
                <a:gd name="T87" fmla="*/ 739 h 1377"/>
                <a:gd name="T88" fmla="*/ 766 w 2619"/>
                <a:gd name="T89" fmla="*/ 914 h 1377"/>
                <a:gd name="T90" fmla="*/ 943 w 2619"/>
                <a:gd name="T91" fmla="*/ 1051 h 1377"/>
                <a:gd name="T92" fmla="*/ 1331 w 2619"/>
                <a:gd name="T93" fmla="*/ 1198 h 1377"/>
                <a:gd name="T94" fmla="*/ 1586 w 2619"/>
                <a:gd name="T95" fmla="*/ 1170 h 1377"/>
                <a:gd name="T96" fmla="*/ 1636 w 2619"/>
                <a:gd name="T97" fmla="*/ 1155 h 1377"/>
                <a:gd name="T98" fmla="*/ 1656 w 2619"/>
                <a:gd name="T99" fmla="*/ 1159 h 1377"/>
                <a:gd name="T100" fmla="*/ 1667 w 2619"/>
                <a:gd name="T101" fmla="*/ 1166 h 1377"/>
                <a:gd name="T102" fmla="*/ 2201 w 2619"/>
                <a:gd name="T103" fmla="*/ 1343 h 1377"/>
                <a:gd name="T104" fmla="*/ 2369 w 2619"/>
                <a:gd name="T105" fmla="*/ 1368 h 1377"/>
                <a:gd name="T106" fmla="*/ 2512 w 2619"/>
                <a:gd name="T107" fmla="*/ 1349 h 1377"/>
                <a:gd name="T108" fmla="*/ 2544 w 2619"/>
                <a:gd name="T109" fmla="*/ 1246 h 1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19" h="1377">
                  <a:moveTo>
                    <a:pt x="2544" y="1246"/>
                  </a:moveTo>
                  <a:cubicBezTo>
                    <a:pt x="2534" y="1245"/>
                    <a:pt x="2525" y="1245"/>
                    <a:pt x="2517" y="1245"/>
                  </a:cubicBezTo>
                  <a:cubicBezTo>
                    <a:pt x="2517" y="1245"/>
                    <a:pt x="2517" y="1245"/>
                    <a:pt x="2517" y="1245"/>
                  </a:cubicBezTo>
                  <a:cubicBezTo>
                    <a:pt x="2508" y="1245"/>
                    <a:pt x="2499" y="1245"/>
                    <a:pt x="2491" y="1245"/>
                  </a:cubicBezTo>
                  <a:cubicBezTo>
                    <a:pt x="2475" y="1246"/>
                    <a:pt x="2459" y="1249"/>
                    <a:pt x="2446" y="1251"/>
                  </a:cubicBezTo>
                  <a:cubicBezTo>
                    <a:pt x="2442" y="1252"/>
                    <a:pt x="2442" y="1252"/>
                    <a:pt x="2442" y="1252"/>
                  </a:cubicBezTo>
                  <a:cubicBezTo>
                    <a:pt x="2423" y="1256"/>
                    <a:pt x="2396" y="1272"/>
                    <a:pt x="2358" y="1266"/>
                  </a:cubicBezTo>
                  <a:cubicBezTo>
                    <a:pt x="2318" y="1260"/>
                    <a:pt x="2200" y="1200"/>
                    <a:pt x="2200" y="1200"/>
                  </a:cubicBezTo>
                  <a:cubicBezTo>
                    <a:pt x="2200" y="1200"/>
                    <a:pt x="2200" y="1200"/>
                    <a:pt x="2200" y="1200"/>
                  </a:cubicBezTo>
                  <a:cubicBezTo>
                    <a:pt x="2188" y="1195"/>
                    <a:pt x="2177" y="1190"/>
                    <a:pt x="2168" y="1185"/>
                  </a:cubicBezTo>
                  <a:cubicBezTo>
                    <a:pt x="2121" y="1160"/>
                    <a:pt x="2074" y="1146"/>
                    <a:pt x="2028" y="1132"/>
                  </a:cubicBezTo>
                  <a:cubicBezTo>
                    <a:pt x="2013" y="1128"/>
                    <a:pt x="1998" y="1123"/>
                    <a:pt x="1983" y="1118"/>
                  </a:cubicBezTo>
                  <a:cubicBezTo>
                    <a:pt x="1939" y="1104"/>
                    <a:pt x="1884" y="1064"/>
                    <a:pt x="1861" y="1047"/>
                  </a:cubicBezTo>
                  <a:cubicBezTo>
                    <a:pt x="1859" y="1045"/>
                    <a:pt x="1859" y="1045"/>
                    <a:pt x="1859" y="1045"/>
                  </a:cubicBezTo>
                  <a:cubicBezTo>
                    <a:pt x="1854" y="1042"/>
                    <a:pt x="1854" y="1042"/>
                    <a:pt x="1854" y="1042"/>
                  </a:cubicBezTo>
                  <a:cubicBezTo>
                    <a:pt x="1847" y="1033"/>
                    <a:pt x="1847" y="1033"/>
                    <a:pt x="1847" y="1033"/>
                  </a:cubicBezTo>
                  <a:cubicBezTo>
                    <a:pt x="1843" y="1028"/>
                    <a:pt x="1840" y="1024"/>
                    <a:pt x="1837" y="1020"/>
                  </a:cubicBezTo>
                  <a:cubicBezTo>
                    <a:pt x="1837" y="1020"/>
                    <a:pt x="1837" y="1020"/>
                    <a:pt x="1837" y="1020"/>
                  </a:cubicBezTo>
                  <a:cubicBezTo>
                    <a:pt x="1845" y="1020"/>
                    <a:pt x="1851" y="1021"/>
                    <a:pt x="1853" y="1021"/>
                  </a:cubicBezTo>
                  <a:cubicBezTo>
                    <a:pt x="1871" y="1018"/>
                    <a:pt x="1871" y="1018"/>
                    <a:pt x="1871" y="1018"/>
                  </a:cubicBezTo>
                  <a:cubicBezTo>
                    <a:pt x="1912" y="1012"/>
                    <a:pt x="1938" y="964"/>
                    <a:pt x="1945" y="947"/>
                  </a:cubicBezTo>
                  <a:cubicBezTo>
                    <a:pt x="1953" y="948"/>
                    <a:pt x="1962" y="947"/>
                    <a:pt x="1966" y="945"/>
                  </a:cubicBezTo>
                  <a:cubicBezTo>
                    <a:pt x="1973" y="941"/>
                    <a:pt x="1975" y="921"/>
                    <a:pt x="1975" y="903"/>
                  </a:cubicBezTo>
                  <a:cubicBezTo>
                    <a:pt x="1976" y="893"/>
                    <a:pt x="1976" y="884"/>
                    <a:pt x="1975" y="877"/>
                  </a:cubicBezTo>
                  <a:cubicBezTo>
                    <a:pt x="1975" y="872"/>
                    <a:pt x="1975" y="872"/>
                    <a:pt x="1975" y="872"/>
                  </a:cubicBezTo>
                  <a:cubicBezTo>
                    <a:pt x="1975" y="867"/>
                    <a:pt x="1976" y="863"/>
                    <a:pt x="1977" y="859"/>
                  </a:cubicBezTo>
                  <a:cubicBezTo>
                    <a:pt x="1980" y="854"/>
                    <a:pt x="1980" y="854"/>
                    <a:pt x="1980" y="854"/>
                  </a:cubicBezTo>
                  <a:cubicBezTo>
                    <a:pt x="1981" y="851"/>
                    <a:pt x="1983" y="847"/>
                    <a:pt x="1985" y="843"/>
                  </a:cubicBezTo>
                  <a:cubicBezTo>
                    <a:pt x="1998" y="815"/>
                    <a:pt x="2012" y="770"/>
                    <a:pt x="1971" y="735"/>
                  </a:cubicBezTo>
                  <a:cubicBezTo>
                    <a:pt x="1966" y="731"/>
                    <a:pt x="1961" y="727"/>
                    <a:pt x="1956" y="722"/>
                  </a:cubicBezTo>
                  <a:cubicBezTo>
                    <a:pt x="1951" y="717"/>
                    <a:pt x="1946" y="713"/>
                    <a:pt x="1940" y="708"/>
                  </a:cubicBezTo>
                  <a:cubicBezTo>
                    <a:pt x="1917" y="688"/>
                    <a:pt x="1884" y="665"/>
                    <a:pt x="1835" y="665"/>
                  </a:cubicBezTo>
                  <a:cubicBezTo>
                    <a:pt x="1825" y="665"/>
                    <a:pt x="1815" y="666"/>
                    <a:pt x="1805" y="667"/>
                  </a:cubicBezTo>
                  <a:cubicBezTo>
                    <a:pt x="1722" y="682"/>
                    <a:pt x="1680" y="711"/>
                    <a:pt x="1663" y="765"/>
                  </a:cubicBezTo>
                  <a:cubicBezTo>
                    <a:pt x="1659" y="777"/>
                    <a:pt x="1656" y="786"/>
                    <a:pt x="1653" y="794"/>
                  </a:cubicBezTo>
                  <a:cubicBezTo>
                    <a:pt x="1645" y="812"/>
                    <a:pt x="1637" y="832"/>
                    <a:pt x="1652" y="859"/>
                  </a:cubicBezTo>
                  <a:cubicBezTo>
                    <a:pt x="1655" y="864"/>
                    <a:pt x="1657" y="869"/>
                    <a:pt x="1659" y="873"/>
                  </a:cubicBezTo>
                  <a:cubicBezTo>
                    <a:pt x="1649" y="876"/>
                    <a:pt x="1636" y="880"/>
                    <a:pt x="1624" y="881"/>
                  </a:cubicBezTo>
                  <a:cubicBezTo>
                    <a:pt x="1622" y="881"/>
                    <a:pt x="1622" y="881"/>
                    <a:pt x="1622" y="881"/>
                  </a:cubicBezTo>
                  <a:cubicBezTo>
                    <a:pt x="1598" y="881"/>
                    <a:pt x="1533" y="882"/>
                    <a:pt x="1428" y="884"/>
                  </a:cubicBezTo>
                  <a:cubicBezTo>
                    <a:pt x="1411" y="884"/>
                    <a:pt x="1411" y="884"/>
                    <a:pt x="1411" y="884"/>
                  </a:cubicBezTo>
                  <a:cubicBezTo>
                    <a:pt x="1323" y="883"/>
                    <a:pt x="1261" y="881"/>
                    <a:pt x="1254" y="880"/>
                  </a:cubicBezTo>
                  <a:cubicBezTo>
                    <a:pt x="1246" y="877"/>
                    <a:pt x="1204" y="847"/>
                    <a:pt x="1180" y="824"/>
                  </a:cubicBezTo>
                  <a:cubicBezTo>
                    <a:pt x="1177" y="822"/>
                    <a:pt x="1173" y="818"/>
                    <a:pt x="1169" y="813"/>
                  </a:cubicBezTo>
                  <a:cubicBezTo>
                    <a:pt x="1162" y="806"/>
                    <a:pt x="1162" y="806"/>
                    <a:pt x="1162" y="806"/>
                  </a:cubicBezTo>
                  <a:cubicBezTo>
                    <a:pt x="1131" y="775"/>
                    <a:pt x="1105" y="750"/>
                    <a:pt x="1087" y="740"/>
                  </a:cubicBezTo>
                  <a:cubicBezTo>
                    <a:pt x="1068" y="731"/>
                    <a:pt x="1034" y="714"/>
                    <a:pt x="1000" y="714"/>
                  </a:cubicBezTo>
                  <a:cubicBezTo>
                    <a:pt x="996" y="714"/>
                    <a:pt x="996" y="714"/>
                    <a:pt x="996" y="714"/>
                  </a:cubicBezTo>
                  <a:cubicBezTo>
                    <a:pt x="993" y="715"/>
                    <a:pt x="990" y="715"/>
                    <a:pt x="986" y="715"/>
                  </a:cubicBezTo>
                  <a:cubicBezTo>
                    <a:pt x="975" y="717"/>
                    <a:pt x="975" y="717"/>
                    <a:pt x="975" y="717"/>
                  </a:cubicBezTo>
                  <a:cubicBezTo>
                    <a:pt x="963" y="719"/>
                    <a:pt x="950" y="721"/>
                    <a:pt x="939" y="721"/>
                  </a:cubicBezTo>
                  <a:cubicBezTo>
                    <a:pt x="936" y="722"/>
                    <a:pt x="936" y="722"/>
                    <a:pt x="936" y="722"/>
                  </a:cubicBezTo>
                  <a:cubicBezTo>
                    <a:pt x="930" y="722"/>
                    <a:pt x="928" y="721"/>
                    <a:pt x="928" y="721"/>
                  </a:cubicBezTo>
                  <a:cubicBezTo>
                    <a:pt x="915" y="715"/>
                    <a:pt x="781" y="623"/>
                    <a:pt x="764" y="606"/>
                  </a:cubicBezTo>
                  <a:cubicBezTo>
                    <a:pt x="754" y="596"/>
                    <a:pt x="741" y="585"/>
                    <a:pt x="728" y="573"/>
                  </a:cubicBezTo>
                  <a:cubicBezTo>
                    <a:pt x="726" y="572"/>
                    <a:pt x="726" y="572"/>
                    <a:pt x="726" y="572"/>
                  </a:cubicBezTo>
                  <a:cubicBezTo>
                    <a:pt x="711" y="559"/>
                    <a:pt x="696" y="546"/>
                    <a:pt x="683" y="534"/>
                  </a:cubicBezTo>
                  <a:cubicBezTo>
                    <a:pt x="665" y="515"/>
                    <a:pt x="647" y="484"/>
                    <a:pt x="635" y="449"/>
                  </a:cubicBezTo>
                  <a:cubicBezTo>
                    <a:pt x="623" y="414"/>
                    <a:pt x="590" y="358"/>
                    <a:pt x="537" y="316"/>
                  </a:cubicBezTo>
                  <a:cubicBezTo>
                    <a:pt x="488" y="278"/>
                    <a:pt x="488" y="278"/>
                    <a:pt x="488" y="278"/>
                  </a:cubicBezTo>
                  <a:cubicBezTo>
                    <a:pt x="478" y="270"/>
                    <a:pt x="468" y="262"/>
                    <a:pt x="459" y="255"/>
                  </a:cubicBezTo>
                  <a:cubicBezTo>
                    <a:pt x="411" y="216"/>
                    <a:pt x="383" y="142"/>
                    <a:pt x="376" y="124"/>
                  </a:cubicBezTo>
                  <a:cubicBezTo>
                    <a:pt x="376" y="117"/>
                    <a:pt x="376" y="117"/>
                    <a:pt x="376" y="117"/>
                  </a:cubicBezTo>
                  <a:cubicBezTo>
                    <a:pt x="374" y="97"/>
                    <a:pt x="372" y="67"/>
                    <a:pt x="348" y="48"/>
                  </a:cubicBezTo>
                  <a:cubicBezTo>
                    <a:pt x="332" y="35"/>
                    <a:pt x="312" y="30"/>
                    <a:pt x="285" y="35"/>
                  </a:cubicBezTo>
                  <a:cubicBezTo>
                    <a:pt x="280" y="36"/>
                    <a:pt x="280" y="36"/>
                    <a:pt x="280" y="36"/>
                  </a:cubicBezTo>
                  <a:cubicBezTo>
                    <a:pt x="275" y="38"/>
                    <a:pt x="275" y="38"/>
                    <a:pt x="275" y="38"/>
                  </a:cubicBezTo>
                  <a:cubicBezTo>
                    <a:pt x="271" y="39"/>
                    <a:pt x="268" y="40"/>
                    <a:pt x="263" y="42"/>
                  </a:cubicBezTo>
                  <a:cubicBezTo>
                    <a:pt x="254" y="44"/>
                    <a:pt x="254" y="44"/>
                    <a:pt x="254" y="44"/>
                  </a:cubicBezTo>
                  <a:cubicBezTo>
                    <a:pt x="254" y="44"/>
                    <a:pt x="254" y="44"/>
                    <a:pt x="254" y="44"/>
                  </a:cubicBezTo>
                  <a:cubicBezTo>
                    <a:pt x="254" y="44"/>
                    <a:pt x="254" y="44"/>
                    <a:pt x="254" y="44"/>
                  </a:cubicBezTo>
                  <a:cubicBezTo>
                    <a:pt x="250" y="45"/>
                    <a:pt x="247" y="46"/>
                    <a:pt x="243" y="47"/>
                  </a:cubicBezTo>
                  <a:cubicBezTo>
                    <a:pt x="240" y="48"/>
                    <a:pt x="240" y="48"/>
                    <a:pt x="240" y="48"/>
                  </a:cubicBezTo>
                  <a:cubicBezTo>
                    <a:pt x="165" y="61"/>
                    <a:pt x="72" y="24"/>
                    <a:pt x="72" y="24"/>
                  </a:cubicBezTo>
                  <a:cubicBezTo>
                    <a:pt x="72" y="24"/>
                    <a:pt x="24" y="0"/>
                    <a:pt x="6" y="40"/>
                  </a:cubicBezTo>
                  <a:cubicBezTo>
                    <a:pt x="0" y="56"/>
                    <a:pt x="5" y="75"/>
                    <a:pt x="19" y="89"/>
                  </a:cubicBezTo>
                  <a:cubicBezTo>
                    <a:pt x="39" y="110"/>
                    <a:pt x="149" y="171"/>
                    <a:pt x="187" y="183"/>
                  </a:cubicBezTo>
                  <a:cubicBezTo>
                    <a:pt x="193" y="186"/>
                    <a:pt x="193" y="186"/>
                    <a:pt x="193" y="186"/>
                  </a:cubicBezTo>
                  <a:cubicBezTo>
                    <a:pt x="199" y="190"/>
                    <a:pt x="199" y="190"/>
                    <a:pt x="199" y="190"/>
                  </a:cubicBezTo>
                  <a:cubicBezTo>
                    <a:pt x="200" y="190"/>
                    <a:pt x="277" y="234"/>
                    <a:pt x="344" y="338"/>
                  </a:cubicBezTo>
                  <a:cubicBezTo>
                    <a:pt x="349" y="345"/>
                    <a:pt x="349" y="345"/>
                    <a:pt x="349" y="345"/>
                  </a:cubicBezTo>
                  <a:cubicBezTo>
                    <a:pt x="350" y="347"/>
                    <a:pt x="350" y="347"/>
                    <a:pt x="350" y="347"/>
                  </a:cubicBezTo>
                  <a:cubicBezTo>
                    <a:pt x="377" y="395"/>
                    <a:pt x="412" y="455"/>
                    <a:pt x="427" y="478"/>
                  </a:cubicBezTo>
                  <a:cubicBezTo>
                    <a:pt x="437" y="493"/>
                    <a:pt x="448" y="514"/>
                    <a:pt x="455" y="529"/>
                  </a:cubicBezTo>
                  <a:cubicBezTo>
                    <a:pt x="459" y="537"/>
                    <a:pt x="459" y="537"/>
                    <a:pt x="459" y="537"/>
                  </a:cubicBezTo>
                  <a:cubicBezTo>
                    <a:pt x="463" y="552"/>
                    <a:pt x="474" y="589"/>
                    <a:pt x="482" y="607"/>
                  </a:cubicBezTo>
                  <a:cubicBezTo>
                    <a:pt x="484" y="610"/>
                    <a:pt x="484" y="610"/>
                    <a:pt x="484" y="610"/>
                  </a:cubicBezTo>
                  <a:cubicBezTo>
                    <a:pt x="501" y="650"/>
                    <a:pt x="538" y="694"/>
                    <a:pt x="593" y="739"/>
                  </a:cubicBezTo>
                  <a:cubicBezTo>
                    <a:pt x="685" y="815"/>
                    <a:pt x="739" y="880"/>
                    <a:pt x="764" y="911"/>
                  </a:cubicBezTo>
                  <a:cubicBezTo>
                    <a:pt x="766" y="914"/>
                    <a:pt x="766" y="914"/>
                    <a:pt x="766" y="914"/>
                  </a:cubicBezTo>
                  <a:cubicBezTo>
                    <a:pt x="772" y="922"/>
                    <a:pt x="777" y="927"/>
                    <a:pt x="780" y="931"/>
                  </a:cubicBezTo>
                  <a:cubicBezTo>
                    <a:pt x="797" y="948"/>
                    <a:pt x="896" y="1028"/>
                    <a:pt x="943" y="1051"/>
                  </a:cubicBezTo>
                  <a:cubicBezTo>
                    <a:pt x="959" y="1059"/>
                    <a:pt x="959" y="1059"/>
                    <a:pt x="959" y="1059"/>
                  </a:cubicBezTo>
                  <a:cubicBezTo>
                    <a:pt x="1022" y="1091"/>
                    <a:pt x="1191" y="1176"/>
                    <a:pt x="1331" y="1198"/>
                  </a:cubicBezTo>
                  <a:cubicBezTo>
                    <a:pt x="1362" y="1202"/>
                    <a:pt x="1394" y="1204"/>
                    <a:pt x="1426" y="1203"/>
                  </a:cubicBezTo>
                  <a:cubicBezTo>
                    <a:pt x="1498" y="1200"/>
                    <a:pt x="1554" y="1183"/>
                    <a:pt x="1586" y="1170"/>
                  </a:cubicBezTo>
                  <a:cubicBezTo>
                    <a:pt x="1606" y="1161"/>
                    <a:pt x="1606" y="1161"/>
                    <a:pt x="1606" y="1161"/>
                  </a:cubicBezTo>
                  <a:cubicBezTo>
                    <a:pt x="1607" y="1161"/>
                    <a:pt x="1620" y="1155"/>
                    <a:pt x="1636" y="1155"/>
                  </a:cubicBezTo>
                  <a:cubicBezTo>
                    <a:pt x="1636" y="1155"/>
                    <a:pt x="1636" y="1155"/>
                    <a:pt x="1636" y="1155"/>
                  </a:cubicBezTo>
                  <a:cubicBezTo>
                    <a:pt x="1645" y="1155"/>
                    <a:pt x="1652" y="1157"/>
                    <a:pt x="1656" y="1159"/>
                  </a:cubicBezTo>
                  <a:cubicBezTo>
                    <a:pt x="1660" y="1161"/>
                    <a:pt x="1660" y="1161"/>
                    <a:pt x="1660" y="1161"/>
                  </a:cubicBezTo>
                  <a:cubicBezTo>
                    <a:pt x="1667" y="1166"/>
                    <a:pt x="1667" y="1166"/>
                    <a:pt x="1667" y="1166"/>
                  </a:cubicBezTo>
                  <a:cubicBezTo>
                    <a:pt x="1702" y="1195"/>
                    <a:pt x="1871" y="1274"/>
                    <a:pt x="1950" y="1302"/>
                  </a:cubicBezTo>
                  <a:cubicBezTo>
                    <a:pt x="2018" y="1325"/>
                    <a:pt x="2159" y="1339"/>
                    <a:pt x="2201" y="1343"/>
                  </a:cubicBezTo>
                  <a:cubicBezTo>
                    <a:pt x="2202" y="1343"/>
                    <a:pt x="2268" y="1346"/>
                    <a:pt x="2316" y="1356"/>
                  </a:cubicBezTo>
                  <a:cubicBezTo>
                    <a:pt x="2321" y="1357"/>
                    <a:pt x="2344" y="1363"/>
                    <a:pt x="2369" y="1368"/>
                  </a:cubicBezTo>
                  <a:cubicBezTo>
                    <a:pt x="2369" y="1368"/>
                    <a:pt x="2432" y="1377"/>
                    <a:pt x="2479" y="1365"/>
                  </a:cubicBezTo>
                  <a:cubicBezTo>
                    <a:pt x="2492" y="1362"/>
                    <a:pt x="2503" y="1357"/>
                    <a:pt x="2512" y="1349"/>
                  </a:cubicBezTo>
                  <a:cubicBezTo>
                    <a:pt x="2551" y="1315"/>
                    <a:pt x="2585" y="1275"/>
                    <a:pt x="2613" y="1274"/>
                  </a:cubicBezTo>
                  <a:cubicBezTo>
                    <a:pt x="2613" y="1274"/>
                    <a:pt x="2619" y="1251"/>
                    <a:pt x="2544" y="1246"/>
                  </a:cubicBezTo>
                </a:path>
              </a:pathLst>
            </a:custGeom>
            <a:solidFill>
              <a:srgbClr val="5E35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" name="Freeform 14"/>
            <p:cNvSpPr>
              <a:spLocks noSelect="1"/>
            </p:cNvSpPr>
            <p:nvPr userDrawn="1"/>
          </p:nvSpPr>
          <p:spPr bwMode="gray">
            <a:xfrm>
              <a:off x="8228013" y="706438"/>
              <a:ext cx="28575" cy="14288"/>
            </a:xfrm>
            <a:custGeom>
              <a:avLst/>
              <a:gdLst>
                <a:gd name="T0" fmla="*/ 120 w 125"/>
                <a:gd name="T1" fmla="*/ 11 h 65"/>
                <a:gd name="T2" fmla="*/ 76 w 125"/>
                <a:gd name="T3" fmla="*/ 1 h 65"/>
                <a:gd name="T4" fmla="*/ 24 w 125"/>
                <a:gd name="T5" fmla="*/ 22 h 65"/>
                <a:gd name="T6" fmla="*/ 6 w 125"/>
                <a:gd name="T7" fmla="*/ 39 h 65"/>
                <a:gd name="T8" fmla="*/ 0 w 125"/>
                <a:gd name="T9" fmla="*/ 46 h 65"/>
                <a:gd name="T10" fmla="*/ 1 w 125"/>
                <a:gd name="T11" fmla="*/ 54 h 65"/>
                <a:gd name="T12" fmla="*/ 3 w 125"/>
                <a:gd name="T13" fmla="*/ 56 h 65"/>
                <a:gd name="T14" fmla="*/ 4 w 125"/>
                <a:gd name="T15" fmla="*/ 56 h 65"/>
                <a:gd name="T16" fmla="*/ 53 w 125"/>
                <a:gd name="T17" fmla="*/ 59 h 65"/>
                <a:gd name="T18" fmla="*/ 103 w 125"/>
                <a:gd name="T19" fmla="*/ 25 h 65"/>
                <a:gd name="T20" fmla="*/ 112 w 125"/>
                <a:gd name="T21" fmla="*/ 18 h 65"/>
                <a:gd name="T22" fmla="*/ 118 w 125"/>
                <a:gd name="T23" fmla="*/ 16 h 65"/>
                <a:gd name="T24" fmla="*/ 120 w 125"/>
                <a:gd name="T25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" h="65">
                  <a:moveTo>
                    <a:pt x="120" y="11"/>
                  </a:moveTo>
                  <a:cubicBezTo>
                    <a:pt x="115" y="7"/>
                    <a:pt x="90" y="2"/>
                    <a:pt x="76" y="1"/>
                  </a:cubicBezTo>
                  <a:cubicBezTo>
                    <a:pt x="76" y="1"/>
                    <a:pt x="45" y="0"/>
                    <a:pt x="24" y="22"/>
                  </a:cubicBezTo>
                  <a:cubicBezTo>
                    <a:pt x="15" y="30"/>
                    <a:pt x="10" y="35"/>
                    <a:pt x="6" y="39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15" y="61"/>
                    <a:pt x="33" y="65"/>
                    <a:pt x="53" y="59"/>
                  </a:cubicBezTo>
                  <a:cubicBezTo>
                    <a:pt x="77" y="53"/>
                    <a:pt x="92" y="36"/>
                    <a:pt x="103" y="25"/>
                  </a:cubicBezTo>
                  <a:cubicBezTo>
                    <a:pt x="107" y="20"/>
                    <a:pt x="112" y="18"/>
                    <a:pt x="112" y="18"/>
                  </a:cubicBezTo>
                  <a:cubicBezTo>
                    <a:pt x="118" y="16"/>
                    <a:pt x="118" y="16"/>
                    <a:pt x="118" y="16"/>
                  </a:cubicBezTo>
                  <a:cubicBezTo>
                    <a:pt x="118" y="16"/>
                    <a:pt x="125" y="16"/>
                    <a:pt x="120" y="11"/>
                  </a:cubicBezTo>
                </a:path>
              </a:pathLst>
            </a:custGeom>
            <a:solidFill>
              <a:srgbClr val="C4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15585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3649" r:id="rId2"/>
    <p:sldLayoutId id="2147484080" r:id="rId3"/>
    <p:sldLayoutId id="2147484084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  <p:sldLayoutId id="2147484103" r:id="rId12"/>
    <p:sldLayoutId id="2147484104" r:id="rId13"/>
    <p:sldLayoutId id="2147484105" r:id="rId14"/>
    <p:sldLayoutId id="2147483710" r:id="rId15"/>
    <p:sldLayoutId id="2147483708" r:id="rId16"/>
    <p:sldLayoutId id="2147483682" r:id="rId17"/>
    <p:sldLayoutId id="2147483709" r:id="rId18"/>
    <p:sldLayoutId id="2147483680" r:id="rId19"/>
    <p:sldLayoutId id="2147483681" r:id="rId20"/>
    <p:sldLayoutId id="2147483711" r:id="rId21"/>
    <p:sldLayoutId id="2147483712" r:id="rId22"/>
    <p:sldLayoutId id="2147483713" r:id="rId23"/>
    <p:sldLayoutId id="2147484142" r:id="rId24"/>
    <p:sldLayoutId id="2147484143" r:id="rId25"/>
    <p:sldLayoutId id="2147483650" r:id="rId26"/>
    <p:sldLayoutId id="2147484087" r:id="rId27"/>
    <p:sldLayoutId id="2147484109" r:id="rId28"/>
    <p:sldLayoutId id="2147484110" r:id="rId29"/>
    <p:sldLayoutId id="2147483703" r:id="rId30"/>
    <p:sldLayoutId id="2147483704" r:id="rId31"/>
    <p:sldLayoutId id="2147483706" r:id="rId32"/>
    <p:sldLayoutId id="2147483707" r:id="rId33"/>
    <p:sldLayoutId id="2147484082" r:id="rId34"/>
    <p:sldLayoutId id="2147484083" r:id="rId35"/>
    <p:sldLayoutId id="2147484085" r:id="rId36"/>
    <p:sldLayoutId id="2147483679" r:id="rId37"/>
    <p:sldLayoutId id="2147483705" r:id="rId38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00" indent="-342000" algn="l" defTabSz="914400" rtl="0" eaLnBrk="1" latinLnBrk="0" hangingPunct="1">
        <a:lnSpc>
          <a:spcPct val="15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4000" indent="-342000" algn="l" defTabSz="914400" rtl="0" eaLnBrk="1" latinLnBrk="0" hangingPunct="1">
        <a:lnSpc>
          <a:spcPct val="15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342000" indent="-342000" algn="l" defTabSz="914400" rtl="0" eaLnBrk="1" latinLnBrk="0" hangingPunct="1">
        <a:lnSpc>
          <a:spcPct val="150000"/>
        </a:lnSpc>
        <a:spcBef>
          <a:spcPts val="0"/>
        </a:spcBef>
        <a:buClr>
          <a:schemeClr val="tx2"/>
        </a:buClr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bg2"/>
          </a:solidFill>
          <a:latin typeface="+mn-lt"/>
          <a:ea typeface="+mn-ea"/>
          <a:cs typeface="+mn-cs"/>
        </a:defRPr>
      </a:lvl6pPr>
      <a:lvl7pPr marL="342000" indent="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684000" indent="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633046" y="443504"/>
            <a:ext cx="10863505" cy="12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/>
              <a:t>[Titel]</a:t>
            </a:r>
          </a:p>
        </p:txBody>
      </p:sp>
      <p:sp>
        <p:nvSpPr>
          <p:cNvPr id="3" name="Placeholder 2 (JU-Free)"/>
          <p:cNvSpPr>
            <a:spLocks noGrp="1"/>
          </p:cNvSpPr>
          <p:nvPr>
            <p:ph type="body" idx="1"/>
          </p:nvPr>
        </p:nvSpPr>
        <p:spPr bwMode="gray">
          <a:xfrm>
            <a:off x="1379220" y="1878381"/>
            <a:ext cx="10117331" cy="414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JU-LEVEL1=Opsomming 1e niveau</a:t>
            </a:r>
          </a:p>
          <a:p>
            <a:pPr lvl="1"/>
            <a:r>
              <a:rPr lang="nl-NL"/>
              <a:t>JU-LEVEL2=Opsomming 2e niveau</a:t>
            </a:r>
          </a:p>
          <a:p>
            <a:pPr lvl="2"/>
            <a:r>
              <a:rPr lang="nl-NL"/>
              <a:t>JU-LEVEL3=Opsomming nummer 1e niveau</a:t>
            </a:r>
          </a:p>
          <a:p>
            <a:pPr lvl="3"/>
            <a:r>
              <a:rPr lang="nl-NL"/>
              <a:t>JU-LEVEL4=Kop</a:t>
            </a:r>
          </a:p>
          <a:p>
            <a:pPr lvl="4"/>
            <a:r>
              <a:rPr lang="nl-NL"/>
              <a:t>JU-LEVEL5=Basistekst</a:t>
            </a:r>
          </a:p>
          <a:p>
            <a:pPr lvl="5"/>
            <a:r>
              <a:rPr lang="nl-NL"/>
              <a:t>JU-LEVEL6=Basistekst grijs</a:t>
            </a:r>
          </a:p>
          <a:p>
            <a:pPr lvl="6"/>
            <a:r>
              <a:rPr lang="nl-NL"/>
              <a:t>JU-LEVEL7=Zwevend 1e niveau</a:t>
            </a:r>
          </a:p>
          <a:p>
            <a:pPr lvl="7"/>
            <a:r>
              <a:rPr lang="nl-NL"/>
              <a:t>JU-LEVEL8=Zwevend 2e niveau</a:t>
            </a:r>
          </a:p>
          <a:p>
            <a:pPr lvl="8"/>
            <a:r>
              <a:rPr lang="nl-NL"/>
              <a:t>JU-LEVEL9=Kleine tekst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10029824" y="6493845"/>
            <a:ext cx="1085469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chemeClr val="accent3"/>
                </a:solidFill>
              </a:defRPr>
            </a:lvl1pPr>
          </a:lstStyle>
          <a:p>
            <a:fld id="{7703D7CD-B121-42A5-8C50-3A1F5DD6895B}" type="datetimeFigureOut">
              <a:rPr lang="nl-NL" smtClean="0"/>
              <a:pPr/>
              <a:t>8-12-2024</a:t>
            </a:fld>
            <a:r>
              <a:rPr lang="nl-NL"/>
              <a:t>  |</a:t>
            </a:r>
          </a:p>
        </p:txBody>
      </p:sp>
      <p:sp>
        <p:nvSpPr>
          <p:cNvPr id="5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1379220" y="6492297"/>
            <a:ext cx="8096084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lang="nl-NL" sz="1000" kern="1200" dirty="0">
                <a:solidFill>
                  <a:srgbClr val="D0D0CE"/>
                </a:solidFill>
                <a:latin typeface="+mj-lt"/>
                <a:ea typeface="+mn-ea"/>
                <a:cs typeface="+mn-cs"/>
              </a:defRPr>
            </a:lvl1pPr>
          </a:lstStyle>
          <a:p>
            <a:pPr algn="l"/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1107751" y="6492017"/>
            <a:ext cx="388800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18" name="Group 6" hidden="1"/>
          <p:cNvGrpSpPr>
            <a:grpSpLocks noChangeAspect="1"/>
          </p:cNvGrpSpPr>
          <p:nvPr userDrawn="1"/>
        </p:nvGrpSpPr>
        <p:grpSpPr bwMode="gray">
          <a:xfrm>
            <a:off x="416880" y="6051600"/>
            <a:ext cx="653723" cy="360014"/>
            <a:chOff x="7704138" y="431800"/>
            <a:chExt cx="1127125" cy="620713"/>
          </a:xfrm>
        </p:grpSpPr>
        <p:sp>
          <p:nvSpPr>
            <p:cNvPr id="14" name="Freeform 11"/>
            <p:cNvSpPr>
              <a:spLocks/>
            </p:cNvSpPr>
            <p:nvPr userDrawn="1"/>
          </p:nvSpPr>
          <p:spPr bwMode="gray">
            <a:xfrm>
              <a:off x="8224838" y="442913"/>
              <a:ext cx="606425" cy="334963"/>
            </a:xfrm>
            <a:custGeom>
              <a:avLst/>
              <a:gdLst>
                <a:gd name="T0" fmla="*/ 2470 w 2719"/>
                <a:gd name="T1" fmla="*/ 329 h 1502"/>
                <a:gd name="T2" fmla="*/ 2344 w 2719"/>
                <a:gd name="T3" fmla="*/ 248 h 1502"/>
                <a:gd name="T4" fmla="*/ 1985 w 2719"/>
                <a:gd name="T5" fmla="*/ 2 h 1502"/>
                <a:gd name="T6" fmla="*/ 1689 w 2719"/>
                <a:gd name="T7" fmla="*/ 266 h 1502"/>
                <a:gd name="T8" fmla="*/ 1549 w 2719"/>
                <a:gd name="T9" fmla="*/ 386 h 1502"/>
                <a:gd name="T10" fmla="*/ 1462 w 2719"/>
                <a:gd name="T11" fmla="*/ 479 h 1502"/>
                <a:gd name="T12" fmla="*/ 1420 w 2719"/>
                <a:gd name="T13" fmla="*/ 508 h 1502"/>
                <a:gd name="T14" fmla="*/ 1027 w 2719"/>
                <a:gd name="T15" fmla="*/ 968 h 1502"/>
                <a:gd name="T16" fmla="*/ 987 w 2719"/>
                <a:gd name="T17" fmla="*/ 1006 h 1502"/>
                <a:gd name="T18" fmla="*/ 979 w 2719"/>
                <a:gd name="T19" fmla="*/ 1008 h 1502"/>
                <a:gd name="T20" fmla="*/ 937 w 2719"/>
                <a:gd name="T21" fmla="*/ 1022 h 1502"/>
                <a:gd name="T22" fmla="*/ 824 w 2719"/>
                <a:gd name="T23" fmla="*/ 1080 h 1502"/>
                <a:gd name="T24" fmla="*/ 815 w 2719"/>
                <a:gd name="T25" fmla="*/ 1084 h 1502"/>
                <a:gd name="T26" fmla="*/ 642 w 2719"/>
                <a:gd name="T27" fmla="*/ 1147 h 1502"/>
                <a:gd name="T28" fmla="*/ 292 w 2719"/>
                <a:gd name="T29" fmla="*/ 1225 h 1502"/>
                <a:gd name="T30" fmla="*/ 236 w 2719"/>
                <a:gd name="T31" fmla="*/ 1222 h 1502"/>
                <a:gd name="T32" fmla="*/ 198 w 2719"/>
                <a:gd name="T33" fmla="*/ 1222 h 1502"/>
                <a:gd name="T34" fmla="*/ 26 w 2719"/>
                <a:gd name="T35" fmla="*/ 1291 h 1502"/>
                <a:gd name="T36" fmla="*/ 58 w 2719"/>
                <a:gd name="T37" fmla="*/ 1315 h 1502"/>
                <a:gd name="T38" fmla="*/ 78 w 2719"/>
                <a:gd name="T39" fmla="*/ 1320 h 1502"/>
                <a:gd name="T40" fmla="*/ 188 w 2719"/>
                <a:gd name="T41" fmla="*/ 1322 h 1502"/>
                <a:gd name="T42" fmla="*/ 475 w 2719"/>
                <a:gd name="T43" fmla="*/ 1327 h 1502"/>
                <a:gd name="T44" fmla="*/ 579 w 2719"/>
                <a:gd name="T45" fmla="*/ 1329 h 1502"/>
                <a:gd name="T46" fmla="*/ 944 w 2719"/>
                <a:gd name="T47" fmla="*/ 1242 h 1502"/>
                <a:gd name="T48" fmla="*/ 919 w 2719"/>
                <a:gd name="T49" fmla="*/ 1350 h 1502"/>
                <a:gd name="T50" fmla="*/ 969 w 2719"/>
                <a:gd name="T51" fmla="*/ 1397 h 1502"/>
                <a:gd name="T52" fmla="*/ 981 w 2719"/>
                <a:gd name="T53" fmla="*/ 1408 h 1502"/>
                <a:gd name="T54" fmla="*/ 1068 w 2719"/>
                <a:gd name="T55" fmla="*/ 1502 h 1502"/>
                <a:gd name="T56" fmla="*/ 1086 w 2719"/>
                <a:gd name="T57" fmla="*/ 1501 h 1502"/>
                <a:gd name="T58" fmla="*/ 1113 w 2719"/>
                <a:gd name="T59" fmla="*/ 1501 h 1502"/>
                <a:gd name="T60" fmla="*/ 1277 w 2719"/>
                <a:gd name="T61" fmla="*/ 1271 h 1502"/>
                <a:gd name="T62" fmla="*/ 1222 w 2719"/>
                <a:gd name="T63" fmla="*/ 1194 h 1502"/>
                <a:gd name="T64" fmla="*/ 1228 w 2719"/>
                <a:gd name="T65" fmla="*/ 1159 h 1502"/>
                <a:gd name="T66" fmla="*/ 1352 w 2719"/>
                <a:gd name="T67" fmla="*/ 1070 h 1502"/>
                <a:gd name="T68" fmla="*/ 1528 w 2719"/>
                <a:gd name="T69" fmla="*/ 808 h 1502"/>
                <a:gd name="T70" fmla="*/ 1802 w 2719"/>
                <a:gd name="T71" fmla="*/ 612 h 1502"/>
                <a:gd name="T72" fmla="*/ 1862 w 2719"/>
                <a:gd name="T73" fmla="*/ 489 h 1502"/>
                <a:gd name="T74" fmla="*/ 1961 w 2719"/>
                <a:gd name="T75" fmla="*/ 288 h 1502"/>
                <a:gd name="T76" fmla="*/ 2012 w 2719"/>
                <a:gd name="T77" fmla="*/ 244 h 1502"/>
                <a:gd name="T78" fmla="*/ 2013 w 2719"/>
                <a:gd name="T79" fmla="*/ 244 h 1502"/>
                <a:gd name="T80" fmla="*/ 2216 w 2719"/>
                <a:gd name="T81" fmla="*/ 352 h 1502"/>
                <a:gd name="T82" fmla="*/ 2361 w 2719"/>
                <a:gd name="T83" fmla="*/ 404 h 1502"/>
                <a:gd name="T84" fmla="*/ 2383 w 2719"/>
                <a:gd name="T85" fmla="*/ 426 h 1502"/>
                <a:gd name="T86" fmla="*/ 2469 w 2719"/>
                <a:gd name="T87" fmla="*/ 494 h 1502"/>
                <a:gd name="T88" fmla="*/ 2488 w 2719"/>
                <a:gd name="T89" fmla="*/ 491 h 1502"/>
                <a:gd name="T90" fmla="*/ 2504 w 2719"/>
                <a:gd name="T91" fmla="*/ 486 h 1502"/>
                <a:gd name="T92" fmla="*/ 2510 w 2719"/>
                <a:gd name="T93" fmla="*/ 483 h 1502"/>
                <a:gd name="T94" fmla="*/ 2643 w 2719"/>
                <a:gd name="T95" fmla="*/ 496 h 1502"/>
                <a:gd name="T96" fmla="*/ 2662 w 2719"/>
                <a:gd name="T97" fmla="*/ 504 h 1502"/>
                <a:gd name="T98" fmla="*/ 2712 w 2719"/>
                <a:gd name="T99" fmla="*/ 452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719" h="1502">
                  <a:moveTo>
                    <a:pt x="2712" y="452"/>
                  </a:moveTo>
                  <a:cubicBezTo>
                    <a:pt x="2701" y="431"/>
                    <a:pt x="2676" y="409"/>
                    <a:pt x="2470" y="329"/>
                  </a:cubicBezTo>
                  <a:cubicBezTo>
                    <a:pt x="2461" y="325"/>
                    <a:pt x="2454" y="322"/>
                    <a:pt x="2449" y="320"/>
                  </a:cubicBezTo>
                  <a:cubicBezTo>
                    <a:pt x="2437" y="316"/>
                    <a:pt x="2386" y="280"/>
                    <a:pt x="2344" y="248"/>
                  </a:cubicBezTo>
                  <a:cubicBezTo>
                    <a:pt x="2338" y="243"/>
                    <a:pt x="2287" y="196"/>
                    <a:pt x="2170" y="97"/>
                  </a:cubicBezTo>
                  <a:cubicBezTo>
                    <a:pt x="2088" y="27"/>
                    <a:pt x="2035" y="0"/>
                    <a:pt x="1985" y="2"/>
                  </a:cubicBezTo>
                  <a:cubicBezTo>
                    <a:pt x="1963" y="3"/>
                    <a:pt x="1944" y="9"/>
                    <a:pt x="1924" y="15"/>
                  </a:cubicBezTo>
                  <a:cubicBezTo>
                    <a:pt x="1851" y="39"/>
                    <a:pt x="1717" y="219"/>
                    <a:pt x="1689" y="266"/>
                  </a:cubicBezTo>
                  <a:cubicBezTo>
                    <a:pt x="1665" y="308"/>
                    <a:pt x="1621" y="334"/>
                    <a:pt x="1586" y="354"/>
                  </a:cubicBezTo>
                  <a:cubicBezTo>
                    <a:pt x="1570" y="364"/>
                    <a:pt x="1561" y="377"/>
                    <a:pt x="1549" y="386"/>
                  </a:cubicBezTo>
                  <a:cubicBezTo>
                    <a:pt x="1530" y="402"/>
                    <a:pt x="1511" y="425"/>
                    <a:pt x="1494" y="445"/>
                  </a:cubicBezTo>
                  <a:cubicBezTo>
                    <a:pt x="1482" y="459"/>
                    <a:pt x="1469" y="474"/>
                    <a:pt x="1462" y="479"/>
                  </a:cubicBezTo>
                  <a:cubicBezTo>
                    <a:pt x="1453" y="486"/>
                    <a:pt x="1444" y="492"/>
                    <a:pt x="1422" y="507"/>
                  </a:cubicBezTo>
                  <a:cubicBezTo>
                    <a:pt x="1420" y="508"/>
                    <a:pt x="1420" y="508"/>
                    <a:pt x="1420" y="508"/>
                  </a:cubicBezTo>
                  <a:cubicBezTo>
                    <a:pt x="1395" y="525"/>
                    <a:pt x="1349" y="556"/>
                    <a:pt x="1260" y="617"/>
                  </a:cubicBezTo>
                  <a:cubicBezTo>
                    <a:pt x="1090" y="734"/>
                    <a:pt x="1027" y="966"/>
                    <a:pt x="1027" y="968"/>
                  </a:cubicBezTo>
                  <a:cubicBezTo>
                    <a:pt x="1025" y="973"/>
                    <a:pt x="1008" y="996"/>
                    <a:pt x="988" y="1005"/>
                  </a:cubicBezTo>
                  <a:cubicBezTo>
                    <a:pt x="987" y="1006"/>
                    <a:pt x="987" y="1006"/>
                    <a:pt x="987" y="1006"/>
                  </a:cubicBezTo>
                  <a:cubicBezTo>
                    <a:pt x="984" y="1007"/>
                    <a:pt x="984" y="1007"/>
                    <a:pt x="984" y="1007"/>
                  </a:cubicBezTo>
                  <a:cubicBezTo>
                    <a:pt x="979" y="1008"/>
                    <a:pt x="979" y="1008"/>
                    <a:pt x="979" y="1008"/>
                  </a:cubicBezTo>
                  <a:cubicBezTo>
                    <a:pt x="976" y="1009"/>
                    <a:pt x="976" y="1009"/>
                    <a:pt x="976" y="1009"/>
                  </a:cubicBezTo>
                  <a:cubicBezTo>
                    <a:pt x="960" y="1013"/>
                    <a:pt x="940" y="1021"/>
                    <a:pt x="937" y="1022"/>
                  </a:cubicBezTo>
                  <a:cubicBezTo>
                    <a:pt x="916" y="1032"/>
                    <a:pt x="874" y="1052"/>
                    <a:pt x="830" y="1075"/>
                  </a:cubicBezTo>
                  <a:cubicBezTo>
                    <a:pt x="824" y="1080"/>
                    <a:pt x="824" y="1080"/>
                    <a:pt x="824" y="1080"/>
                  </a:cubicBezTo>
                  <a:cubicBezTo>
                    <a:pt x="818" y="1082"/>
                    <a:pt x="818" y="1082"/>
                    <a:pt x="818" y="1082"/>
                  </a:cubicBezTo>
                  <a:cubicBezTo>
                    <a:pt x="815" y="1084"/>
                    <a:pt x="815" y="1084"/>
                    <a:pt x="815" y="1084"/>
                  </a:cubicBezTo>
                  <a:cubicBezTo>
                    <a:pt x="797" y="1094"/>
                    <a:pt x="734" y="1129"/>
                    <a:pt x="688" y="1138"/>
                  </a:cubicBezTo>
                  <a:cubicBezTo>
                    <a:pt x="672" y="1141"/>
                    <a:pt x="657" y="1144"/>
                    <a:pt x="642" y="1147"/>
                  </a:cubicBezTo>
                  <a:cubicBezTo>
                    <a:pt x="595" y="1155"/>
                    <a:pt x="547" y="1163"/>
                    <a:pt x="498" y="1182"/>
                  </a:cubicBezTo>
                  <a:cubicBezTo>
                    <a:pt x="448" y="1201"/>
                    <a:pt x="361" y="1222"/>
                    <a:pt x="292" y="1225"/>
                  </a:cubicBezTo>
                  <a:cubicBezTo>
                    <a:pt x="281" y="1225"/>
                    <a:pt x="271" y="1225"/>
                    <a:pt x="262" y="1225"/>
                  </a:cubicBezTo>
                  <a:cubicBezTo>
                    <a:pt x="253" y="1224"/>
                    <a:pt x="244" y="1223"/>
                    <a:pt x="236" y="1222"/>
                  </a:cubicBezTo>
                  <a:cubicBezTo>
                    <a:pt x="233" y="1222"/>
                    <a:pt x="233" y="1222"/>
                    <a:pt x="233" y="1222"/>
                  </a:cubicBezTo>
                  <a:cubicBezTo>
                    <a:pt x="231" y="1222"/>
                    <a:pt x="218" y="1221"/>
                    <a:pt x="198" y="1222"/>
                  </a:cubicBezTo>
                  <a:cubicBezTo>
                    <a:pt x="158" y="1223"/>
                    <a:pt x="104" y="1230"/>
                    <a:pt x="65" y="1252"/>
                  </a:cubicBezTo>
                  <a:cubicBezTo>
                    <a:pt x="24" y="1259"/>
                    <a:pt x="0" y="1271"/>
                    <a:pt x="26" y="1291"/>
                  </a:cubicBezTo>
                  <a:cubicBezTo>
                    <a:pt x="23" y="1294"/>
                    <a:pt x="53" y="1315"/>
                    <a:pt x="57" y="1315"/>
                  </a:cubicBezTo>
                  <a:cubicBezTo>
                    <a:pt x="58" y="1315"/>
                    <a:pt x="58" y="1315"/>
                    <a:pt x="58" y="1315"/>
                  </a:cubicBezTo>
                  <a:cubicBezTo>
                    <a:pt x="61" y="1316"/>
                    <a:pt x="61" y="1316"/>
                    <a:pt x="61" y="1316"/>
                  </a:cubicBezTo>
                  <a:cubicBezTo>
                    <a:pt x="65" y="1317"/>
                    <a:pt x="71" y="1320"/>
                    <a:pt x="78" y="1320"/>
                  </a:cubicBezTo>
                  <a:cubicBezTo>
                    <a:pt x="83" y="1319"/>
                    <a:pt x="83" y="1319"/>
                    <a:pt x="83" y="1319"/>
                  </a:cubicBezTo>
                  <a:cubicBezTo>
                    <a:pt x="138" y="1335"/>
                    <a:pt x="188" y="1322"/>
                    <a:pt x="188" y="1322"/>
                  </a:cubicBezTo>
                  <a:cubicBezTo>
                    <a:pt x="223" y="1316"/>
                    <a:pt x="281" y="1310"/>
                    <a:pt x="353" y="1314"/>
                  </a:cubicBezTo>
                  <a:cubicBezTo>
                    <a:pt x="402" y="1317"/>
                    <a:pt x="441" y="1322"/>
                    <a:pt x="475" y="1327"/>
                  </a:cubicBezTo>
                  <a:cubicBezTo>
                    <a:pt x="475" y="1327"/>
                    <a:pt x="502" y="1330"/>
                    <a:pt x="528" y="1330"/>
                  </a:cubicBezTo>
                  <a:cubicBezTo>
                    <a:pt x="546" y="1330"/>
                    <a:pt x="563" y="1330"/>
                    <a:pt x="579" y="1329"/>
                  </a:cubicBezTo>
                  <a:cubicBezTo>
                    <a:pt x="633" y="1327"/>
                    <a:pt x="675" y="1323"/>
                    <a:pt x="703" y="1317"/>
                  </a:cubicBezTo>
                  <a:cubicBezTo>
                    <a:pt x="763" y="1304"/>
                    <a:pt x="875" y="1269"/>
                    <a:pt x="944" y="1242"/>
                  </a:cubicBezTo>
                  <a:cubicBezTo>
                    <a:pt x="933" y="1267"/>
                    <a:pt x="938" y="1298"/>
                    <a:pt x="943" y="1316"/>
                  </a:cubicBezTo>
                  <a:cubicBezTo>
                    <a:pt x="937" y="1322"/>
                    <a:pt x="920" y="1340"/>
                    <a:pt x="919" y="1350"/>
                  </a:cubicBezTo>
                  <a:cubicBezTo>
                    <a:pt x="918" y="1361"/>
                    <a:pt x="952" y="1386"/>
                    <a:pt x="969" y="1397"/>
                  </a:cubicBezTo>
                  <a:cubicBezTo>
                    <a:pt x="969" y="1397"/>
                    <a:pt x="969" y="1397"/>
                    <a:pt x="969" y="1397"/>
                  </a:cubicBezTo>
                  <a:cubicBezTo>
                    <a:pt x="973" y="1400"/>
                    <a:pt x="973" y="1400"/>
                    <a:pt x="973" y="1400"/>
                  </a:cubicBezTo>
                  <a:cubicBezTo>
                    <a:pt x="981" y="1408"/>
                    <a:pt x="981" y="1408"/>
                    <a:pt x="981" y="1408"/>
                  </a:cubicBezTo>
                  <a:cubicBezTo>
                    <a:pt x="985" y="1420"/>
                    <a:pt x="985" y="1420"/>
                    <a:pt x="985" y="1420"/>
                  </a:cubicBezTo>
                  <a:cubicBezTo>
                    <a:pt x="992" y="1446"/>
                    <a:pt x="1009" y="1502"/>
                    <a:pt x="1068" y="1502"/>
                  </a:cubicBezTo>
                  <a:cubicBezTo>
                    <a:pt x="1072" y="1501"/>
                    <a:pt x="1072" y="1501"/>
                    <a:pt x="1072" y="1501"/>
                  </a:cubicBezTo>
                  <a:cubicBezTo>
                    <a:pt x="1076" y="1501"/>
                    <a:pt x="1081" y="1501"/>
                    <a:pt x="1086" y="1501"/>
                  </a:cubicBezTo>
                  <a:cubicBezTo>
                    <a:pt x="1091" y="1501"/>
                    <a:pt x="1091" y="1501"/>
                    <a:pt x="1091" y="1501"/>
                  </a:cubicBezTo>
                  <a:cubicBezTo>
                    <a:pt x="1098" y="1501"/>
                    <a:pt x="1105" y="1501"/>
                    <a:pt x="1113" y="1501"/>
                  </a:cubicBezTo>
                  <a:cubicBezTo>
                    <a:pt x="1148" y="1500"/>
                    <a:pt x="1200" y="1492"/>
                    <a:pt x="1239" y="1439"/>
                  </a:cubicBezTo>
                  <a:cubicBezTo>
                    <a:pt x="1291" y="1372"/>
                    <a:pt x="1302" y="1322"/>
                    <a:pt x="1277" y="1271"/>
                  </a:cubicBezTo>
                  <a:cubicBezTo>
                    <a:pt x="1272" y="1259"/>
                    <a:pt x="1269" y="1251"/>
                    <a:pt x="1266" y="1243"/>
                  </a:cubicBezTo>
                  <a:cubicBezTo>
                    <a:pt x="1259" y="1224"/>
                    <a:pt x="1252" y="1204"/>
                    <a:pt x="1222" y="1194"/>
                  </a:cubicBezTo>
                  <a:cubicBezTo>
                    <a:pt x="1217" y="1193"/>
                    <a:pt x="1212" y="1191"/>
                    <a:pt x="1208" y="1188"/>
                  </a:cubicBezTo>
                  <a:cubicBezTo>
                    <a:pt x="1213" y="1180"/>
                    <a:pt x="1220" y="1169"/>
                    <a:pt x="1228" y="1159"/>
                  </a:cubicBezTo>
                  <a:cubicBezTo>
                    <a:pt x="1235" y="1151"/>
                    <a:pt x="1244" y="1146"/>
                    <a:pt x="1259" y="1137"/>
                  </a:cubicBezTo>
                  <a:cubicBezTo>
                    <a:pt x="1281" y="1125"/>
                    <a:pt x="1311" y="1108"/>
                    <a:pt x="1352" y="1070"/>
                  </a:cubicBezTo>
                  <a:cubicBezTo>
                    <a:pt x="1422" y="1006"/>
                    <a:pt x="1516" y="832"/>
                    <a:pt x="1526" y="812"/>
                  </a:cubicBezTo>
                  <a:cubicBezTo>
                    <a:pt x="1528" y="808"/>
                    <a:pt x="1528" y="808"/>
                    <a:pt x="1528" y="808"/>
                  </a:cubicBezTo>
                  <a:cubicBezTo>
                    <a:pt x="1529" y="805"/>
                    <a:pt x="1553" y="732"/>
                    <a:pt x="1632" y="718"/>
                  </a:cubicBezTo>
                  <a:cubicBezTo>
                    <a:pt x="1742" y="699"/>
                    <a:pt x="1783" y="641"/>
                    <a:pt x="1802" y="612"/>
                  </a:cubicBezTo>
                  <a:cubicBezTo>
                    <a:pt x="1815" y="594"/>
                    <a:pt x="1829" y="562"/>
                    <a:pt x="1841" y="533"/>
                  </a:cubicBezTo>
                  <a:cubicBezTo>
                    <a:pt x="1848" y="518"/>
                    <a:pt x="1858" y="495"/>
                    <a:pt x="1862" y="489"/>
                  </a:cubicBezTo>
                  <a:cubicBezTo>
                    <a:pt x="1867" y="482"/>
                    <a:pt x="1874" y="468"/>
                    <a:pt x="1890" y="437"/>
                  </a:cubicBezTo>
                  <a:cubicBezTo>
                    <a:pt x="1915" y="390"/>
                    <a:pt x="1933" y="326"/>
                    <a:pt x="1961" y="288"/>
                  </a:cubicBezTo>
                  <a:cubicBezTo>
                    <a:pt x="1968" y="277"/>
                    <a:pt x="1978" y="263"/>
                    <a:pt x="1987" y="251"/>
                  </a:cubicBezTo>
                  <a:cubicBezTo>
                    <a:pt x="1999" y="233"/>
                    <a:pt x="2009" y="241"/>
                    <a:pt x="2012" y="244"/>
                  </a:cubicBezTo>
                  <a:cubicBezTo>
                    <a:pt x="2012" y="244"/>
                    <a:pt x="2012" y="244"/>
                    <a:pt x="2012" y="244"/>
                  </a:cubicBezTo>
                  <a:cubicBezTo>
                    <a:pt x="2013" y="244"/>
                    <a:pt x="2013" y="244"/>
                    <a:pt x="2013" y="244"/>
                  </a:cubicBezTo>
                  <a:cubicBezTo>
                    <a:pt x="2034" y="266"/>
                    <a:pt x="2073" y="296"/>
                    <a:pt x="2157" y="336"/>
                  </a:cubicBezTo>
                  <a:cubicBezTo>
                    <a:pt x="2176" y="344"/>
                    <a:pt x="2196" y="349"/>
                    <a:pt x="2216" y="352"/>
                  </a:cubicBezTo>
                  <a:cubicBezTo>
                    <a:pt x="2311" y="363"/>
                    <a:pt x="2343" y="387"/>
                    <a:pt x="2355" y="399"/>
                  </a:cubicBezTo>
                  <a:cubicBezTo>
                    <a:pt x="2361" y="404"/>
                    <a:pt x="2361" y="404"/>
                    <a:pt x="2361" y="404"/>
                  </a:cubicBezTo>
                  <a:cubicBezTo>
                    <a:pt x="2368" y="409"/>
                    <a:pt x="2368" y="409"/>
                    <a:pt x="2368" y="409"/>
                  </a:cubicBezTo>
                  <a:cubicBezTo>
                    <a:pt x="2371" y="412"/>
                    <a:pt x="2378" y="420"/>
                    <a:pt x="2383" y="426"/>
                  </a:cubicBezTo>
                  <a:cubicBezTo>
                    <a:pt x="2400" y="448"/>
                    <a:pt x="2417" y="484"/>
                    <a:pt x="2446" y="491"/>
                  </a:cubicBezTo>
                  <a:cubicBezTo>
                    <a:pt x="2453" y="493"/>
                    <a:pt x="2461" y="494"/>
                    <a:pt x="2469" y="494"/>
                  </a:cubicBezTo>
                  <a:cubicBezTo>
                    <a:pt x="2475" y="493"/>
                    <a:pt x="2482" y="492"/>
                    <a:pt x="2488" y="491"/>
                  </a:cubicBezTo>
                  <a:cubicBezTo>
                    <a:pt x="2488" y="491"/>
                    <a:pt x="2488" y="491"/>
                    <a:pt x="2488" y="491"/>
                  </a:cubicBezTo>
                  <a:cubicBezTo>
                    <a:pt x="2493" y="489"/>
                    <a:pt x="2498" y="488"/>
                    <a:pt x="2503" y="486"/>
                  </a:cubicBezTo>
                  <a:cubicBezTo>
                    <a:pt x="2504" y="486"/>
                    <a:pt x="2504" y="486"/>
                    <a:pt x="2504" y="486"/>
                  </a:cubicBezTo>
                  <a:cubicBezTo>
                    <a:pt x="2504" y="486"/>
                    <a:pt x="2504" y="486"/>
                    <a:pt x="2504" y="486"/>
                  </a:cubicBezTo>
                  <a:cubicBezTo>
                    <a:pt x="2510" y="483"/>
                    <a:pt x="2510" y="483"/>
                    <a:pt x="2510" y="483"/>
                  </a:cubicBezTo>
                  <a:cubicBezTo>
                    <a:pt x="2534" y="477"/>
                    <a:pt x="2578" y="472"/>
                    <a:pt x="2631" y="491"/>
                  </a:cubicBezTo>
                  <a:cubicBezTo>
                    <a:pt x="2635" y="492"/>
                    <a:pt x="2639" y="494"/>
                    <a:pt x="2643" y="496"/>
                  </a:cubicBezTo>
                  <a:cubicBezTo>
                    <a:pt x="2644" y="497"/>
                    <a:pt x="2644" y="497"/>
                    <a:pt x="2644" y="497"/>
                  </a:cubicBezTo>
                  <a:cubicBezTo>
                    <a:pt x="2650" y="499"/>
                    <a:pt x="2656" y="501"/>
                    <a:pt x="2662" y="504"/>
                  </a:cubicBezTo>
                  <a:cubicBezTo>
                    <a:pt x="2712" y="521"/>
                    <a:pt x="2718" y="485"/>
                    <a:pt x="2719" y="479"/>
                  </a:cubicBezTo>
                  <a:cubicBezTo>
                    <a:pt x="2719" y="472"/>
                    <a:pt x="2718" y="463"/>
                    <a:pt x="2712" y="452"/>
                  </a:cubicBezTo>
                </a:path>
              </a:pathLst>
            </a:custGeom>
            <a:solidFill>
              <a:srgbClr val="C4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" name="Freeform 12"/>
            <p:cNvSpPr>
              <a:spLocks/>
            </p:cNvSpPr>
            <p:nvPr userDrawn="1"/>
          </p:nvSpPr>
          <p:spPr bwMode="gray">
            <a:xfrm>
              <a:off x="7848600" y="846138"/>
              <a:ext cx="795338" cy="206375"/>
            </a:xfrm>
            <a:custGeom>
              <a:avLst/>
              <a:gdLst>
                <a:gd name="T0" fmla="*/ 301 w 3568"/>
                <a:gd name="T1" fmla="*/ 921 h 929"/>
                <a:gd name="T2" fmla="*/ 144 w 3568"/>
                <a:gd name="T3" fmla="*/ 4 h 929"/>
                <a:gd name="T4" fmla="*/ 567 w 3568"/>
                <a:gd name="T5" fmla="*/ 4 h 929"/>
                <a:gd name="T6" fmla="*/ 410 w 3568"/>
                <a:gd name="T7" fmla="*/ 921 h 929"/>
                <a:gd name="T8" fmla="*/ 992 w 3568"/>
                <a:gd name="T9" fmla="*/ 139 h 929"/>
                <a:gd name="T10" fmla="*/ 853 w 3568"/>
                <a:gd name="T11" fmla="*/ 0 h 929"/>
                <a:gd name="T12" fmla="*/ 857 w 3568"/>
                <a:gd name="T13" fmla="*/ 921 h 929"/>
                <a:gd name="T14" fmla="*/ 988 w 3568"/>
                <a:gd name="T15" fmla="*/ 268 h 929"/>
                <a:gd name="T16" fmla="*/ 857 w 3568"/>
                <a:gd name="T17" fmla="*/ 921 h 929"/>
                <a:gd name="T18" fmla="*/ 1485 w 3568"/>
                <a:gd name="T19" fmla="*/ 809 h 929"/>
                <a:gd name="T20" fmla="*/ 1356 w 3568"/>
                <a:gd name="T21" fmla="*/ 733 h 929"/>
                <a:gd name="T22" fmla="*/ 1225 w 3568"/>
                <a:gd name="T23" fmla="*/ 4 h 929"/>
                <a:gd name="T24" fmla="*/ 1404 w 3568"/>
                <a:gd name="T25" fmla="*/ 921 h 929"/>
                <a:gd name="T26" fmla="*/ 2142 w 3568"/>
                <a:gd name="T27" fmla="*/ 921 h 929"/>
                <a:gd name="T28" fmla="*/ 1873 w 3568"/>
                <a:gd name="T29" fmla="*/ 260 h 929"/>
                <a:gd name="T30" fmla="*/ 1725 w 3568"/>
                <a:gd name="T31" fmla="*/ 436 h 929"/>
                <a:gd name="T32" fmla="*/ 2011 w 3568"/>
                <a:gd name="T33" fmla="*/ 494 h 929"/>
                <a:gd name="T34" fmla="*/ 1839 w 3568"/>
                <a:gd name="T35" fmla="*/ 541 h 929"/>
                <a:gd name="T36" fmla="*/ 1664 w 3568"/>
                <a:gd name="T37" fmla="*/ 869 h 929"/>
                <a:gd name="T38" fmla="*/ 2013 w 3568"/>
                <a:gd name="T39" fmla="*/ 862 h 929"/>
                <a:gd name="T40" fmla="*/ 2142 w 3568"/>
                <a:gd name="T41" fmla="*/ 921 h 929"/>
                <a:gd name="T42" fmla="*/ 1982 w 3568"/>
                <a:gd name="T43" fmla="*/ 782 h 929"/>
                <a:gd name="T44" fmla="*/ 1740 w 3568"/>
                <a:gd name="T45" fmla="*/ 726 h 929"/>
                <a:gd name="T46" fmla="*/ 2011 w 3568"/>
                <a:gd name="T47" fmla="*/ 632 h 929"/>
                <a:gd name="T48" fmla="*/ 2879 w 3568"/>
                <a:gd name="T49" fmla="*/ 921 h 929"/>
                <a:gd name="T50" fmla="*/ 2813 w 3568"/>
                <a:gd name="T51" fmla="*/ 319 h 929"/>
                <a:gd name="T52" fmla="*/ 2478 w 3568"/>
                <a:gd name="T53" fmla="*/ 333 h 929"/>
                <a:gd name="T54" fmla="*/ 2350 w 3568"/>
                <a:gd name="T55" fmla="*/ 268 h 929"/>
                <a:gd name="T56" fmla="*/ 2481 w 3568"/>
                <a:gd name="T57" fmla="*/ 921 h 929"/>
                <a:gd name="T58" fmla="*/ 2616 w 3568"/>
                <a:gd name="T59" fmla="*/ 377 h 929"/>
                <a:gd name="T60" fmla="*/ 2748 w 3568"/>
                <a:gd name="T61" fmla="*/ 921 h 929"/>
                <a:gd name="T62" fmla="*/ 3296 w 3568"/>
                <a:gd name="T63" fmla="*/ 929 h 929"/>
                <a:gd name="T64" fmla="*/ 3362 w 3568"/>
                <a:gd name="T65" fmla="*/ 536 h 929"/>
                <a:gd name="T66" fmla="*/ 3180 w 3568"/>
                <a:gd name="T67" fmla="*/ 453 h 929"/>
                <a:gd name="T68" fmla="*/ 3460 w 3568"/>
                <a:gd name="T69" fmla="*/ 417 h 929"/>
                <a:gd name="T70" fmla="*/ 3300 w 3568"/>
                <a:gd name="T71" fmla="*/ 260 h 929"/>
                <a:gd name="T72" fmla="*/ 3247 w 3568"/>
                <a:gd name="T73" fmla="*/ 640 h 929"/>
                <a:gd name="T74" fmla="*/ 3439 w 3568"/>
                <a:gd name="T75" fmla="*/ 726 h 929"/>
                <a:gd name="T76" fmla="*/ 3108 w 3568"/>
                <a:gd name="T77" fmla="*/ 748 h 929"/>
                <a:gd name="T78" fmla="*/ 3296 w 3568"/>
                <a:gd name="T79" fmla="*/ 929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568" h="929">
                  <a:moveTo>
                    <a:pt x="410" y="921"/>
                  </a:moveTo>
                  <a:cubicBezTo>
                    <a:pt x="301" y="921"/>
                    <a:pt x="301" y="921"/>
                    <a:pt x="301" y="9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44" y="4"/>
                    <a:pt x="144" y="4"/>
                    <a:pt x="144" y="4"/>
                  </a:cubicBezTo>
                  <a:cubicBezTo>
                    <a:pt x="355" y="671"/>
                    <a:pt x="355" y="671"/>
                    <a:pt x="355" y="671"/>
                  </a:cubicBezTo>
                  <a:cubicBezTo>
                    <a:pt x="567" y="4"/>
                    <a:pt x="567" y="4"/>
                    <a:pt x="567" y="4"/>
                  </a:cubicBezTo>
                  <a:cubicBezTo>
                    <a:pt x="714" y="4"/>
                    <a:pt x="714" y="4"/>
                    <a:pt x="714" y="4"/>
                  </a:cubicBezTo>
                  <a:lnTo>
                    <a:pt x="410" y="921"/>
                  </a:lnTo>
                  <a:close/>
                  <a:moveTo>
                    <a:pt x="853" y="139"/>
                  </a:moveTo>
                  <a:cubicBezTo>
                    <a:pt x="992" y="139"/>
                    <a:pt x="992" y="139"/>
                    <a:pt x="992" y="139"/>
                  </a:cubicBezTo>
                  <a:cubicBezTo>
                    <a:pt x="992" y="0"/>
                    <a:pt x="992" y="0"/>
                    <a:pt x="992" y="0"/>
                  </a:cubicBezTo>
                  <a:cubicBezTo>
                    <a:pt x="853" y="0"/>
                    <a:pt x="853" y="0"/>
                    <a:pt x="853" y="0"/>
                  </a:cubicBezTo>
                  <a:lnTo>
                    <a:pt x="853" y="139"/>
                  </a:lnTo>
                  <a:close/>
                  <a:moveTo>
                    <a:pt x="857" y="921"/>
                  </a:moveTo>
                  <a:cubicBezTo>
                    <a:pt x="988" y="921"/>
                    <a:pt x="988" y="921"/>
                    <a:pt x="988" y="921"/>
                  </a:cubicBezTo>
                  <a:cubicBezTo>
                    <a:pt x="988" y="268"/>
                    <a:pt x="988" y="268"/>
                    <a:pt x="988" y="268"/>
                  </a:cubicBezTo>
                  <a:cubicBezTo>
                    <a:pt x="857" y="268"/>
                    <a:pt x="857" y="268"/>
                    <a:pt x="857" y="268"/>
                  </a:cubicBezTo>
                  <a:lnTo>
                    <a:pt x="857" y="921"/>
                  </a:lnTo>
                  <a:close/>
                  <a:moveTo>
                    <a:pt x="1485" y="921"/>
                  </a:moveTo>
                  <a:cubicBezTo>
                    <a:pt x="1485" y="809"/>
                    <a:pt x="1485" y="809"/>
                    <a:pt x="1485" y="809"/>
                  </a:cubicBezTo>
                  <a:cubicBezTo>
                    <a:pt x="1427" y="809"/>
                    <a:pt x="1427" y="809"/>
                    <a:pt x="1427" y="809"/>
                  </a:cubicBezTo>
                  <a:cubicBezTo>
                    <a:pt x="1374" y="809"/>
                    <a:pt x="1356" y="783"/>
                    <a:pt x="1356" y="733"/>
                  </a:cubicBezTo>
                  <a:cubicBezTo>
                    <a:pt x="1356" y="4"/>
                    <a:pt x="1356" y="4"/>
                    <a:pt x="1356" y="4"/>
                  </a:cubicBezTo>
                  <a:cubicBezTo>
                    <a:pt x="1225" y="4"/>
                    <a:pt x="1225" y="4"/>
                    <a:pt x="1225" y="4"/>
                  </a:cubicBezTo>
                  <a:cubicBezTo>
                    <a:pt x="1225" y="741"/>
                    <a:pt x="1225" y="741"/>
                    <a:pt x="1225" y="741"/>
                  </a:cubicBezTo>
                  <a:cubicBezTo>
                    <a:pt x="1225" y="837"/>
                    <a:pt x="1279" y="921"/>
                    <a:pt x="1404" y="921"/>
                  </a:cubicBezTo>
                  <a:lnTo>
                    <a:pt x="1485" y="921"/>
                  </a:lnTo>
                  <a:close/>
                  <a:moveTo>
                    <a:pt x="2142" y="921"/>
                  </a:moveTo>
                  <a:cubicBezTo>
                    <a:pt x="2142" y="484"/>
                    <a:pt x="2142" y="484"/>
                    <a:pt x="2142" y="484"/>
                  </a:cubicBezTo>
                  <a:cubicBezTo>
                    <a:pt x="2142" y="337"/>
                    <a:pt x="2053" y="260"/>
                    <a:pt x="1873" y="260"/>
                  </a:cubicBezTo>
                  <a:cubicBezTo>
                    <a:pt x="1763" y="260"/>
                    <a:pt x="1700" y="283"/>
                    <a:pt x="1640" y="355"/>
                  </a:cubicBezTo>
                  <a:cubicBezTo>
                    <a:pt x="1725" y="436"/>
                    <a:pt x="1725" y="436"/>
                    <a:pt x="1725" y="436"/>
                  </a:cubicBezTo>
                  <a:cubicBezTo>
                    <a:pt x="1762" y="390"/>
                    <a:pt x="1798" y="372"/>
                    <a:pt x="1868" y="372"/>
                  </a:cubicBezTo>
                  <a:cubicBezTo>
                    <a:pt x="1971" y="372"/>
                    <a:pt x="2011" y="411"/>
                    <a:pt x="2011" y="494"/>
                  </a:cubicBezTo>
                  <a:cubicBezTo>
                    <a:pt x="2011" y="541"/>
                    <a:pt x="2011" y="541"/>
                    <a:pt x="2011" y="541"/>
                  </a:cubicBezTo>
                  <a:cubicBezTo>
                    <a:pt x="1839" y="541"/>
                    <a:pt x="1839" y="541"/>
                    <a:pt x="1839" y="541"/>
                  </a:cubicBezTo>
                  <a:cubicBezTo>
                    <a:pt x="1689" y="541"/>
                    <a:pt x="1613" y="619"/>
                    <a:pt x="1613" y="729"/>
                  </a:cubicBezTo>
                  <a:cubicBezTo>
                    <a:pt x="1613" y="784"/>
                    <a:pt x="1631" y="835"/>
                    <a:pt x="1664" y="869"/>
                  </a:cubicBezTo>
                  <a:cubicBezTo>
                    <a:pt x="1704" y="909"/>
                    <a:pt x="1758" y="929"/>
                    <a:pt x="1839" y="929"/>
                  </a:cubicBezTo>
                  <a:cubicBezTo>
                    <a:pt x="1921" y="929"/>
                    <a:pt x="1966" y="909"/>
                    <a:pt x="2013" y="862"/>
                  </a:cubicBezTo>
                  <a:cubicBezTo>
                    <a:pt x="2013" y="921"/>
                    <a:pt x="2013" y="921"/>
                    <a:pt x="2013" y="921"/>
                  </a:cubicBezTo>
                  <a:lnTo>
                    <a:pt x="2142" y="921"/>
                  </a:lnTo>
                  <a:close/>
                  <a:moveTo>
                    <a:pt x="2011" y="685"/>
                  </a:moveTo>
                  <a:cubicBezTo>
                    <a:pt x="2011" y="731"/>
                    <a:pt x="2003" y="762"/>
                    <a:pt x="1982" y="782"/>
                  </a:cubicBezTo>
                  <a:cubicBezTo>
                    <a:pt x="1948" y="814"/>
                    <a:pt x="1910" y="819"/>
                    <a:pt x="1864" y="819"/>
                  </a:cubicBezTo>
                  <a:cubicBezTo>
                    <a:pt x="1778" y="819"/>
                    <a:pt x="1740" y="787"/>
                    <a:pt x="1740" y="726"/>
                  </a:cubicBezTo>
                  <a:cubicBezTo>
                    <a:pt x="1740" y="666"/>
                    <a:pt x="1780" y="632"/>
                    <a:pt x="1860" y="632"/>
                  </a:cubicBezTo>
                  <a:cubicBezTo>
                    <a:pt x="2011" y="632"/>
                    <a:pt x="2011" y="632"/>
                    <a:pt x="2011" y="632"/>
                  </a:cubicBezTo>
                  <a:lnTo>
                    <a:pt x="2011" y="685"/>
                  </a:lnTo>
                  <a:close/>
                  <a:moveTo>
                    <a:pt x="2879" y="921"/>
                  </a:moveTo>
                  <a:cubicBezTo>
                    <a:pt x="2879" y="503"/>
                    <a:pt x="2879" y="503"/>
                    <a:pt x="2879" y="503"/>
                  </a:cubicBezTo>
                  <a:cubicBezTo>
                    <a:pt x="2879" y="430"/>
                    <a:pt x="2864" y="368"/>
                    <a:pt x="2813" y="319"/>
                  </a:cubicBezTo>
                  <a:cubicBezTo>
                    <a:pt x="2775" y="282"/>
                    <a:pt x="2719" y="260"/>
                    <a:pt x="2652" y="260"/>
                  </a:cubicBezTo>
                  <a:cubicBezTo>
                    <a:pt x="2587" y="260"/>
                    <a:pt x="2523" y="284"/>
                    <a:pt x="2478" y="333"/>
                  </a:cubicBezTo>
                  <a:cubicBezTo>
                    <a:pt x="2478" y="268"/>
                    <a:pt x="2478" y="268"/>
                    <a:pt x="2478" y="268"/>
                  </a:cubicBezTo>
                  <a:cubicBezTo>
                    <a:pt x="2350" y="268"/>
                    <a:pt x="2350" y="268"/>
                    <a:pt x="2350" y="268"/>
                  </a:cubicBezTo>
                  <a:cubicBezTo>
                    <a:pt x="2350" y="921"/>
                    <a:pt x="2350" y="921"/>
                    <a:pt x="2350" y="921"/>
                  </a:cubicBezTo>
                  <a:cubicBezTo>
                    <a:pt x="2481" y="921"/>
                    <a:pt x="2481" y="921"/>
                    <a:pt x="2481" y="921"/>
                  </a:cubicBezTo>
                  <a:cubicBezTo>
                    <a:pt x="2481" y="523"/>
                    <a:pt x="2481" y="523"/>
                    <a:pt x="2481" y="523"/>
                  </a:cubicBezTo>
                  <a:cubicBezTo>
                    <a:pt x="2481" y="422"/>
                    <a:pt x="2543" y="377"/>
                    <a:pt x="2616" y="377"/>
                  </a:cubicBezTo>
                  <a:cubicBezTo>
                    <a:pt x="2690" y="377"/>
                    <a:pt x="2748" y="421"/>
                    <a:pt x="2748" y="523"/>
                  </a:cubicBezTo>
                  <a:cubicBezTo>
                    <a:pt x="2748" y="921"/>
                    <a:pt x="2748" y="921"/>
                    <a:pt x="2748" y="921"/>
                  </a:cubicBezTo>
                  <a:lnTo>
                    <a:pt x="2879" y="921"/>
                  </a:lnTo>
                  <a:close/>
                  <a:moveTo>
                    <a:pt x="3296" y="929"/>
                  </a:moveTo>
                  <a:cubicBezTo>
                    <a:pt x="3452" y="929"/>
                    <a:pt x="3568" y="858"/>
                    <a:pt x="3568" y="721"/>
                  </a:cubicBezTo>
                  <a:cubicBezTo>
                    <a:pt x="3568" y="607"/>
                    <a:pt x="3497" y="547"/>
                    <a:pt x="3362" y="536"/>
                  </a:cubicBezTo>
                  <a:cubicBezTo>
                    <a:pt x="3271" y="528"/>
                    <a:pt x="3271" y="528"/>
                    <a:pt x="3271" y="528"/>
                  </a:cubicBezTo>
                  <a:cubicBezTo>
                    <a:pt x="3206" y="521"/>
                    <a:pt x="3180" y="498"/>
                    <a:pt x="3180" y="453"/>
                  </a:cubicBezTo>
                  <a:cubicBezTo>
                    <a:pt x="3180" y="403"/>
                    <a:pt x="3219" y="369"/>
                    <a:pt x="3299" y="369"/>
                  </a:cubicBezTo>
                  <a:cubicBezTo>
                    <a:pt x="3361" y="369"/>
                    <a:pt x="3419" y="382"/>
                    <a:pt x="3460" y="417"/>
                  </a:cubicBezTo>
                  <a:cubicBezTo>
                    <a:pt x="3542" y="333"/>
                    <a:pt x="3542" y="333"/>
                    <a:pt x="3542" y="333"/>
                  </a:cubicBezTo>
                  <a:cubicBezTo>
                    <a:pt x="3482" y="281"/>
                    <a:pt x="3399" y="260"/>
                    <a:pt x="3300" y="260"/>
                  </a:cubicBezTo>
                  <a:cubicBezTo>
                    <a:pt x="3164" y="260"/>
                    <a:pt x="3054" y="331"/>
                    <a:pt x="3054" y="460"/>
                  </a:cubicBezTo>
                  <a:cubicBezTo>
                    <a:pt x="3054" y="574"/>
                    <a:pt x="3124" y="628"/>
                    <a:pt x="3247" y="640"/>
                  </a:cubicBezTo>
                  <a:cubicBezTo>
                    <a:pt x="3352" y="649"/>
                    <a:pt x="3352" y="649"/>
                    <a:pt x="3352" y="649"/>
                  </a:cubicBezTo>
                  <a:cubicBezTo>
                    <a:pt x="3415" y="655"/>
                    <a:pt x="3439" y="681"/>
                    <a:pt x="3439" y="726"/>
                  </a:cubicBezTo>
                  <a:cubicBezTo>
                    <a:pt x="3439" y="788"/>
                    <a:pt x="3378" y="817"/>
                    <a:pt x="3296" y="817"/>
                  </a:cubicBezTo>
                  <a:cubicBezTo>
                    <a:pt x="3232" y="817"/>
                    <a:pt x="3161" y="802"/>
                    <a:pt x="3108" y="748"/>
                  </a:cubicBezTo>
                  <a:cubicBezTo>
                    <a:pt x="3022" y="835"/>
                    <a:pt x="3022" y="835"/>
                    <a:pt x="3022" y="835"/>
                  </a:cubicBezTo>
                  <a:cubicBezTo>
                    <a:pt x="3099" y="911"/>
                    <a:pt x="3189" y="929"/>
                    <a:pt x="3296" y="929"/>
                  </a:cubicBezTo>
                </a:path>
              </a:pathLst>
            </a:custGeom>
            <a:solidFill>
              <a:srgbClr val="5E35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" name="Freeform 13"/>
            <p:cNvSpPr>
              <a:spLocks/>
            </p:cNvSpPr>
            <p:nvPr userDrawn="1"/>
          </p:nvSpPr>
          <p:spPr bwMode="gray">
            <a:xfrm>
              <a:off x="7704138" y="431800"/>
              <a:ext cx="582613" cy="307975"/>
            </a:xfrm>
            <a:custGeom>
              <a:avLst/>
              <a:gdLst>
                <a:gd name="T0" fmla="*/ 2517 w 2619"/>
                <a:gd name="T1" fmla="*/ 1245 h 1377"/>
                <a:gd name="T2" fmla="*/ 2491 w 2619"/>
                <a:gd name="T3" fmla="*/ 1245 h 1377"/>
                <a:gd name="T4" fmla="*/ 2442 w 2619"/>
                <a:gd name="T5" fmla="*/ 1252 h 1377"/>
                <a:gd name="T6" fmla="*/ 2200 w 2619"/>
                <a:gd name="T7" fmla="*/ 1200 h 1377"/>
                <a:gd name="T8" fmla="*/ 2168 w 2619"/>
                <a:gd name="T9" fmla="*/ 1185 h 1377"/>
                <a:gd name="T10" fmla="*/ 1983 w 2619"/>
                <a:gd name="T11" fmla="*/ 1118 h 1377"/>
                <a:gd name="T12" fmla="*/ 1859 w 2619"/>
                <a:gd name="T13" fmla="*/ 1045 h 1377"/>
                <a:gd name="T14" fmla="*/ 1847 w 2619"/>
                <a:gd name="T15" fmla="*/ 1033 h 1377"/>
                <a:gd name="T16" fmla="*/ 1837 w 2619"/>
                <a:gd name="T17" fmla="*/ 1020 h 1377"/>
                <a:gd name="T18" fmla="*/ 1871 w 2619"/>
                <a:gd name="T19" fmla="*/ 1018 h 1377"/>
                <a:gd name="T20" fmla="*/ 1966 w 2619"/>
                <a:gd name="T21" fmla="*/ 945 h 1377"/>
                <a:gd name="T22" fmla="*/ 1975 w 2619"/>
                <a:gd name="T23" fmla="*/ 877 h 1377"/>
                <a:gd name="T24" fmla="*/ 1977 w 2619"/>
                <a:gd name="T25" fmla="*/ 859 h 1377"/>
                <a:gd name="T26" fmla="*/ 1985 w 2619"/>
                <a:gd name="T27" fmla="*/ 843 h 1377"/>
                <a:gd name="T28" fmla="*/ 1956 w 2619"/>
                <a:gd name="T29" fmla="*/ 722 h 1377"/>
                <a:gd name="T30" fmla="*/ 1835 w 2619"/>
                <a:gd name="T31" fmla="*/ 665 h 1377"/>
                <a:gd name="T32" fmla="*/ 1663 w 2619"/>
                <a:gd name="T33" fmla="*/ 765 h 1377"/>
                <a:gd name="T34" fmla="*/ 1652 w 2619"/>
                <a:gd name="T35" fmla="*/ 859 h 1377"/>
                <a:gd name="T36" fmla="*/ 1624 w 2619"/>
                <a:gd name="T37" fmla="*/ 881 h 1377"/>
                <a:gd name="T38" fmla="*/ 1428 w 2619"/>
                <a:gd name="T39" fmla="*/ 884 h 1377"/>
                <a:gd name="T40" fmla="*/ 1254 w 2619"/>
                <a:gd name="T41" fmla="*/ 880 h 1377"/>
                <a:gd name="T42" fmla="*/ 1169 w 2619"/>
                <a:gd name="T43" fmla="*/ 813 h 1377"/>
                <a:gd name="T44" fmla="*/ 1087 w 2619"/>
                <a:gd name="T45" fmla="*/ 740 h 1377"/>
                <a:gd name="T46" fmla="*/ 996 w 2619"/>
                <a:gd name="T47" fmla="*/ 714 h 1377"/>
                <a:gd name="T48" fmla="*/ 975 w 2619"/>
                <a:gd name="T49" fmla="*/ 717 h 1377"/>
                <a:gd name="T50" fmla="*/ 936 w 2619"/>
                <a:gd name="T51" fmla="*/ 722 h 1377"/>
                <a:gd name="T52" fmla="*/ 764 w 2619"/>
                <a:gd name="T53" fmla="*/ 606 h 1377"/>
                <a:gd name="T54" fmla="*/ 726 w 2619"/>
                <a:gd name="T55" fmla="*/ 572 h 1377"/>
                <a:gd name="T56" fmla="*/ 635 w 2619"/>
                <a:gd name="T57" fmla="*/ 449 h 1377"/>
                <a:gd name="T58" fmla="*/ 488 w 2619"/>
                <a:gd name="T59" fmla="*/ 278 h 1377"/>
                <a:gd name="T60" fmla="*/ 376 w 2619"/>
                <a:gd name="T61" fmla="*/ 124 h 1377"/>
                <a:gd name="T62" fmla="*/ 348 w 2619"/>
                <a:gd name="T63" fmla="*/ 48 h 1377"/>
                <a:gd name="T64" fmla="*/ 280 w 2619"/>
                <a:gd name="T65" fmla="*/ 36 h 1377"/>
                <a:gd name="T66" fmla="*/ 263 w 2619"/>
                <a:gd name="T67" fmla="*/ 42 h 1377"/>
                <a:gd name="T68" fmla="*/ 254 w 2619"/>
                <a:gd name="T69" fmla="*/ 44 h 1377"/>
                <a:gd name="T70" fmla="*/ 243 w 2619"/>
                <a:gd name="T71" fmla="*/ 47 h 1377"/>
                <a:gd name="T72" fmla="*/ 72 w 2619"/>
                <a:gd name="T73" fmla="*/ 24 h 1377"/>
                <a:gd name="T74" fmla="*/ 19 w 2619"/>
                <a:gd name="T75" fmla="*/ 89 h 1377"/>
                <a:gd name="T76" fmla="*/ 193 w 2619"/>
                <a:gd name="T77" fmla="*/ 186 h 1377"/>
                <a:gd name="T78" fmla="*/ 344 w 2619"/>
                <a:gd name="T79" fmla="*/ 338 h 1377"/>
                <a:gd name="T80" fmla="*/ 350 w 2619"/>
                <a:gd name="T81" fmla="*/ 347 h 1377"/>
                <a:gd name="T82" fmla="*/ 455 w 2619"/>
                <a:gd name="T83" fmla="*/ 529 h 1377"/>
                <a:gd name="T84" fmla="*/ 482 w 2619"/>
                <a:gd name="T85" fmla="*/ 607 h 1377"/>
                <a:gd name="T86" fmla="*/ 593 w 2619"/>
                <a:gd name="T87" fmla="*/ 739 h 1377"/>
                <a:gd name="T88" fmla="*/ 766 w 2619"/>
                <a:gd name="T89" fmla="*/ 914 h 1377"/>
                <a:gd name="T90" fmla="*/ 943 w 2619"/>
                <a:gd name="T91" fmla="*/ 1051 h 1377"/>
                <a:gd name="T92" fmla="*/ 1331 w 2619"/>
                <a:gd name="T93" fmla="*/ 1198 h 1377"/>
                <a:gd name="T94" fmla="*/ 1586 w 2619"/>
                <a:gd name="T95" fmla="*/ 1170 h 1377"/>
                <a:gd name="T96" fmla="*/ 1636 w 2619"/>
                <a:gd name="T97" fmla="*/ 1155 h 1377"/>
                <a:gd name="T98" fmla="*/ 1656 w 2619"/>
                <a:gd name="T99" fmla="*/ 1159 h 1377"/>
                <a:gd name="T100" fmla="*/ 1667 w 2619"/>
                <a:gd name="T101" fmla="*/ 1166 h 1377"/>
                <a:gd name="T102" fmla="*/ 2201 w 2619"/>
                <a:gd name="T103" fmla="*/ 1343 h 1377"/>
                <a:gd name="T104" fmla="*/ 2369 w 2619"/>
                <a:gd name="T105" fmla="*/ 1368 h 1377"/>
                <a:gd name="T106" fmla="*/ 2512 w 2619"/>
                <a:gd name="T107" fmla="*/ 1349 h 1377"/>
                <a:gd name="T108" fmla="*/ 2544 w 2619"/>
                <a:gd name="T109" fmla="*/ 1246 h 1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19" h="1377">
                  <a:moveTo>
                    <a:pt x="2544" y="1246"/>
                  </a:moveTo>
                  <a:cubicBezTo>
                    <a:pt x="2534" y="1245"/>
                    <a:pt x="2525" y="1245"/>
                    <a:pt x="2517" y="1245"/>
                  </a:cubicBezTo>
                  <a:cubicBezTo>
                    <a:pt x="2517" y="1245"/>
                    <a:pt x="2517" y="1245"/>
                    <a:pt x="2517" y="1245"/>
                  </a:cubicBezTo>
                  <a:cubicBezTo>
                    <a:pt x="2508" y="1245"/>
                    <a:pt x="2499" y="1245"/>
                    <a:pt x="2491" y="1245"/>
                  </a:cubicBezTo>
                  <a:cubicBezTo>
                    <a:pt x="2475" y="1246"/>
                    <a:pt x="2459" y="1249"/>
                    <a:pt x="2446" y="1251"/>
                  </a:cubicBezTo>
                  <a:cubicBezTo>
                    <a:pt x="2442" y="1252"/>
                    <a:pt x="2442" y="1252"/>
                    <a:pt x="2442" y="1252"/>
                  </a:cubicBezTo>
                  <a:cubicBezTo>
                    <a:pt x="2423" y="1256"/>
                    <a:pt x="2396" y="1272"/>
                    <a:pt x="2358" y="1266"/>
                  </a:cubicBezTo>
                  <a:cubicBezTo>
                    <a:pt x="2318" y="1260"/>
                    <a:pt x="2200" y="1200"/>
                    <a:pt x="2200" y="1200"/>
                  </a:cubicBezTo>
                  <a:cubicBezTo>
                    <a:pt x="2200" y="1200"/>
                    <a:pt x="2200" y="1200"/>
                    <a:pt x="2200" y="1200"/>
                  </a:cubicBezTo>
                  <a:cubicBezTo>
                    <a:pt x="2188" y="1195"/>
                    <a:pt x="2177" y="1190"/>
                    <a:pt x="2168" y="1185"/>
                  </a:cubicBezTo>
                  <a:cubicBezTo>
                    <a:pt x="2121" y="1160"/>
                    <a:pt x="2074" y="1146"/>
                    <a:pt x="2028" y="1132"/>
                  </a:cubicBezTo>
                  <a:cubicBezTo>
                    <a:pt x="2013" y="1128"/>
                    <a:pt x="1998" y="1123"/>
                    <a:pt x="1983" y="1118"/>
                  </a:cubicBezTo>
                  <a:cubicBezTo>
                    <a:pt x="1939" y="1104"/>
                    <a:pt x="1884" y="1064"/>
                    <a:pt x="1861" y="1047"/>
                  </a:cubicBezTo>
                  <a:cubicBezTo>
                    <a:pt x="1859" y="1045"/>
                    <a:pt x="1859" y="1045"/>
                    <a:pt x="1859" y="1045"/>
                  </a:cubicBezTo>
                  <a:cubicBezTo>
                    <a:pt x="1854" y="1042"/>
                    <a:pt x="1854" y="1042"/>
                    <a:pt x="1854" y="1042"/>
                  </a:cubicBezTo>
                  <a:cubicBezTo>
                    <a:pt x="1847" y="1033"/>
                    <a:pt x="1847" y="1033"/>
                    <a:pt x="1847" y="1033"/>
                  </a:cubicBezTo>
                  <a:cubicBezTo>
                    <a:pt x="1843" y="1028"/>
                    <a:pt x="1840" y="1024"/>
                    <a:pt x="1837" y="1020"/>
                  </a:cubicBezTo>
                  <a:cubicBezTo>
                    <a:pt x="1837" y="1020"/>
                    <a:pt x="1837" y="1020"/>
                    <a:pt x="1837" y="1020"/>
                  </a:cubicBezTo>
                  <a:cubicBezTo>
                    <a:pt x="1845" y="1020"/>
                    <a:pt x="1851" y="1021"/>
                    <a:pt x="1853" y="1021"/>
                  </a:cubicBezTo>
                  <a:cubicBezTo>
                    <a:pt x="1871" y="1018"/>
                    <a:pt x="1871" y="1018"/>
                    <a:pt x="1871" y="1018"/>
                  </a:cubicBezTo>
                  <a:cubicBezTo>
                    <a:pt x="1912" y="1012"/>
                    <a:pt x="1938" y="964"/>
                    <a:pt x="1945" y="947"/>
                  </a:cubicBezTo>
                  <a:cubicBezTo>
                    <a:pt x="1953" y="948"/>
                    <a:pt x="1962" y="947"/>
                    <a:pt x="1966" y="945"/>
                  </a:cubicBezTo>
                  <a:cubicBezTo>
                    <a:pt x="1973" y="941"/>
                    <a:pt x="1975" y="921"/>
                    <a:pt x="1975" y="903"/>
                  </a:cubicBezTo>
                  <a:cubicBezTo>
                    <a:pt x="1976" y="893"/>
                    <a:pt x="1976" y="884"/>
                    <a:pt x="1975" y="877"/>
                  </a:cubicBezTo>
                  <a:cubicBezTo>
                    <a:pt x="1975" y="872"/>
                    <a:pt x="1975" y="872"/>
                    <a:pt x="1975" y="872"/>
                  </a:cubicBezTo>
                  <a:cubicBezTo>
                    <a:pt x="1975" y="867"/>
                    <a:pt x="1976" y="863"/>
                    <a:pt x="1977" y="859"/>
                  </a:cubicBezTo>
                  <a:cubicBezTo>
                    <a:pt x="1980" y="854"/>
                    <a:pt x="1980" y="854"/>
                    <a:pt x="1980" y="854"/>
                  </a:cubicBezTo>
                  <a:cubicBezTo>
                    <a:pt x="1981" y="851"/>
                    <a:pt x="1983" y="847"/>
                    <a:pt x="1985" y="843"/>
                  </a:cubicBezTo>
                  <a:cubicBezTo>
                    <a:pt x="1998" y="815"/>
                    <a:pt x="2012" y="770"/>
                    <a:pt x="1971" y="735"/>
                  </a:cubicBezTo>
                  <a:cubicBezTo>
                    <a:pt x="1966" y="731"/>
                    <a:pt x="1961" y="727"/>
                    <a:pt x="1956" y="722"/>
                  </a:cubicBezTo>
                  <a:cubicBezTo>
                    <a:pt x="1951" y="717"/>
                    <a:pt x="1946" y="713"/>
                    <a:pt x="1940" y="708"/>
                  </a:cubicBezTo>
                  <a:cubicBezTo>
                    <a:pt x="1917" y="688"/>
                    <a:pt x="1884" y="665"/>
                    <a:pt x="1835" y="665"/>
                  </a:cubicBezTo>
                  <a:cubicBezTo>
                    <a:pt x="1825" y="665"/>
                    <a:pt x="1815" y="666"/>
                    <a:pt x="1805" y="667"/>
                  </a:cubicBezTo>
                  <a:cubicBezTo>
                    <a:pt x="1722" y="682"/>
                    <a:pt x="1680" y="711"/>
                    <a:pt x="1663" y="765"/>
                  </a:cubicBezTo>
                  <a:cubicBezTo>
                    <a:pt x="1659" y="777"/>
                    <a:pt x="1656" y="786"/>
                    <a:pt x="1653" y="794"/>
                  </a:cubicBezTo>
                  <a:cubicBezTo>
                    <a:pt x="1645" y="812"/>
                    <a:pt x="1637" y="832"/>
                    <a:pt x="1652" y="859"/>
                  </a:cubicBezTo>
                  <a:cubicBezTo>
                    <a:pt x="1655" y="864"/>
                    <a:pt x="1657" y="869"/>
                    <a:pt x="1659" y="873"/>
                  </a:cubicBezTo>
                  <a:cubicBezTo>
                    <a:pt x="1649" y="876"/>
                    <a:pt x="1636" y="880"/>
                    <a:pt x="1624" y="881"/>
                  </a:cubicBezTo>
                  <a:cubicBezTo>
                    <a:pt x="1622" y="881"/>
                    <a:pt x="1622" y="881"/>
                    <a:pt x="1622" y="881"/>
                  </a:cubicBezTo>
                  <a:cubicBezTo>
                    <a:pt x="1598" y="881"/>
                    <a:pt x="1533" y="882"/>
                    <a:pt x="1428" y="884"/>
                  </a:cubicBezTo>
                  <a:cubicBezTo>
                    <a:pt x="1411" y="884"/>
                    <a:pt x="1411" y="884"/>
                    <a:pt x="1411" y="884"/>
                  </a:cubicBezTo>
                  <a:cubicBezTo>
                    <a:pt x="1323" y="883"/>
                    <a:pt x="1261" y="881"/>
                    <a:pt x="1254" y="880"/>
                  </a:cubicBezTo>
                  <a:cubicBezTo>
                    <a:pt x="1246" y="877"/>
                    <a:pt x="1204" y="847"/>
                    <a:pt x="1180" y="824"/>
                  </a:cubicBezTo>
                  <a:cubicBezTo>
                    <a:pt x="1177" y="822"/>
                    <a:pt x="1173" y="818"/>
                    <a:pt x="1169" y="813"/>
                  </a:cubicBezTo>
                  <a:cubicBezTo>
                    <a:pt x="1162" y="806"/>
                    <a:pt x="1162" y="806"/>
                    <a:pt x="1162" y="806"/>
                  </a:cubicBezTo>
                  <a:cubicBezTo>
                    <a:pt x="1131" y="775"/>
                    <a:pt x="1105" y="750"/>
                    <a:pt x="1087" y="740"/>
                  </a:cubicBezTo>
                  <a:cubicBezTo>
                    <a:pt x="1068" y="731"/>
                    <a:pt x="1034" y="714"/>
                    <a:pt x="1000" y="714"/>
                  </a:cubicBezTo>
                  <a:cubicBezTo>
                    <a:pt x="996" y="714"/>
                    <a:pt x="996" y="714"/>
                    <a:pt x="996" y="714"/>
                  </a:cubicBezTo>
                  <a:cubicBezTo>
                    <a:pt x="993" y="715"/>
                    <a:pt x="990" y="715"/>
                    <a:pt x="986" y="715"/>
                  </a:cubicBezTo>
                  <a:cubicBezTo>
                    <a:pt x="975" y="717"/>
                    <a:pt x="975" y="717"/>
                    <a:pt x="975" y="717"/>
                  </a:cubicBezTo>
                  <a:cubicBezTo>
                    <a:pt x="963" y="719"/>
                    <a:pt x="950" y="721"/>
                    <a:pt x="939" y="721"/>
                  </a:cubicBezTo>
                  <a:cubicBezTo>
                    <a:pt x="936" y="722"/>
                    <a:pt x="936" y="722"/>
                    <a:pt x="936" y="722"/>
                  </a:cubicBezTo>
                  <a:cubicBezTo>
                    <a:pt x="930" y="722"/>
                    <a:pt x="928" y="721"/>
                    <a:pt x="928" y="721"/>
                  </a:cubicBezTo>
                  <a:cubicBezTo>
                    <a:pt x="915" y="715"/>
                    <a:pt x="781" y="623"/>
                    <a:pt x="764" y="606"/>
                  </a:cubicBezTo>
                  <a:cubicBezTo>
                    <a:pt x="754" y="596"/>
                    <a:pt x="741" y="585"/>
                    <a:pt x="728" y="573"/>
                  </a:cubicBezTo>
                  <a:cubicBezTo>
                    <a:pt x="726" y="572"/>
                    <a:pt x="726" y="572"/>
                    <a:pt x="726" y="572"/>
                  </a:cubicBezTo>
                  <a:cubicBezTo>
                    <a:pt x="711" y="559"/>
                    <a:pt x="696" y="546"/>
                    <a:pt x="683" y="534"/>
                  </a:cubicBezTo>
                  <a:cubicBezTo>
                    <a:pt x="665" y="515"/>
                    <a:pt x="647" y="484"/>
                    <a:pt x="635" y="449"/>
                  </a:cubicBezTo>
                  <a:cubicBezTo>
                    <a:pt x="623" y="414"/>
                    <a:pt x="590" y="358"/>
                    <a:pt x="537" y="316"/>
                  </a:cubicBezTo>
                  <a:cubicBezTo>
                    <a:pt x="488" y="278"/>
                    <a:pt x="488" y="278"/>
                    <a:pt x="488" y="278"/>
                  </a:cubicBezTo>
                  <a:cubicBezTo>
                    <a:pt x="478" y="270"/>
                    <a:pt x="468" y="262"/>
                    <a:pt x="459" y="255"/>
                  </a:cubicBezTo>
                  <a:cubicBezTo>
                    <a:pt x="411" y="216"/>
                    <a:pt x="383" y="142"/>
                    <a:pt x="376" y="124"/>
                  </a:cubicBezTo>
                  <a:cubicBezTo>
                    <a:pt x="376" y="117"/>
                    <a:pt x="376" y="117"/>
                    <a:pt x="376" y="117"/>
                  </a:cubicBezTo>
                  <a:cubicBezTo>
                    <a:pt x="374" y="97"/>
                    <a:pt x="372" y="67"/>
                    <a:pt x="348" y="48"/>
                  </a:cubicBezTo>
                  <a:cubicBezTo>
                    <a:pt x="332" y="35"/>
                    <a:pt x="312" y="30"/>
                    <a:pt x="285" y="35"/>
                  </a:cubicBezTo>
                  <a:cubicBezTo>
                    <a:pt x="280" y="36"/>
                    <a:pt x="280" y="36"/>
                    <a:pt x="280" y="36"/>
                  </a:cubicBezTo>
                  <a:cubicBezTo>
                    <a:pt x="275" y="38"/>
                    <a:pt x="275" y="38"/>
                    <a:pt x="275" y="38"/>
                  </a:cubicBezTo>
                  <a:cubicBezTo>
                    <a:pt x="271" y="39"/>
                    <a:pt x="268" y="40"/>
                    <a:pt x="263" y="42"/>
                  </a:cubicBezTo>
                  <a:cubicBezTo>
                    <a:pt x="254" y="44"/>
                    <a:pt x="254" y="44"/>
                    <a:pt x="254" y="44"/>
                  </a:cubicBezTo>
                  <a:cubicBezTo>
                    <a:pt x="254" y="44"/>
                    <a:pt x="254" y="44"/>
                    <a:pt x="254" y="44"/>
                  </a:cubicBezTo>
                  <a:cubicBezTo>
                    <a:pt x="254" y="44"/>
                    <a:pt x="254" y="44"/>
                    <a:pt x="254" y="44"/>
                  </a:cubicBezTo>
                  <a:cubicBezTo>
                    <a:pt x="250" y="45"/>
                    <a:pt x="247" y="46"/>
                    <a:pt x="243" y="47"/>
                  </a:cubicBezTo>
                  <a:cubicBezTo>
                    <a:pt x="240" y="48"/>
                    <a:pt x="240" y="48"/>
                    <a:pt x="240" y="48"/>
                  </a:cubicBezTo>
                  <a:cubicBezTo>
                    <a:pt x="165" y="61"/>
                    <a:pt x="72" y="24"/>
                    <a:pt x="72" y="24"/>
                  </a:cubicBezTo>
                  <a:cubicBezTo>
                    <a:pt x="72" y="24"/>
                    <a:pt x="24" y="0"/>
                    <a:pt x="6" y="40"/>
                  </a:cubicBezTo>
                  <a:cubicBezTo>
                    <a:pt x="0" y="56"/>
                    <a:pt x="5" y="75"/>
                    <a:pt x="19" y="89"/>
                  </a:cubicBezTo>
                  <a:cubicBezTo>
                    <a:pt x="39" y="110"/>
                    <a:pt x="149" y="171"/>
                    <a:pt x="187" y="183"/>
                  </a:cubicBezTo>
                  <a:cubicBezTo>
                    <a:pt x="193" y="186"/>
                    <a:pt x="193" y="186"/>
                    <a:pt x="193" y="186"/>
                  </a:cubicBezTo>
                  <a:cubicBezTo>
                    <a:pt x="199" y="190"/>
                    <a:pt x="199" y="190"/>
                    <a:pt x="199" y="190"/>
                  </a:cubicBezTo>
                  <a:cubicBezTo>
                    <a:pt x="200" y="190"/>
                    <a:pt x="277" y="234"/>
                    <a:pt x="344" y="338"/>
                  </a:cubicBezTo>
                  <a:cubicBezTo>
                    <a:pt x="349" y="345"/>
                    <a:pt x="349" y="345"/>
                    <a:pt x="349" y="345"/>
                  </a:cubicBezTo>
                  <a:cubicBezTo>
                    <a:pt x="350" y="347"/>
                    <a:pt x="350" y="347"/>
                    <a:pt x="350" y="347"/>
                  </a:cubicBezTo>
                  <a:cubicBezTo>
                    <a:pt x="377" y="395"/>
                    <a:pt x="412" y="455"/>
                    <a:pt x="427" y="478"/>
                  </a:cubicBezTo>
                  <a:cubicBezTo>
                    <a:pt x="437" y="493"/>
                    <a:pt x="448" y="514"/>
                    <a:pt x="455" y="529"/>
                  </a:cubicBezTo>
                  <a:cubicBezTo>
                    <a:pt x="459" y="537"/>
                    <a:pt x="459" y="537"/>
                    <a:pt x="459" y="537"/>
                  </a:cubicBezTo>
                  <a:cubicBezTo>
                    <a:pt x="463" y="552"/>
                    <a:pt x="474" y="589"/>
                    <a:pt x="482" y="607"/>
                  </a:cubicBezTo>
                  <a:cubicBezTo>
                    <a:pt x="484" y="610"/>
                    <a:pt x="484" y="610"/>
                    <a:pt x="484" y="610"/>
                  </a:cubicBezTo>
                  <a:cubicBezTo>
                    <a:pt x="501" y="650"/>
                    <a:pt x="538" y="694"/>
                    <a:pt x="593" y="739"/>
                  </a:cubicBezTo>
                  <a:cubicBezTo>
                    <a:pt x="685" y="815"/>
                    <a:pt x="739" y="880"/>
                    <a:pt x="764" y="911"/>
                  </a:cubicBezTo>
                  <a:cubicBezTo>
                    <a:pt x="766" y="914"/>
                    <a:pt x="766" y="914"/>
                    <a:pt x="766" y="914"/>
                  </a:cubicBezTo>
                  <a:cubicBezTo>
                    <a:pt x="772" y="922"/>
                    <a:pt x="777" y="927"/>
                    <a:pt x="780" y="931"/>
                  </a:cubicBezTo>
                  <a:cubicBezTo>
                    <a:pt x="797" y="948"/>
                    <a:pt x="896" y="1028"/>
                    <a:pt x="943" y="1051"/>
                  </a:cubicBezTo>
                  <a:cubicBezTo>
                    <a:pt x="959" y="1059"/>
                    <a:pt x="959" y="1059"/>
                    <a:pt x="959" y="1059"/>
                  </a:cubicBezTo>
                  <a:cubicBezTo>
                    <a:pt x="1022" y="1091"/>
                    <a:pt x="1191" y="1176"/>
                    <a:pt x="1331" y="1198"/>
                  </a:cubicBezTo>
                  <a:cubicBezTo>
                    <a:pt x="1362" y="1202"/>
                    <a:pt x="1394" y="1204"/>
                    <a:pt x="1426" y="1203"/>
                  </a:cubicBezTo>
                  <a:cubicBezTo>
                    <a:pt x="1498" y="1200"/>
                    <a:pt x="1554" y="1183"/>
                    <a:pt x="1586" y="1170"/>
                  </a:cubicBezTo>
                  <a:cubicBezTo>
                    <a:pt x="1606" y="1161"/>
                    <a:pt x="1606" y="1161"/>
                    <a:pt x="1606" y="1161"/>
                  </a:cubicBezTo>
                  <a:cubicBezTo>
                    <a:pt x="1607" y="1161"/>
                    <a:pt x="1620" y="1155"/>
                    <a:pt x="1636" y="1155"/>
                  </a:cubicBezTo>
                  <a:cubicBezTo>
                    <a:pt x="1636" y="1155"/>
                    <a:pt x="1636" y="1155"/>
                    <a:pt x="1636" y="1155"/>
                  </a:cubicBezTo>
                  <a:cubicBezTo>
                    <a:pt x="1645" y="1155"/>
                    <a:pt x="1652" y="1157"/>
                    <a:pt x="1656" y="1159"/>
                  </a:cubicBezTo>
                  <a:cubicBezTo>
                    <a:pt x="1660" y="1161"/>
                    <a:pt x="1660" y="1161"/>
                    <a:pt x="1660" y="1161"/>
                  </a:cubicBezTo>
                  <a:cubicBezTo>
                    <a:pt x="1667" y="1166"/>
                    <a:pt x="1667" y="1166"/>
                    <a:pt x="1667" y="1166"/>
                  </a:cubicBezTo>
                  <a:cubicBezTo>
                    <a:pt x="1702" y="1195"/>
                    <a:pt x="1871" y="1274"/>
                    <a:pt x="1950" y="1302"/>
                  </a:cubicBezTo>
                  <a:cubicBezTo>
                    <a:pt x="2018" y="1325"/>
                    <a:pt x="2159" y="1339"/>
                    <a:pt x="2201" y="1343"/>
                  </a:cubicBezTo>
                  <a:cubicBezTo>
                    <a:pt x="2202" y="1343"/>
                    <a:pt x="2268" y="1346"/>
                    <a:pt x="2316" y="1356"/>
                  </a:cubicBezTo>
                  <a:cubicBezTo>
                    <a:pt x="2321" y="1357"/>
                    <a:pt x="2344" y="1363"/>
                    <a:pt x="2369" y="1368"/>
                  </a:cubicBezTo>
                  <a:cubicBezTo>
                    <a:pt x="2369" y="1368"/>
                    <a:pt x="2432" y="1377"/>
                    <a:pt x="2479" y="1365"/>
                  </a:cubicBezTo>
                  <a:cubicBezTo>
                    <a:pt x="2492" y="1362"/>
                    <a:pt x="2503" y="1357"/>
                    <a:pt x="2512" y="1349"/>
                  </a:cubicBezTo>
                  <a:cubicBezTo>
                    <a:pt x="2551" y="1315"/>
                    <a:pt x="2585" y="1275"/>
                    <a:pt x="2613" y="1274"/>
                  </a:cubicBezTo>
                  <a:cubicBezTo>
                    <a:pt x="2613" y="1274"/>
                    <a:pt x="2619" y="1251"/>
                    <a:pt x="2544" y="1246"/>
                  </a:cubicBezTo>
                </a:path>
              </a:pathLst>
            </a:custGeom>
            <a:solidFill>
              <a:srgbClr val="5E35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" name="Freeform 14"/>
            <p:cNvSpPr>
              <a:spLocks/>
            </p:cNvSpPr>
            <p:nvPr userDrawn="1"/>
          </p:nvSpPr>
          <p:spPr bwMode="gray">
            <a:xfrm>
              <a:off x="8228013" y="706438"/>
              <a:ext cx="28575" cy="14288"/>
            </a:xfrm>
            <a:custGeom>
              <a:avLst/>
              <a:gdLst>
                <a:gd name="T0" fmla="*/ 120 w 125"/>
                <a:gd name="T1" fmla="*/ 11 h 65"/>
                <a:gd name="T2" fmla="*/ 76 w 125"/>
                <a:gd name="T3" fmla="*/ 1 h 65"/>
                <a:gd name="T4" fmla="*/ 24 w 125"/>
                <a:gd name="T5" fmla="*/ 22 h 65"/>
                <a:gd name="T6" fmla="*/ 6 w 125"/>
                <a:gd name="T7" fmla="*/ 39 h 65"/>
                <a:gd name="T8" fmla="*/ 0 w 125"/>
                <a:gd name="T9" fmla="*/ 46 h 65"/>
                <a:gd name="T10" fmla="*/ 1 w 125"/>
                <a:gd name="T11" fmla="*/ 54 h 65"/>
                <a:gd name="T12" fmla="*/ 3 w 125"/>
                <a:gd name="T13" fmla="*/ 56 h 65"/>
                <a:gd name="T14" fmla="*/ 4 w 125"/>
                <a:gd name="T15" fmla="*/ 56 h 65"/>
                <a:gd name="T16" fmla="*/ 53 w 125"/>
                <a:gd name="T17" fmla="*/ 59 h 65"/>
                <a:gd name="T18" fmla="*/ 103 w 125"/>
                <a:gd name="T19" fmla="*/ 25 h 65"/>
                <a:gd name="T20" fmla="*/ 112 w 125"/>
                <a:gd name="T21" fmla="*/ 18 h 65"/>
                <a:gd name="T22" fmla="*/ 118 w 125"/>
                <a:gd name="T23" fmla="*/ 16 h 65"/>
                <a:gd name="T24" fmla="*/ 120 w 125"/>
                <a:gd name="T25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" h="65">
                  <a:moveTo>
                    <a:pt x="120" y="11"/>
                  </a:moveTo>
                  <a:cubicBezTo>
                    <a:pt x="115" y="7"/>
                    <a:pt x="90" y="2"/>
                    <a:pt x="76" y="1"/>
                  </a:cubicBezTo>
                  <a:cubicBezTo>
                    <a:pt x="76" y="1"/>
                    <a:pt x="45" y="0"/>
                    <a:pt x="24" y="22"/>
                  </a:cubicBezTo>
                  <a:cubicBezTo>
                    <a:pt x="15" y="30"/>
                    <a:pt x="10" y="35"/>
                    <a:pt x="6" y="39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15" y="61"/>
                    <a:pt x="33" y="65"/>
                    <a:pt x="53" y="59"/>
                  </a:cubicBezTo>
                  <a:cubicBezTo>
                    <a:pt x="77" y="53"/>
                    <a:pt x="92" y="36"/>
                    <a:pt x="103" y="25"/>
                  </a:cubicBezTo>
                  <a:cubicBezTo>
                    <a:pt x="107" y="20"/>
                    <a:pt x="112" y="18"/>
                    <a:pt x="112" y="18"/>
                  </a:cubicBezTo>
                  <a:cubicBezTo>
                    <a:pt x="118" y="16"/>
                    <a:pt x="118" y="16"/>
                    <a:pt x="118" y="16"/>
                  </a:cubicBezTo>
                  <a:cubicBezTo>
                    <a:pt x="118" y="16"/>
                    <a:pt x="125" y="16"/>
                    <a:pt x="120" y="11"/>
                  </a:cubicBezTo>
                </a:path>
              </a:pathLst>
            </a:custGeom>
            <a:solidFill>
              <a:srgbClr val="C4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9" name="AutoShape 8"/>
          <p:cNvSpPr>
            <a:spLocks noChangeAspect="1" noChangeArrowheads="1" noTextEdit="1"/>
          </p:cNvSpPr>
          <p:nvPr userDrawn="1"/>
        </p:nvSpPr>
        <p:spPr bwMode="gray">
          <a:xfrm>
            <a:off x="3962400" y="3278188"/>
            <a:ext cx="42672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1" name="Rectangle 9"/>
          <p:cNvSpPr>
            <a:spLocks noChangeArrowheads="1"/>
          </p:cNvSpPr>
          <p:nvPr userDrawn="1"/>
        </p:nvSpPr>
        <p:spPr bwMode="gray">
          <a:xfrm>
            <a:off x="5768975" y="3316288"/>
            <a:ext cx="11588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000" b="0" i="0" u="none" strike="noStrike" cap="none" normalizeH="0" baseline="0">
                <a:ln>
                  <a:noFill/>
                </a:ln>
                <a:solidFill>
                  <a:srgbClr val="D0D0CE"/>
                </a:solidFill>
                <a:effectLst/>
                <a:latin typeface="Trebuchet MS" panose="020B0603020202020204" pitchFamily="34" charset="0"/>
              </a:rPr>
              <a:t>–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637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00" indent="-342000" algn="l" defTabSz="914400" rtl="0" eaLnBrk="1" latinLnBrk="0" hangingPunct="1">
        <a:lnSpc>
          <a:spcPct val="15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4000" indent="-342000" algn="l" defTabSz="914400" rtl="0" eaLnBrk="1" latinLnBrk="0" hangingPunct="1">
        <a:lnSpc>
          <a:spcPct val="15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342000" indent="-342000" algn="l" defTabSz="914400" rtl="0" eaLnBrk="1" latinLnBrk="0" hangingPunct="1">
        <a:lnSpc>
          <a:spcPct val="150000"/>
        </a:lnSpc>
        <a:spcBef>
          <a:spcPts val="0"/>
        </a:spcBef>
        <a:buClr>
          <a:schemeClr val="tx2"/>
        </a:buClr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bg2"/>
          </a:solidFill>
          <a:latin typeface="+mn-lt"/>
          <a:ea typeface="+mn-ea"/>
          <a:cs typeface="+mn-cs"/>
        </a:defRPr>
      </a:lvl6pPr>
      <a:lvl7pPr marL="342000" indent="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684000" indent="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Titel</a:t>
            </a:r>
          </a:p>
        </p:txBody>
      </p:sp>
      <p:sp>
        <p:nvSpPr>
          <p:cNvPr id="3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905434" y="6540500"/>
            <a:ext cx="374783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0798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1" r:id="rId1"/>
    <p:sldLayoutId id="2147484282" r:id="rId2"/>
    <p:sldLayoutId id="2147484283" r:id="rId3"/>
    <p:sldLayoutId id="2147484284" r:id="rId4"/>
    <p:sldLayoutId id="2147484285" r:id="rId5"/>
    <p:sldLayoutId id="2147484286" r:id="rId6"/>
    <p:sldLayoutId id="2147484287" r:id="rId7"/>
    <p:sldLayoutId id="2147484288" r:id="rId8"/>
    <p:sldLayoutId id="2147484289" r:id="rId9"/>
    <p:sldLayoutId id="2147484290" r:id="rId10"/>
    <p:sldLayoutId id="2147484291" r:id="rId11"/>
    <p:sldLayoutId id="2147484292" r:id="rId12"/>
    <p:sldLayoutId id="2147484293" r:id="rId13"/>
    <p:sldLayoutId id="2147484294" r:id="rId14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15BCCD-4F79-1D3C-A9BD-551F71E4E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027D61-6170-D517-B946-D374357BF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45A57B-7F3F-7BEA-E25A-DCF2482689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76F4B-88D5-4A7E-9CF7-3C151288841B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71646-CF2C-EF00-3CB2-D4A099C96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DEBAB-74BB-675F-FCF6-0A7456E4E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6FD4C-256C-4687-A805-05BBB8E6568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684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6" r:id="rId1"/>
    <p:sldLayoutId id="2147484297" r:id="rId2"/>
    <p:sldLayoutId id="2147484298" r:id="rId3"/>
    <p:sldLayoutId id="2147484299" r:id="rId4"/>
    <p:sldLayoutId id="2147484300" r:id="rId5"/>
    <p:sldLayoutId id="2147484301" r:id="rId6"/>
    <p:sldLayoutId id="2147484302" r:id="rId7"/>
    <p:sldLayoutId id="2147484303" r:id="rId8"/>
    <p:sldLayoutId id="2147484304" r:id="rId9"/>
    <p:sldLayoutId id="2147484305" r:id="rId10"/>
    <p:sldLayoutId id="21474843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hoek 18"/>
          <p:cNvSpPr>
            <a:spLocks noSelect="1"/>
          </p:cNvSpPr>
          <p:nvPr userDrawn="1"/>
        </p:nvSpPr>
        <p:spPr>
          <a:xfrm>
            <a:off x="0" y="4719260"/>
            <a:ext cx="12192000" cy="2138400"/>
          </a:xfrm>
          <a:prstGeom prst="rect">
            <a:avLst/>
          </a:prstGeom>
          <a:solidFill>
            <a:srgbClr val="009EE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nl-NL" sz="1200">
              <a:solidFill>
                <a:schemeClr val="tx1"/>
              </a:solidFill>
            </a:endParaRPr>
          </a:p>
        </p:txBody>
      </p:sp>
      <p:pic>
        <p:nvPicPr>
          <p:cNvPr id="11" name="Afbeelding 10"/>
          <p:cNvPicPr>
            <a:picLocks noSelect="1"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-1283" y="-7586"/>
            <a:ext cx="800549" cy="4734432"/>
          </a:xfrm>
          <a:prstGeom prst="rect">
            <a:avLst/>
          </a:prstGeom>
        </p:spPr>
      </p:pic>
      <p:sp>
        <p:nvSpPr>
          <p:cNvPr id="4" name="Rechthoek 3"/>
          <p:cNvSpPr>
            <a:spLocks noSelect="1"/>
          </p:cNvSpPr>
          <p:nvPr userDrawn="1"/>
        </p:nvSpPr>
        <p:spPr>
          <a:xfrm>
            <a:off x="796800" y="0"/>
            <a:ext cx="11395200" cy="62604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nl-NL" sz="1200">
              <a:solidFill>
                <a:schemeClr val="tx1"/>
              </a:solidFill>
            </a:endParaRPr>
          </a:p>
        </p:txBody>
      </p:sp>
      <p:sp>
        <p:nvSpPr>
          <p:cNvPr id="6" name="Tijdelijke aanduiding voor dianummer 5"/>
          <p:cNvSpPr>
            <a:spLocks noGrp="1" noSelect="1"/>
          </p:cNvSpPr>
          <p:nvPr>
            <p:ph type="sldNum" sz="quarter" idx="4"/>
          </p:nvPr>
        </p:nvSpPr>
        <p:spPr bwMode="gray">
          <a:xfrm>
            <a:off x="0" y="6589066"/>
            <a:ext cx="796800" cy="21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5" name="Tijdelijke aanduiding voor voettekst 4"/>
          <p:cNvSpPr>
            <a:spLocks noGrp="1" noSelect="1"/>
          </p:cNvSpPr>
          <p:nvPr>
            <p:ph type="ftr" sz="quarter" idx="3"/>
          </p:nvPr>
        </p:nvSpPr>
        <p:spPr bwMode="gray">
          <a:xfrm>
            <a:off x="1536000" y="6589066"/>
            <a:ext cx="6600880" cy="21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nl-NL" noProof="1"/>
              <a:t>M. Minkman, lezing Ter Weel, nov 2023</a:t>
            </a:r>
          </a:p>
        </p:txBody>
      </p:sp>
      <p:sp>
        <p:nvSpPr>
          <p:cNvPr id="3" name="Tijdelijke aanduiding voor tekst 2 (JU-Free)"/>
          <p:cNvSpPr>
            <a:spLocks noGrp="1"/>
          </p:cNvSpPr>
          <p:nvPr>
            <p:ph type="body" idx="1"/>
          </p:nvPr>
        </p:nvSpPr>
        <p:spPr bwMode="gray">
          <a:xfrm>
            <a:off x="1536000" y="1635712"/>
            <a:ext cx="9696000" cy="428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1"/>
              <a:t>JU-LEVEL1=Opsomming 1e niveau</a:t>
            </a:r>
          </a:p>
          <a:p>
            <a:pPr lvl="1"/>
            <a:r>
              <a:rPr lang="nl-NL" noProof="1"/>
              <a:t>JU-LEVEL2=Opsomming 2e niveau</a:t>
            </a:r>
          </a:p>
          <a:p>
            <a:pPr lvl="2"/>
            <a:r>
              <a:rPr lang="nl-NL" noProof="1"/>
              <a:t>JU-LEVEL3=Opsomming 3e niveau</a:t>
            </a:r>
          </a:p>
          <a:p>
            <a:pPr lvl="3"/>
            <a:r>
              <a:rPr lang="nl-NL" noProof="1"/>
              <a:t>JU-LEVEL4=Kopje</a:t>
            </a:r>
          </a:p>
          <a:p>
            <a:pPr lvl="4"/>
            <a:r>
              <a:rPr lang="nl-NL" noProof="1"/>
              <a:t>JU-LEVEL5=Basistekst</a:t>
            </a:r>
          </a:p>
          <a:p>
            <a:pPr lvl="5"/>
            <a:r>
              <a:rPr lang="nl-NL" noProof="1"/>
              <a:t>JU-LEVEL6=Inspring 1e niveau</a:t>
            </a:r>
          </a:p>
          <a:p>
            <a:pPr lvl="6"/>
            <a:r>
              <a:rPr lang="nl-NL" noProof="1"/>
              <a:t>JU-LEVEL7=Inspring 2e niveau</a:t>
            </a:r>
          </a:p>
          <a:p>
            <a:pPr lvl="7"/>
            <a:r>
              <a:rPr lang="nl-NL" noProof="1"/>
              <a:t>JU-LEVEL8=Inspring 3e niveau</a:t>
            </a:r>
          </a:p>
          <a:p>
            <a:pPr lvl="8"/>
            <a:r>
              <a:rPr lang="nl-NL" noProof="1"/>
              <a:t>JU-LEVEL9=kleine tekst</a:t>
            </a:r>
          </a:p>
        </p:txBody>
      </p:sp>
      <p:sp>
        <p:nvSpPr>
          <p:cNvPr id="2" name="Tijdelijke aanduiding voor titel 1"/>
          <p:cNvSpPr>
            <a:spLocks noGrp="1" noSelect="1"/>
          </p:cNvSpPr>
          <p:nvPr>
            <p:ph type="title"/>
          </p:nvPr>
        </p:nvSpPr>
        <p:spPr bwMode="gray">
          <a:xfrm>
            <a:off x="1535392" y="487074"/>
            <a:ext cx="9504000" cy="61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noProof="1"/>
              <a:t>Klik om een titel toe te voegen</a:t>
            </a:r>
          </a:p>
        </p:txBody>
      </p:sp>
      <p:grpSp>
        <p:nvGrpSpPr>
          <p:cNvPr id="13" name="Groep 111 (JU-Free)"/>
          <p:cNvGrpSpPr>
            <a:grpSpLocks/>
          </p:cNvGrpSpPr>
          <p:nvPr userDrawn="1"/>
        </p:nvGrpSpPr>
        <p:grpSpPr>
          <a:xfrm>
            <a:off x="10800001" y="6360012"/>
            <a:ext cx="880327" cy="363600"/>
            <a:chOff x="8100000" y="6001200"/>
            <a:chExt cx="660245" cy="363600"/>
          </a:xfrm>
        </p:grpSpPr>
        <p:sp>
          <p:nvSpPr>
            <p:cNvPr id="14" name="Vrije vorm 8 (JU-Free)"/>
            <p:cNvSpPr>
              <a:spLocks/>
            </p:cNvSpPr>
            <p:nvPr userDrawn="1"/>
          </p:nvSpPr>
          <p:spPr bwMode="gray">
            <a:xfrm>
              <a:off x="8405015" y="6007710"/>
              <a:ext cx="355230" cy="196214"/>
            </a:xfrm>
            <a:custGeom>
              <a:avLst/>
              <a:gdLst>
                <a:gd name="T0" fmla="*/ 2470 w 2719"/>
                <a:gd name="T1" fmla="*/ 329 h 1502"/>
                <a:gd name="T2" fmla="*/ 2344 w 2719"/>
                <a:gd name="T3" fmla="*/ 248 h 1502"/>
                <a:gd name="T4" fmla="*/ 1985 w 2719"/>
                <a:gd name="T5" fmla="*/ 2 h 1502"/>
                <a:gd name="T6" fmla="*/ 1689 w 2719"/>
                <a:gd name="T7" fmla="*/ 266 h 1502"/>
                <a:gd name="T8" fmla="*/ 1549 w 2719"/>
                <a:gd name="T9" fmla="*/ 386 h 1502"/>
                <a:gd name="T10" fmla="*/ 1462 w 2719"/>
                <a:gd name="T11" fmla="*/ 479 h 1502"/>
                <a:gd name="T12" fmla="*/ 1420 w 2719"/>
                <a:gd name="T13" fmla="*/ 508 h 1502"/>
                <a:gd name="T14" fmla="*/ 1027 w 2719"/>
                <a:gd name="T15" fmla="*/ 968 h 1502"/>
                <a:gd name="T16" fmla="*/ 987 w 2719"/>
                <a:gd name="T17" fmla="*/ 1006 h 1502"/>
                <a:gd name="T18" fmla="*/ 979 w 2719"/>
                <a:gd name="T19" fmla="*/ 1008 h 1502"/>
                <a:gd name="T20" fmla="*/ 937 w 2719"/>
                <a:gd name="T21" fmla="*/ 1022 h 1502"/>
                <a:gd name="T22" fmla="*/ 824 w 2719"/>
                <a:gd name="T23" fmla="*/ 1080 h 1502"/>
                <a:gd name="T24" fmla="*/ 815 w 2719"/>
                <a:gd name="T25" fmla="*/ 1084 h 1502"/>
                <a:gd name="T26" fmla="*/ 642 w 2719"/>
                <a:gd name="T27" fmla="*/ 1147 h 1502"/>
                <a:gd name="T28" fmla="*/ 292 w 2719"/>
                <a:gd name="T29" fmla="*/ 1225 h 1502"/>
                <a:gd name="T30" fmla="*/ 236 w 2719"/>
                <a:gd name="T31" fmla="*/ 1222 h 1502"/>
                <a:gd name="T32" fmla="*/ 198 w 2719"/>
                <a:gd name="T33" fmla="*/ 1222 h 1502"/>
                <a:gd name="T34" fmla="*/ 26 w 2719"/>
                <a:gd name="T35" fmla="*/ 1291 h 1502"/>
                <a:gd name="T36" fmla="*/ 58 w 2719"/>
                <a:gd name="T37" fmla="*/ 1315 h 1502"/>
                <a:gd name="T38" fmla="*/ 78 w 2719"/>
                <a:gd name="T39" fmla="*/ 1320 h 1502"/>
                <a:gd name="T40" fmla="*/ 188 w 2719"/>
                <a:gd name="T41" fmla="*/ 1322 h 1502"/>
                <a:gd name="T42" fmla="*/ 475 w 2719"/>
                <a:gd name="T43" fmla="*/ 1327 h 1502"/>
                <a:gd name="T44" fmla="*/ 579 w 2719"/>
                <a:gd name="T45" fmla="*/ 1329 h 1502"/>
                <a:gd name="T46" fmla="*/ 944 w 2719"/>
                <a:gd name="T47" fmla="*/ 1242 h 1502"/>
                <a:gd name="T48" fmla="*/ 919 w 2719"/>
                <a:gd name="T49" fmla="*/ 1350 h 1502"/>
                <a:gd name="T50" fmla="*/ 969 w 2719"/>
                <a:gd name="T51" fmla="*/ 1397 h 1502"/>
                <a:gd name="T52" fmla="*/ 981 w 2719"/>
                <a:gd name="T53" fmla="*/ 1408 h 1502"/>
                <a:gd name="T54" fmla="*/ 1068 w 2719"/>
                <a:gd name="T55" fmla="*/ 1502 h 1502"/>
                <a:gd name="T56" fmla="*/ 1086 w 2719"/>
                <a:gd name="T57" fmla="*/ 1501 h 1502"/>
                <a:gd name="T58" fmla="*/ 1113 w 2719"/>
                <a:gd name="T59" fmla="*/ 1501 h 1502"/>
                <a:gd name="T60" fmla="*/ 1277 w 2719"/>
                <a:gd name="T61" fmla="*/ 1271 h 1502"/>
                <a:gd name="T62" fmla="*/ 1222 w 2719"/>
                <a:gd name="T63" fmla="*/ 1194 h 1502"/>
                <a:gd name="T64" fmla="*/ 1228 w 2719"/>
                <a:gd name="T65" fmla="*/ 1159 h 1502"/>
                <a:gd name="T66" fmla="*/ 1352 w 2719"/>
                <a:gd name="T67" fmla="*/ 1070 h 1502"/>
                <a:gd name="T68" fmla="*/ 1528 w 2719"/>
                <a:gd name="T69" fmla="*/ 808 h 1502"/>
                <a:gd name="T70" fmla="*/ 1802 w 2719"/>
                <a:gd name="T71" fmla="*/ 612 h 1502"/>
                <a:gd name="T72" fmla="*/ 1862 w 2719"/>
                <a:gd name="T73" fmla="*/ 489 h 1502"/>
                <a:gd name="T74" fmla="*/ 1961 w 2719"/>
                <a:gd name="T75" fmla="*/ 288 h 1502"/>
                <a:gd name="T76" fmla="*/ 2012 w 2719"/>
                <a:gd name="T77" fmla="*/ 244 h 1502"/>
                <a:gd name="T78" fmla="*/ 2013 w 2719"/>
                <a:gd name="T79" fmla="*/ 244 h 1502"/>
                <a:gd name="T80" fmla="*/ 2216 w 2719"/>
                <a:gd name="T81" fmla="*/ 352 h 1502"/>
                <a:gd name="T82" fmla="*/ 2361 w 2719"/>
                <a:gd name="T83" fmla="*/ 404 h 1502"/>
                <a:gd name="T84" fmla="*/ 2383 w 2719"/>
                <a:gd name="T85" fmla="*/ 426 h 1502"/>
                <a:gd name="T86" fmla="*/ 2469 w 2719"/>
                <a:gd name="T87" fmla="*/ 494 h 1502"/>
                <a:gd name="T88" fmla="*/ 2488 w 2719"/>
                <a:gd name="T89" fmla="*/ 491 h 1502"/>
                <a:gd name="T90" fmla="*/ 2504 w 2719"/>
                <a:gd name="T91" fmla="*/ 486 h 1502"/>
                <a:gd name="T92" fmla="*/ 2510 w 2719"/>
                <a:gd name="T93" fmla="*/ 483 h 1502"/>
                <a:gd name="T94" fmla="*/ 2643 w 2719"/>
                <a:gd name="T95" fmla="*/ 496 h 1502"/>
                <a:gd name="T96" fmla="*/ 2662 w 2719"/>
                <a:gd name="T97" fmla="*/ 504 h 1502"/>
                <a:gd name="T98" fmla="*/ 2712 w 2719"/>
                <a:gd name="T99" fmla="*/ 452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719" h="1502">
                  <a:moveTo>
                    <a:pt x="2712" y="452"/>
                  </a:moveTo>
                  <a:cubicBezTo>
                    <a:pt x="2701" y="431"/>
                    <a:pt x="2676" y="409"/>
                    <a:pt x="2470" y="329"/>
                  </a:cubicBezTo>
                  <a:cubicBezTo>
                    <a:pt x="2461" y="325"/>
                    <a:pt x="2454" y="322"/>
                    <a:pt x="2449" y="320"/>
                  </a:cubicBezTo>
                  <a:cubicBezTo>
                    <a:pt x="2437" y="316"/>
                    <a:pt x="2386" y="280"/>
                    <a:pt x="2344" y="248"/>
                  </a:cubicBezTo>
                  <a:cubicBezTo>
                    <a:pt x="2338" y="243"/>
                    <a:pt x="2287" y="196"/>
                    <a:pt x="2170" y="97"/>
                  </a:cubicBezTo>
                  <a:cubicBezTo>
                    <a:pt x="2088" y="27"/>
                    <a:pt x="2035" y="0"/>
                    <a:pt x="1985" y="2"/>
                  </a:cubicBezTo>
                  <a:cubicBezTo>
                    <a:pt x="1963" y="3"/>
                    <a:pt x="1944" y="9"/>
                    <a:pt x="1924" y="15"/>
                  </a:cubicBezTo>
                  <a:cubicBezTo>
                    <a:pt x="1851" y="39"/>
                    <a:pt x="1717" y="219"/>
                    <a:pt x="1689" y="266"/>
                  </a:cubicBezTo>
                  <a:cubicBezTo>
                    <a:pt x="1665" y="308"/>
                    <a:pt x="1621" y="334"/>
                    <a:pt x="1586" y="354"/>
                  </a:cubicBezTo>
                  <a:cubicBezTo>
                    <a:pt x="1570" y="364"/>
                    <a:pt x="1561" y="377"/>
                    <a:pt x="1549" y="386"/>
                  </a:cubicBezTo>
                  <a:cubicBezTo>
                    <a:pt x="1530" y="402"/>
                    <a:pt x="1511" y="425"/>
                    <a:pt x="1494" y="445"/>
                  </a:cubicBezTo>
                  <a:cubicBezTo>
                    <a:pt x="1482" y="459"/>
                    <a:pt x="1469" y="474"/>
                    <a:pt x="1462" y="479"/>
                  </a:cubicBezTo>
                  <a:cubicBezTo>
                    <a:pt x="1453" y="486"/>
                    <a:pt x="1444" y="492"/>
                    <a:pt x="1422" y="507"/>
                  </a:cubicBezTo>
                  <a:cubicBezTo>
                    <a:pt x="1420" y="508"/>
                    <a:pt x="1420" y="508"/>
                    <a:pt x="1420" y="508"/>
                  </a:cubicBezTo>
                  <a:cubicBezTo>
                    <a:pt x="1395" y="525"/>
                    <a:pt x="1349" y="556"/>
                    <a:pt x="1260" y="617"/>
                  </a:cubicBezTo>
                  <a:cubicBezTo>
                    <a:pt x="1090" y="734"/>
                    <a:pt x="1027" y="966"/>
                    <a:pt x="1027" y="968"/>
                  </a:cubicBezTo>
                  <a:cubicBezTo>
                    <a:pt x="1025" y="973"/>
                    <a:pt x="1008" y="996"/>
                    <a:pt x="988" y="1005"/>
                  </a:cubicBezTo>
                  <a:cubicBezTo>
                    <a:pt x="987" y="1006"/>
                    <a:pt x="987" y="1006"/>
                    <a:pt x="987" y="1006"/>
                  </a:cubicBezTo>
                  <a:cubicBezTo>
                    <a:pt x="984" y="1007"/>
                    <a:pt x="984" y="1007"/>
                    <a:pt x="984" y="1007"/>
                  </a:cubicBezTo>
                  <a:cubicBezTo>
                    <a:pt x="979" y="1008"/>
                    <a:pt x="979" y="1008"/>
                    <a:pt x="979" y="1008"/>
                  </a:cubicBezTo>
                  <a:cubicBezTo>
                    <a:pt x="976" y="1009"/>
                    <a:pt x="976" y="1009"/>
                    <a:pt x="976" y="1009"/>
                  </a:cubicBezTo>
                  <a:cubicBezTo>
                    <a:pt x="960" y="1013"/>
                    <a:pt x="940" y="1021"/>
                    <a:pt x="937" y="1022"/>
                  </a:cubicBezTo>
                  <a:cubicBezTo>
                    <a:pt x="916" y="1032"/>
                    <a:pt x="874" y="1052"/>
                    <a:pt x="830" y="1075"/>
                  </a:cubicBezTo>
                  <a:cubicBezTo>
                    <a:pt x="824" y="1080"/>
                    <a:pt x="824" y="1080"/>
                    <a:pt x="824" y="1080"/>
                  </a:cubicBezTo>
                  <a:cubicBezTo>
                    <a:pt x="818" y="1082"/>
                    <a:pt x="818" y="1082"/>
                    <a:pt x="818" y="1082"/>
                  </a:cubicBezTo>
                  <a:cubicBezTo>
                    <a:pt x="815" y="1084"/>
                    <a:pt x="815" y="1084"/>
                    <a:pt x="815" y="1084"/>
                  </a:cubicBezTo>
                  <a:cubicBezTo>
                    <a:pt x="797" y="1094"/>
                    <a:pt x="734" y="1129"/>
                    <a:pt x="688" y="1138"/>
                  </a:cubicBezTo>
                  <a:cubicBezTo>
                    <a:pt x="672" y="1141"/>
                    <a:pt x="657" y="1144"/>
                    <a:pt x="642" y="1147"/>
                  </a:cubicBezTo>
                  <a:cubicBezTo>
                    <a:pt x="595" y="1155"/>
                    <a:pt x="547" y="1163"/>
                    <a:pt x="498" y="1182"/>
                  </a:cubicBezTo>
                  <a:cubicBezTo>
                    <a:pt x="448" y="1201"/>
                    <a:pt x="361" y="1222"/>
                    <a:pt x="292" y="1225"/>
                  </a:cubicBezTo>
                  <a:cubicBezTo>
                    <a:pt x="281" y="1225"/>
                    <a:pt x="271" y="1225"/>
                    <a:pt x="262" y="1225"/>
                  </a:cubicBezTo>
                  <a:cubicBezTo>
                    <a:pt x="253" y="1224"/>
                    <a:pt x="244" y="1223"/>
                    <a:pt x="236" y="1222"/>
                  </a:cubicBezTo>
                  <a:cubicBezTo>
                    <a:pt x="233" y="1222"/>
                    <a:pt x="233" y="1222"/>
                    <a:pt x="233" y="1222"/>
                  </a:cubicBezTo>
                  <a:cubicBezTo>
                    <a:pt x="231" y="1222"/>
                    <a:pt x="218" y="1221"/>
                    <a:pt x="198" y="1222"/>
                  </a:cubicBezTo>
                  <a:cubicBezTo>
                    <a:pt x="158" y="1223"/>
                    <a:pt x="104" y="1230"/>
                    <a:pt x="65" y="1252"/>
                  </a:cubicBezTo>
                  <a:cubicBezTo>
                    <a:pt x="24" y="1259"/>
                    <a:pt x="0" y="1271"/>
                    <a:pt x="26" y="1291"/>
                  </a:cubicBezTo>
                  <a:cubicBezTo>
                    <a:pt x="23" y="1294"/>
                    <a:pt x="53" y="1315"/>
                    <a:pt x="57" y="1315"/>
                  </a:cubicBezTo>
                  <a:cubicBezTo>
                    <a:pt x="58" y="1315"/>
                    <a:pt x="58" y="1315"/>
                    <a:pt x="58" y="1315"/>
                  </a:cubicBezTo>
                  <a:cubicBezTo>
                    <a:pt x="61" y="1316"/>
                    <a:pt x="61" y="1316"/>
                    <a:pt x="61" y="1316"/>
                  </a:cubicBezTo>
                  <a:cubicBezTo>
                    <a:pt x="65" y="1317"/>
                    <a:pt x="71" y="1320"/>
                    <a:pt x="78" y="1320"/>
                  </a:cubicBezTo>
                  <a:cubicBezTo>
                    <a:pt x="83" y="1319"/>
                    <a:pt x="83" y="1319"/>
                    <a:pt x="83" y="1319"/>
                  </a:cubicBezTo>
                  <a:cubicBezTo>
                    <a:pt x="138" y="1335"/>
                    <a:pt x="188" y="1322"/>
                    <a:pt x="188" y="1322"/>
                  </a:cubicBezTo>
                  <a:cubicBezTo>
                    <a:pt x="223" y="1316"/>
                    <a:pt x="281" y="1310"/>
                    <a:pt x="353" y="1314"/>
                  </a:cubicBezTo>
                  <a:cubicBezTo>
                    <a:pt x="402" y="1317"/>
                    <a:pt x="441" y="1322"/>
                    <a:pt x="475" y="1327"/>
                  </a:cubicBezTo>
                  <a:cubicBezTo>
                    <a:pt x="475" y="1327"/>
                    <a:pt x="502" y="1330"/>
                    <a:pt x="528" y="1330"/>
                  </a:cubicBezTo>
                  <a:cubicBezTo>
                    <a:pt x="546" y="1330"/>
                    <a:pt x="563" y="1330"/>
                    <a:pt x="579" y="1329"/>
                  </a:cubicBezTo>
                  <a:cubicBezTo>
                    <a:pt x="633" y="1327"/>
                    <a:pt x="675" y="1323"/>
                    <a:pt x="703" y="1317"/>
                  </a:cubicBezTo>
                  <a:cubicBezTo>
                    <a:pt x="763" y="1304"/>
                    <a:pt x="875" y="1269"/>
                    <a:pt x="944" y="1242"/>
                  </a:cubicBezTo>
                  <a:cubicBezTo>
                    <a:pt x="933" y="1267"/>
                    <a:pt x="938" y="1298"/>
                    <a:pt x="943" y="1316"/>
                  </a:cubicBezTo>
                  <a:cubicBezTo>
                    <a:pt x="937" y="1322"/>
                    <a:pt x="920" y="1340"/>
                    <a:pt x="919" y="1350"/>
                  </a:cubicBezTo>
                  <a:cubicBezTo>
                    <a:pt x="918" y="1361"/>
                    <a:pt x="952" y="1386"/>
                    <a:pt x="969" y="1397"/>
                  </a:cubicBezTo>
                  <a:cubicBezTo>
                    <a:pt x="969" y="1397"/>
                    <a:pt x="969" y="1397"/>
                    <a:pt x="969" y="1397"/>
                  </a:cubicBezTo>
                  <a:cubicBezTo>
                    <a:pt x="973" y="1400"/>
                    <a:pt x="973" y="1400"/>
                    <a:pt x="973" y="1400"/>
                  </a:cubicBezTo>
                  <a:cubicBezTo>
                    <a:pt x="981" y="1408"/>
                    <a:pt x="981" y="1408"/>
                    <a:pt x="981" y="1408"/>
                  </a:cubicBezTo>
                  <a:cubicBezTo>
                    <a:pt x="985" y="1420"/>
                    <a:pt x="985" y="1420"/>
                    <a:pt x="985" y="1420"/>
                  </a:cubicBezTo>
                  <a:cubicBezTo>
                    <a:pt x="992" y="1446"/>
                    <a:pt x="1009" y="1502"/>
                    <a:pt x="1068" y="1502"/>
                  </a:cubicBezTo>
                  <a:cubicBezTo>
                    <a:pt x="1072" y="1501"/>
                    <a:pt x="1072" y="1501"/>
                    <a:pt x="1072" y="1501"/>
                  </a:cubicBezTo>
                  <a:cubicBezTo>
                    <a:pt x="1076" y="1501"/>
                    <a:pt x="1081" y="1501"/>
                    <a:pt x="1086" y="1501"/>
                  </a:cubicBezTo>
                  <a:cubicBezTo>
                    <a:pt x="1091" y="1501"/>
                    <a:pt x="1091" y="1501"/>
                    <a:pt x="1091" y="1501"/>
                  </a:cubicBezTo>
                  <a:cubicBezTo>
                    <a:pt x="1098" y="1501"/>
                    <a:pt x="1105" y="1501"/>
                    <a:pt x="1113" y="1501"/>
                  </a:cubicBezTo>
                  <a:cubicBezTo>
                    <a:pt x="1148" y="1500"/>
                    <a:pt x="1200" y="1492"/>
                    <a:pt x="1239" y="1439"/>
                  </a:cubicBezTo>
                  <a:cubicBezTo>
                    <a:pt x="1291" y="1372"/>
                    <a:pt x="1302" y="1322"/>
                    <a:pt x="1277" y="1271"/>
                  </a:cubicBezTo>
                  <a:cubicBezTo>
                    <a:pt x="1272" y="1259"/>
                    <a:pt x="1269" y="1251"/>
                    <a:pt x="1266" y="1243"/>
                  </a:cubicBezTo>
                  <a:cubicBezTo>
                    <a:pt x="1259" y="1224"/>
                    <a:pt x="1252" y="1204"/>
                    <a:pt x="1222" y="1194"/>
                  </a:cubicBezTo>
                  <a:cubicBezTo>
                    <a:pt x="1217" y="1193"/>
                    <a:pt x="1212" y="1191"/>
                    <a:pt x="1208" y="1188"/>
                  </a:cubicBezTo>
                  <a:cubicBezTo>
                    <a:pt x="1213" y="1180"/>
                    <a:pt x="1220" y="1169"/>
                    <a:pt x="1228" y="1159"/>
                  </a:cubicBezTo>
                  <a:cubicBezTo>
                    <a:pt x="1235" y="1151"/>
                    <a:pt x="1244" y="1146"/>
                    <a:pt x="1259" y="1137"/>
                  </a:cubicBezTo>
                  <a:cubicBezTo>
                    <a:pt x="1281" y="1125"/>
                    <a:pt x="1311" y="1108"/>
                    <a:pt x="1352" y="1070"/>
                  </a:cubicBezTo>
                  <a:cubicBezTo>
                    <a:pt x="1422" y="1006"/>
                    <a:pt x="1516" y="832"/>
                    <a:pt x="1526" y="812"/>
                  </a:cubicBezTo>
                  <a:cubicBezTo>
                    <a:pt x="1528" y="808"/>
                    <a:pt x="1528" y="808"/>
                    <a:pt x="1528" y="808"/>
                  </a:cubicBezTo>
                  <a:cubicBezTo>
                    <a:pt x="1529" y="805"/>
                    <a:pt x="1553" y="732"/>
                    <a:pt x="1632" y="718"/>
                  </a:cubicBezTo>
                  <a:cubicBezTo>
                    <a:pt x="1742" y="699"/>
                    <a:pt x="1783" y="641"/>
                    <a:pt x="1802" y="612"/>
                  </a:cubicBezTo>
                  <a:cubicBezTo>
                    <a:pt x="1815" y="594"/>
                    <a:pt x="1829" y="562"/>
                    <a:pt x="1841" y="533"/>
                  </a:cubicBezTo>
                  <a:cubicBezTo>
                    <a:pt x="1848" y="518"/>
                    <a:pt x="1858" y="495"/>
                    <a:pt x="1862" y="489"/>
                  </a:cubicBezTo>
                  <a:cubicBezTo>
                    <a:pt x="1867" y="482"/>
                    <a:pt x="1874" y="468"/>
                    <a:pt x="1890" y="437"/>
                  </a:cubicBezTo>
                  <a:cubicBezTo>
                    <a:pt x="1915" y="390"/>
                    <a:pt x="1933" y="326"/>
                    <a:pt x="1961" y="288"/>
                  </a:cubicBezTo>
                  <a:cubicBezTo>
                    <a:pt x="1968" y="277"/>
                    <a:pt x="1978" y="263"/>
                    <a:pt x="1987" y="251"/>
                  </a:cubicBezTo>
                  <a:cubicBezTo>
                    <a:pt x="1999" y="233"/>
                    <a:pt x="2009" y="241"/>
                    <a:pt x="2012" y="244"/>
                  </a:cubicBezTo>
                  <a:cubicBezTo>
                    <a:pt x="2012" y="244"/>
                    <a:pt x="2012" y="244"/>
                    <a:pt x="2012" y="244"/>
                  </a:cubicBezTo>
                  <a:cubicBezTo>
                    <a:pt x="2013" y="244"/>
                    <a:pt x="2013" y="244"/>
                    <a:pt x="2013" y="244"/>
                  </a:cubicBezTo>
                  <a:cubicBezTo>
                    <a:pt x="2034" y="266"/>
                    <a:pt x="2073" y="296"/>
                    <a:pt x="2157" y="336"/>
                  </a:cubicBezTo>
                  <a:cubicBezTo>
                    <a:pt x="2176" y="344"/>
                    <a:pt x="2196" y="349"/>
                    <a:pt x="2216" y="352"/>
                  </a:cubicBezTo>
                  <a:cubicBezTo>
                    <a:pt x="2311" y="363"/>
                    <a:pt x="2343" y="387"/>
                    <a:pt x="2355" y="399"/>
                  </a:cubicBezTo>
                  <a:cubicBezTo>
                    <a:pt x="2361" y="404"/>
                    <a:pt x="2361" y="404"/>
                    <a:pt x="2361" y="404"/>
                  </a:cubicBezTo>
                  <a:cubicBezTo>
                    <a:pt x="2368" y="409"/>
                    <a:pt x="2368" y="409"/>
                    <a:pt x="2368" y="409"/>
                  </a:cubicBezTo>
                  <a:cubicBezTo>
                    <a:pt x="2371" y="412"/>
                    <a:pt x="2378" y="420"/>
                    <a:pt x="2383" y="426"/>
                  </a:cubicBezTo>
                  <a:cubicBezTo>
                    <a:pt x="2400" y="448"/>
                    <a:pt x="2417" y="484"/>
                    <a:pt x="2446" y="491"/>
                  </a:cubicBezTo>
                  <a:cubicBezTo>
                    <a:pt x="2453" y="493"/>
                    <a:pt x="2461" y="494"/>
                    <a:pt x="2469" y="494"/>
                  </a:cubicBezTo>
                  <a:cubicBezTo>
                    <a:pt x="2475" y="493"/>
                    <a:pt x="2482" y="492"/>
                    <a:pt x="2488" y="491"/>
                  </a:cubicBezTo>
                  <a:cubicBezTo>
                    <a:pt x="2488" y="491"/>
                    <a:pt x="2488" y="491"/>
                    <a:pt x="2488" y="491"/>
                  </a:cubicBezTo>
                  <a:cubicBezTo>
                    <a:pt x="2493" y="489"/>
                    <a:pt x="2498" y="488"/>
                    <a:pt x="2503" y="486"/>
                  </a:cubicBezTo>
                  <a:cubicBezTo>
                    <a:pt x="2504" y="486"/>
                    <a:pt x="2504" y="486"/>
                    <a:pt x="2504" y="486"/>
                  </a:cubicBezTo>
                  <a:cubicBezTo>
                    <a:pt x="2504" y="486"/>
                    <a:pt x="2504" y="486"/>
                    <a:pt x="2504" y="486"/>
                  </a:cubicBezTo>
                  <a:cubicBezTo>
                    <a:pt x="2510" y="483"/>
                    <a:pt x="2510" y="483"/>
                    <a:pt x="2510" y="483"/>
                  </a:cubicBezTo>
                  <a:cubicBezTo>
                    <a:pt x="2534" y="477"/>
                    <a:pt x="2578" y="472"/>
                    <a:pt x="2631" y="491"/>
                  </a:cubicBezTo>
                  <a:cubicBezTo>
                    <a:pt x="2635" y="492"/>
                    <a:pt x="2639" y="494"/>
                    <a:pt x="2643" y="496"/>
                  </a:cubicBezTo>
                  <a:cubicBezTo>
                    <a:pt x="2644" y="497"/>
                    <a:pt x="2644" y="497"/>
                    <a:pt x="2644" y="497"/>
                  </a:cubicBezTo>
                  <a:cubicBezTo>
                    <a:pt x="2650" y="499"/>
                    <a:pt x="2656" y="501"/>
                    <a:pt x="2662" y="504"/>
                  </a:cubicBezTo>
                  <a:cubicBezTo>
                    <a:pt x="2712" y="521"/>
                    <a:pt x="2718" y="485"/>
                    <a:pt x="2719" y="479"/>
                  </a:cubicBezTo>
                  <a:cubicBezTo>
                    <a:pt x="2719" y="472"/>
                    <a:pt x="2718" y="463"/>
                    <a:pt x="2712" y="45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/>
            </a:p>
          </p:txBody>
        </p:sp>
        <p:sp>
          <p:nvSpPr>
            <p:cNvPr id="15" name="Vrije vorm 9 (JU-Free)"/>
            <p:cNvSpPr>
              <a:spLocks/>
            </p:cNvSpPr>
            <p:nvPr userDrawn="1"/>
          </p:nvSpPr>
          <p:spPr bwMode="gray">
            <a:xfrm>
              <a:off x="8184623" y="6243910"/>
              <a:ext cx="465891" cy="120890"/>
            </a:xfrm>
            <a:custGeom>
              <a:avLst/>
              <a:gdLst>
                <a:gd name="T0" fmla="*/ 301 w 3568"/>
                <a:gd name="T1" fmla="*/ 921 h 929"/>
                <a:gd name="T2" fmla="*/ 144 w 3568"/>
                <a:gd name="T3" fmla="*/ 4 h 929"/>
                <a:gd name="T4" fmla="*/ 567 w 3568"/>
                <a:gd name="T5" fmla="*/ 4 h 929"/>
                <a:gd name="T6" fmla="*/ 410 w 3568"/>
                <a:gd name="T7" fmla="*/ 921 h 929"/>
                <a:gd name="T8" fmla="*/ 992 w 3568"/>
                <a:gd name="T9" fmla="*/ 139 h 929"/>
                <a:gd name="T10" fmla="*/ 853 w 3568"/>
                <a:gd name="T11" fmla="*/ 0 h 929"/>
                <a:gd name="T12" fmla="*/ 857 w 3568"/>
                <a:gd name="T13" fmla="*/ 921 h 929"/>
                <a:gd name="T14" fmla="*/ 988 w 3568"/>
                <a:gd name="T15" fmla="*/ 268 h 929"/>
                <a:gd name="T16" fmla="*/ 857 w 3568"/>
                <a:gd name="T17" fmla="*/ 921 h 929"/>
                <a:gd name="T18" fmla="*/ 1485 w 3568"/>
                <a:gd name="T19" fmla="*/ 809 h 929"/>
                <a:gd name="T20" fmla="*/ 1356 w 3568"/>
                <a:gd name="T21" fmla="*/ 733 h 929"/>
                <a:gd name="T22" fmla="*/ 1225 w 3568"/>
                <a:gd name="T23" fmla="*/ 4 h 929"/>
                <a:gd name="T24" fmla="*/ 1404 w 3568"/>
                <a:gd name="T25" fmla="*/ 921 h 929"/>
                <a:gd name="T26" fmla="*/ 2142 w 3568"/>
                <a:gd name="T27" fmla="*/ 921 h 929"/>
                <a:gd name="T28" fmla="*/ 1873 w 3568"/>
                <a:gd name="T29" fmla="*/ 260 h 929"/>
                <a:gd name="T30" fmla="*/ 1725 w 3568"/>
                <a:gd name="T31" fmla="*/ 436 h 929"/>
                <a:gd name="T32" fmla="*/ 2011 w 3568"/>
                <a:gd name="T33" fmla="*/ 494 h 929"/>
                <a:gd name="T34" fmla="*/ 1839 w 3568"/>
                <a:gd name="T35" fmla="*/ 541 h 929"/>
                <a:gd name="T36" fmla="*/ 1664 w 3568"/>
                <a:gd name="T37" fmla="*/ 869 h 929"/>
                <a:gd name="T38" fmla="*/ 2013 w 3568"/>
                <a:gd name="T39" fmla="*/ 862 h 929"/>
                <a:gd name="T40" fmla="*/ 2142 w 3568"/>
                <a:gd name="T41" fmla="*/ 921 h 929"/>
                <a:gd name="T42" fmla="*/ 1982 w 3568"/>
                <a:gd name="T43" fmla="*/ 782 h 929"/>
                <a:gd name="T44" fmla="*/ 1740 w 3568"/>
                <a:gd name="T45" fmla="*/ 726 h 929"/>
                <a:gd name="T46" fmla="*/ 2011 w 3568"/>
                <a:gd name="T47" fmla="*/ 632 h 929"/>
                <a:gd name="T48" fmla="*/ 2879 w 3568"/>
                <a:gd name="T49" fmla="*/ 921 h 929"/>
                <a:gd name="T50" fmla="*/ 2813 w 3568"/>
                <a:gd name="T51" fmla="*/ 319 h 929"/>
                <a:gd name="T52" fmla="*/ 2478 w 3568"/>
                <a:gd name="T53" fmla="*/ 333 h 929"/>
                <a:gd name="T54" fmla="*/ 2350 w 3568"/>
                <a:gd name="T55" fmla="*/ 268 h 929"/>
                <a:gd name="T56" fmla="*/ 2481 w 3568"/>
                <a:gd name="T57" fmla="*/ 921 h 929"/>
                <a:gd name="T58" fmla="*/ 2616 w 3568"/>
                <a:gd name="T59" fmla="*/ 377 h 929"/>
                <a:gd name="T60" fmla="*/ 2748 w 3568"/>
                <a:gd name="T61" fmla="*/ 921 h 929"/>
                <a:gd name="T62" fmla="*/ 3296 w 3568"/>
                <a:gd name="T63" fmla="*/ 929 h 929"/>
                <a:gd name="T64" fmla="*/ 3362 w 3568"/>
                <a:gd name="T65" fmla="*/ 536 h 929"/>
                <a:gd name="T66" fmla="*/ 3180 w 3568"/>
                <a:gd name="T67" fmla="*/ 453 h 929"/>
                <a:gd name="T68" fmla="*/ 3460 w 3568"/>
                <a:gd name="T69" fmla="*/ 417 h 929"/>
                <a:gd name="T70" fmla="*/ 3300 w 3568"/>
                <a:gd name="T71" fmla="*/ 260 h 929"/>
                <a:gd name="T72" fmla="*/ 3247 w 3568"/>
                <a:gd name="T73" fmla="*/ 640 h 929"/>
                <a:gd name="T74" fmla="*/ 3439 w 3568"/>
                <a:gd name="T75" fmla="*/ 726 h 929"/>
                <a:gd name="T76" fmla="*/ 3108 w 3568"/>
                <a:gd name="T77" fmla="*/ 748 h 929"/>
                <a:gd name="T78" fmla="*/ 3296 w 3568"/>
                <a:gd name="T79" fmla="*/ 929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568" h="929">
                  <a:moveTo>
                    <a:pt x="410" y="921"/>
                  </a:moveTo>
                  <a:cubicBezTo>
                    <a:pt x="301" y="921"/>
                    <a:pt x="301" y="921"/>
                    <a:pt x="301" y="9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44" y="4"/>
                    <a:pt x="144" y="4"/>
                    <a:pt x="144" y="4"/>
                  </a:cubicBezTo>
                  <a:cubicBezTo>
                    <a:pt x="355" y="671"/>
                    <a:pt x="355" y="671"/>
                    <a:pt x="355" y="671"/>
                  </a:cubicBezTo>
                  <a:cubicBezTo>
                    <a:pt x="567" y="4"/>
                    <a:pt x="567" y="4"/>
                    <a:pt x="567" y="4"/>
                  </a:cubicBezTo>
                  <a:cubicBezTo>
                    <a:pt x="714" y="4"/>
                    <a:pt x="714" y="4"/>
                    <a:pt x="714" y="4"/>
                  </a:cubicBezTo>
                  <a:lnTo>
                    <a:pt x="410" y="921"/>
                  </a:lnTo>
                  <a:close/>
                  <a:moveTo>
                    <a:pt x="853" y="139"/>
                  </a:moveTo>
                  <a:cubicBezTo>
                    <a:pt x="992" y="139"/>
                    <a:pt x="992" y="139"/>
                    <a:pt x="992" y="139"/>
                  </a:cubicBezTo>
                  <a:cubicBezTo>
                    <a:pt x="992" y="0"/>
                    <a:pt x="992" y="0"/>
                    <a:pt x="992" y="0"/>
                  </a:cubicBezTo>
                  <a:cubicBezTo>
                    <a:pt x="853" y="0"/>
                    <a:pt x="853" y="0"/>
                    <a:pt x="853" y="0"/>
                  </a:cubicBezTo>
                  <a:lnTo>
                    <a:pt x="853" y="139"/>
                  </a:lnTo>
                  <a:close/>
                  <a:moveTo>
                    <a:pt x="857" y="921"/>
                  </a:moveTo>
                  <a:cubicBezTo>
                    <a:pt x="988" y="921"/>
                    <a:pt x="988" y="921"/>
                    <a:pt x="988" y="921"/>
                  </a:cubicBezTo>
                  <a:cubicBezTo>
                    <a:pt x="988" y="268"/>
                    <a:pt x="988" y="268"/>
                    <a:pt x="988" y="268"/>
                  </a:cubicBezTo>
                  <a:cubicBezTo>
                    <a:pt x="857" y="268"/>
                    <a:pt x="857" y="268"/>
                    <a:pt x="857" y="268"/>
                  </a:cubicBezTo>
                  <a:lnTo>
                    <a:pt x="857" y="921"/>
                  </a:lnTo>
                  <a:close/>
                  <a:moveTo>
                    <a:pt x="1485" y="921"/>
                  </a:moveTo>
                  <a:cubicBezTo>
                    <a:pt x="1485" y="809"/>
                    <a:pt x="1485" y="809"/>
                    <a:pt x="1485" y="809"/>
                  </a:cubicBezTo>
                  <a:cubicBezTo>
                    <a:pt x="1427" y="809"/>
                    <a:pt x="1427" y="809"/>
                    <a:pt x="1427" y="809"/>
                  </a:cubicBezTo>
                  <a:cubicBezTo>
                    <a:pt x="1374" y="809"/>
                    <a:pt x="1356" y="783"/>
                    <a:pt x="1356" y="733"/>
                  </a:cubicBezTo>
                  <a:cubicBezTo>
                    <a:pt x="1356" y="4"/>
                    <a:pt x="1356" y="4"/>
                    <a:pt x="1356" y="4"/>
                  </a:cubicBezTo>
                  <a:cubicBezTo>
                    <a:pt x="1225" y="4"/>
                    <a:pt x="1225" y="4"/>
                    <a:pt x="1225" y="4"/>
                  </a:cubicBezTo>
                  <a:cubicBezTo>
                    <a:pt x="1225" y="741"/>
                    <a:pt x="1225" y="741"/>
                    <a:pt x="1225" y="741"/>
                  </a:cubicBezTo>
                  <a:cubicBezTo>
                    <a:pt x="1225" y="837"/>
                    <a:pt x="1279" y="921"/>
                    <a:pt x="1404" y="921"/>
                  </a:cubicBezTo>
                  <a:lnTo>
                    <a:pt x="1485" y="921"/>
                  </a:lnTo>
                  <a:close/>
                  <a:moveTo>
                    <a:pt x="2142" y="921"/>
                  </a:moveTo>
                  <a:cubicBezTo>
                    <a:pt x="2142" y="484"/>
                    <a:pt x="2142" y="484"/>
                    <a:pt x="2142" y="484"/>
                  </a:cubicBezTo>
                  <a:cubicBezTo>
                    <a:pt x="2142" y="337"/>
                    <a:pt x="2053" y="260"/>
                    <a:pt x="1873" y="260"/>
                  </a:cubicBezTo>
                  <a:cubicBezTo>
                    <a:pt x="1763" y="260"/>
                    <a:pt x="1700" y="283"/>
                    <a:pt x="1640" y="355"/>
                  </a:cubicBezTo>
                  <a:cubicBezTo>
                    <a:pt x="1725" y="436"/>
                    <a:pt x="1725" y="436"/>
                    <a:pt x="1725" y="436"/>
                  </a:cubicBezTo>
                  <a:cubicBezTo>
                    <a:pt x="1762" y="390"/>
                    <a:pt x="1798" y="372"/>
                    <a:pt x="1868" y="372"/>
                  </a:cubicBezTo>
                  <a:cubicBezTo>
                    <a:pt x="1971" y="372"/>
                    <a:pt x="2011" y="411"/>
                    <a:pt x="2011" y="494"/>
                  </a:cubicBezTo>
                  <a:cubicBezTo>
                    <a:pt x="2011" y="541"/>
                    <a:pt x="2011" y="541"/>
                    <a:pt x="2011" y="541"/>
                  </a:cubicBezTo>
                  <a:cubicBezTo>
                    <a:pt x="1839" y="541"/>
                    <a:pt x="1839" y="541"/>
                    <a:pt x="1839" y="541"/>
                  </a:cubicBezTo>
                  <a:cubicBezTo>
                    <a:pt x="1689" y="541"/>
                    <a:pt x="1613" y="619"/>
                    <a:pt x="1613" y="729"/>
                  </a:cubicBezTo>
                  <a:cubicBezTo>
                    <a:pt x="1613" y="784"/>
                    <a:pt x="1631" y="835"/>
                    <a:pt x="1664" y="869"/>
                  </a:cubicBezTo>
                  <a:cubicBezTo>
                    <a:pt x="1704" y="909"/>
                    <a:pt x="1758" y="929"/>
                    <a:pt x="1839" y="929"/>
                  </a:cubicBezTo>
                  <a:cubicBezTo>
                    <a:pt x="1921" y="929"/>
                    <a:pt x="1966" y="909"/>
                    <a:pt x="2013" y="862"/>
                  </a:cubicBezTo>
                  <a:cubicBezTo>
                    <a:pt x="2013" y="921"/>
                    <a:pt x="2013" y="921"/>
                    <a:pt x="2013" y="921"/>
                  </a:cubicBezTo>
                  <a:lnTo>
                    <a:pt x="2142" y="921"/>
                  </a:lnTo>
                  <a:close/>
                  <a:moveTo>
                    <a:pt x="2011" y="685"/>
                  </a:moveTo>
                  <a:cubicBezTo>
                    <a:pt x="2011" y="731"/>
                    <a:pt x="2003" y="762"/>
                    <a:pt x="1982" y="782"/>
                  </a:cubicBezTo>
                  <a:cubicBezTo>
                    <a:pt x="1948" y="814"/>
                    <a:pt x="1910" y="819"/>
                    <a:pt x="1864" y="819"/>
                  </a:cubicBezTo>
                  <a:cubicBezTo>
                    <a:pt x="1778" y="819"/>
                    <a:pt x="1740" y="787"/>
                    <a:pt x="1740" y="726"/>
                  </a:cubicBezTo>
                  <a:cubicBezTo>
                    <a:pt x="1740" y="666"/>
                    <a:pt x="1780" y="632"/>
                    <a:pt x="1860" y="632"/>
                  </a:cubicBezTo>
                  <a:cubicBezTo>
                    <a:pt x="2011" y="632"/>
                    <a:pt x="2011" y="632"/>
                    <a:pt x="2011" y="632"/>
                  </a:cubicBezTo>
                  <a:lnTo>
                    <a:pt x="2011" y="685"/>
                  </a:lnTo>
                  <a:close/>
                  <a:moveTo>
                    <a:pt x="2879" y="921"/>
                  </a:moveTo>
                  <a:cubicBezTo>
                    <a:pt x="2879" y="503"/>
                    <a:pt x="2879" y="503"/>
                    <a:pt x="2879" y="503"/>
                  </a:cubicBezTo>
                  <a:cubicBezTo>
                    <a:pt x="2879" y="430"/>
                    <a:pt x="2864" y="368"/>
                    <a:pt x="2813" y="319"/>
                  </a:cubicBezTo>
                  <a:cubicBezTo>
                    <a:pt x="2775" y="282"/>
                    <a:pt x="2719" y="260"/>
                    <a:pt x="2652" y="260"/>
                  </a:cubicBezTo>
                  <a:cubicBezTo>
                    <a:pt x="2587" y="260"/>
                    <a:pt x="2523" y="284"/>
                    <a:pt x="2478" y="333"/>
                  </a:cubicBezTo>
                  <a:cubicBezTo>
                    <a:pt x="2478" y="268"/>
                    <a:pt x="2478" y="268"/>
                    <a:pt x="2478" y="268"/>
                  </a:cubicBezTo>
                  <a:cubicBezTo>
                    <a:pt x="2350" y="268"/>
                    <a:pt x="2350" y="268"/>
                    <a:pt x="2350" y="268"/>
                  </a:cubicBezTo>
                  <a:cubicBezTo>
                    <a:pt x="2350" y="921"/>
                    <a:pt x="2350" y="921"/>
                    <a:pt x="2350" y="921"/>
                  </a:cubicBezTo>
                  <a:cubicBezTo>
                    <a:pt x="2481" y="921"/>
                    <a:pt x="2481" y="921"/>
                    <a:pt x="2481" y="921"/>
                  </a:cubicBezTo>
                  <a:cubicBezTo>
                    <a:pt x="2481" y="523"/>
                    <a:pt x="2481" y="523"/>
                    <a:pt x="2481" y="523"/>
                  </a:cubicBezTo>
                  <a:cubicBezTo>
                    <a:pt x="2481" y="422"/>
                    <a:pt x="2543" y="377"/>
                    <a:pt x="2616" y="377"/>
                  </a:cubicBezTo>
                  <a:cubicBezTo>
                    <a:pt x="2690" y="377"/>
                    <a:pt x="2748" y="421"/>
                    <a:pt x="2748" y="523"/>
                  </a:cubicBezTo>
                  <a:cubicBezTo>
                    <a:pt x="2748" y="921"/>
                    <a:pt x="2748" y="921"/>
                    <a:pt x="2748" y="921"/>
                  </a:cubicBezTo>
                  <a:lnTo>
                    <a:pt x="2879" y="921"/>
                  </a:lnTo>
                  <a:close/>
                  <a:moveTo>
                    <a:pt x="3296" y="929"/>
                  </a:moveTo>
                  <a:cubicBezTo>
                    <a:pt x="3452" y="929"/>
                    <a:pt x="3568" y="858"/>
                    <a:pt x="3568" y="721"/>
                  </a:cubicBezTo>
                  <a:cubicBezTo>
                    <a:pt x="3568" y="607"/>
                    <a:pt x="3497" y="547"/>
                    <a:pt x="3362" y="536"/>
                  </a:cubicBezTo>
                  <a:cubicBezTo>
                    <a:pt x="3271" y="528"/>
                    <a:pt x="3271" y="528"/>
                    <a:pt x="3271" y="528"/>
                  </a:cubicBezTo>
                  <a:cubicBezTo>
                    <a:pt x="3206" y="521"/>
                    <a:pt x="3180" y="498"/>
                    <a:pt x="3180" y="453"/>
                  </a:cubicBezTo>
                  <a:cubicBezTo>
                    <a:pt x="3180" y="403"/>
                    <a:pt x="3219" y="369"/>
                    <a:pt x="3299" y="369"/>
                  </a:cubicBezTo>
                  <a:cubicBezTo>
                    <a:pt x="3361" y="369"/>
                    <a:pt x="3419" y="382"/>
                    <a:pt x="3460" y="417"/>
                  </a:cubicBezTo>
                  <a:cubicBezTo>
                    <a:pt x="3542" y="333"/>
                    <a:pt x="3542" y="333"/>
                    <a:pt x="3542" y="333"/>
                  </a:cubicBezTo>
                  <a:cubicBezTo>
                    <a:pt x="3482" y="281"/>
                    <a:pt x="3399" y="260"/>
                    <a:pt x="3300" y="260"/>
                  </a:cubicBezTo>
                  <a:cubicBezTo>
                    <a:pt x="3164" y="260"/>
                    <a:pt x="3054" y="331"/>
                    <a:pt x="3054" y="460"/>
                  </a:cubicBezTo>
                  <a:cubicBezTo>
                    <a:pt x="3054" y="574"/>
                    <a:pt x="3124" y="628"/>
                    <a:pt x="3247" y="640"/>
                  </a:cubicBezTo>
                  <a:cubicBezTo>
                    <a:pt x="3352" y="649"/>
                    <a:pt x="3352" y="649"/>
                    <a:pt x="3352" y="649"/>
                  </a:cubicBezTo>
                  <a:cubicBezTo>
                    <a:pt x="3415" y="655"/>
                    <a:pt x="3439" y="681"/>
                    <a:pt x="3439" y="726"/>
                  </a:cubicBezTo>
                  <a:cubicBezTo>
                    <a:pt x="3439" y="788"/>
                    <a:pt x="3378" y="817"/>
                    <a:pt x="3296" y="817"/>
                  </a:cubicBezTo>
                  <a:cubicBezTo>
                    <a:pt x="3232" y="817"/>
                    <a:pt x="3161" y="802"/>
                    <a:pt x="3108" y="748"/>
                  </a:cubicBezTo>
                  <a:cubicBezTo>
                    <a:pt x="3022" y="835"/>
                    <a:pt x="3022" y="835"/>
                    <a:pt x="3022" y="835"/>
                  </a:cubicBezTo>
                  <a:cubicBezTo>
                    <a:pt x="3099" y="911"/>
                    <a:pt x="3189" y="929"/>
                    <a:pt x="3296" y="92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/>
            </a:p>
          </p:txBody>
        </p:sp>
        <p:sp>
          <p:nvSpPr>
            <p:cNvPr id="16" name="Vrije vorm 10 (JU-Free)"/>
            <p:cNvSpPr>
              <a:spLocks/>
            </p:cNvSpPr>
            <p:nvPr userDrawn="1"/>
          </p:nvSpPr>
          <p:spPr bwMode="gray">
            <a:xfrm>
              <a:off x="8100000" y="6001200"/>
              <a:ext cx="341282" cy="180405"/>
            </a:xfrm>
            <a:custGeom>
              <a:avLst/>
              <a:gdLst>
                <a:gd name="T0" fmla="*/ 2517 w 2619"/>
                <a:gd name="T1" fmla="*/ 1245 h 1377"/>
                <a:gd name="T2" fmla="*/ 2491 w 2619"/>
                <a:gd name="T3" fmla="*/ 1245 h 1377"/>
                <a:gd name="T4" fmla="*/ 2442 w 2619"/>
                <a:gd name="T5" fmla="*/ 1252 h 1377"/>
                <a:gd name="T6" fmla="*/ 2200 w 2619"/>
                <a:gd name="T7" fmla="*/ 1200 h 1377"/>
                <a:gd name="T8" fmla="*/ 2168 w 2619"/>
                <a:gd name="T9" fmla="*/ 1185 h 1377"/>
                <a:gd name="T10" fmla="*/ 1983 w 2619"/>
                <a:gd name="T11" fmla="*/ 1118 h 1377"/>
                <a:gd name="T12" fmla="*/ 1859 w 2619"/>
                <a:gd name="T13" fmla="*/ 1045 h 1377"/>
                <a:gd name="T14" fmla="*/ 1847 w 2619"/>
                <a:gd name="T15" fmla="*/ 1033 h 1377"/>
                <a:gd name="T16" fmla="*/ 1837 w 2619"/>
                <a:gd name="T17" fmla="*/ 1020 h 1377"/>
                <a:gd name="T18" fmla="*/ 1871 w 2619"/>
                <a:gd name="T19" fmla="*/ 1018 h 1377"/>
                <a:gd name="T20" fmla="*/ 1966 w 2619"/>
                <a:gd name="T21" fmla="*/ 945 h 1377"/>
                <a:gd name="T22" fmla="*/ 1975 w 2619"/>
                <a:gd name="T23" fmla="*/ 877 h 1377"/>
                <a:gd name="T24" fmla="*/ 1977 w 2619"/>
                <a:gd name="T25" fmla="*/ 859 h 1377"/>
                <a:gd name="T26" fmla="*/ 1985 w 2619"/>
                <a:gd name="T27" fmla="*/ 843 h 1377"/>
                <a:gd name="T28" fmla="*/ 1956 w 2619"/>
                <a:gd name="T29" fmla="*/ 722 h 1377"/>
                <a:gd name="T30" fmla="*/ 1835 w 2619"/>
                <a:gd name="T31" fmla="*/ 665 h 1377"/>
                <a:gd name="T32" fmla="*/ 1663 w 2619"/>
                <a:gd name="T33" fmla="*/ 765 h 1377"/>
                <a:gd name="T34" fmla="*/ 1652 w 2619"/>
                <a:gd name="T35" fmla="*/ 859 h 1377"/>
                <a:gd name="T36" fmla="*/ 1624 w 2619"/>
                <a:gd name="T37" fmla="*/ 881 h 1377"/>
                <a:gd name="T38" fmla="*/ 1428 w 2619"/>
                <a:gd name="T39" fmla="*/ 884 h 1377"/>
                <a:gd name="T40" fmla="*/ 1254 w 2619"/>
                <a:gd name="T41" fmla="*/ 880 h 1377"/>
                <a:gd name="T42" fmla="*/ 1169 w 2619"/>
                <a:gd name="T43" fmla="*/ 813 h 1377"/>
                <a:gd name="T44" fmla="*/ 1087 w 2619"/>
                <a:gd name="T45" fmla="*/ 740 h 1377"/>
                <a:gd name="T46" fmla="*/ 996 w 2619"/>
                <a:gd name="T47" fmla="*/ 714 h 1377"/>
                <a:gd name="T48" fmla="*/ 975 w 2619"/>
                <a:gd name="T49" fmla="*/ 717 h 1377"/>
                <a:gd name="T50" fmla="*/ 936 w 2619"/>
                <a:gd name="T51" fmla="*/ 722 h 1377"/>
                <a:gd name="T52" fmla="*/ 764 w 2619"/>
                <a:gd name="T53" fmla="*/ 606 h 1377"/>
                <a:gd name="T54" fmla="*/ 726 w 2619"/>
                <a:gd name="T55" fmla="*/ 572 h 1377"/>
                <a:gd name="T56" fmla="*/ 635 w 2619"/>
                <a:gd name="T57" fmla="*/ 449 h 1377"/>
                <a:gd name="T58" fmla="*/ 488 w 2619"/>
                <a:gd name="T59" fmla="*/ 278 h 1377"/>
                <a:gd name="T60" fmla="*/ 376 w 2619"/>
                <a:gd name="T61" fmla="*/ 124 h 1377"/>
                <a:gd name="T62" fmla="*/ 348 w 2619"/>
                <a:gd name="T63" fmla="*/ 48 h 1377"/>
                <a:gd name="T64" fmla="*/ 280 w 2619"/>
                <a:gd name="T65" fmla="*/ 36 h 1377"/>
                <a:gd name="T66" fmla="*/ 263 w 2619"/>
                <a:gd name="T67" fmla="*/ 42 h 1377"/>
                <a:gd name="T68" fmla="*/ 254 w 2619"/>
                <a:gd name="T69" fmla="*/ 44 h 1377"/>
                <a:gd name="T70" fmla="*/ 243 w 2619"/>
                <a:gd name="T71" fmla="*/ 47 h 1377"/>
                <a:gd name="T72" fmla="*/ 72 w 2619"/>
                <a:gd name="T73" fmla="*/ 24 h 1377"/>
                <a:gd name="T74" fmla="*/ 19 w 2619"/>
                <a:gd name="T75" fmla="*/ 89 h 1377"/>
                <a:gd name="T76" fmla="*/ 193 w 2619"/>
                <a:gd name="T77" fmla="*/ 186 h 1377"/>
                <a:gd name="T78" fmla="*/ 344 w 2619"/>
                <a:gd name="T79" fmla="*/ 338 h 1377"/>
                <a:gd name="T80" fmla="*/ 350 w 2619"/>
                <a:gd name="T81" fmla="*/ 347 h 1377"/>
                <a:gd name="T82" fmla="*/ 455 w 2619"/>
                <a:gd name="T83" fmla="*/ 529 h 1377"/>
                <a:gd name="T84" fmla="*/ 482 w 2619"/>
                <a:gd name="T85" fmla="*/ 607 h 1377"/>
                <a:gd name="T86" fmla="*/ 593 w 2619"/>
                <a:gd name="T87" fmla="*/ 739 h 1377"/>
                <a:gd name="T88" fmla="*/ 766 w 2619"/>
                <a:gd name="T89" fmla="*/ 914 h 1377"/>
                <a:gd name="T90" fmla="*/ 943 w 2619"/>
                <a:gd name="T91" fmla="*/ 1051 h 1377"/>
                <a:gd name="T92" fmla="*/ 1331 w 2619"/>
                <a:gd name="T93" fmla="*/ 1198 h 1377"/>
                <a:gd name="T94" fmla="*/ 1586 w 2619"/>
                <a:gd name="T95" fmla="*/ 1170 h 1377"/>
                <a:gd name="T96" fmla="*/ 1636 w 2619"/>
                <a:gd name="T97" fmla="*/ 1155 h 1377"/>
                <a:gd name="T98" fmla="*/ 1656 w 2619"/>
                <a:gd name="T99" fmla="*/ 1159 h 1377"/>
                <a:gd name="T100" fmla="*/ 1667 w 2619"/>
                <a:gd name="T101" fmla="*/ 1166 h 1377"/>
                <a:gd name="T102" fmla="*/ 2201 w 2619"/>
                <a:gd name="T103" fmla="*/ 1343 h 1377"/>
                <a:gd name="T104" fmla="*/ 2369 w 2619"/>
                <a:gd name="T105" fmla="*/ 1368 h 1377"/>
                <a:gd name="T106" fmla="*/ 2512 w 2619"/>
                <a:gd name="T107" fmla="*/ 1349 h 1377"/>
                <a:gd name="T108" fmla="*/ 2544 w 2619"/>
                <a:gd name="T109" fmla="*/ 1246 h 1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19" h="1377">
                  <a:moveTo>
                    <a:pt x="2544" y="1246"/>
                  </a:moveTo>
                  <a:cubicBezTo>
                    <a:pt x="2534" y="1245"/>
                    <a:pt x="2525" y="1245"/>
                    <a:pt x="2517" y="1245"/>
                  </a:cubicBezTo>
                  <a:cubicBezTo>
                    <a:pt x="2517" y="1245"/>
                    <a:pt x="2517" y="1245"/>
                    <a:pt x="2517" y="1245"/>
                  </a:cubicBezTo>
                  <a:cubicBezTo>
                    <a:pt x="2508" y="1245"/>
                    <a:pt x="2499" y="1245"/>
                    <a:pt x="2491" y="1245"/>
                  </a:cubicBezTo>
                  <a:cubicBezTo>
                    <a:pt x="2475" y="1246"/>
                    <a:pt x="2459" y="1249"/>
                    <a:pt x="2446" y="1251"/>
                  </a:cubicBezTo>
                  <a:cubicBezTo>
                    <a:pt x="2442" y="1252"/>
                    <a:pt x="2442" y="1252"/>
                    <a:pt x="2442" y="1252"/>
                  </a:cubicBezTo>
                  <a:cubicBezTo>
                    <a:pt x="2423" y="1256"/>
                    <a:pt x="2396" y="1272"/>
                    <a:pt x="2358" y="1266"/>
                  </a:cubicBezTo>
                  <a:cubicBezTo>
                    <a:pt x="2318" y="1260"/>
                    <a:pt x="2200" y="1200"/>
                    <a:pt x="2200" y="1200"/>
                  </a:cubicBezTo>
                  <a:cubicBezTo>
                    <a:pt x="2200" y="1200"/>
                    <a:pt x="2200" y="1200"/>
                    <a:pt x="2200" y="1200"/>
                  </a:cubicBezTo>
                  <a:cubicBezTo>
                    <a:pt x="2188" y="1195"/>
                    <a:pt x="2177" y="1190"/>
                    <a:pt x="2168" y="1185"/>
                  </a:cubicBezTo>
                  <a:cubicBezTo>
                    <a:pt x="2121" y="1160"/>
                    <a:pt x="2074" y="1146"/>
                    <a:pt x="2028" y="1132"/>
                  </a:cubicBezTo>
                  <a:cubicBezTo>
                    <a:pt x="2013" y="1128"/>
                    <a:pt x="1998" y="1123"/>
                    <a:pt x="1983" y="1118"/>
                  </a:cubicBezTo>
                  <a:cubicBezTo>
                    <a:pt x="1939" y="1104"/>
                    <a:pt x="1884" y="1064"/>
                    <a:pt x="1861" y="1047"/>
                  </a:cubicBezTo>
                  <a:cubicBezTo>
                    <a:pt x="1859" y="1045"/>
                    <a:pt x="1859" y="1045"/>
                    <a:pt x="1859" y="1045"/>
                  </a:cubicBezTo>
                  <a:cubicBezTo>
                    <a:pt x="1854" y="1042"/>
                    <a:pt x="1854" y="1042"/>
                    <a:pt x="1854" y="1042"/>
                  </a:cubicBezTo>
                  <a:cubicBezTo>
                    <a:pt x="1847" y="1033"/>
                    <a:pt x="1847" y="1033"/>
                    <a:pt x="1847" y="1033"/>
                  </a:cubicBezTo>
                  <a:cubicBezTo>
                    <a:pt x="1843" y="1028"/>
                    <a:pt x="1840" y="1024"/>
                    <a:pt x="1837" y="1020"/>
                  </a:cubicBezTo>
                  <a:cubicBezTo>
                    <a:pt x="1837" y="1020"/>
                    <a:pt x="1837" y="1020"/>
                    <a:pt x="1837" y="1020"/>
                  </a:cubicBezTo>
                  <a:cubicBezTo>
                    <a:pt x="1845" y="1020"/>
                    <a:pt x="1851" y="1021"/>
                    <a:pt x="1853" y="1021"/>
                  </a:cubicBezTo>
                  <a:cubicBezTo>
                    <a:pt x="1871" y="1018"/>
                    <a:pt x="1871" y="1018"/>
                    <a:pt x="1871" y="1018"/>
                  </a:cubicBezTo>
                  <a:cubicBezTo>
                    <a:pt x="1912" y="1012"/>
                    <a:pt x="1938" y="964"/>
                    <a:pt x="1945" y="947"/>
                  </a:cubicBezTo>
                  <a:cubicBezTo>
                    <a:pt x="1953" y="948"/>
                    <a:pt x="1962" y="947"/>
                    <a:pt x="1966" y="945"/>
                  </a:cubicBezTo>
                  <a:cubicBezTo>
                    <a:pt x="1973" y="941"/>
                    <a:pt x="1975" y="921"/>
                    <a:pt x="1975" y="903"/>
                  </a:cubicBezTo>
                  <a:cubicBezTo>
                    <a:pt x="1976" y="893"/>
                    <a:pt x="1976" y="884"/>
                    <a:pt x="1975" y="877"/>
                  </a:cubicBezTo>
                  <a:cubicBezTo>
                    <a:pt x="1975" y="872"/>
                    <a:pt x="1975" y="872"/>
                    <a:pt x="1975" y="872"/>
                  </a:cubicBezTo>
                  <a:cubicBezTo>
                    <a:pt x="1975" y="867"/>
                    <a:pt x="1976" y="863"/>
                    <a:pt x="1977" y="859"/>
                  </a:cubicBezTo>
                  <a:cubicBezTo>
                    <a:pt x="1980" y="854"/>
                    <a:pt x="1980" y="854"/>
                    <a:pt x="1980" y="854"/>
                  </a:cubicBezTo>
                  <a:cubicBezTo>
                    <a:pt x="1981" y="851"/>
                    <a:pt x="1983" y="847"/>
                    <a:pt x="1985" y="843"/>
                  </a:cubicBezTo>
                  <a:cubicBezTo>
                    <a:pt x="1998" y="815"/>
                    <a:pt x="2012" y="770"/>
                    <a:pt x="1971" y="735"/>
                  </a:cubicBezTo>
                  <a:cubicBezTo>
                    <a:pt x="1966" y="731"/>
                    <a:pt x="1961" y="727"/>
                    <a:pt x="1956" y="722"/>
                  </a:cubicBezTo>
                  <a:cubicBezTo>
                    <a:pt x="1951" y="717"/>
                    <a:pt x="1946" y="713"/>
                    <a:pt x="1940" y="708"/>
                  </a:cubicBezTo>
                  <a:cubicBezTo>
                    <a:pt x="1917" y="688"/>
                    <a:pt x="1884" y="665"/>
                    <a:pt x="1835" y="665"/>
                  </a:cubicBezTo>
                  <a:cubicBezTo>
                    <a:pt x="1825" y="665"/>
                    <a:pt x="1815" y="666"/>
                    <a:pt x="1805" y="667"/>
                  </a:cubicBezTo>
                  <a:cubicBezTo>
                    <a:pt x="1722" y="682"/>
                    <a:pt x="1680" y="711"/>
                    <a:pt x="1663" y="765"/>
                  </a:cubicBezTo>
                  <a:cubicBezTo>
                    <a:pt x="1659" y="777"/>
                    <a:pt x="1656" y="786"/>
                    <a:pt x="1653" y="794"/>
                  </a:cubicBezTo>
                  <a:cubicBezTo>
                    <a:pt x="1645" y="812"/>
                    <a:pt x="1637" y="832"/>
                    <a:pt x="1652" y="859"/>
                  </a:cubicBezTo>
                  <a:cubicBezTo>
                    <a:pt x="1655" y="864"/>
                    <a:pt x="1657" y="869"/>
                    <a:pt x="1659" y="873"/>
                  </a:cubicBezTo>
                  <a:cubicBezTo>
                    <a:pt x="1649" y="876"/>
                    <a:pt x="1636" y="880"/>
                    <a:pt x="1624" y="881"/>
                  </a:cubicBezTo>
                  <a:cubicBezTo>
                    <a:pt x="1622" y="881"/>
                    <a:pt x="1622" y="881"/>
                    <a:pt x="1622" y="881"/>
                  </a:cubicBezTo>
                  <a:cubicBezTo>
                    <a:pt x="1598" y="881"/>
                    <a:pt x="1533" y="882"/>
                    <a:pt x="1428" y="884"/>
                  </a:cubicBezTo>
                  <a:cubicBezTo>
                    <a:pt x="1411" y="884"/>
                    <a:pt x="1411" y="884"/>
                    <a:pt x="1411" y="884"/>
                  </a:cubicBezTo>
                  <a:cubicBezTo>
                    <a:pt x="1323" y="883"/>
                    <a:pt x="1261" y="881"/>
                    <a:pt x="1254" y="880"/>
                  </a:cubicBezTo>
                  <a:cubicBezTo>
                    <a:pt x="1246" y="877"/>
                    <a:pt x="1204" y="847"/>
                    <a:pt x="1180" y="824"/>
                  </a:cubicBezTo>
                  <a:cubicBezTo>
                    <a:pt x="1177" y="822"/>
                    <a:pt x="1173" y="818"/>
                    <a:pt x="1169" y="813"/>
                  </a:cubicBezTo>
                  <a:cubicBezTo>
                    <a:pt x="1162" y="806"/>
                    <a:pt x="1162" y="806"/>
                    <a:pt x="1162" y="806"/>
                  </a:cubicBezTo>
                  <a:cubicBezTo>
                    <a:pt x="1131" y="775"/>
                    <a:pt x="1105" y="750"/>
                    <a:pt x="1087" y="740"/>
                  </a:cubicBezTo>
                  <a:cubicBezTo>
                    <a:pt x="1068" y="731"/>
                    <a:pt x="1034" y="714"/>
                    <a:pt x="1000" y="714"/>
                  </a:cubicBezTo>
                  <a:cubicBezTo>
                    <a:pt x="996" y="714"/>
                    <a:pt x="996" y="714"/>
                    <a:pt x="996" y="714"/>
                  </a:cubicBezTo>
                  <a:cubicBezTo>
                    <a:pt x="993" y="715"/>
                    <a:pt x="990" y="715"/>
                    <a:pt x="986" y="715"/>
                  </a:cubicBezTo>
                  <a:cubicBezTo>
                    <a:pt x="975" y="717"/>
                    <a:pt x="975" y="717"/>
                    <a:pt x="975" y="717"/>
                  </a:cubicBezTo>
                  <a:cubicBezTo>
                    <a:pt x="963" y="719"/>
                    <a:pt x="950" y="721"/>
                    <a:pt x="939" y="722"/>
                  </a:cubicBezTo>
                  <a:cubicBezTo>
                    <a:pt x="936" y="722"/>
                    <a:pt x="936" y="722"/>
                    <a:pt x="936" y="722"/>
                  </a:cubicBezTo>
                  <a:cubicBezTo>
                    <a:pt x="930" y="722"/>
                    <a:pt x="928" y="721"/>
                    <a:pt x="928" y="721"/>
                  </a:cubicBezTo>
                  <a:cubicBezTo>
                    <a:pt x="915" y="715"/>
                    <a:pt x="781" y="623"/>
                    <a:pt x="764" y="606"/>
                  </a:cubicBezTo>
                  <a:cubicBezTo>
                    <a:pt x="754" y="596"/>
                    <a:pt x="741" y="585"/>
                    <a:pt x="728" y="573"/>
                  </a:cubicBezTo>
                  <a:cubicBezTo>
                    <a:pt x="726" y="572"/>
                    <a:pt x="726" y="572"/>
                    <a:pt x="726" y="572"/>
                  </a:cubicBezTo>
                  <a:cubicBezTo>
                    <a:pt x="711" y="559"/>
                    <a:pt x="696" y="546"/>
                    <a:pt x="683" y="534"/>
                  </a:cubicBezTo>
                  <a:cubicBezTo>
                    <a:pt x="665" y="515"/>
                    <a:pt x="647" y="484"/>
                    <a:pt x="635" y="449"/>
                  </a:cubicBezTo>
                  <a:cubicBezTo>
                    <a:pt x="623" y="414"/>
                    <a:pt x="590" y="358"/>
                    <a:pt x="537" y="316"/>
                  </a:cubicBezTo>
                  <a:cubicBezTo>
                    <a:pt x="488" y="278"/>
                    <a:pt x="488" y="278"/>
                    <a:pt x="488" y="278"/>
                  </a:cubicBezTo>
                  <a:cubicBezTo>
                    <a:pt x="478" y="270"/>
                    <a:pt x="468" y="262"/>
                    <a:pt x="459" y="255"/>
                  </a:cubicBezTo>
                  <a:cubicBezTo>
                    <a:pt x="411" y="216"/>
                    <a:pt x="383" y="142"/>
                    <a:pt x="376" y="124"/>
                  </a:cubicBezTo>
                  <a:cubicBezTo>
                    <a:pt x="376" y="117"/>
                    <a:pt x="376" y="117"/>
                    <a:pt x="376" y="117"/>
                  </a:cubicBezTo>
                  <a:cubicBezTo>
                    <a:pt x="374" y="97"/>
                    <a:pt x="372" y="67"/>
                    <a:pt x="348" y="48"/>
                  </a:cubicBezTo>
                  <a:cubicBezTo>
                    <a:pt x="332" y="35"/>
                    <a:pt x="312" y="30"/>
                    <a:pt x="285" y="35"/>
                  </a:cubicBezTo>
                  <a:cubicBezTo>
                    <a:pt x="280" y="36"/>
                    <a:pt x="280" y="36"/>
                    <a:pt x="280" y="36"/>
                  </a:cubicBezTo>
                  <a:cubicBezTo>
                    <a:pt x="275" y="38"/>
                    <a:pt x="275" y="38"/>
                    <a:pt x="275" y="38"/>
                  </a:cubicBezTo>
                  <a:cubicBezTo>
                    <a:pt x="271" y="39"/>
                    <a:pt x="268" y="40"/>
                    <a:pt x="263" y="42"/>
                  </a:cubicBezTo>
                  <a:cubicBezTo>
                    <a:pt x="254" y="44"/>
                    <a:pt x="254" y="44"/>
                    <a:pt x="254" y="44"/>
                  </a:cubicBezTo>
                  <a:cubicBezTo>
                    <a:pt x="254" y="44"/>
                    <a:pt x="254" y="44"/>
                    <a:pt x="254" y="44"/>
                  </a:cubicBezTo>
                  <a:cubicBezTo>
                    <a:pt x="254" y="44"/>
                    <a:pt x="254" y="44"/>
                    <a:pt x="254" y="44"/>
                  </a:cubicBezTo>
                  <a:cubicBezTo>
                    <a:pt x="250" y="45"/>
                    <a:pt x="247" y="46"/>
                    <a:pt x="243" y="47"/>
                  </a:cubicBezTo>
                  <a:cubicBezTo>
                    <a:pt x="240" y="48"/>
                    <a:pt x="240" y="48"/>
                    <a:pt x="240" y="48"/>
                  </a:cubicBezTo>
                  <a:cubicBezTo>
                    <a:pt x="165" y="61"/>
                    <a:pt x="72" y="24"/>
                    <a:pt x="72" y="24"/>
                  </a:cubicBezTo>
                  <a:cubicBezTo>
                    <a:pt x="72" y="24"/>
                    <a:pt x="24" y="0"/>
                    <a:pt x="6" y="40"/>
                  </a:cubicBezTo>
                  <a:cubicBezTo>
                    <a:pt x="0" y="56"/>
                    <a:pt x="5" y="75"/>
                    <a:pt x="19" y="89"/>
                  </a:cubicBezTo>
                  <a:cubicBezTo>
                    <a:pt x="39" y="110"/>
                    <a:pt x="149" y="171"/>
                    <a:pt x="187" y="183"/>
                  </a:cubicBezTo>
                  <a:cubicBezTo>
                    <a:pt x="193" y="186"/>
                    <a:pt x="193" y="186"/>
                    <a:pt x="193" y="186"/>
                  </a:cubicBezTo>
                  <a:cubicBezTo>
                    <a:pt x="199" y="190"/>
                    <a:pt x="199" y="190"/>
                    <a:pt x="199" y="190"/>
                  </a:cubicBezTo>
                  <a:cubicBezTo>
                    <a:pt x="200" y="190"/>
                    <a:pt x="277" y="234"/>
                    <a:pt x="344" y="338"/>
                  </a:cubicBezTo>
                  <a:cubicBezTo>
                    <a:pt x="349" y="345"/>
                    <a:pt x="349" y="345"/>
                    <a:pt x="349" y="345"/>
                  </a:cubicBezTo>
                  <a:cubicBezTo>
                    <a:pt x="350" y="347"/>
                    <a:pt x="350" y="347"/>
                    <a:pt x="350" y="347"/>
                  </a:cubicBezTo>
                  <a:cubicBezTo>
                    <a:pt x="377" y="395"/>
                    <a:pt x="412" y="455"/>
                    <a:pt x="427" y="478"/>
                  </a:cubicBezTo>
                  <a:cubicBezTo>
                    <a:pt x="437" y="493"/>
                    <a:pt x="448" y="514"/>
                    <a:pt x="455" y="529"/>
                  </a:cubicBezTo>
                  <a:cubicBezTo>
                    <a:pt x="459" y="537"/>
                    <a:pt x="459" y="537"/>
                    <a:pt x="459" y="537"/>
                  </a:cubicBezTo>
                  <a:cubicBezTo>
                    <a:pt x="463" y="552"/>
                    <a:pt x="474" y="589"/>
                    <a:pt x="482" y="607"/>
                  </a:cubicBezTo>
                  <a:cubicBezTo>
                    <a:pt x="484" y="610"/>
                    <a:pt x="484" y="610"/>
                    <a:pt x="484" y="610"/>
                  </a:cubicBezTo>
                  <a:cubicBezTo>
                    <a:pt x="501" y="650"/>
                    <a:pt x="538" y="694"/>
                    <a:pt x="593" y="739"/>
                  </a:cubicBezTo>
                  <a:cubicBezTo>
                    <a:pt x="685" y="815"/>
                    <a:pt x="739" y="880"/>
                    <a:pt x="764" y="911"/>
                  </a:cubicBezTo>
                  <a:cubicBezTo>
                    <a:pt x="766" y="914"/>
                    <a:pt x="766" y="914"/>
                    <a:pt x="766" y="914"/>
                  </a:cubicBezTo>
                  <a:cubicBezTo>
                    <a:pt x="772" y="922"/>
                    <a:pt x="777" y="927"/>
                    <a:pt x="780" y="931"/>
                  </a:cubicBezTo>
                  <a:cubicBezTo>
                    <a:pt x="797" y="948"/>
                    <a:pt x="896" y="1028"/>
                    <a:pt x="943" y="1051"/>
                  </a:cubicBezTo>
                  <a:cubicBezTo>
                    <a:pt x="959" y="1059"/>
                    <a:pt x="959" y="1059"/>
                    <a:pt x="959" y="1059"/>
                  </a:cubicBezTo>
                  <a:cubicBezTo>
                    <a:pt x="1022" y="1091"/>
                    <a:pt x="1191" y="1177"/>
                    <a:pt x="1331" y="1198"/>
                  </a:cubicBezTo>
                  <a:cubicBezTo>
                    <a:pt x="1362" y="1202"/>
                    <a:pt x="1394" y="1204"/>
                    <a:pt x="1426" y="1203"/>
                  </a:cubicBezTo>
                  <a:cubicBezTo>
                    <a:pt x="1498" y="1200"/>
                    <a:pt x="1554" y="1183"/>
                    <a:pt x="1586" y="1170"/>
                  </a:cubicBezTo>
                  <a:cubicBezTo>
                    <a:pt x="1606" y="1161"/>
                    <a:pt x="1606" y="1161"/>
                    <a:pt x="1606" y="1161"/>
                  </a:cubicBezTo>
                  <a:cubicBezTo>
                    <a:pt x="1607" y="1161"/>
                    <a:pt x="1620" y="1155"/>
                    <a:pt x="1636" y="1155"/>
                  </a:cubicBezTo>
                  <a:cubicBezTo>
                    <a:pt x="1636" y="1155"/>
                    <a:pt x="1636" y="1155"/>
                    <a:pt x="1636" y="1155"/>
                  </a:cubicBezTo>
                  <a:cubicBezTo>
                    <a:pt x="1645" y="1155"/>
                    <a:pt x="1652" y="1157"/>
                    <a:pt x="1656" y="1159"/>
                  </a:cubicBezTo>
                  <a:cubicBezTo>
                    <a:pt x="1660" y="1161"/>
                    <a:pt x="1660" y="1161"/>
                    <a:pt x="1660" y="1161"/>
                  </a:cubicBezTo>
                  <a:cubicBezTo>
                    <a:pt x="1667" y="1166"/>
                    <a:pt x="1667" y="1166"/>
                    <a:pt x="1667" y="1166"/>
                  </a:cubicBezTo>
                  <a:cubicBezTo>
                    <a:pt x="1702" y="1195"/>
                    <a:pt x="1871" y="1274"/>
                    <a:pt x="1950" y="1302"/>
                  </a:cubicBezTo>
                  <a:cubicBezTo>
                    <a:pt x="2018" y="1325"/>
                    <a:pt x="2159" y="1339"/>
                    <a:pt x="2201" y="1343"/>
                  </a:cubicBezTo>
                  <a:cubicBezTo>
                    <a:pt x="2202" y="1343"/>
                    <a:pt x="2268" y="1346"/>
                    <a:pt x="2316" y="1356"/>
                  </a:cubicBezTo>
                  <a:cubicBezTo>
                    <a:pt x="2321" y="1357"/>
                    <a:pt x="2344" y="1363"/>
                    <a:pt x="2369" y="1368"/>
                  </a:cubicBezTo>
                  <a:cubicBezTo>
                    <a:pt x="2369" y="1368"/>
                    <a:pt x="2432" y="1377"/>
                    <a:pt x="2479" y="1365"/>
                  </a:cubicBezTo>
                  <a:cubicBezTo>
                    <a:pt x="2492" y="1362"/>
                    <a:pt x="2503" y="1357"/>
                    <a:pt x="2512" y="1349"/>
                  </a:cubicBezTo>
                  <a:cubicBezTo>
                    <a:pt x="2551" y="1315"/>
                    <a:pt x="2585" y="1275"/>
                    <a:pt x="2613" y="1274"/>
                  </a:cubicBezTo>
                  <a:cubicBezTo>
                    <a:pt x="2613" y="1274"/>
                    <a:pt x="2619" y="1251"/>
                    <a:pt x="2544" y="12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/>
            </a:p>
          </p:txBody>
        </p:sp>
      </p:grpSp>
    </p:spTree>
    <p:extLst>
      <p:ext uri="{BB962C8B-B14F-4D97-AF65-F5344CB8AC3E}">
        <p14:creationId xmlns:p14="http://schemas.microsoft.com/office/powerpoint/2010/main" val="3993529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4170" r:id="rId2"/>
    <p:sldLayoutId id="2147484171" r:id="rId3"/>
    <p:sldLayoutId id="2147483667" r:id="rId4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500" b="1" kern="0" spc="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914400" rtl="0" eaLnBrk="1" latinLnBrk="0" hangingPunct="1">
        <a:lnSpc>
          <a:spcPct val="120000"/>
        </a:lnSpc>
        <a:spcBef>
          <a:spcPts val="0"/>
        </a:spcBef>
        <a:buClr>
          <a:schemeClr val="accent6"/>
        </a:buClr>
        <a:buFont typeface="Arial" pitchFamily="34" charset="0"/>
        <a:buChar char="•"/>
        <a:defRPr sz="1800" b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20000"/>
        </a:lnSpc>
        <a:spcBef>
          <a:spcPts val="0"/>
        </a:spcBef>
        <a:buClr>
          <a:schemeClr val="accent6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20000"/>
        </a:lnSpc>
        <a:spcBef>
          <a:spcPts val="0"/>
        </a:spcBef>
        <a:buClr>
          <a:schemeClr val="accent6"/>
        </a:buClr>
        <a:buFont typeface="Trebuchet MS" panose="020B0603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20000"/>
        </a:lnSpc>
        <a:spcBef>
          <a:spcPts val="2100"/>
        </a:spcBef>
        <a:buFont typeface="Arial" pitchFamily="34" charset="0"/>
        <a:buNone/>
        <a:defRPr sz="2200" b="1" kern="1200">
          <a:solidFill>
            <a:schemeClr val="accent6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20000"/>
        </a:lnSpc>
        <a:spcBef>
          <a:spcPts val="0"/>
        </a:spcBef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00" indent="0" algn="l" defTabSz="914400" rtl="0" eaLnBrk="1" latinLnBrk="0" hangingPunct="1">
        <a:lnSpc>
          <a:spcPct val="120000"/>
        </a:lnSpc>
        <a:spcBef>
          <a:spcPts val="0"/>
        </a:spcBef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432000" indent="0" algn="l" defTabSz="914400" rtl="0" eaLnBrk="1" latinLnBrk="0" hangingPunct="1">
        <a:lnSpc>
          <a:spcPct val="120000"/>
        </a:lnSpc>
        <a:spcBef>
          <a:spcPts val="0"/>
        </a:spcBef>
        <a:buFont typeface="Arial" pitchFamily="34" charset="0"/>
        <a:buNone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7pPr>
      <a:lvl8pPr marL="648000" indent="0" algn="l" defTabSz="914400" rtl="0" eaLnBrk="1" latinLnBrk="0" hangingPunct="1">
        <a:lnSpc>
          <a:spcPct val="120000"/>
        </a:lnSpc>
        <a:spcBef>
          <a:spcPts val="0"/>
        </a:spcBef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20000"/>
        </a:lnSpc>
        <a:spcBef>
          <a:spcPts val="0"/>
        </a:spcBef>
        <a:buFont typeface="Arial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149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63" r:id="rId2"/>
    <p:sldLayoutId id="2147483653" r:id="rId3"/>
    <p:sldLayoutId id="2147484174" r:id="rId4"/>
    <p:sldLayoutId id="2147484175" r:id="rId5"/>
    <p:sldLayoutId id="2147483657" r:id="rId6"/>
    <p:sldLayoutId id="2147483651" r:id="rId7"/>
    <p:sldLayoutId id="2147484156" r:id="rId8"/>
    <p:sldLayoutId id="2147484176" r:id="rId9"/>
    <p:sldLayoutId id="2147484164" r:id="rId10"/>
    <p:sldLayoutId id="2147484169" r:id="rId11"/>
    <p:sldLayoutId id="2147483979" r:id="rId12"/>
    <p:sldLayoutId id="2147484179" r:id="rId13"/>
    <p:sldLayoutId id="2147484180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633046" y="443504"/>
            <a:ext cx="10863505" cy="12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/>
              <a:t>[Titel]</a:t>
            </a:r>
          </a:p>
        </p:txBody>
      </p:sp>
      <p:sp>
        <p:nvSpPr>
          <p:cNvPr id="3" name="Placeholder 2 (JU-Free)"/>
          <p:cNvSpPr>
            <a:spLocks noGrp="1"/>
          </p:cNvSpPr>
          <p:nvPr>
            <p:ph type="body" idx="1"/>
          </p:nvPr>
        </p:nvSpPr>
        <p:spPr bwMode="gray">
          <a:xfrm>
            <a:off x="1379220" y="1878381"/>
            <a:ext cx="10117331" cy="414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JU-LEVEL1=Opsomming 1e niveau</a:t>
            </a:r>
          </a:p>
          <a:p>
            <a:pPr lvl="1"/>
            <a:r>
              <a:rPr lang="nl-NL"/>
              <a:t>JU-LEVEL2=Opsomming 2e niveau</a:t>
            </a:r>
          </a:p>
          <a:p>
            <a:pPr lvl="2"/>
            <a:r>
              <a:rPr lang="nl-NL"/>
              <a:t>JU-LEVEL3=Opsomming nummer 1e niveau</a:t>
            </a:r>
          </a:p>
          <a:p>
            <a:pPr lvl="3"/>
            <a:r>
              <a:rPr lang="nl-NL"/>
              <a:t>JU-LEVEL4=Kop</a:t>
            </a:r>
          </a:p>
          <a:p>
            <a:pPr lvl="4"/>
            <a:r>
              <a:rPr lang="nl-NL"/>
              <a:t>JU-LEVEL5=Basistekst</a:t>
            </a:r>
          </a:p>
          <a:p>
            <a:pPr lvl="5"/>
            <a:r>
              <a:rPr lang="nl-NL"/>
              <a:t>JU-LEVEL6=Basistekst grijs</a:t>
            </a:r>
          </a:p>
          <a:p>
            <a:pPr lvl="6"/>
            <a:r>
              <a:rPr lang="nl-NL"/>
              <a:t>JU-LEVEL7=Zwevend 1e niveau</a:t>
            </a:r>
          </a:p>
          <a:p>
            <a:pPr lvl="7"/>
            <a:r>
              <a:rPr lang="nl-NL"/>
              <a:t>JU-LEVEL8=Zwevend 2e niveau</a:t>
            </a:r>
          </a:p>
          <a:p>
            <a:pPr lvl="8"/>
            <a:r>
              <a:rPr lang="nl-NL"/>
              <a:t>JU-LEVEL9=Kleine tekst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10029824" y="6493845"/>
            <a:ext cx="1085469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chemeClr val="accent3"/>
                </a:solidFill>
              </a:defRPr>
            </a:lvl1pPr>
          </a:lstStyle>
          <a:p>
            <a:fld id="{91998E07-E071-4E1E-A940-4F4371E514A4}" type="datetime1">
              <a:rPr lang="en-GB" smtClean="0"/>
              <a:t>08/12/2024</a:t>
            </a:fld>
            <a:r>
              <a:rPr lang="nl-NL"/>
              <a:t>  |</a:t>
            </a:r>
          </a:p>
        </p:txBody>
      </p:sp>
      <p:sp>
        <p:nvSpPr>
          <p:cNvPr id="5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1379220" y="6492297"/>
            <a:ext cx="8096084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lang="nl-NL" sz="1000" kern="1200" dirty="0">
                <a:solidFill>
                  <a:srgbClr val="D0D0CE"/>
                </a:solidFill>
                <a:latin typeface="+mj-lt"/>
                <a:ea typeface="+mn-ea"/>
                <a:cs typeface="+mn-cs"/>
              </a:defRPr>
            </a:lvl1pPr>
          </a:lstStyle>
          <a:p>
            <a:pPr algn="l"/>
            <a:r>
              <a:rPr lang="nl-NL"/>
              <a:t>M. Minkman, lezing Ter Weel, nov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1107751" y="6492017"/>
            <a:ext cx="388800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18" name="Group 6" hidden="1"/>
          <p:cNvGrpSpPr>
            <a:grpSpLocks noChangeAspect="1"/>
          </p:cNvGrpSpPr>
          <p:nvPr userDrawn="1"/>
        </p:nvGrpSpPr>
        <p:grpSpPr bwMode="gray">
          <a:xfrm>
            <a:off x="416880" y="6051600"/>
            <a:ext cx="653723" cy="360014"/>
            <a:chOff x="7704138" y="431800"/>
            <a:chExt cx="1127125" cy="620713"/>
          </a:xfrm>
        </p:grpSpPr>
        <p:sp>
          <p:nvSpPr>
            <p:cNvPr id="14" name="Freeform 11"/>
            <p:cNvSpPr>
              <a:spLocks/>
            </p:cNvSpPr>
            <p:nvPr userDrawn="1"/>
          </p:nvSpPr>
          <p:spPr bwMode="gray">
            <a:xfrm>
              <a:off x="8224838" y="442913"/>
              <a:ext cx="606425" cy="334963"/>
            </a:xfrm>
            <a:custGeom>
              <a:avLst/>
              <a:gdLst>
                <a:gd name="T0" fmla="*/ 2470 w 2719"/>
                <a:gd name="T1" fmla="*/ 329 h 1502"/>
                <a:gd name="T2" fmla="*/ 2344 w 2719"/>
                <a:gd name="T3" fmla="*/ 248 h 1502"/>
                <a:gd name="T4" fmla="*/ 1985 w 2719"/>
                <a:gd name="T5" fmla="*/ 2 h 1502"/>
                <a:gd name="T6" fmla="*/ 1689 w 2719"/>
                <a:gd name="T7" fmla="*/ 266 h 1502"/>
                <a:gd name="T8" fmla="*/ 1549 w 2719"/>
                <a:gd name="T9" fmla="*/ 386 h 1502"/>
                <a:gd name="T10" fmla="*/ 1462 w 2719"/>
                <a:gd name="T11" fmla="*/ 479 h 1502"/>
                <a:gd name="T12" fmla="*/ 1420 w 2719"/>
                <a:gd name="T13" fmla="*/ 508 h 1502"/>
                <a:gd name="T14" fmla="*/ 1027 w 2719"/>
                <a:gd name="T15" fmla="*/ 968 h 1502"/>
                <a:gd name="T16" fmla="*/ 987 w 2719"/>
                <a:gd name="T17" fmla="*/ 1006 h 1502"/>
                <a:gd name="T18" fmla="*/ 979 w 2719"/>
                <a:gd name="T19" fmla="*/ 1008 h 1502"/>
                <a:gd name="T20" fmla="*/ 937 w 2719"/>
                <a:gd name="T21" fmla="*/ 1022 h 1502"/>
                <a:gd name="T22" fmla="*/ 824 w 2719"/>
                <a:gd name="T23" fmla="*/ 1080 h 1502"/>
                <a:gd name="T24" fmla="*/ 815 w 2719"/>
                <a:gd name="T25" fmla="*/ 1084 h 1502"/>
                <a:gd name="T26" fmla="*/ 642 w 2719"/>
                <a:gd name="T27" fmla="*/ 1147 h 1502"/>
                <a:gd name="T28" fmla="*/ 292 w 2719"/>
                <a:gd name="T29" fmla="*/ 1225 h 1502"/>
                <a:gd name="T30" fmla="*/ 236 w 2719"/>
                <a:gd name="T31" fmla="*/ 1222 h 1502"/>
                <a:gd name="T32" fmla="*/ 198 w 2719"/>
                <a:gd name="T33" fmla="*/ 1222 h 1502"/>
                <a:gd name="T34" fmla="*/ 26 w 2719"/>
                <a:gd name="T35" fmla="*/ 1291 h 1502"/>
                <a:gd name="T36" fmla="*/ 58 w 2719"/>
                <a:gd name="T37" fmla="*/ 1315 h 1502"/>
                <a:gd name="T38" fmla="*/ 78 w 2719"/>
                <a:gd name="T39" fmla="*/ 1320 h 1502"/>
                <a:gd name="T40" fmla="*/ 188 w 2719"/>
                <a:gd name="T41" fmla="*/ 1322 h 1502"/>
                <a:gd name="T42" fmla="*/ 475 w 2719"/>
                <a:gd name="T43" fmla="*/ 1327 h 1502"/>
                <a:gd name="T44" fmla="*/ 579 w 2719"/>
                <a:gd name="T45" fmla="*/ 1329 h 1502"/>
                <a:gd name="T46" fmla="*/ 944 w 2719"/>
                <a:gd name="T47" fmla="*/ 1242 h 1502"/>
                <a:gd name="T48" fmla="*/ 919 w 2719"/>
                <a:gd name="T49" fmla="*/ 1350 h 1502"/>
                <a:gd name="T50" fmla="*/ 969 w 2719"/>
                <a:gd name="T51" fmla="*/ 1397 h 1502"/>
                <a:gd name="T52" fmla="*/ 981 w 2719"/>
                <a:gd name="T53" fmla="*/ 1408 h 1502"/>
                <a:gd name="T54" fmla="*/ 1068 w 2719"/>
                <a:gd name="T55" fmla="*/ 1502 h 1502"/>
                <a:gd name="T56" fmla="*/ 1086 w 2719"/>
                <a:gd name="T57" fmla="*/ 1501 h 1502"/>
                <a:gd name="T58" fmla="*/ 1113 w 2719"/>
                <a:gd name="T59" fmla="*/ 1501 h 1502"/>
                <a:gd name="T60" fmla="*/ 1277 w 2719"/>
                <a:gd name="T61" fmla="*/ 1271 h 1502"/>
                <a:gd name="T62" fmla="*/ 1222 w 2719"/>
                <a:gd name="T63" fmla="*/ 1194 h 1502"/>
                <a:gd name="T64" fmla="*/ 1228 w 2719"/>
                <a:gd name="T65" fmla="*/ 1159 h 1502"/>
                <a:gd name="T66" fmla="*/ 1352 w 2719"/>
                <a:gd name="T67" fmla="*/ 1070 h 1502"/>
                <a:gd name="T68" fmla="*/ 1528 w 2719"/>
                <a:gd name="T69" fmla="*/ 808 h 1502"/>
                <a:gd name="T70" fmla="*/ 1802 w 2719"/>
                <a:gd name="T71" fmla="*/ 612 h 1502"/>
                <a:gd name="T72" fmla="*/ 1862 w 2719"/>
                <a:gd name="T73" fmla="*/ 489 h 1502"/>
                <a:gd name="T74" fmla="*/ 1961 w 2719"/>
                <a:gd name="T75" fmla="*/ 288 h 1502"/>
                <a:gd name="T76" fmla="*/ 2012 w 2719"/>
                <a:gd name="T77" fmla="*/ 244 h 1502"/>
                <a:gd name="T78" fmla="*/ 2013 w 2719"/>
                <a:gd name="T79" fmla="*/ 244 h 1502"/>
                <a:gd name="T80" fmla="*/ 2216 w 2719"/>
                <a:gd name="T81" fmla="*/ 352 h 1502"/>
                <a:gd name="T82" fmla="*/ 2361 w 2719"/>
                <a:gd name="T83" fmla="*/ 404 h 1502"/>
                <a:gd name="T84" fmla="*/ 2383 w 2719"/>
                <a:gd name="T85" fmla="*/ 426 h 1502"/>
                <a:gd name="T86" fmla="*/ 2469 w 2719"/>
                <a:gd name="T87" fmla="*/ 494 h 1502"/>
                <a:gd name="T88" fmla="*/ 2488 w 2719"/>
                <a:gd name="T89" fmla="*/ 491 h 1502"/>
                <a:gd name="T90" fmla="*/ 2504 w 2719"/>
                <a:gd name="T91" fmla="*/ 486 h 1502"/>
                <a:gd name="T92" fmla="*/ 2510 w 2719"/>
                <a:gd name="T93" fmla="*/ 483 h 1502"/>
                <a:gd name="T94" fmla="*/ 2643 w 2719"/>
                <a:gd name="T95" fmla="*/ 496 h 1502"/>
                <a:gd name="T96" fmla="*/ 2662 w 2719"/>
                <a:gd name="T97" fmla="*/ 504 h 1502"/>
                <a:gd name="T98" fmla="*/ 2712 w 2719"/>
                <a:gd name="T99" fmla="*/ 452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719" h="1502">
                  <a:moveTo>
                    <a:pt x="2712" y="452"/>
                  </a:moveTo>
                  <a:cubicBezTo>
                    <a:pt x="2701" y="431"/>
                    <a:pt x="2676" y="409"/>
                    <a:pt x="2470" y="329"/>
                  </a:cubicBezTo>
                  <a:cubicBezTo>
                    <a:pt x="2461" y="325"/>
                    <a:pt x="2454" y="322"/>
                    <a:pt x="2449" y="320"/>
                  </a:cubicBezTo>
                  <a:cubicBezTo>
                    <a:pt x="2437" y="316"/>
                    <a:pt x="2386" y="280"/>
                    <a:pt x="2344" y="248"/>
                  </a:cubicBezTo>
                  <a:cubicBezTo>
                    <a:pt x="2338" y="243"/>
                    <a:pt x="2287" y="196"/>
                    <a:pt x="2170" y="97"/>
                  </a:cubicBezTo>
                  <a:cubicBezTo>
                    <a:pt x="2088" y="27"/>
                    <a:pt x="2035" y="0"/>
                    <a:pt x="1985" y="2"/>
                  </a:cubicBezTo>
                  <a:cubicBezTo>
                    <a:pt x="1963" y="3"/>
                    <a:pt x="1944" y="9"/>
                    <a:pt x="1924" y="15"/>
                  </a:cubicBezTo>
                  <a:cubicBezTo>
                    <a:pt x="1851" y="39"/>
                    <a:pt x="1717" y="219"/>
                    <a:pt x="1689" y="266"/>
                  </a:cubicBezTo>
                  <a:cubicBezTo>
                    <a:pt x="1665" y="308"/>
                    <a:pt x="1621" y="334"/>
                    <a:pt x="1586" y="354"/>
                  </a:cubicBezTo>
                  <a:cubicBezTo>
                    <a:pt x="1570" y="364"/>
                    <a:pt x="1561" y="377"/>
                    <a:pt x="1549" y="386"/>
                  </a:cubicBezTo>
                  <a:cubicBezTo>
                    <a:pt x="1530" y="402"/>
                    <a:pt x="1511" y="425"/>
                    <a:pt x="1494" y="445"/>
                  </a:cubicBezTo>
                  <a:cubicBezTo>
                    <a:pt x="1482" y="459"/>
                    <a:pt x="1469" y="474"/>
                    <a:pt x="1462" y="479"/>
                  </a:cubicBezTo>
                  <a:cubicBezTo>
                    <a:pt x="1453" y="486"/>
                    <a:pt x="1444" y="492"/>
                    <a:pt x="1422" y="507"/>
                  </a:cubicBezTo>
                  <a:cubicBezTo>
                    <a:pt x="1420" y="508"/>
                    <a:pt x="1420" y="508"/>
                    <a:pt x="1420" y="508"/>
                  </a:cubicBezTo>
                  <a:cubicBezTo>
                    <a:pt x="1395" y="525"/>
                    <a:pt x="1349" y="556"/>
                    <a:pt x="1260" y="617"/>
                  </a:cubicBezTo>
                  <a:cubicBezTo>
                    <a:pt x="1090" y="734"/>
                    <a:pt x="1027" y="966"/>
                    <a:pt x="1027" y="968"/>
                  </a:cubicBezTo>
                  <a:cubicBezTo>
                    <a:pt x="1025" y="973"/>
                    <a:pt x="1008" y="996"/>
                    <a:pt x="988" y="1005"/>
                  </a:cubicBezTo>
                  <a:cubicBezTo>
                    <a:pt x="987" y="1006"/>
                    <a:pt x="987" y="1006"/>
                    <a:pt x="987" y="1006"/>
                  </a:cubicBezTo>
                  <a:cubicBezTo>
                    <a:pt x="984" y="1007"/>
                    <a:pt x="984" y="1007"/>
                    <a:pt x="984" y="1007"/>
                  </a:cubicBezTo>
                  <a:cubicBezTo>
                    <a:pt x="979" y="1008"/>
                    <a:pt x="979" y="1008"/>
                    <a:pt x="979" y="1008"/>
                  </a:cubicBezTo>
                  <a:cubicBezTo>
                    <a:pt x="976" y="1009"/>
                    <a:pt x="976" y="1009"/>
                    <a:pt x="976" y="1009"/>
                  </a:cubicBezTo>
                  <a:cubicBezTo>
                    <a:pt x="960" y="1013"/>
                    <a:pt x="940" y="1021"/>
                    <a:pt x="937" y="1022"/>
                  </a:cubicBezTo>
                  <a:cubicBezTo>
                    <a:pt x="916" y="1032"/>
                    <a:pt x="874" y="1052"/>
                    <a:pt x="830" y="1075"/>
                  </a:cubicBezTo>
                  <a:cubicBezTo>
                    <a:pt x="824" y="1080"/>
                    <a:pt x="824" y="1080"/>
                    <a:pt x="824" y="1080"/>
                  </a:cubicBezTo>
                  <a:cubicBezTo>
                    <a:pt x="818" y="1082"/>
                    <a:pt x="818" y="1082"/>
                    <a:pt x="818" y="1082"/>
                  </a:cubicBezTo>
                  <a:cubicBezTo>
                    <a:pt x="815" y="1084"/>
                    <a:pt x="815" y="1084"/>
                    <a:pt x="815" y="1084"/>
                  </a:cubicBezTo>
                  <a:cubicBezTo>
                    <a:pt x="797" y="1094"/>
                    <a:pt x="734" y="1129"/>
                    <a:pt x="688" y="1138"/>
                  </a:cubicBezTo>
                  <a:cubicBezTo>
                    <a:pt x="672" y="1141"/>
                    <a:pt x="657" y="1144"/>
                    <a:pt x="642" y="1147"/>
                  </a:cubicBezTo>
                  <a:cubicBezTo>
                    <a:pt x="595" y="1155"/>
                    <a:pt x="547" y="1163"/>
                    <a:pt x="498" y="1182"/>
                  </a:cubicBezTo>
                  <a:cubicBezTo>
                    <a:pt x="448" y="1201"/>
                    <a:pt x="361" y="1222"/>
                    <a:pt x="292" y="1225"/>
                  </a:cubicBezTo>
                  <a:cubicBezTo>
                    <a:pt x="281" y="1225"/>
                    <a:pt x="271" y="1225"/>
                    <a:pt x="262" y="1225"/>
                  </a:cubicBezTo>
                  <a:cubicBezTo>
                    <a:pt x="253" y="1224"/>
                    <a:pt x="244" y="1223"/>
                    <a:pt x="236" y="1222"/>
                  </a:cubicBezTo>
                  <a:cubicBezTo>
                    <a:pt x="233" y="1222"/>
                    <a:pt x="233" y="1222"/>
                    <a:pt x="233" y="1222"/>
                  </a:cubicBezTo>
                  <a:cubicBezTo>
                    <a:pt x="231" y="1222"/>
                    <a:pt x="218" y="1221"/>
                    <a:pt x="198" y="1222"/>
                  </a:cubicBezTo>
                  <a:cubicBezTo>
                    <a:pt x="158" y="1223"/>
                    <a:pt x="104" y="1230"/>
                    <a:pt x="65" y="1252"/>
                  </a:cubicBezTo>
                  <a:cubicBezTo>
                    <a:pt x="24" y="1259"/>
                    <a:pt x="0" y="1271"/>
                    <a:pt x="26" y="1291"/>
                  </a:cubicBezTo>
                  <a:cubicBezTo>
                    <a:pt x="23" y="1294"/>
                    <a:pt x="53" y="1315"/>
                    <a:pt x="57" y="1315"/>
                  </a:cubicBezTo>
                  <a:cubicBezTo>
                    <a:pt x="58" y="1315"/>
                    <a:pt x="58" y="1315"/>
                    <a:pt x="58" y="1315"/>
                  </a:cubicBezTo>
                  <a:cubicBezTo>
                    <a:pt x="61" y="1316"/>
                    <a:pt x="61" y="1316"/>
                    <a:pt x="61" y="1316"/>
                  </a:cubicBezTo>
                  <a:cubicBezTo>
                    <a:pt x="65" y="1317"/>
                    <a:pt x="71" y="1320"/>
                    <a:pt x="78" y="1320"/>
                  </a:cubicBezTo>
                  <a:cubicBezTo>
                    <a:pt x="83" y="1319"/>
                    <a:pt x="83" y="1319"/>
                    <a:pt x="83" y="1319"/>
                  </a:cubicBezTo>
                  <a:cubicBezTo>
                    <a:pt x="138" y="1335"/>
                    <a:pt x="188" y="1322"/>
                    <a:pt x="188" y="1322"/>
                  </a:cubicBezTo>
                  <a:cubicBezTo>
                    <a:pt x="223" y="1316"/>
                    <a:pt x="281" y="1310"/>
                    <a:pt x="353" y="1314"/>
                  </a:cubicBezTo>
                  <a:cubicBezTo>
                    <a:pt x="402" y="1317"/>
                    <a:pt x="441" y="1322"/>
                    <a:pt x="475" y="1327"/>
                  </a:cubicBezTo>
                  <a:cubicBezTo>
                    <a:pt x="475" y="1327"/>
                    <a:pt x="502" y="1330"/>
                    <a:pt x="528" y="1330"/>
                  </a:cubicBezTo>
                  <a:cubicBezTo>
                    <a:pt x="546" y="1330"/>
                    <a:pt x="563" y="1330"/>
                    <a:pt x="579" y="1329"/>
                  </a:cubicBezTo>
                  <a:cubicBezTo>
                    <a:pt x="633" y="1327"/>
                    <a:pt x="675" y="1323"/>
                    <a:pt x="703" y="1317"/>
                  </a:cubicBezTo>
                  <a:cubicBezTo>
                    <a:pt x="763" y="1304"/>
                    <a:pt x="875" y="1269"/>
                    <a:pt x="944" y="1242"/>
                  </a:cubicBezTo>
                  <a:cubicBezTo>
                    <a:pt x="933" y="1267"/>
                    <a:pt x="938" y="1298"/>
                    <a:pt x="943" y="1316"/>
                  </a:cubicBezTo>
                  <a:cubicBezTo>
                    <a:pt x="937" y="1322"/>
                    <a:pt x="920" y="1340"/>
                    <a:pt x="919" y="1350"/>
                  </a:cubicBezTo>
                  <a:cubicBezTo>
                    <a:pt x="918" y="1361"/>
                    <a:pt x="952" y="1386"/>
                    <a:pt x="969" y="1397"/>
                  </a:cubicBezTo>
                  <a:cubicBezTo>
                    <a:pt x="969" y="1397"/>
                    <a:pt x="969" y="1397"/>
                    <a:pt x="969" y="1397"/>
                  </a:cubicBezTo>
                  <a:cubicBezTo>
                    <a:pt x="973" y="1400"/>
                    <a:pt x="973" y="1400"/>
                    <a:pt x="973" y="1400"/>
                  </a:cubicBezTo>
                  <a:cubicBezTo>
                    <a:pt x="981" y="1408"/>
                    <a:pt x="981" y="1408"/>
                    <a:pt x="981" y="1408"/>
                  </a:cubicBezTo>
                  <a:cubicBezTo>
                    <a:pt x="985" y="1420"/>
                    <a:pt x="985" y="1420"/>
                    <a:pt x="985" y="1420"/>
                  </a:cubicBezTo>
                  <a:cubicBezTo>
                    <a:pt x="992" y="1446"/>
                    <a:pt x="1009" y="1502"/>
                    <a:pt x="1068" y="1502"/>
                  </a:cubicBezTo>
                  <a:cubicBezTo>
                    <a:pt x="1072" y="1501"/>
                    <a:pt x="1072" y="1501"/>
                    <a:pt x="1072" y="1501"/>
                  </a:cubicBezTo>
                  <a:cubicBezTo>
                    <a:pt x="1076" y="1501"/>
                    <a:pt x="1081" y="1501"/>
                    <a:pt x="1086" y="1501"/>
                  </a:cubicBezTo>
                  <a:cubicBezTo>
                    <a:pt x="1091" y="1501"/>
                    <a:pt x="1091" y="1501"/>
                    <a:pt x="1091" y="1501"/>
                  </a:cubicBezTo>
                  <a:cubicBezTo>
                    <a:pt x="1098" y="1501"/>
                    <a:pt x="1105" y="1501"/>
                    <a:pt x="1113" y="1501"/>
                  </a:cubicBezTo>
                  <a:cubicBezTo>
                    <a:pt x="1148" y="1500"/>
                    <a:pt x="1200" y="1492"/>
                    <a:pt x="1239" y="1439"/>
                  </a:cubicBezTo>
                  <a:cubicBezTo>
                    <a:pt x="1291" y="1372"/>
                    <a:pt x="1302" y="1322"/>
                    <a:pt x="1277" y="1271"/>
                  </a:cubicBezTo>
                  <a:cubicBezTo>
                    <a:pt x="1272" y="1259"/>
                    <a:pt x="1269" y="1251"/>
                    <a:pt x="1266" y="1243"/>
                  </a:cubicBezTo>
                  <a:cubicBezTo>
                    <a:pt x="1259" y="1224"/>
                    <a:pt x="1252" y="1204"/>
                    <a:pt x="1222" y="1194"/>
                  </a:cubicBezTo>
                  <a:cubicBezTo>
                    <a:pt x="1217" y="1193"/>
                    <a:pt x="1212" y="1191"/>
                    <a:pt x="1208" y="1188"/>
                  </a:cubicBezTo>
                  <a:cubicBezTo>
                    <a:pt x="1213" y="1180"/>
                    <a:pt x="1220" y="1169"/>
                    <a:pt x="1228" y="1159"/>
                  </a:cubicBezTo>
                  <a:cubicBezTo>
                    <a:pt x="1235" y="1151"/>
                    <a:pt x="1244" y="1146"/>
                    <a:pt x="1259" y="1137"/>
                  </a:cubicBezTo>
                  <a:cubicBezTo>
                    <a:pt x="1281" y="1125"/>
                    <a:pt x="1311" y="1108"/>
                    <a:pt x="1352" y="1070"/>
                  </a:cubicBezTo>
                  <a:cubicBezTo>
                    <a:pt x="1422" y="1006"/>
                    <a:pt x="1516" y="832"/>
                    <a:pt x="1526" y="812"/>
                  </a:cubicBezTo>
                  <a:cubicBezTo>
                    <a:pt x="1528" y="808"/>
                    <a:pt x="1528" y="808"/>
                    <a:pt x="1528" y="808"/>
                  </a:cubicBezTo>
                  <a:cubicBezTo>
                    <a:pt x="1529" y="805"/>
                    <a:pt x="1553" y="732"/>
                    <a:pt x="1632" y="718"/>
                  </a:cubicBezTo>
                  <a:cubicBezTo>
                    <a:pt x="1742" y="699"/>
                    <a:pt x="1783" y="641"/>
                    <a:pt x="1802" y="612"/>
                  </a:cubicBezTo>
                  <a:cubicBezTo>
                    <a:pt x="1815" y="594"/>
                    <a:pt x="1829" y="562"/>
                    <a:pt x="1841" y="533"/>
                  </a:cubicBezTo>
                  <a:cubicBezTo>
                    <a:pt x="1848" y="518"/>
                    <a:pt x="1858" y="495"/>
                    <a:pt x="1862" y="489"/>
                  </a:cubicBezTo>
                  <a:cubicBezTo>
                    <a:pt x="1867" y="482"/>
                    <a:pt x="1874" y="468"/>
                    <a:pt x="1890" y="437"/>
                  </a:cubicBezTo>
                  <a:cubicBezTo>
                    <a:pt x="1915" y="390"/>
                    <a:pt x="1933" y="326"/>
                    <a:pt x="1961" y="288"/>
                  </a:cubicBezTo>
                  <a:cubicBezTo>
                    <a:pt x="1968" y="277"/>
                    <a:pt x="1978" y="263"/>
                    <a:pt x="1987" y="251"/>
                  </a:cubicBezTo>
                  <a:cubicBezTo>
                    <a:pt x="1999" y="233"/>
                    <a:pt x="2009" y="241"/>
                    <a:pt x="2012" y="244"/>
                  </a:cubicBezTo>
                  <a:cubicBezTo>
                    <a:pt x="2012" y="244"/>
                    <a:pt x="2012" y="244"/>
                    <a:pt x="2012" y="244"/>
                  </a:cubicBezTo>
                  <a:cubicBezTo>
                    <a:pt x="2013" y="244"/>
                    <a:pt x="2013" y="244"/>
                    <a:pt x="2013" y="244"/>
                  </a:cubicBezTo>
                  <a:cubicBezTo>
                    <a:pt x="2034" y="266"/>
                    <a:pt x="2073" y="296"/>
                    <a:pt x="2157" y="336"/>
                  </a:cubicBezTo>
                  <a:cubicBezTo>
                    <a:pt x="2176" y="344"/>
                    <a:pt x="2196" y="349"/>
                    <a:pt x="2216" y="352"/>
                  </a:cubicBezTo>
                  <a:cubicBezTo>
                    <a:pt x="2311" y="363"/>
                    <a:pt x="2343" y="387"/>
                    <a:pt x="2355" y="399"/>
                  </a:cubicBezTo>
                  <a:cubicBezTo>
                    <a:pt x="2361" y="404"/>
                    <a:pt x="2361" y="404"/>
                    <a:pt x="2361" y="404"/>
                  </a:cubicBezTo>
                  <a:cubicBezTo>
                    <a:pt x="2368" y="409"/>
                    <a:pt x="2368" y="409"/>
                    <a:pt x="2368" y="409"/>
                  </a:cubicBezTo>
                  <a:cubicBezTo>
                    <a:pt x="2371" y="412"/>
                    <a:pt x="2378" y="420"/>
                    <a:pt x="2383" y="426"/>
                  </a:cubicBezTo>
                  <a:cubicBezTo>
                    <a:pt x="2400" y="448"/>
                    <a:pt x="2417" y="484"/>
                    <a:pt x="2446" y="491"/>
                  </a:cubicBezTo>
                  <a:cubicBezTo>
                    <a:pt x="2453" y="493"/>
                    <a:pt x="2461" y="494"/>
                    <a:pt x="2469" y="494"/>
                  </a:cubicBezTo>
                  <a:cubicBezTo>
                    <a:pt x="2475" y="493"/>
                    <a:pt x="2482" y="492"/>
                    <a:pt x="2488" y="491"/>
                  </a:cubicBezTo>
                  <a:cubicBezTo>
                    <a:pt x="2488" y="491"/>
                    <a:pt x="2488" y="491"/>
                    <a:pt x="2488" y="491"/>
                  </a:cubicBezTo>
                  <a:cubicBezTo>
                    <a:pt x="2493" y="489"/>
                    <a:pt x="2498" y="488"/>
                    <a:pt x="2503" y="486"/>
                  </a:cubicBezTo>
                  <a:cubicBezTo>
                    <a:pt x="2504" y="486"/>
                    <a:pt x="2504" y="486"/>
                    <a:pt x="2504" y="486"/>
                  </a:cubicBezTo>
                  <a:cubicBezTo>
                    <a:pt x="2504" y="486"/>
                    <a:pt x="2504" y="486"/>
                    <a:pt x="2504" y="486"/>
                  </a:cubicBezTo>
                  <a:cubicBezTo>
                    <a:pt x="2510" y="483"/>
                    <a:pt x="2510" y="483"/>
                    <a:pt x="2510" y="483"/>
                  </a:cubicBezTo>
                  <a:cubicBezTo>
                    <a:pt x="2534" y="477"/>
                    <a:pt x="2578" y="472"/>
                    <a:pt x="2631" y="491"/>
                  </a:cubicBezTo>
                  <a:cubicBezTo>
                    <a:pt x="2635" y="492"/>
                    <a:pt x="2639" y="494"/>
                    <a:pt x="2643" y="496"/>
                  </a:cubicBezTo>
                  <a:cubicBezTo>
                    <a:pt x="2644" y="497"/>
                    <a:pt x="2644" y="497"/>
                    <a:pt x="2644" y="497"/>
                  </a:cubicBezTo>
                  <a:cubicBezTo>
                    <a:pt x="2650" y="499"/>
                    <a:pt x="2656" y="501"/>
                    <a:pt x="2662" y="504"/>
                  </a:cubicBezTo>
                  <a:cubicBezTo>
                    <a:pt x="2712" y="521"/>
                    <a:pt x="2718" y="485"/>
                    <a:pt x="2719" y="479"/>
                  </a:cubicBezTo>
                  <a:cubicBezTo>
                    <a:pt x="2719" y="472"/>
                    <a:pt x="2718" y="463"/>
                    <a:pt x="2712" y="452"/>
                  </a:cubicBezTo>
                </a:path>
              </a:pathLst>
            </a:custGeom>
            <a:solidFill>
              <a:srgbClr val="C4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" name="Freeform 12"/>
            <p:cNvSpPr>
              <a:spLocks/>
            </p:cNvSpPr>
            <p:nvPr userDrawn="1"/>
          </p:nvSpPr>
          <p:spPr bwMode="gray">
            <a:xfrm>
              <a:off x="7848600" y="846138"/>
              <a:ext cx="795338" cy="206375"/>
            </a:xfrm>
            <a:custGeom>
              <a:avLst/>
              <a:gdLst>
                <a:gd name="T0" fmla="*/ 301 w 3568"/>
                <a:gd name="T1" fmla="*/ 921 h 929"/>
                <a:gd name="T2" fmla="*/ 144 w 3568"/>
                <a:gd name="T3" fmla="*/ 4 h 929"/>
                <a:gd name="T4" fmla="*/ 567 w 3568"/>
                <a:gd name="T5" fmla="*/ 4 h 929"/>
                <a:gd name="T6" fmla="*/ 410 w 3568"/>
                <a:gd name="T7" fmla="*/ 921 h 929"/>
                <a:gd name="T8" fmla="*/ 992 w 3568"/>
                <a:gd name="T9" fmla="*/ 139 h 929"/>
                <a:gd name="T10" fmla="*/ 853 w 3568"/>
                <a:gd name="T11" fmla="*/ 0 h 929"/>
                <a:gd name="T12" fmla="*/ 857 w 3568"/>
                <a:gd name="T13" fmla="*/ 921 h 929"/>
                <a:gd name="T14" fmla="*/ 988 w 3568"/>
                <a:gd name="T15" fmla="*/ 268 h 929"/>
                <a:gd name="T16" fmla="*/ 857 w 3568"/>
                <a:gd name="T17" fmla="*/ 921 h 929"/>
                <a:gd name="T18" fmla="*/ 1485 w 3568"/>
                <a:gd name="T19" fmla="*/ 809 h 929"/>
                <a:gd name="T20" fmla="*/ 1356 w 3568"/>
                <a:gd name="T21" fmla="*/ 733 h 929"/>
                <a:gd name="T22" fmla="*/ 1225 w 3568"/>
                <a:gd name="T23" fmla="*/ 4 h 929"/>
                <a:gd name="T24" fmla="*/ 1404 w 3568"/>
                <a:gd name="T25" fmla="*/ 921 h 929"/>
                <a:gd name="T26" fmla="*/ 2142 w 3568"/>
                <a:gd name="T27" fmla="*/ 921 h 929"/>
                <a:gd name="T28" fmla="*/ 1873 w 3568"/>
                <a:gd name="T29" fmla="*/ 260 h 929"/>
                <a:gd name="T30" fmla="*/ 1725 w 3568"/>
                <a:gd name="T31" fmla="*/ 436 h 929"/>
                <a:gd name="T32" fmla="*/ 2011 w 3568"/>
                <a:gd name="T33" fmla="*/ 494 h 929"/>
                <a:gd name="T34" fmla="*/ 1839 w 3568"/>
                <a:gd name="T35" fmla="*/ 541 h 929"/>
                <a:gd name="T36" fmla="*/ 1664 w 3568"/>
                <a:gd name="T37" fmla="*/ 869 h 929"/>
                <a:gd name="T38" fmla="*/ 2013 w 3568"/>
                <a:gd name="T39" fmla="*/ 862 h 929"/>
                <a:gd name="T40" fmla="*/ 2142 w 3568"/>
                <a:gd name="T41" fmla="*/ 921 h 929"/>
                <a:gd name="T42" fmla="*/ 1982 w 3568"/>
                <a:gd name="T43" fmla="*/ 782 h 929"/>
                <a:gd name="T44" fmla="*/ 1740 w 3568"/>
                <a:gd name="T45" fmla="*/ 726 h 929"/>
                <a:gd name="T46" fmla="*/ 2011 w 3568"/>
                <a:gd name="T47" fmla="*/ 632 h 929"/>
                <a:gd name="T48" fmla="*/ 2879 w 3568"/>
                <a:gd name="T49" fmla="*/ 921 h 929"/>
                <a:gd name="T50" fmla="*/ 2813 w 3568"/>
                <a:gd name="T51" fmla="*/ 319 h 929"/>
                <a:gd name="T52" fmla="*/ 2478 w 3568"/>
                <a:gd name="T53" fmla="*/ 333 h 929"/>
                <a:gd name="T54" fmla="*/ 2350 w 3568"/>
                <a:gd name="T55" fmla="*/ 268 h 929"/>
                <a:gd name="T56" fmla="*/ 2481 w 3568"/>
                <a:gd name="T57" fmla="*/ 921 h 929"/>
                <a:gd name="T58" fmla="*/ 2616 w 3568"/>
                <a:gd name="T59" fmla="*/ 377 h 929"/>
                <a:gd name="T60" fmla="*/ 2748 w 3568"/>
                <a:gd name="T61" fmla="*/ 921 h 929"/>
                <a:gd name="T62" fmla="*/ 3296 w 3568"/>
                <a:gd name="T63" fmla="*/ 929 h 929"/>
                <a:gd name="T64" fmla="*/ 3362 w 3568"/>
                <a:gd name="T65" fmla="*/ 536 h 929"/>
                <a:gd name="T66" fmla="*/ 3180 w 3568"/>
                <a:gd name="T67" fmla="*/ 453 h 929"/>
                <a:gd name="T68" fmla="*/ 3460 w 3568"/>
                <a:gd name="T69" fmla="*/ 417 h 929"/>
                <a:gd name="T70" fmla="*/ 3300 w 3568"/>
                <a:gd name="T71" fmla="*/ 260 h 929"/>
                <a:gd name="T72" fmla="*/ 3247 w 3568"/>
                <a:gd name="T73" fmla="*/ 640 h 929"/>
                <a:gd name="T74" fmla="*/ 3439 w 3568"/>
                <a:gd name="T75" fmla="*/ 726 h 929"/>
                <a:gd name="T76" fmla="*/ 3108 w 3568"/>
                <a:gd name="T77" fmla="*/ 748 h 929"/>
                <a:gd name="T78" fmla="*/ 3296 w 3568"/>
                <a:gd name="T79" fmla="*/ 929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568" h="929">
                  <a:moveTo>
                    <a:pt x="410" y="921"/>
                  </a:moveTo>
                  <a:cubicBezTo>
                    <a:pt x="301" y="921"/>
                    <a:pt x="301" y="921"/>
                    <a:pt x="301" y="9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44" y="4"/>
                    <a:pt x="144" y="4"/>
                    <a:pt x="144" y="4"/>
                  </a:cubicBezTo>
                  <a:cubicBezTo>
                    <a:pt x="355" y="671"/>
                    <a:pt x="355" y="671"/>
                    <a:pt x="355" y="671"/>
                  </a:cubicBezTo>
                  <a:cubicBezTo>
                    <a:pt x="567" y="4"/>
                    <a:pt x="567" y="4"/>
                    <a:pt x="567" y="4"/>
                  </a:cubicBezTo>
                  <a:cubicBezTo>
                    <a:pt x="714" y="4"/>
                    <a:pt x="714" y="4"/>
                    <a:pt x="714" y="4"/>
                  </a:cubicBezTo>
                  <a:lnTo>
                    <a:pt x="410" y="921"/>
                  </a:lnTo>
                  <a:close/>
                  <a:moveTo>
                    <a:pt x="853" y="139"/>
                  </a:moveTo>
                  <a:cubicBezTo>
                    <a:pt x="992" y="139"/>
                    <a:pt x="992" y="139"/>
                    <a:pt x="992" y="139"/>
                  </a:cubicBezTo>
                  <a:cubicBezTo>
                    <a:pt x="992" y="0"/>
                    <a:pt x="992" y="0"/>
                    <a:pt x="992" y="0"/>
                  </a:cubicBezTo>
                  <a:cubicBezTo>
                    <a:pt x="853" y="0"/>
                    <a:pt x="853" y="0"/>
                    <a:pt x="853" y="0"/>
                  </a:cubicBezTo>
                  <a:lnTo>
                    <a:pt x="853" y="139"/>
                  </a:lnTo>
                  <a:close/>
                  <a:moveTo>
                    <a:pt x="857" y="921"/>
                  </a:moveTo>
                  <a:cubicBezTo>
                    <a:pt x="988" y="921"/>
                    <a:pt x="988" y="921"/>
                    <a:pt x="988" y="921"/>
                  </a:cubicBezTo>
                  <a:cubicBezTo>
                    <a:pt x="988" y="268"/>
                    <a:pt x="988" y="268"/>
                    <a:pt x="988" y="268"/>
                  </a:cubicBezTo>
                  <a:cubicBezTo>
                    <a:pt x="857" y="268"/>
                    <a:pt x="857" y="268"/>
                    <a:pt x="857" y="268"/>
                  </a:cubicBezTo>
                  <a:lnTo>
                    <a:pt x="857" y="921"/>
                  </a:lnTo>
                  <a:close/>
                  <a:moveTo>
                    <a:pt x="1485" y="921"/>
                  </a:moveTo>
                  <a:cubicBezTo>
                    <a:pt x="1485" y="809"/>
                    <a:pt x="1485" y="809"/>
                    <a:pt x="1485" y="809"/>
                  </a:cubicBezTo>
                  <a:cubicBezTo>
                    <a:pt x="1427" y="809"/>
                    <a:pt x="1427" y="809"/>
                    <a:pt x="1427" y="809"/>
                  </a:cubicBezTo>
                  <a:cubicBezTo>
                    <a:pt x="1374" y="809"/>
                    <a:pt x="1356" y="783"/>
                    <a:pt x="1356" y="733"/>
                  </a:cubicBezTo>
                  <a:cubicBezTo>
                    <a:pt x="1356" y="4"/>
                    <a:pt x="1356" y="4"/>
                    <a:pt x="1356" y="4"/>
                  </a:cubicBezTo>
                  <a:cubicBezTo>
                    <a:pt x="1225" y="4"/>
                    <a:pt x="1225" y="4"/>
                    <a:pt x="1225" y="4"/>
                  </a:cubicBezTo>
                  <a:cubicBezTo>
                    <a:pt x="1225" y="741"/>
                    <a:pt x="1225" y="741"/>
                    <a:pt x="1225" y="741"/>
                  </a:cubicBezTo>
                  <a:cubicBezTo>
                    <a:pt x="1225" y="837"/>
                    <a:pt x="1279" y="921"/>
                    <a:pt x="1404" y="921"/>
                  </a:cubicBezTo>
                  <a:lnTo>
                    <a:pt x="1485" y="921"/>
                  </a:lnTo>
                  <a:close/>
                  <a:moveTo>
                    <a:pt x="2142" y="921"/>
                  </a:moveTo>
                  <a:cubicBezTo>
                    <a:pt x="2142" y="484"/>
                    <a:pt x="2142" y="484"/>
                    <a:pt x="2142" y="484"/>
                  </a:cubicBezTo>
                  <a:cubicBezTo>
                    <a:pt x="2142" y="337"/>
                    <a:pt x="2053" y="260"/>
                    <a:pt x="1873" y="260"/>
                  </a:cubicBezTo>
                  <a:cubicBezTo>
                    <a:pt x="1763" y="260"/>
                    <a:pt x="1700" y="283"/>
                    <a:pt x="1640" y="355"/>
                  </a:cubicBezTo>
                  <a:cubicBezTo>
                    <a:pt x="1725" y="436"/>
                    <a:pt x="1725" y="436"/>
                    <a:pt x="1725" y="436"/>
                  </a:cubicBezTo>
                  <a:cubicBezTo>
                    <a:pt x="1762" y="390"/>
                    <a:pt x="1798" y="372"/>
                    <a:pt x="1868" y="372"/>
                  </a:cubicBezTo>
                  <a:cubicBezTo>
                    <a:pt x="1971" y="372"/>
                    <a:pt x="2011" y="411"/>
                    <a:pt x="2011" y="494"/>
                  </a:cubicBezTo>
                  <a:cubicBezTo>
                    <a:pt x="2011" y="541"/>
                    <a:pt x="2011" y="541"/>
                    <a:pt x="2011" y="541"/>
                  </a:cubicBezTo>
                  <a:cubicBezTo>
                    <a:pt x="1839" y="541"/>
                    <a:pt x="1839" y="541"/>
                    <a:pt x="1839" y="541"/>
                  </a:cubicBezTo>
                  <a:cubicBezTo>
                    <a:pt x="1689" y="541"/>
                    <a:pt x="1613" y="619"/>
                    <a:pt x="1613" y="729"/>
                  </a:cubicBezTo>
                  <a:cubicBezTo>
                    <a:pt x="1613" y="784"/>
                    <a:pt x="1631" y="835"/>
                    <a:pt x="1664" y="869"/>
                  </a:cubicBezTo>
                  <a:cubicBezTo>
                    <a:pt x="1704" y="909"/>
                    <a:pt x="1758" y="929"/>
                    <a:pt x="1839" y="929"/>
                  </a:cubicBezTo>
                  <a:cubicBezTo>
                    <a:pt x="1921" y="929"/>
                    <a:pt x="1966" y="909"/>
                    <a:pt x="2013" y="862"/>
                  </a:cubicBezTo>
                  <a:cubicBezTo>
                    <a:pt x="2013" y="921"/>
                    <a:pt x="2013" y="921"/>
                    <a:pt x="2013" y="921"/>
                  </a:cubicBezTo>
                  <a:lnTo>
                    <a:pt x="2142" y="921"/>
                  </a:lnTo>
                  <a:close/>
                  <a:moveTo>
                    <a:pt x="2011" y="685"/>
                  </a:moveTo>
                  <a:cubicBezTo>
                    <a:pt x="2011" y="731"/>
                    <a:pt x="2003" y="762"/>
                    <a:pt x="1982" y="782"/>
                  </a:cubicBezTo>
                  <a:cubicBezTo>
                    <a:pt x="1948" y="814"/>
                    <a:pt x="1910" y="819"/>
                    <a:pt x="1864" y="819"/>
                  </a:cubicBezTo>
                  <a:cubicBezTo>
                    <a:pt x="1778" y="819"/>
                    <a:pt x="1740" y="787"/>
                    <a:pt x="1740" y="726"/>
                  </a:cubicBezTo>
                  <a:cubicBezTo>
                    <a:pt x="1740" y="666"/>
                    <a:pt x="1780" y="632"/>
                    <a:pt x="1860" y="632"/>
                  </a:cubicBezTo>
                  <a:cubicBezTo>
                    <a:pt x="2011" y="632"/>
                    <a:pt x="2011" y="632"/>
                    <a:pt x="2011" y="632"/>
                  </a:cubicBezTo>
                  <a:lnTo>
                    <a:pt x="2011" y="685"/>
                  </a:lnTo>
                  <a:close/>
                  <a:moveTo>
                    <a:pt x="2879" y="921"/>
                  </a:moveTo>
                  <a:cubicBezTo>
                    <a:pt x="2879" y="503"/>
                    <a:pt x="2879" y="503"/>
                    <a:pt x="2879" y="503"/>
                  </a:cubicBezTo>
                  <a:cubicBezTo>
                    <a:pt x="2879" y="430"/>
                    <a:pt x="2864" y="368"/>
                    <a:pt x="2813" y="319"/>
                  </a:cubicBezTo>
                  <a:cubicBezTo>
                    <a:pt x="2775" y="282"/>
                    <a:pt x="2719" y="260"/>
                    <a:pt x="2652" y="260"/>
                  </a:cubicBezTo>
                  <a:cubicBezTo>
                    <a:pt x="2587" y="260"/>
                    <a:pt x="2523" y="284"/>
                    <a:pt x="2478" y="333"/>
                  </a:cubicBezTo>
                  <a:cubicBezTo>
                    <a:pt x="2478" y="268"/>
                    <a:pt x="2478" y="268"/>
                    <a:pt x="2478" y="268"/>
                  </a:cubicBezTo>
                  <a:cubicBezTo>
                    <a:pt x="2350" y="268"/>
                    <a:pt x="2350" y="268"/>
                    <a:pt x="2350" y="268"/>
                  </a:cubicBezTo>
                  <a:cubicBezTo>
                    <a:pt x="2350" y="921"/>
                    <a:pt x="2350" y="921"/>
                    <a:pt x="2350" y="921"/>
                  </a:cubicBezTo>
                  <a:cubicBezTo>
                    <a:pt x="2481" y="921"/>
                    <a:pt x="2481" y="921"/>
                    <a:pt x="2481" y="921"/>
                  </a:cubicBezTo>
                  <a:cubicBezTo>
                    <a:pt x="2481" y="523"/>
                    <a:pt x="2481" y="523"/>
                    <a:pt x="2481" y="523"/>
                  </a:cubicBezTo>
                  <a:cubicBezTo>
                    <a:pt x="2481" y="422"/>
                    <a:pt x="2543" y="377"/>
                    <a:pt x="2616" y="377"/>
                  </a:cubicBezTo>
                  <a:cubicBezTo>
                    <a:pt x="2690" y="377"/>
                    <a:pt x="2748" y="421"/>
                    <a:pt x="2748" y="523"/>
                  </a:cubicBezTo>
                  <a:cubicBezTo>
                    <a:pt x="2748" y="921"/>
                    <a:pt x="2748" y="921"/>
                    <a:pt x="2748" y="921"/>
                  </a:cubicBezTo>
                  <a:lnTo>
                    <a:pt x="2879" y="921"/>
                  </a:lnTo>
                  <a:close/>
                  <a:moveTo>
                    <a:pt x="3296" y="929"/>
                  </a:moveTo>
                  <a:cubicBezTo>
                    <a:pt x="3452" y="929"/>
                    <a:pt x="3568" y="858"/>
                    <a:pt x="3568" y="721"/>
                  </a:cubicBezTo>
                  <a:cubicBezTo>
                    <a:pt x="3568" y="607"/>
                    <a:pt x="3497" y="547"/>
                    <a:pt x="3362" y="536"/>
                  </a:cubicBezTo>
                  <a:cubicBezTo>
                    <a:pt x="3271" y="528"/>
                    <a:pt x="3271" y="528"/>
                    <a:pt x="3271" y="528"/>
                  </a:cubicBezTo>
                  <a:cubicBezTo>
                    <a:pt x="3206" y="521"/>
                    <a:pt x="3180" y="498"/>
                    <a:pt x="3180" y="453"/>
                  </a:cubicBezTo>
                  <a:cubicBezTo>
                    <a:pt x="3180" y="403"/>
                    <a:pt x="3219" y="369"/>
                    <a:pt x="3299" y="369"/>
                  </a:cubicBezTo>
                  <a:cubicBezTo>
                    <a:pt x="3361" y="369"/>
                    <a:pt x="3419" y="382"/>
                    <a:pt x="3460" y="417"/>
                  </a:cubicBezTo>
                  <a:cubicBezTo>
                    <a:pt x="3542" y="333"/>
                    <a:pt x="3542" y="333"/>
                    <a:pt x="3542" y="333"/>
                  </a:cubicBezTo>
                  <a:cubicBezTo>
                    <a:pt x="3482" y="281"/>
                    <a:pt x="3399" y="260"/>
                    <a:pt x="3300" y="260"/>
                  </a:cubicBezTo>
                  <a:cubicBezTo>
                    <a:pt x="3164" y="260"/>
                    <a:pt x="3054" y="331"/>
                    <a:pt x="3054" y="460"/>
                  </a:cubicBezTo>
                  <a:cubicBezTo>
                    <a:pt x="3054" y="574"/>
                    <a:pt x="3124" y="628"/>
                    <a:pt x="3247" y="640"/>
                  </a:cubicBezTo>
                  <a:cubicBezTo>
                    <a:pt x="3352" y="649"/>
                    <a:pt x="3352" y="649"/>
                    <a:pt x="3352" y="649"/>
                  </a:cubicBezTo>
                  <a:cubicBezTo>
                    <a:pt x="3415" y="655"/>
                    <a:pt x="3439" y="681"/>
                    <a:pt x="3439" y="726"/>
                  </a:cubicBezTo>
                  <a:cubicBezTo>
                    <a:pt x="3439" y="788"/>
                    <a:pt x="3378" y="817"/>
                    <a:pt x="3296" y="817"/>
                  </a:cubicBezTo>
                  <a:cubicBezTo>
                    <a:pt x="3232" y="817"/>
                    <a:pt x="3161" y="802"/>
                    <a:pt x="3108" y="748"/>
                  </a:cubicBezTo>
                  <a:cubicBezTo>
                    <a:pt x="3022" y="835"/>
                    <a:pt x="3022" y="835"/>
                    <a:pt x="3022" y="835"/>
                  </a:cubicBezTo>
                  <a:cubicBezTo>
                    <a:pt x="3099" y="911"/>
                    <a:pt x="3189" y="929"/>
                    <a:pt x="3296" y="929"/>
                  </a:cubicBezTo>
                </a:path>
              </a:pathLst>
            </a:custGeom>
            <a:solidFill>
              <a:srgbClr val="5E35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" name="Freeform 13"/>
            <p:cNvSpPr>
              <a:spLocks/>
            </p:cNvSpPr>
            <p:nvPr userDrawn="1"/>
          </p:nvSpPr>
          <p:spPr bwMode="gray">
            <a:xfrm>
              <a:off x="7704138" y="431800"/>
              <a:ext cx="582613" cy="307975"/>
            </a:xfrm>
            <a:custGeom>
              <a:avLst/>
              <a:gdLst>
                <a:gd name="T0" fmla="*/ 2517 w 2619"/>
                <a:gd name="T1" fmla="*/ 1245 h 1377"/>
                <a:gd name="T2" fmla="*/ 2491 w 2619"/>
                <a:gd name="T3" fmla="*/ 1245 h 1377"/>
                <a:gd name="T4" fmla="*/ 2442 w 2619"/>
                <a:gd name="T5" fmla="*/ 1252 h 1377"/>
                <a:gd name="T6" fmla="*/ 2200 w 2619"/>
                <a:gd name="T7" fmla="*/ 1200 h 1377"/>
                <a:gd name="T8" fmla="*/ 2168 w 2619"/>
                <a:gd name="T9" fmla="*/ 1185 h 1377"/>
                <a:gd name="T10" fmla="*/ 1983 w 2619"/>
                <a:gd name="T11" fmla="*/ 1118 h 1377"/>
                <a:gd name="T12" fmla="*/ 1859 w 2619"/>
                <a:gd name="T13" fmla="*/ 1045 h 1377"/>
                <a:gd name="T14" fmla="*/ 1847 w 2619"/>
                <a:gd name="T15" fmla="*/ 1033 h 1377"/>
                <a:gd name="T16" fmla="*/ 1837 w 2619"/>
                <a:gd name="T17" fmla="*/ 1020 h 1377"/>
                <a:gd name="T18" fmla="*/ 1871 w 2619"/>
                <a:gd name="T19" fmla="*/ 1018 h 1377"/>
                <a:gd name="T20" fmla="*/ 1966 w 2619"/>
                <a:gd name="T21" fmla="*/ 945 h 1377"/>
                <a:gd name="T22" fmla="*/ 1975 w 2619"/>
                <a:gd name="T23" fmla="*/ 877 h 1377"/>
                <a:gd name="T24" fmla="*/ 1977 w 2619"/>
                <a:gd name="T25" fmla="*/ 859 h 1377"/>
                <a:gd name="T26" fmla="*/ 1985 w 2619"/>
                <a:gd name="T27" fmla="*/ 843 h 1377"/>
                <a:gd name="T28" fmla="*/ 1956 w 2619"/>
                <a:gd name="T29" fmla="*/ 722 h 1377"/>
                <a:gd name="T30" fmla="*/ 1835 w 2619"/>
                <a:gd name="T31" fmla="*/ 665 h 1377"/>
                <a:gd name="T32" fmla="*/ 1663 w 2619"/>
                <a:gd name="T33" fmla="*/ 765 h 1377"/>
                <a:gd name="T34" fmla="*/ 1652 w 2619"/>
                <a:gd name="T35" fmla="*/ 859 h 1377"/>
                <a:gd name="T36" fmla="*/ 1624 w 2619"/>
                <a:gd name="T37" fmla="*/ 881 h 1377"/>
                <a:gd name="T38" fmla="*/ 1428 w 2619"/>
                <a:gd name="T39" fmla="*/ 884 h 1377"/>
                <a:gd name="T40" fmla="*/ 1254 w 2619"/>
                <a:gd name="T41" fmla="*/ 880 h 1377"/>
                <a:gd name="T42" fmla="*/ 1169 w 2619"/>
                <a:gd name="T43" fmla="*/ 813 h 1377"/>
                <a:gd name="T44" fmla="*/ 1087 w 2619"/>
                <a:gd name="T45" fmla="*/ 740 h 1377"/>
                <a:gd name="T46" fmla="*/ 996 w 2619"/>
                <a:gd name="T47" fmla="*/ 714 h 1377"/>
                <a:gd name="T48" fmla="*/ 975 w 2619"/>
                <a:gd name="T49" fmla="*/ 717 h 1377"/>
                <a:gd name="T50" fmla="*/ 936 w 2619"/>
                <a:gd name="T51" fmla="*/ 722 h 1377"/>
                <a:gd name="T52" fmla="*/ 764 w 2619"/>
                <a:gd name="T53" fmla="*/ 606 h 1377"/>
                <a:gd name="T54" fmla="*/ 726 w 2619"/>
                <a:gd name="T55" fmla="*/ 572 h 1377"/>
                <a:gd name="T56" fmla="*/ 635 w 2619"/>
                <a:gd name="T57" fmla="*/ 449 h 1377"/>
                <a:gd name="T58" fmla="*/ 488 w 2619"/>
                <a:gd name="T59" fmla="*/ 278 h 1377"/>
                <a:gd name="T60" fmla="*/ 376 w 2619"/>
                <a:gd name="T61" fmla="*/ 124 h 1377"/>
                <a:gd name="T62" fmla="*/ 348 w 2619"/>
                <a:gd name="T63" fmla="*/ 48 h 1377"/>
                <a:gd name="T64" fmla="*/ 280 w 2619"/>
                <a:gd name="T65" fmla="*/ 36 h 1377"/>
                <a:gd name="T66" fmla="*/ 263 w 2619"/>
                <a:gd name="T67" fmla="*/ 42 h 1377"/>
                <a:gd name="T68" fmla="*/ 254 w 2619"/>
                <a:gd name="T69" fmla="*/ 44 h 1377"/>
                <a:gd name="T70" fmla="*/ 243 w 2619"/>
                <a:gd name="T71" fmla="*/ 47 h 1377"/>
                <a:gd name="T72" fmla="*/ 72 w 2619"/>
                <a:gd name="T73" fmla="*/ 24 h 1377"/>
                <a:gd name="T74" fmla="*/ 19 w 2619"/>
                <a:gd name="T75" fmla="*/ 89 h 1377"/>
                <a:gd name="T76" fmla="*/ 193 w 2619"/>
                <a:gd name="T77" fmla="*/ 186 h 1377"/>
                <a:gd name="T78" fmla="*/ 344 w 2619"/>
                <a:gd name="T79" fmla="*/ 338 h 1377"/>
                <a:gd name="T80" fmla="*/ 350 w 2619"/>
                <a:gd name="T81" fmla="*/ 347 h 1377"/>
                <a:gd name="T82" fmla="*/ 455 w 2619"/>
                <a:gd name="T83" fmla="*/ 529 h 1377"/>
                <a:gd name="T84" fmla="*/ 482 w 2619"/>
                <a:gd name="T85" fmla="*/ 607 h 1377"/>
                <a:gd name="T86" fmla="*/ 593 w 2619"/>
                <a:gd name="T87" fmla="*/ 739 h 1377"/>
                <a:gd name="T88" fmla="*/ 766 w 2619"/>
                <a:gd name="T89" fmla="*/ 914 h 1377"/>
                <a:gd name="T90" fmla="*/ 943 w 2619"/>
                <a:gd name="T91" fmla="*/ 1051 h 1377"/>
                <a:gd name="T92" fmla="*/ 1331 w 2619"/>
                <a:gd name="T93" fmla="*/ 1198 h 1377"/>
                <a:gd name="T94" fmla="*/ 1586 w 2619"/>
                <a:gd name="T95" fmla="*/ 1170 h 1377"/>
                <a:gd name="T96" fmla="*/ 1636 w 2619"/>
                <a:gd name="T97" fmla="*/ 1155 h 1377"/>
                <a:gd name="T98" fmla="*/ 1656 w 2619"/>
                <a:gd name="T99" fmla="*/ 1159 h 1377"/>
                <a:gd name="T100" fmla="*/ 1667 w 2619"/>
                <a:gd name="T101" fmla="*/ 1166 h 1377"/>
                <a:gd name="T102" fmla="*/ 2201 w 2619"/>
                <a:gd name="T103" fmla="*/ 1343 h 1377"/>
                <a:gd name="T104" fmla="*/ 2369 w 2619"/>
                <a:gd name="T105" fmla="*/ 1368 h 1377"/>
                <a:gd name="T106" fmla="*/ 2512 w 2619"/>
                <a:gd name="T107" fmla="*/ 1349 h 1377"/>
                <a:gd name="T108" fmla="*/ 2544 w 2619"/>
                <a:gd name="T109" fmla="*/ 1246 h 1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19" h="1377">
                  <a:moveTo>
                    <a:pt x="2544" y="1246"/>
                  </a:moveTo>
                  <a:cubicBezTo>
                    <a:pt x="2534" y="1245"/>
                    <a:pt x="2525" y="1245"/>
                    <a:pt x="2517" y="1245"/>
                  </a:cubicBezTo>
                  <a:cubicBezTo>
                    <a:pt x="2517" y="1245"/>
                    <a:pt x="2517" y="1245"/>
                    <a:pt x="2517" y="1245"/>
                  </a:cubicBezTo>
                  <a:cubicBezTo>
                    <a:pt x="2508" y="1245"/>
                    <a:pt x="2499" y="1245"/>
                    <a:pt x="2491" y="1245"/>
                  </a:cubicBezTo>
                  <a:cubicBezTo>
                    <a:pt x="2475" y="1246"/>
                    <a:pt x="2459" y="1249"/>
                    <a:pt x="2446" y="1251"/>
                  </a:cubicBezTo>
                  <a:cubicBezTo>
                    <a:pt x="2442" y="1252"/>
                    <a:pt x="2442" y="1252"/>
                    <a:pt x="2442" y="1252"/>
                  </a:cubicBezTo>
                  <a:cubicBezTo>
                    <a:pt x="2423" y="1256"/>
                    <a:pt x="2396" y="1272"/>
                    <a:pt x="2358" y="1266"/>
                  </a:cubicBezTo>
                  <a:cubicBezTo>
                    <a:pt x="2318" y="1260"/>
                    <a:pt x="2200" y="1200"/>
                    <a:pt x="2200" y="1200"/>
                  </a:cubicBezTo>
                  <a:cubicBezTo>
                    <a:pt x="2200" y="1200"/>
                    <a:pt x="2200" y="1200"/>
                    <a:pt x="2200" y="1200"/>
                  </a:cubicBezTo>
                  <a:cubicBezTo>
                    <a:pt x="2188" y="1195"/>
                    <a:pt x="2177" y="1190"/>
                    <a:pt x="2168" y="1185"/>
                  </a:cubicBezTo>
                  <a:cubicBezTo>
                    <a:pt x="2121" y="1160"/>
                    <a:pt x="2074" y="1146"/>
                    <a:pt x="2028" y="1132"/>
                  </a:cubicBezTo>
                  <a:cubicBezTo>
                    <a:pt x="2013" y="1128"/>
                    <a:pt x="1998" y="1123"/>
                    <a:pt x="1983" y="1118"/>
                  </a:cubicBezTo>
                  <a:cubicBezTo>
                    <a:pt x="1939" y="1104"/>
                    <a:pt x="1884" y="1064"/>
                    <a:pt x="1861" y="1047"/>
                  </a:cubicBezTo>
                  <a:cubicBezTo>
                    <a:pt x="1859" y="1045"/>
                    <a:pt x="1859" y="1045"/>
                    <a:pt x="1859" y="1045"/>
                  </a:cubicBezTo>
                  <a:cubicBezTo>
                    <a:pt x="1854" y="1042"/>
                    <a:pt x="1854" y="1042"/>
                    <a:pt x="1854" y="1042"/>
                  </a:cubicBezTo>
                  <a:cubicBezTo>
                    <a:pt x="1847" y="1033"/>
                    <a:pt x="1847" y="1033"/>
                    <a:pt x="1847" y="1033"/>
                  </a:cubicBezTo>
                  <a:cubicBezTo>
                    <a:pt x="1843" y="1028"/>
                    <a:pt x="1840" y="1024"/>
                    <a:pt x="1837" y="1020"/>
                  </a:cubicBezTo>
                  <a:cubicBezTo>
                    <a:pt x="1837" y="1020"/>
                    <a:pt x="1837" y="1020"/>
                    <a:pt x="1837" y="1020"/>
                  </a:cubicBezTo>
                  <a:cubicBezTo>
                    <a:pt x="1845" y="1020"/>
                    <a:pt x="1851" y="1021"/>
                    <a:pt x="1853" y="1021"/>
                  </a:cubicBezTo>
                  <a:cubicBezTo>
                    <a:pt x="1871" y="1018"/>
                    <a:pt x="1871" y="1018"/>
                    <a:pt x="1871" y="1018"/>
                  </a:cubicBezTo>
                  <a:cubicBezTo>
                    <a:pt x="1912" y="1012"/>
                    <a:pt x="1938" y="964"/>
                    <a:pt x="1945" y="947"/>
                  </a:cubicBezTo>
                  <a:cubicBezTo>
                    <a:pt x="1953" y="948"/>
                    <a:pt x="1962" y="947"/>
                    <a:pt x="1966" y="945"/>
                  </a:cubicBezTo>
                  <a:cubicBezTo>
                    <a:pt x="1973" y="941"/>
                    <a:pt x="1975" y="921"/>
                    <a:pt x="1975" y="903"/>
                  </a:cubicBezTo>
                  <a:cubicBezTo>
                    <a:pt x="1976" y="893"/>
                    <a:pt x="1976" y="884"/>
                    <a:pt x="1975" y="877"/>
                  </a:cubicBezTo>
                  <a:cubicBezTo>
                    <a:pt x="1975" y="872"/>
                    <a:pt x="1975" y="872"/>
                    <a:pt x="1975" y="872"/>
                  </a:cubicBezTo>
                  <a:cubicBezTo>
                    <a:pt x="1975" y="867"/>
                    <a:pt x="1976" y="863"/>
                    <a:pt x="1977" y="859"/>
                  </a:cubicBezTo>
                  <a:cubicBezTo>
                    <a:pt x="1980" y="854"/>
                    <a:pt x="1980" y="854"/>
                    <a:pt x="1980" y="854"/>
                  </a:cubicBezTo>
                  <a:cubicBezTo>
                    <a:pt x="1981" y="851"/>
                    <a:pt x="1983" y="847"/>
                    <a:pt x="1985" y="843"/>
                  </a:cubicBezTo>
                  <a:cubicBezTo>
                    <a:pt x="1998" y="815"/>
                    <a:pt x="2012" y="770"/>
                    <a:pt x="1971" y="735"/>
                  </a:cubicBezTo>
                  <a:cubicBezTo>
                    <a:pt x="1966" y="731"/>
                    <a:pt x="1961" y="727"/>
                    <a:pt x="1956" y="722"/>
                  </a:cubicBezTo>
                  <a:cubicBezTo>
                    <a:pt x="1951" y="717"/>
                    <a:pt x="1946" y="713"/>
                    <a:pt x="1940" y="708"/>
                  </a:cubicBezTo>
                  <a:cubicBezTo>
                    <a:pt x="1917" y="688"/>
                    <a:pt x="1884" y="665"/>
                    <a:pt x="1835" y="665"/>
                  </a:cubicBezTo>
                  <a:cubicBezTo>
                    <a:pt x="1825" y="665"/>
                    <a:pt x="1815" y="666"/>
                    <a:pt x="1805" y="667"/>
                  </a:cubicBezTo>
                  <a:cubicBezTo>
                    <a:pt x="1722" y="682"/>
                    <a:pt x="1680" y="711"/>
                    <a:pt x="1663" y="765"/>
                  </a:cubicBezTo>
                  <a:cubicBezTo>
                    <a:pt x="1659" y="777"/>
                    <a:pt x="1656" y="786"/>
                    <a:pt x="1653" y="794"/>
                  </a:cubicBezTo>
                  <a:cubicBezTo>
                    <a:pt x="1645" y="812"/>
                    <a:pt x="1637" y="832"/>
                    <a:pt x="1652" y="859"/>
                  </a:cubicBezTo>
                  <a:cubicBezTo>
                    <a:pt x="1655" y="864"/>
                    <a:pt x="1657" y="869"/>
                    <a:pt x="1659" y="873"/>
                  </a:cubicBezTo>
                  <a:cubicBezTo>
                    <a:pt x="1649" y="876"/>
                    <a:pt x="1636" y="880"/>
                    <a:pt x="1624" y="881"/>
                  </a:cubicBezTo>
                  <a:cubicBezTo>
                    <a:pt x="1622" y="881"/>
                    <a:pt x="1622" y="881"/>
                    <a:pt x="1622" y="881"/>
                  </a:cubicBezTo>
                  <a:cubicBezTo>
                    <a:pt x="1598" y="881"/>
                    <a:pt x="1533" y="882"/>
                    <a:pt x="1428" y="884"/>
                  </a:cubicBezTo>
                  <a:cubicBezTo>
                    <a:pt x="1411" y="884"/>
                    <a:pt x="1411" y="884"/>
                    <a:pt x="1411" y="884"/>
                  </a:cubicBezTo>
                  <a:cubicBezTo>
                    <a:pt x="1323" y="883"/>
                    <a:pt x="1261" y="881"/>
                    <a:pt x="1254" y="880"/>
                  </a:cubicBezTo>
                  <a:cubicBezTo>
                    <a:pt x="1246" y="877"/>
                    <a:pt x="1204" y="847"/>
                    <a:pt x="1180" y="824"/>
                  </a:cubicBezTo>
                  <a:cubicBezTo>
                    <a:pt x="1177" y="822"/>
                    <a:pt x="1173" y="818"/>
                    <a:pt x="1169" y="813"/>
                  </a:cubicBezTo>
                  <a:cubicBezTo>
                    <a:pt x="1162" y="806"/>
                    <a:pt x="1162" y="806"/>
                    <a:pt x="1162" y="806"/>
                  </a:cubicBezTo>
                  <a:cubicBezTo>
                    <a:pt x="1131" y="775"/>
                    <a:pt x="1105" y="750"/>
                    <a:pt x="1087" y="740"/>
                  </a:cubicBezTo>
                  <a:cubicBezTo>
                    <a:pt x="1068" y="731"/>
                    <a:pt x="1034" y="714"/>
                    <a:pt x="1000" y="714"/>
                  </a:cubicBezTo>
                  <a:cubicBezTo>
                    <a:pt x="996" y="714"/>
                    <a:pt x="996" y="714"/>
                    <a:pt x="996" y="714"/>
                  </a:cubicBezTo>
                  <a:cubicBezTo>
                    <a:pt x="993" y="715"/>
                    <a:pt x="990" y="715"/>
                    <a:pt x="986" y="715"/>
                  </a:cubicBezTo>
                  <a:cubicBezTo>
                    <a:pt x="975" y="717"/>
                    <a:pt x="975" y="717"/>
                    <a:pt x="975" y="717"/>
                  </a:cubicBezTo>
                  <a:cubicBezTo>
                    <a:pt x="963" y="719"/>
                    <a:pt x="950" y="721"/>
                    <a:pt x="939" y="721"/>
                  </a:cubicBezTo>
                  <a:cubicBezTo>
                    <a:pt x="936" y="722"/>
                    <a:pt x="936" y="722"/>
                    <a:pt x="936" y="722"/>
                  </a:cubicBezTo>
                  <a:cubicBezTo>
                    <a:pt x="930" y="722"/>
                    <a:pt x="928" y="721"/>
                    <a:pt x="928" y="721"/>
                  </a:cubicBezTo>
                  <a:cubicBezTo>
                    <a:pt x="915" y="715"/>
                    <a:pt x="781" y="623"/>
                    <a:pt x="764" y="606"/>
                  </a:cubicBezTo>
                  <a:cubicBezTo>
                    <a:pt x="754" y="596"/>
                    <a:pt x="741" y="585"/>
                    <a:pt x="728" y="573"/>
                  </a:cubicBezTo>
                  <a:cubicBezTo>
                    <a:pt x="726" y="572"/>
                    <a:pt x="726" y="572"/>
                    <a:pt x="726" y="572"/>
                  </a:cubicBezTo>
                  <a:cubicBezTo>
                    <a:pt x="711" y="559"/>
                    <a:pt x="696" y="546"/>
                    <a:pt x="683" y="534"/>
                  </a:cubicBezTo>
                  <a:cubicBezTo>
                    <a:pt x="665" y="515"/>
                    <a:pt x="647" y="484"/>
                    <a:pt x="635" y="449"/>
                  </a:cubicBezTo>
                  <a:cubicBezTo>
                    <a:pt x="623" y="414"/>
                    <a:pt x="590" y="358"/>
                    <a:pt x="537" y="316"/>
                  </a:cubicBezTo>
                  <a:cubicBezTo>
                    <a:pt x="488" y="278"/>
                    <a:pt x="488" y="278"/>
                    <a:pt x="488" y="278"/>
                  </a:cubicBezTo>
                  <a:cubicBezTo>
                    <a:pt x="478" y="270"/>
                    <a:pt x="468" y="262"/>
                    <a:pt x="459" y="255"/>
                  </a:cubicBezTo>
                  <a:cubicBezTo>
                    <a:pt x="411" y="216"/>
                    <a:pt x="383" y="142"/>
                    <a:pt x="376" y="124"/>
                  </a:cubicBezTo>
                  <a:cubicBezTo>
                    <a:pt x="376" y="117"/>
                    <a:pt x="376" y="117"/>
                    <a:pt x="376" y="117"/>
                  </a:cubicBezTo>
                  <a:cubicBezTo>
                    <a:pt x="374" y="97"/>
                    <a:pt x="372" y="67"/>
                    <a:pt x="348" y="48"/>
                  </a:cubicBezTo>
                  <a:cubicBezTo>
                    <a:pt x="332" y="35"/>
                    <a:pt x="312" y="30"/>
                    <a:pt x="285" y="35"/>
                  </a:cubicBezTo>
                  <a:cubicBezTo>
                    <a:pt x="280" y="36"/>
                    <a:pt x="280" y="36"/>
                    <a:pt x="280" y="36"/>
                  </a:cubicBezTo>
                  <a:cubicBezTo>
                    <a:pt x="275" y="38"/>
                    <a:pt x="275" y="38"/>
                    <a:pt x="275" y="38"/>
                  </a:cubicBezTo>
                  <a:cubicBezTo>
                    <a:pt x="271" y="39"/>
                    <a:pt x="268" y="40"/>
                    <a:pt x="263" y="42"/>
                  </a:cubicBezTo>
                  <a:cubicBezTo>
                    <a:pt x="254" y="44"/>
                    <a:pt x="254" y="44"/>
                    <a:pt x="254" y="44"/>
                  </a:cubicBezTo>
                  <a:cubicBezTo>
                    <a:pt x="254" y="44"/>
                    <a:pt x="254" y="44"/>
                    <a:pt x="254" y="44"/>
                  </a:cubicBezTo>
                  <a:cubicBezTo>
                    <a:pt x="254" y="44"/>
                    <a:pt x="254" y="44"/>
                    <a:pt x="254" y="44"/>
                  </a:cubicBezTo>
                  <a:cubicBezTo>
                    <a:pt x="250" y="45"/>
                    <a:pt x="247" y="46"/>
                    <a:pt x="243" y="47"/>
                  </a:cubicBezTo>
                  <a:cubicBezTo>
                    <a:pt x="240" y="48"/>
                    <a:pt x="240" y="48"/>
                    <a:pt x="240" y="48"/>
                  </a:cubicBezTo>
                  <a:cubicBezTo>
                    <a:pt x="165" y="61"/>
                    <a:pt x="72" y="24"/>
                    <a:pt x="72" y="24"/>
                  </a:cubicBezTo>
                  <a:cubicBezTo>
                    <a:pt x="72" y="24"/>
                    <a:pt x="24" y="0"/>
                    <a:pt x="6" y="40"/>
                  </a:cubicBezTo>
                  <a:cubicBezTo>
                    <a:pt x="0" y="56"/>
                    <a:pt x="5" y="75"/>
                    <a:pt x="19" y="89"/>
                  </a:cubicBezTo>
                  <a:cubicBezTo>
                    <a:pt x="39" y="110"/>
                    <a:pt x="149" y="171"/>
                    <a:pt x="187" y="183"/>
                  </a:cubicBezTo>
                  <a:cubicBezTo>
                    <a:pt x="193" y="186"/>
                    <a:pt x="193" y="186"/>
                    <a:pt x="193" y="186"/>
                  </a:cubicBezTo>
                  <a:cubicBezTo>
                    <a:pt x="199" y="190"/>
                    <a:pt x="199" y="190"/>
                    <a:pt x="199" y="190"/>
                  </a:cubicBezTo>
                  <a:cubicBezTo>
                    <a:pt x="200" y="190"/>
                    <a:pt x="277" y="234"/>
                    <a:pt x="344" y="338"/>
                  </a:cubicBezTo>
                  <a:cubicBezTo>
                    <a:pt x="349" y="345"/>
                    <a:pt x="349" y="345"/>
                    <a:pt x="349" y="345"/>
                  </a:cubicBezTo>
                  <a:cubicBezTo>
                    <a:pt x="350" y="347"/>
                    <a:pt x="350" y="347"/>
                    <a:pt x="350" y="347"/>
                  </a:cubicBezTo>
                  <a:cubicBezTo>
                    <a:pt x="377" y="395"/>
                    <a:pt x="412" y="455"/>
                    <a:pt x="427" y="478"/>
                  </a:cubicBezTo>
                  <a:cubicBezTo>
                    <a:pt x="437" y="493"/>
                    <a:pt x="448" y="514"/>
                    <a:pt x="455" y="529"/>
                  </a:cubicBezTo>
                  <a:cubicBezTo>
                    <a:pt x="459" y="537"/>
                    <a:pt x="459" y="537"/>
                    <a:pt x="459" y="537"/>
                  </a:cubicBezTo>
                  <a:cubicBezTo>
                    <a:pt x="463" y="552"/>
                    <a:pt x="474" y="589"/>
                    <a:pt x="482" y="607"/>
                  </a:cubicBezTo>
                  <a:cubicBezTo>
                    <a:pt x="484" y="610"/>
                    <a:pt x="484" y="610"/>
                    <a:pt x="484" y="610"/>
                  </a:cubicBezTo>
                  <a:cubicBezTo>
                    <a:pt x="501" y="650"/>
                    <a:pt x="538" y="694"/>
                    <a:pt x="593" y="739"/>
                  </a:cubicBezTo>
                  <a:cubicBezTo>
                    <a:pt x="685" y="815"/>
                    <a:pt x="739" y="880"/>
                    <a:pt x="764" y="911"/>
                  </a:cubicBezTo>
                  <a:cubicBezTo>
                    <a:pt x="766" y="914"/>
                    <a:pt x="766" y="914"/>
                    <a:pt x="766" y="914"/>
                  </a:cubicBezTo>
                  <a:cubicBezTo>
                    <a:pt x="772" y="922"/>
                    <a:pt x="777" y="927"/>
                    <a:pt x="780" y="931"/>
                  </a:cubicBezTo>
                  <a:cubicBezTo>
                    <a:pt x="797" y="948"/>
                    <a:pt x="896" y="1028"/>
                    <a:pt x="943" y="1051"/>
                  </a:cubicBezTo>
                  <a:cubicBezTo>
                    <a:pt x="959" y="1059"/>
                    <a:pt x="959" y="1059"/>
                    <a:pt x="959" y="1059"/>
                  </a:cubicBezTo>
                  <a:cubicBezTo>
                    <a:pt x="1022" y="1091"/>
                    <a:pt x="1191" y="1176"/>
                    <a:pt x="1331" y="1198"/>
                  </a:cubicBezTo>
                  <a:cubicBezTo>
                    <a:pt x="1362" y="1202"/>
                    <a:pt x="1394" y="1204"/>
                    <a:pt x="1426" y="1203"/>
                  </a:cubicBezTo>
                  <a:cubicBezTo>
                    <a:pt x="1498" y="1200"/>
                    <a:pt x="1554" y="1183"/>
                    <a:pt x="1586" y="1170"/>
                  </a:cubicBezTo>
                  <a:cubicBezTo>
                    <a:pt x="1606" y="1161"/>
                    <a:pt x="1606" y="1161"/>
                    <a:pt x="1606" y="1161"/>
                  </a:cubicBezTo>
                  <a:cubicBezTo>
                    <a:pt x="1607" y="1161"/>
                    <a:pt x="1620" y="1155"/>
                    <a:pt x="1636" y="1155"/>
                  </a:cubicBezTo>
                  <a:cubicBezTo>
                    <a:pt x="1636" y="1155"/>
                    <a:pt x="1636" y="1155"/>
                    <a:pt x="1636" y="1155"/>
                  </a:cubicBezTo>
                  <a:cubicBezTo>
                    <a:pt x="1645" y="1155"/>
                    <a:pt x="1652" y="1157"/>
                    <a:pt x="1656" y="1159"/>
                  </a:cubicBezTo>
                  <a:cubicBezTo>
                    <a:pt x="1660" y="1161"/>
                    <a:pt x="1660" y="1161"/>
                    <a:pt x="1660" y="1161"/>
                  </a:cubicBezTo>
                  <a:cubicBezTo>
                    <a:pt x="1667" y="1166"/>
                    <a:pt x="1667" y="1166"/>
                    <a:pt x="1667" y="1166"/>
                  </a:cubicBezTo>
                  <a:cubicBezTo>
                    <a:pt x="1702" y="1195"/>
                    <a:pt x="1871" y="1274"/>
                    <a:pt x="1950" y="1302"/>
                  </a:cubicBezTo>
                  <a:cubicBezTo>
                    <a:pt x="2018" y="1325"/>
                    <a:pt x="2159" y="1339"/>
                    <a:pt x="2201" y="1343"/>
                  </a:cubicBezTo>
                  <a:cubicBezTo>
                    <a:pt x="2202" y="1343"/>
                    <a:pt x="2268" y="1346"/>
                    <a:pt x="2316" y="1356"/>
                  </a:cubicBezTo>
                  <a:cubicBezTo>
                    <a:pt x="2321" y="1357"/>
                    <a:pt x="2344" y="1363"/>
                    <a:pt x="2369" y="1368"/>
                  </a:cubicBezTo>
                  <a:cubicBezTo>
                    <a:pt x="2369" y="1368"/>
                    <a:pt x="2432" y="1377"/>
                    <a:pt x="2479" y="1365"/>
                  </a:cubicBezTo>
                  <a:cubicBezTo>
                    <a:pt x="2492" y="1362"/>
                    <a:pt x="2503" y="1357"/>
                    <a:pt x="2512" y="1349"/>
                  </a:cubicBezTo>
                  <a:cubicBezTo>
                    <a:pt x="2551" y="1315"/>
                    <a:pt x="2585" y="1275"/>
                    <a:pt x="2613" y="1274"/>
                  </a:cubicBezTo>
                  <a:cubicBezTo>
                    <a:pt x="2613" y="1274"/>
                    <a:pt x="2619" y="1251"/>
                    <a:pt x="2544" y="1246"/>
                  </a:cubicBezTo>
                </a:path>
              </a:pathLst>
            </a:custGeom>
            <a:solidFill>
              <a:srgbClr val="5E35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" name="Freeform 14"/>
            <p:cNvSpPr>
              <a:spLocks/>
            </p:cNvSpPr>
            <p:nvPr userDrawn="1"/>
          </p:nvSpPr>
          <p:spPr bwMode="gray">
            <a:xfrm>
              <a:off x="8228013" y="706438"/>
              <a:ext cx="28575" cy="14288"/>
            </a:xfrm>
            <a:custGeom>
              <a:avLst/>
              <a:gdLst>
                <a:gd name="T0" fmla="*/ 120 w 125"/>
                <a:gd name="T1" fmla="*/ 11 h 65"/>
                <a:gd name="T2" fmla="*/ 76 w 125"/>
                <a:gd name="T3" fmla="*/ 1 h 65"/>
                <a:gd name="T4" fmla="*/ 24 w 125"/>
                <a:gd name="T5" fmla="*/ 22 h 65"/>
                <a:gd name="T6" fmla="*/ 6 w 125"/>
                <a:gd name="T7" fmla="*/ 39 h 65"/>
                <a:gd name="T8" fmla="*/ 0 w 125"/>
                <a:gd name="T9" fmla="*/ 46 h 65"/>
                <a:gd name="T10" fmla="*/ 1 w 125"/>
                <a:gd name="T11" fmla="*/ 54 h 65"/>
                <a:gd name="T12" fmla="*/ 3 w 125"/>
                <a:gd name="T13" fmla="*/ 56 h 65"/>
                <a:gd name="T14" fmla="*/ 4 w 125"/>
                <a:gd name="T15" fmla="*/ 56 h 65"/>
                <a:gd name="T16" fmla="*/ 53 w 125"/>
                <a:gd name="T17" fmla="*/ 59 h 65"/>
                <a:gd name="T18" fmla="*/ 103 w 125"/>
                <a:gd name="T19" fmla="*/ 25 h 65"/>
                <a:gd name="T20" fmla="*/ 112 w 125"/>
                <a:gd name="T21" fmla="*/ 18 h 65"/>
                <a:gd name="T22" fmla="*/ 118 w 125"/>
                <a:gd name="T23" fmla="*/ 16 h 65"/>
                <a:gd name="T24" fmla="*/ 120 w 125"/>
                <a:gd name="T25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" h="65">
                  <a:moveTo>
                    <a:pt x="120" y="11"/>
                  </a:moveTo>
                  <a:cubicBezTo>
                    <a:pt x="115" y="7"/>
                    <a:pt x="90" y="2"/>
                    <a:pt x="76" y="1"/>
                  </a:cubicBezTo>
                  <a:cubicBezTo>
                    <a:pt x="76" y="1"/>
                    <a:pt x="45" y="0"/>
                    <a:pt x="24" y="22"/>
                  </a:cubicBezTo>
                  <a:cubicBezTo>
                    <a:pt x="15" y="30"/>
                    <a:pt x="10" y="35"/>
                    <a:pt x="6" y="39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15" y="61"/>
                    <a:pt x="33" y="65"/>
                    <a:pt x="53" y="59"/>
                  </a:cubicBezTo>
                  <a:cubicBezTo>
                    <a:pt x="77" y="53"/>
                    <a:pt x="92" y="36"/>
                    <a:pt x="103" y="25"/>
                  </a:cubicBezTo>
                  <a:cubicBezTo>
                    <a:pt x="107" y="20"/>
                    <a:pt x="112" y="18"/>
                    <a:pt x="112" y="18"/>
                  </a:cubicBezTo>
                  <a:cubicBezTo>
                    <a:pt x="118" y="16"/>
                    <a:pt x="118" y="16"/>
                    <a:pt x="118" y="16"/>
                  </a:cubicBezTo>
                  <a:cubicBezTo>
                    <a:pt x="118" y="16"/>
                    <a:pt x="125" y="16"/>
                    <a:pt x="120" y="11"/>
                  </a:cubicBezTo>
                </a:path>
              </a:pathLst>
            </a:custGeom>
            <a:solidFill>
              <a:srgbClr val="C4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9" name="AutoShape 8"/>
          <p:cNvSpPr>
            <a:spLocks noChangeAspect="1" noChangeArrowheads="1" noTextEdit="1"/>
          </p:cNvSpPr>
          <p:nvPr userDrawn="1"/>
        </p:nvSpPr>
        <p:spPr bwMode="gray">
          <a:xfrm>
            <a:off x="3962400" y="3278188"/>
            <a:ext cx="42672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1" name="Rectangle 9"/>
          <p:cNvSpPr>
            <a:spLocks noChangeArrowheads="1"/>
          </p:cNvSpPr>
          <p:nvPr userDrawn="1"/>
        </p:nvSpPr>
        <p:spPr bwMode="gray">
          <a:xfrm>
            <a:off x="5768975" y="3316288"/>
            <a:ext cx="11588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000" b="0" i="0" u="none" strike="noStrike" cap="none" normalizeH="0" baseline="0">
                <a:ln>
                  <a:noFill/>
                </a:ln>
                <a:solidFill>
                  <a:srgbClr val="D0D0CE"/>
                </a:solidFill>
                <a:effectLst/>
                <a:latin typeface="Trebuchet MS" panose="020B0603020202020204" pitchFamily="34" charset="0"/>
              </a:rPr>
              <a:t>–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60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71" r:id="rId10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00" indent="-342000" algn="l" defTabSz="914400" rtl="0" eaLnBrk="1" latinLnBrk="0" hangingPunct="1">
        <a:lnSpc>
          <a:spcPct val="15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4000" indent="-342000" algn="l" defTabSz="914400" rtl="0" eaLnBrk="1" latinLnBrk="0" hangingPunct="1">
        <a:lnSpc>
          <a:spcPct val="15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342000" indent="-342000" algn="l" defTabSz="914400" rtl="0" eaLnBrk="1" latinLnBrk="0" hangingPunct="1">
        <a:lnSpc>
          <a:spcPct val="150000"/>
        </a:lnSpc>
        <a:spcBef>
          <a:spcPts val="0"/>
        </a:spcBef>
        <a:buClr>
          <a:schemeClr val="tx2"/>
        </a:buClr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bg2"/>
          </a:solidFill>
          <a:latin typeface="+mn-lt"/>
          <a:ea typeface="+mn-ea"/>
          <a:cs typeface="+mn-cs"/>
        </a:defRPr>
      </a:lvl6pPr>
      <a:lvl7pPr marL="342000" indent="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684000" indent="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 noSelect="1"/>
          </p:cNvSpPr>
          <p:nvPr>
            <p:ph type="title"/>
          </p:nvPr>
        </p:nvSpPr>
        <p:spPr bwMode="gray">
          <a:xfrm>
            <a:off x="633046" y="443504"/>
            <a:ext cx="10863505" cy="12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/>
              <a:t>[Titel]</a:t>
            </a:r>
          </a:p>
        </p:txBody>
      </p:sp>
      <p:sp>
        <p:nvSpPr>
          <p:cNvPr id="3" name="Placeholder 2 (JU-Free)"/>
          <p:cNvSpPr>
            <a:spLocks noGrp="1"/>
          </p:cNvSpPr>
          <p:nvPr>
            <p:ph type="body" idx="1"/>
          </p:nvPr>
        </p:nvSpPr>
        <p:spPr bwMode="gray">
          <a:xfrm>
            <a:off x="1379220" y="1878381"/>
            <a:ext cx="10117331" cy="414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JU-LEVEL1=Opsomming 1e niveau</a:t>
            </a:r>
          </a:p>
          <a:p>
            <a:pPr lvl="1"/>
            <a:r>
              <a:rPr lang="nl-NL"/>
              <a:t>JU-LEVEL2=Opsomming 2e niveau</a:t>
            </a:r>
          </a:p>
          <a:p>
            <a:pPr lvl="2"/>
            <a:r>
              <a:rPr lang="nl-NL"/>
              <a:t>JU-LEVEL3=Opsomming nummer 1e niveau</a:t>
            </a:r>
          </a:p>
          <a:p>
            <a:pPr lvl="3"/>
            <a:r>
              <a:rPr lang="nl-NL"/>
              <a:t>JU-LEVEL4=Kop</a:t>
            </a:r>
          </a:p>
          <a:p>
            <a:pPr lvl="4"/>
            <a:r>
              <a:rPr lang="nl-NL"/>
              <a:t>JU-LEVEL5=Basistekst</a:t>
            </a:r>
          </a:p>
          <a:p>
            <a:pPr lvl="5"/>
            <a:r>
              <a:rPr lang="nl-NL"/>
              <a:t>JU-LEVEL6=Basistekst grijs</a:t>
            </a:r>
          </a:p>
          <a:p>
            <a:pPr lvl="6"/>
            <a:r>
              <a:rPr lang="nl-NL"/>
              <a:t>JU-LEVEL7=Zwevend 1e niveau</a:t>
            </a:r>
          </a:p>
          <a:p>
            <a:pPr lvl="7"/>
            <a:r>
              <a:rPr lang="nl-NL"/>
              <a:t>JU-LEVEL8=Zwevend 2e niveau</a:t>
            </a:r>
          </a:p>
          <a:p>
            <a:pPr lvl="8"/>
            <a:r>
              <a:rPr lang="nl-NL"/>
              <a:t>JU-LEVEL9=Kleine tekst</a:t>
            </a:r>
          </a:p>
        </p:txBody>
      </p:sp>
      <p:sp>
        <p:nvSpPr>
          <p:cNvPr id="4" name="Date Placeholder 3"/>
          <p:cNvSpPr>
            <a:spLocks noGrp="1" noSelect="1"/>
          </p:cNvSpPr>
          <p:nvPr>
            <p:ph type="dt" sz="half" idx="2"/>
          </p:nvPr>
        </p:nvSpPr>
        <p:spPr bwMode="gray">
          <a:xfrm>
            <a:off x="10029824" y="6493845"/>
            <a:ext cx="1085469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chemeClr val="accent3"/>
                </a:solidFill>
              </a:defRPr>
            </a:lvl1pPr>
          </a:lstStyle>
          <a:p>
            <a:fld id="{401160C0-86A5-483C-86C3-9C9FCE110987}" type="datetime1">
              <a:rPr lang="en-GB" smtClean="0"/>
              <a:t>08/12/2024</a:t>
            </a:fld>
            <a:r>
              <a:rPr lang="nl-NL"/>
              <a:t>  |</a:t>
            </a:r>
          </a:p>
        </p:txBody>
      </p:sp>
      <p:sp>
        <p:nvSpPr>
          <p:cNvPr id="5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ftr" sz="quarter" idx="3"/>
          </p:nvPr>
        </p:nvSpPr>
        <p:spPr bwMode="gray">
          <a:xfrm>
            <a:off x="1379220" y="6492297"/>
            <a:ext cx="8096084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lang="nl-NL" sz="1000" kern="1200" dirty="0">
                <a:solidFill>
                  <a:srgbClr val="D0D0CE"/>
                </a:solidFill>
                <a:latin typeface="+mj-lt"/>
                <a:ea typeface="+mn-ea"/>
                <a:cs typeface="+mn-cs"/>
              </a:defRPr>
            </a:lvl1pPr>
          </a:lstStyle>
          <a:p>
            <a:pPr algn="l"/>
            <a:r>
              <a:rPr lang="nl-NL"/>
              <a:t>M. Minkman, lezing Ter Weel, nov 2023</a:t>
            </a:r>
          </a:p>
        </p:txBody>
      </p:sp>
      <p:sp>
        <p:nvSpPr>
          <p:cNvPr id="6" name="Slide Number Placeholder 5"/>
          <p:cNvSpPr>
            <a:spLocks noGrp="1" noSelect="1"/>
          </p:cNvSpPr>
          <p:nvPr>
            <p:ph type="sldNum" sz="quarter" idx="4"/>
          </p:nvPr>
        </p:nvSpPr>
        <p:spPr bwMode="gray">
          <a:xfrm>
            <a:off x="11107751" y="6492017"/>
            <a:ext cx="388800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18" name="Group 6"/>
          <p:cNvGrpSpPr>
            <a:grpSpLocks noSelect="1" noChangeAspect="1"/>
          </p:cNvGrpSpPr>
          <p:nvPr userDrawn="1"/>
        </p:nvGrpSpPr>
        <p:grpSpPr bwMode="gray">
          <a:xfrm>
            <a:off x="448670" y="6377860"/>
            <a:ext cx="653723" cy="360014"/>
            <a:chOff x="7704138" y="431800"/>
            <a:chExt cx="1127125" cy="620713"/>
          </a:xfrm>
        </p:grpSpPr>
        <p:sp>
          <p:nvSpPr>
            <p:cNvPr id="14" name="Freeform 11"/>
            <p:cNvSpPr>
              <a:spLocks noSelect="1"/>
            </p:cNvSpPr>
            <p:nvPr userDrawn="1"/>
          </p:nvSpPr>
          <p:spPr bwMode="gray">
            <a:xfrm>
              <a:off x="8224838" y="442913"/>
              <a:ext cx="606425" cy="334963"/>
            </a:xfrm>
            <a:custGeom>
              <a:avLst/>
              <a:gdLst>
                <a:gd name="T0" fmla="*/ 2470 w 2719"/>
                <a:gd name="T1" fmla="*/ 329 h 1502"/>
                <a:gd name="T2" fmla="*/ 2344 w 2719"/>
                <a:gd name="T3" fmla="*/ 248 h 1502"/>
                <a:gd name="T4" fmla="*/ 1985 w 2719"/>
                <a:gd name="T5" fmla="*/ 2 h 1502"/>
                <a:gd name="T6" fmla="*/ 1689 w 2719"/>
                <a:gd name="T7" fmla="*/ 266 h 1502"/>
                <a:gd name="T8" fmla="*/ 1549 w 2719"/>
                <a:gd name="T9" fmla="*/ 386 h 1502"/>
                <a:gd name="T10" fmla="*/ 1462 w 2719"/>
                <a:gd name="T11" fmla="*/ 479 h 1502"/>
                <a:gd name="T12" fmla="*/ 1420 w 2719"/>
                <a:gd name="T13" fmla="*/ 508 h 1502"/>
                <a:gd name="T14" fmla="*/ 1027 w 2719"/>
                <a:gd name="T15" fmla="*/ 968 h 1502"/>
                <a:gd name="T16" fmla="*/ 987 w 2719"/>
                <a:gd name="T17" fmla="*/ 1006 h 1502"/>
                <a:gd name="T18" fmla="*/ 979 w 2719"/>
                <a:gd name="T19" fmla="*/ 1008 h 1502"/>
                <a:gd name="T20" fmla="*/ 937 w 2719"/>
                <a:gd name="T21" fmla="*/ 1022 h 1502"/>
                <a:gd name="T22" fmla="*/ 824 w 2719"/>
                <a:gd name="T23" fmla="*/ 1080 h 1502"/>
                <a:gd name="T24" fmla="*/ 815 w 2719"/>
                <a:gd name="T25" fmla="*/ 1084 h 1502"/>
                <a:gd name="T26" fmla="*/ 642 w 2719"/>
                <a:gd name="T27" fmla="*/ 1147 h 1502"/>
                <a:gd name="T28" fmla="*/ 292 w 2719"/>
                <a:gd name="T29" fmla="*/ 1225 h 1502"/>
                <a:gd name="T30" fmla="*/ 236 w 2719"/>
                <a:gd name="T31" fmla="*/ 1222 h 1502"/>
                <a:gd name="T32" fmla="*/ 198 w 2719"/>
                <a:gd name="T33" fmla="*/ 1222 h 1502"/>
                <a:gd name="T34" fmla="*/ 26 w 2719"/>
                <a:gd name="T35" fmla="*/ 1291 h 1502"/>
                <a:gd name="T36" fmla="*/ 58 w 2719"/>
                <a:gd name="T37" fmla="*/ 1315 h 1502"/>
                <a:gd name="T38" fmla="*/ 78 w 2719"/>
                <a:gd name="T39" fmla="*/ 1320 h 1502"/>
                <a:gd name="T40" fmla="*/ 188 w 2719"/>
                <a:gd name="T41" fmla="*/ 1322 h 1502"/>
                <a:gd name="T42" fmla="*/ 475 w 2719"/>
                <a:gd name="T43" fmla="*/ 1327 h 1502"/>
                <a:gd name="T44" fmla="*/ 579 w 2719"/>
                <a:gd name="T45" fmla="*/ 1329 h 1502"/>
                <a:gd name="T46" fmla="*/ 944 w 2719"/>
                <a:gd name="T47" fmla="*/ 1242 h 1502"/>
                <a:gd name="T48" fmla="*/ 919 w 2719"/>
                <a:gd name="T49" fmla="*/ 1350 h 1502"/>
                <a:gd name="T50" fmla="*/ 969 w 2719"/>
                <a:gd name="T51" fmla="*/ 1397 h 1502"/>
                <a:gd name="T52" fmla="*/ 981 w 2719"/>
                <a:gd name="T53" fmla="*/ 1408 h 1502"/>
                <a:gd name="T54" fmla="*/ 1068 w 2719"/>
                <a:gd name="T55" fmla="*/ 1502 h 1502"/>
                <a:gd name="T56" fmla="*/ 1086 w 2719"/>
                <a:gd name="T57" fmla="*/ 1501 h 1502"/>
                <a:gd name="T58" fmla="*/ 1113 w 2719"/>
                <a:gd name="T59" fmla="*/ 1501 h 1502"/>
                <a:gd name="T60" fmla="*/ 1277 w 2719"/>
                <a:gd name="T61" fmla="*/ 1271 h 1502"/>
                <a:gd name="T62" fmla="*/ 1222 w 2719"/>
                <a:gd name="T63" fmla="*/ 1194 h 1502"/>
                <a:gd name="T64" fmla="*/ 1228 w 2719"/>
                <a:gd name="T65" fmla="*/ 1159 h 1502"/>
                <a:gd name="T66" fmla="*/ 1352 w 2719"/>
                <a:gd name="T67" fmla="*/ 1070 h 1502"/>
                <a:gd name="T68" fmla="*/ 1528 w 2719"/>
                <a:gd name="T69" fmla="*/ 808 h 1502"/>
                <a:gd name="T70" fmla="*/ 1802 w 2719"/>
                <a:gd name="T71" fmla="*/ 612 h 1502"/>
                <a:gd name="T72" fmla="*/ 1862 w 2719"/>
                <a:gd name="T73" fmla="*/ 489 h 1502"/>
                <a:gd name="T74" fmla="*/ 1961 w 2719"/>
                <a:gd name="T75" fmla="*/ 288 h 1502"/>
                <a:gd name="T76" fmla="*/ 2012 w 2719"/>
                <a:gd name="T77" fmla="*/ 244 h 1502"/>
                <a:gd name="T78" fmla="*/ 2013 w 2719"/>
                <a:gd name="T79" fmla="*/ 244 h 1502"/>
                <a:gd name="T80" fmla="*/ 2216 w 2719"/>
                <a:gd name="T81" fmla="*/ 352 h 1502"/>
                <a:gd name="T82" fmla="*/ 2361 w 2719"/>
                <a:gd name="T83" fmla="*/ 404 h 1502"/>
                <a:gd name="T84" fmla="*/ 2383 w 2719"/>
                <a:gd name="T85" fmla="*/ 426 h 1502"/>
                <a:gd name="T86" fmla="*/ 2469 w 2719"/>
                <a:gd name="T87" fmla="*/ 494 h 1502"/>
                <a:gd name="T88" fmla="*/ 2488 w 2719"/>
                <a:gd name="T89" fmla="*/ 491 h 1502"/>
                <a:gd name="T90" fmla="*/ 2504 w 2719"/>
                <a:gd name="T91" fmla="*/ 486 h 1502"/>
                <a:gd name="T92" fmla="*/ 2510 w 2719"/>
                <a:gd name="T93" fmla="*/ 483 h 1502"/>
                <a:gd name="T94" fmla="*/ 2643 w 2719"/>
                <a:gd name="T95" fmla="*/ 496 h 1502"/>
                <a:gd name="T96" fmla="*/ 2662 w 2719"/>
                <a:gd name="T97" fmla="*/ 504 h 1502"/>
                <a:gd name="T98" fmla="*/ 2712 w 2719"/>
                <a:gd name="T99" fmla="*/ 452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719" h="1502">
                  <a:moveTo>
                    <a:pt x="2712" y="452"/>
                  </a:moveTo>
                  <a:cubicBezTo>
                    <a:pt x="2701" y="431"/>
                    <a:pt x="2676" y="409"/>
                    <a:pt x="2470" y="329"/>
                  </a:cubicBezTo>
                  <a:cubicBezTo>
                    <a:pt x="2461" y="325"/>
                    <a:pt x="2454" y="322"/>
                    <a:pt x="2449" y="320"/>
                  </a:cubicBezTo>
                  <a:cubicBezTo>
                    <a:pt x="2437" y="316"/>
                    <a:pt x="2386" y="280"/>
                    <a:pt x="2344" y="248"/>
                  </a:cubicBezTo>
                  <a:cubicBezTo>
                    <a:pt x="2338" y="243"/>
                    <a:pt x="2287" y="196"/>
                    <a:pt x="2170" y="97"/>
                  </a:cubicBezTo>
                  <a:cubicBezTo>
                    <a:pt x="2088" y="27"/>
                    <a:pt x="2035" y="0"/>
                    <a:pt x="1985" y="2"/>
                  </a:cubicBezTo>
                  <a:cubicBezTo>
                    <a:pt x="1963" y="3"/>
                    <a:pt x="1944" y="9"/>
                    <a:pt x="1924" y="15"/>
                  </a:cubicBezTo>
                  <a:cubicBezTo>
                    <a:pt x="1851" y="39"/>
                    <a:pt x="1717" y="219"/>
                    <a:pt x="1689" y="266"/>
                  </a:cubicBezTo>
                  <a:cubicBezTo>
                    <a:pt x="1665" y="308"/>
                    <a:pt x="1621" y="334"/>
                    <a:pt x="1586" y="354"/>
                  </a:cubicBezTo>
                  <a:cubicBezTo>
                    <a:pt x="1570" y="364"/>
                    <a:pt x="1561" y="377"/>
                    <a:pt x="1549" y="386"/>
                  </a:cubicBezTo>
                  <a:cubicBezTo>
                    <a:pt x="1530" y="402"/>
                    <a:pt x="1511" y="425"/>
                    <a:pt x="1494" y="445"/>
                  </a:cubicBezTo>
                  <a:cubicBezTo>
                    <a:pt x="1482" y="459"/>
                    <a:pt x="1469" y="474"/>
                    <a:pt x="1462" y="479"/>
                  </a:cubicBezTo>
                  <a:cubicBezTo>
                    <a:pt x="1453" y="486"/>
                    <a:pt x="1444" y="492"/>
                    <a:pt x="1422" y="507"/>
                  </a:cubicBezTo>
                  <a:cubicBezTo>
                    <a:pt x="1420" y="508"/>
                    <a:pt x="1420" y="508"/>
                    <a:pt x="1420" y="508"/>
                  </a:cubicBezTo>
                  <a:cubicBezTo>
                    <a:pt x="1395" y="525"/>
                    <a:pt x="1349" y="556"/>
                    <a:pt x="1260" y="617"/>
                  </a:cubicBezTo>
                  <a:cubicBezTo>
                    <a:pt x="1090" y="734"/>
                    <a:pt x="1027" y="966"/>
                    <a:pt x="1027" y="968"/>
                  </a:cubicBezTo>
                  <a:cubicBezTo>
                    <a:pt x="1025" y="973"/>
                    <a:pt x="1008" y="996"/>
                    <a:pt x="988" y="1005"/>
                  </a:cubicBezTo>
                  <a:cubicBezTo>
                    <a:pt x="987" y="1006"/>
                    <a:pt x="987" y="1006"/>
                    <a:pt x="987" y="1006"/>
                  </a:cubicBezTo>
                  <a:cubicBezTo>
                    <a:pt x="984" y="1007"/>
                    <a:pt x="984" y="1007"/>
                    <a:pt x="984" y="1007"/>
                  </a:cubicBezTo>
                  <a:cubicBezTo>
                    <a:pt x="979" y="1008"/>
                    <a:pt x="979" y="1008"/>
                    <a:pt x="979" y="1008"/>
                  </a:cubicBezTo>
                  <a:cubicBezTo>
                    <a:pt x="976" y="1009"/>
                    <a:pt x="976" y="1009"/>
                    <a:pt x="976" y="1009"/>
                  </a:cubicBezTo>
                  <a:cubicBezTo>
                    <a:pt x="960" y="1013"/>
                    <a:pt x="940" y="1021"/>
                    <a:pt x="937" y="1022"/>
                  </a:cubicBezTo>
                  <a:cubicBezTo>
                    <a:pt x="916" y="1032"/>
                    <a:pt x="874" y="1052"/>
                    <a:pt x="830" y="1075"/>
                  </a:cubicBezTo>
                  <a:cubicBezTo>
                    <a:pt x="824" y="1080"/>
                    <a:pt x="824" y="1080"/>
                    <a:pt x="824" y="1080"/>
                  </a:cubicBezTo>
                  <a:cubicBezTo>
                    <a:pt x="818" y="1082"/>
                    <a:pt x="818" y="1082"/>
                    <a:pt x="818" y="1082"/>
                  </a:cubicBezTo>
                  <a:cubicBezTo>
                    <a:pt x="815" y="1084"/>
                    <a:pt x="815" y="1084"/>
                    <a:pt x="815" y="1084"/>
                  </a:cubicBezTo>
                  <a:cubicBezTo>
                    <a:pt x="797" y="1094"/>
                    <a:pt x="734" y="1129"/>
                    <a:pt x="688" y="1138"/>
                  </a:cubicBezTo>
                  <a:cubicBezTo>
                    <a:pt x="672" y="1141"/>
                    <a:pt x="657" y="1144"/>
                    <a:pt x="642" y="1147"/>
                  </a:cubicBezTo>
                  <a:cubicBezTo>
                    <a:pt x="595" y="1155"/>
                    <a:pt x="547" y="1163"/>
                    <a:pt x="498" y="1182"/>
                  </a:cubicBezTo>
                  <a:cubicBezTo>
                    <a:pt x="448" y="1201"/>
                    <a:pt x="361" y="1222"/>
                    <a:pt x="292" y="1225"/>
                  </a:cubicBezTo>
                  <a:cubicBezTo>
                    <a:pt x="281" y="1225"/>
                    <a:pt x="271" y="1225"/>
                    <a:pt x="262" y="1225"/>
                  </a:cubicBezTo>
                  <a:cubicBezTo>
                    <a:pt x="253" y="1224"/>
                    <a:pt x="244" y="1223"/>
                    <a:pt x="236" y="1222"/>
                  </a:cubicBezTo>
                  <a:cubicBezTo>
                    <a:pt x="233" y="1222"/>
                    <a:pt x="233" y="1222"/>
                    <a:pt x="233" y="1222"/>
                  </a:cubicBezTo>
                  <a:cubicBezTo>
                    <a:pt x="231" y="1222"/>
                    <a:pt x="218" y="1221"/>
                    <a:pt x="198" y="1222"/>
                  </a:cubicBezTo>
                  <a:cubicBezTo>
                    <a:pt x="158" y="1223"/>
                    <a:pt x="104" y="1230"/>
                    <a:pt x="65" y="1252"/>
                  </a:cubicBezTo>
                  <a:cubicBezTo>
                    <a:pt x="24" y="1259"/>
                    <a:pt x="0" y="1271"/>
                    <a:pt x="26" y="1291"/>
                  </a:cubicBezTo>
                  <a:cubicBezTo>
                    <a:pt x="23" y="1294"/>
                    <a:pt x="53" y="1315"/>
                    <a:pt x="57" y="1315"/>
                  </a:cubicBezTo>
                  <a:cubicBezTo>
                    <a:pt x="58" y="1315"/>
                    <a:pt x="58" y="1315"/>
                    <a:pt x="58" y="1315"/>
                  </a:cubicBezTo>
                  <a:cubicBezTo>
                    <a:pt x="61" y="1316"/>
                    <a:pt x="61" y="1316"/>
                    <a:pt x="61" y="1316"/>
                  </a:cubicBezTo>
                  <a:cubicBezTo>
                    <a:pt x="65" y="1317"/>
                    <a:pt x="71" y="1320"/>
                    <a:pt x="78" y="1320"/>
                  </a:cubicBezTo>
                  <a:cubicBezTo>
                    <a:pt x="83" y="1319"/>
                    <a:pt x="83" y="1319"/>
                    <a:pt x="83" y="1319"/>
                  </a:cubicBezTo>
                  <a:cubicBezTo>
                    <a:pt x="138" y="1335"/>
                    <a:pt x="188" y="1322"/>
                    <a:pt x="188" y="1322"/>
                  </a:cubicBezTo>
                  <a:cubicBezTo>
                    <a:pt x="223" y="1316"/>
                    <a:pt x="281" y="1310"/>
                    <a:pt x="353" y="1314"/>
                  </a:cubicBezTo>
                  <a:cubicBezTo>
                    <a:pt x="402" y="1317"/>
                    <a:pt x="441" y="1322"/>
                    <a:pt x="475" y="1327"/>
                  </a:cubicBezTo>
                  <a:cubicBezTo>
                    <a:pt x="475" y="1327"/>
                    <a:pt x="502" y="1330"/>
                    <a:pt x="528" y="1330"/>
                  </a:cubicBezTo>
                  <a:cubicBezTo>
                    <a:pt x="546" y="1330"/>
                    <a:pt x="563" y="1330"/>
                    <a:pt x="579" y="1329"/>
                  </a:cubicBezTo>
                  <a:cubicBezTo>
                    <a:pt x="633" y="1327"/>
                    <a:pt x="675" y="1323"/>
                    <a:pt x="703" y="1317"/>
                  </a:cubicBezTo>
                  <a:cubicBezTo>
                    <a:pt x="763" y="1304"/>
                    <a:pt x="875" y="1269"/>
                    <a:pt x="944" y="1242"/>
                  </a:cubicBezTo>
                  <a:cubicBezTo>
                    <a:pt x="933" y="1267"/>
                    <a:pt x="938" y="1298"/>
                    <a:pt x="943" y="1316"/>
                  </a:cubicBezTo>
                  <a:cubicBezTo>
                    <a:pt x="937" y="1322"/>
                    <a:pt x="920" y="1340"/>
                    <a:pt x="919" y="1350"/>
                  </a:cubicBezTo>
                  <a:cubicBezTo>
                    <a:pt x="918" y="1361"/>
                    <a:pt x="952" y="1386"/>
                    <a:pt x="969" y="1397"/>
                  </a:cubicBezTo>
                  <a:cubicBezTo>
                    <a:pt x="969" y="1397"/>
                    <a:pt x="969" y="1397"/>
                    <a:pt x="969" y="1397"/>
                  </a:cubicBezTo>
                  <a:cubicBezTo>
                    <a:pt x="973" y="1400"/>
                    <a:pt x="973" y="1400"/>
                    <a:pt x="973" y="1400"/>
                  </a:cubicBezTo>
                  <a:cubicBezTo>
                    <a:pt x="981" y="1408"/>
                    <a:pt x="981" y="1408"/>
                    <a:pt x="981" y="1408"/>
                  </a:cubicBezTo>
                  <a:cubicBezTo>
                    <a:pt x="985" y="1420"/>
                    <a:pt x="985" y="1420"/>
                    <a:pt x="985" y="1420"/>
                  </a:cubicBezTo>
                  <a:cubicBezTo>
                    <a:pt x="992" y="1446"/>
                    <a:pt x="1009" y="1502"/>
                    <a:pt x="1068" y="1502"/>
                  </a:cubicBezTo>
                  <a:cubicBezTo>
                    <a:pt x="1072" y="1501"/>
                    <a:pt x="1072" y="1501"/>
                    <a:pt x="1072" y="1501"/>
                  </a:cubicBezTo>
                  <a:cubicBezTo>
                    <a:pt x="1076" y="1501"/>
                    <a:pt x="1081" y="1501"/>
                    <a:pt x="1086" y="1501"/>
                  </a:cubicBezTo>
                  <a:cubicBezTo>
                    <a:pt x="1091" y="1501"/>
                    <a:pt x="1091" y="1501"/>
                    <a:pt x="1091" y="1501"/>
                  </a:cubicBezTo>
                  <a:cubicBezTo>
                    <a:pt x="1098" y="1501"/>
                    <a:pt x="1105" y="1501"/>
                    <a:pt x="1113" y="1501"/>
                  </a:cubicBezTo>
                  <a:cubicBezTo>
                    <a:pt x="1148" y="1500"/>
                    <a:pt x="1200" y="1492"/>
                    <a:pt x="1239" y="1439"/>
                  </a:cubicBezTo>
                  <a:cubicBezTo>
                    <a:pt x="1291" y="1372"/>
                    <a:pt x="1302" y="1322"/>
                    <a:pt x="1277" y="1271"/>
                  </a:cubicBezTo>
                  <a:cubicBezTo>
                    <a:pt x="1272" y="1259"/>
                    <a:pt x="1269" y="1251"/>
                    <a:pt x="1266" y="1243"/>
                  </a:cubicBezTo>
                  <a:cubicBezTo>
                    <a:pt x="1259" y="1224"/>
                    <a:pt x="1252" y="1204"/>
                    <a:pt x="1222" y="1194"/>
                  </a:cubicBezTo>
                  <a:cubicBezTo>
                    <a:pt x="1217" y="1193"/>
                    <a:pt x="1212" y="1191"/>
                    <a:pt x="1208" y="1188"/>
                  </a:cubicBezTo>
                  <a:cubicBezTo>
                    <a:pt x="1213" y="1180"/>
                    <a:pt x="1220" y="1169"/>
                    <a:pt x="1228" y="1159"/>
                  </a:cubicBezTo>
                  <a:cubicBezTo>
                    <a:pt x="1235" y="1151"/>
                    <a:pt x="1244" y="1146"/>
                    <a:pt x="1259" y="1137"/>
                  </a:cubicBezTo>
                  <a:cubicBezTo>
                    <a:pt x="1281" y="1125"/>
                    <a:pt x="1311" y="1108"/>
                    <a:pt x="1352" y="1070"/>
                  </a:cubicBezTo>
                  <a:cubicBezTo>
                    <a:pt x="1422" y="1006"/>
                    <a:pt x="1516" y="832"/>
                    <a:pt x="1526" y="812"/>
                  </a:cubicBezTo>
                  <a:cubicBezTo>
                    <a:pt x="1528" y="808"/>
                    <a:pt x="1528" y="808"/>
                    <a:pt x="1528" y="808"/>
                  </a:cubicBezTo>
                  <a:cubicBezTo>
                    <a:pt x="1529" y="805"/>
                    <a:pt x="1553" y="732"/>
                    <a:pt x="1632" y="718"/>
                  </a:cubicBezTo>
                  <a:cubicBezTo>
                    <a:pt x="1742" y="699"/>
                    <a:pt x="1783" y="641"/>
                    <a:pt x="1802" y="612"/>
                  </a:cubicBezTo>
                  <a:cubicBezTo>
                    <a:pt x="1815" y="594"/>
                    <a:pt x="1829" y="562"/>
                    <a:pt x="1841" y="533"/>
                  </a:cubicBezTo>
                  <a:cubicBezTo>
                    <a:pt x="1848" y="518"/>
                    <a:pt x="1858" y="495"/>
                    <a:pt x="1862" y="489"/>
                  </a:cubicBezTo>
                  <a:cubicBezTo>
                    <a:pt x="1867" y="482"/>
                    <a:pt x="1874" y="468"/>
                    <a:pt x="1890" y="437"/>
                  </a:cubicBezTo>
                  <a:cubicBezTo>
                    <a:pt x="1915" y="390"/>
                    <a:pt x="1933" y="326"/>
                    <a:pt x="1961" y="288"/>
                  </a:cubicBezTo>
                  <a:cubicBezTo>
                    <a:pt x="1968" y="277"/>
                    <a:pt x="1978" y="263"/>
                    <a:pt x="1987" y="251"/>
                  </a:cubicBezTo>
                  <a:cubicBezTo>
                    <a:pt x="1999" y="233"/>
                    <a:pt x="2009" y="241"/>
                    <a:pt x="2012" y="244"/>
                  </a:cubicBezTo>
                  <a:cubicBezTo>
                    <a:pt x="2012" y="244"/>
                    <a:pt x="2012" y="244"/>
                    <a:pt x="2012" y="244"/>
                  </a:cubicBezTo>
                  <a:cubicBezTo>
                    <a:pt x="2013" y="244"/>
                    <a:pt x="2013" y="244"/>
                    <a:pt x="2013" y="244"/>
                  </a:cubicBezTo>
                  <a:cubicBezTo>
                    <a:pt x="2034" y="266"/>
                    <a:pt x="2073" y="296"/>
                    <a:pt x="2157" y="336"/>
                  </a:cubicBezTo>
                  <a:cubicBezTo>
                    <a:pt x="2176" y="344"/>
                    <a:pt x="2196" y="349"/>
                    <a:pt x="2216" y="352"/>
                  </a:cubicBezTo>
                  <a:cubicBezTo>
                    <a:pt x="2311" y="363"/>
                    <a:pt x="2343" y="387"/>
                    <a:pt x="2355" y="399"/>
                  </a:cubicBezTo>
                  <a:cubicBezTo>
                    <a:pt x="2361" y="404"/>
                    <a:pt x="2361" y="404"/>
                    <a:pt x="2361" y="404"/>
                  </a:cubicBezTo>
                  <a:cubicBezTo>
                    <a:pt x="2368" y="409"/>
                    <a:pt x="2368" y="409"/>
                    <a:pt x="2368" y="409"/>
                  </a:cubicBezTo>
                  <a:cubicBezTo>
                    <a:pt x="2371" y="412"/>
                    <a:pt x="2378" y="420"/>
                    <a:pt x="2383" y="426"/>
                  </a:cubicBezTo>
                  <a:cubicBezTo>
                    <a:pt x="2400" y="448"/>
                    <a:pt x="2417" y="484"/>
                    <a:pt x="2446" y="491"/>
                  </a:cubicBezTo>
                  <a:cubicBezTo>
                    <a:pt x="2453" y="493"/>
                    <a:pt x="2461" y="494"/>
                    <a:pt x="2469" y="494"/>
                  </a:cubicBezTo>
                  <a:cubicBezTo>
                    <a:pt x="2475" y="493"/>
                    <a:pt x="2482" y="492"/>
                    <a:pt x="2488" y="491"/>
                  </a:cubicBezTo>
                  <a:cubicBezTo>
                    <a:pt x="2488" y="491"/>
                    <a:pt x="2488" y="491"/>
                    <a:pt x="2488" y="491"/>
                  </a:cubicBezTo>
                  <a:cubicBezTo>
                    <a:pt x="2493" y="489"/>
                    <a:pt x="2498" y="488"/>
                    <a:pt x="2503" y="486"/>
                  </a:cubicBezTo>
                  <a:cubicBezTo>
                    <a:pt x="2504" y="486"/>
                    <a:pt x="2504" y="486"/>
                    <a:pt x="2504" y="486"/>
                  </a:cubicBezTo>
                  <a:cubicBezTo>
                    <a:pt x="2504" y="486"/>
                    <a:pt x="2504" y="486"/>
                    <a:pt x="2504" y="486"/>
                  </a:cubicBezTo>
                  <a:cubicBezTo>
                    <a:pt x="2510" y="483"/>
                    <a:pt x="2510" y="483"/>
                    <a:pt x="2510" y="483"/>
                  </a:cubicBezTo>
                  <a:cubicBezTo>
                    <a:pt x="2534" y="477"/>
                    <a:pt x="2578" y="472"/>
                    <a:pt x="2631" y="491"/>
                  </a:cubicBezTo>
                  <a:cubicBezTo>
                    <a:pt x="2635" y="492"/>
                    <a:pt x="2639" y="494"/>
                    <a:pt x="2643" y="496"/>
                  </a:cubicBezTo>
                  <a:cubicBezTo>
                    <a:pt x="2644" y="497"/>
                    <a:pt x="2644" y="497"/>
                    <a:pt x="2644" y="497"/>
                  </a:cubicBezTo>
                  <a:cubicBezTo>
                    <a:pt x="2650" y="499"/>
                    <a:pt x="2656" y="501"/>
                    <a:pt x="2662" y="504"/>
                  </a:cubicBezTo>
                  <a:cubicBezTo>
                    <a:pt x="2712" y="521"/>
                    <a:pt x="2718" y="485"/>
                    <a:pt x="2719" y="479"/>
                  </a:cubicBezTo>
                  <a:cubicBezTo>
                    <a:pt x="2719" y="472"/>
                    <a:pt x="2718" y="463"/>
                    <a:pt x="2712" y="452"/>
                  </a:cubicBezTo>
                </a:path>
              </a:pathLst>
            </a:custGeom>
            <a:solidFill>
              <a:srgbClr val="C4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" name="Freeform 12"/>
            <p:cNvSpPr>
              <a:spLocks noSelect="1"/>
            </p:cNvSpPr>
            <p:nvPr userDrawn="1"/>
          </p:nvSpPr>
          <p:spPr bwMode="gray">
            <a:xfrm>
              <a:off x="7848600" y="846138"/>
              <a:ext cx="795338" cy="206375"/>
            </a:xfrm>
            <a:custGeom>
              <a:avLst/>
              <a:gdLst>
                <a:gd name="T0" fmla="*/ 301 w 3568"/>
                <a:gd name="T1" fmla="*/ 921 h 929"/>
                <a:gd name="T2" fmla="*/ 144 w 3568"/>
                <a:gd name="T3" fmla="*/ 4 h 929"/>
                <a:gd name="T4" fmla="*/ 567 w 3568"/>
                <a:gd name="T5" fmla="*/ 4 h 929"/>
                <a:gd name="T6" fmla="*/ 410 w 3568"/>
                <a:gd name="T7" fmla="*/ 921 h 929"/>
                <a:gd name="T8" fmla="*/ 992 w 3568"/>
                <a:gd name="T9" fmla="*/ 139 h 929"/>
                <a:gd name="T10" fmla="*/ 853 w 3568"/>
                <a:gd name="T11" fmla="*/ 0 h 929"/>
                <a:gd name="T12" fmla="*/ 857 w 3568"/>
                <a:gd name="T13" fmla="*/ 921 h 929"/>
                <a:gd name="T14" fmla="*/ 988 w 3568"/>
                <a:gd name="T15" fmla="*/ 268 h 929"/>
                <a:gd name="T16" fmla="*/ 857 w 3568"/>
                <a:gd name="T17" fmla="*/ 921 h 929"/>
                <a:gd name="T18" fmla="*/ 1485 w 3568"/>
                <a:gd name="T19" fmla="*/ 809 h 929"/>
                <a:gd name="T20" fmla="*/ 1356 w 3568"/>
                <a:gd name="T21" fmla="*/ 733 h 929"/>
                <a:gd name="T22" fmla="*/ 1225 w 3568"/>
                <a:gd name="T23" fmla="*/ 4 h 929"/>
                <a:gd name="T24" fmla="*/ 1404 w 3568"/>
                <a:gd name="T25" fmla="*/ 921 h 929"/>
                <a:gd name="T26" fmla="*/ 2142 w 3568"/>
                <a:gd name="T27" fmla="*/ 921 h 929"/>
                <a:gd name="T28" fmla="*/ 1873 w 3568"/>
                <a:gd name="T29" fmla="*/ 260 h 929"/>
                <a:gd name="T30" fmla="*/ 1725 w 3568"/>
                <a:gd name="T31" fmla="*/ 436 h 929"/>
                <a:gd name="T32" fmla="*/ 2011 w 3568"/>
                <a:gd name="T33" fmla="*/ 494 h 929"/>
                <a:gd name="T34" fmla="*/ 1839 w 3568"/>
                <a:gd name="T35" fmla="*/ 541 h 929"/>
                <a:gd name="T36" fmla="*/ 1664 w 3568"/>
                <a:gd name="T37" fmla="*/ 869 h 929"/>
                <a:gd name="T38" fmla="*/ 2013 w 3568"/>
                <a:gd name="T39" fmla="*/ 862 h 929"/>
                <a:gd name="T40" fmla="*/ 2142 w 3568"/>
                <a:gd name="T41" fmla="*/ 921 h 929"/>
                <a:gd name="T42" fmla="*/ 1982 w 3568"/>
                <a:gd name="T43" fmla="*/ 782 h 929"/>
                <a:gd name="T44" fmla="*/ 1740 w 3568"/>
                <a:gd name="T45" fmla="*/ 726 h 929"/>
                <a:gd name="T46" fmla="*/ 2011 w 3568"/>
                <a:gd name="T47" fmla="*/ 632 h 929"/>
                <a:gd name="T48" fmla="*/ 2879 w 3568"/>
                <a:gd name="T49" fmla="*/ 921 h 929"/>
                <a:gd name="T50" fmla="*/ 2813 w 3568"/>
                <a:gd name="T51" fmla="*/ 319 h 929"/>
                <a:gd name="T52" fmla="*/ 2478 w 3568"/>
                <a:gd name="T53" fmla="*/ 333 h 929"/>
                <a:gd name="T54" fmla="*/ 2350 w 3568"/>
                <a:gd name="T55" fmla="*/ 268 h 929"/>
                <a:gd name="T56" fmla="*/ 2481 w 3568"/>
                <a:gd name="T57" fmla="*/ 921 h 929"/>
                <a:gd name="T58" fmla="*/ 2616 w 3568"/>
                <a:gd name="T59" fmla="*/ 377 h 929"/>
                <a:gd name="T60" fmla="*/ 2748 w 3568"/>
                <a:gd name="T61" fmla="*/ 921 h 929"/>
                <a:gd name="T62" fmla="*/ 3296 w 3568"/>
                <a:gd name="T63" fmla="*/ 929 h 929"/>
                <a:gd name="T64" fmla="*/ 3362 w 3568"/>
                <a:gd name="T65" fmla="*/ 536 h 929"/>
                <a:gd name="T66" fmla="*/ 3180 w 3568"/>
                <a:gd name="T67" fmla="*/ 453 h 929"/>
                <a:gd name="T68" fmla="*/ 3460 w 3568"/>
                <a:gd name="T69" fmla="*/ 417 h 929"/>
                <a:gd name="T70" fmla="*/ 3300 w 3568"/>
                <a:gd name="T71" fmla="*/ 260 h 929"/>
                <a:gd name="T72" fmla="*/ 3247 w 3568"/>
                <a:gd name="T73" fmla="*/ 640 h 929"/>
                <a:gd name="T74" fmla="*/ 3439 w 3568"/>
                <a:gd name="T75" fmla="*/ 726 h 929"/>
                <a:gd name="T76" fmla="*/ 3108 w 3568"/>
                <a:gd name="T77" fmla="*/ 748 h 929"/>
                <a:gd name="T78" fmla="*/ 3296 w 3568"/>
                <a:gd name="T79" fmla="*/ 929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568" h="929">
                  <a:moveTo>
                    <a:pt x="410" y="921"/>
                  </a:moveTo>
                  <a:cubicBezTo>
                    <a:pt x="301" y="921"/>
                    <a:pt x="301" y="921"/>
                    <a:pt x="301" y="9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44" y="4"/>
                    <a:pt x="144" y="4"/>
                    <a:pt x="144" y="4"/>
                  </a:cubicBezTo>
                  <a:cubicBezTo>
                    <a:pt x="355" y="671"/>
                    <a:pt x="355" y="671"/>
                    <a:pt x="355" y="671"/>
                  </a:cubicBezTo>
                  <a:cubicBezTo>
                    <a:pt x="567" y="4"/>
                    <a:pt x="567" y="4"/>
                    <a:pt x="567" y="4"/>
                  </a:cubicBezTo>
                  <a:cubicBezTo>
                    <a:pt x="714" y="4"/>
                    <a:pt x="714" y="4"/>
                    <a:pt x="714" y="4"/>
                  </a:cubicBezTo>
                  <a:lnTo>
                    <a:pt x="410" y="921"/>
                  </a:lnTo>
                  <a:close/>
                  <a:moveTo>
                    <a:pt x="853" y="139"/>
                  </a:moveTo>
                  <a:cubicBezTo>
                    <a:pt x="992" y="139"/>
                    <a:pt x="992" y="139"/>
                    <a:pt x="992" y="139"/>
                  </a:cubicBezTo>
                  <a:cubicBezTo>
                    <a:pt x="992" y="0"/>
                    <a:pt x="992" y="0"/>
                    <a:pt x="992" y="0"/>
                  </a:cubicBezTo>
                  <a:cubicBezTo>
                    <a:pt x="853" y="0"/>
                    <a:pt x="853" y="0"/>
                    <a:pt x="853" y="0"/>
                  </a:cubicBezTo>
                  <a:lnTo>
                    <a:pt x="853" y="139"/>
                  </a:lnTo>
                  <a:close/>
                  <a:moveTo>
                    <a:pt x="857" y="921"/>
                  </a:moveTo>
                  <a:cubicBezTo>
                    <a:pt x="988" y="921"/>
                    <a:pt x="988" y="921"/>
                    <a:pt x="988" y="921"/>
                  </a:cubicBezTo>
                  <a:cubicBezTo>
                    <a:pt x="988" y="268"/>
                    <a:pt x="988" y="268"/>
                    <a:pt x="988" y="268"/>
                  </a:cubicBezTo>
                  <a:cubicBezTo>
                    <a:pt x="857" y="268"/>
                    <a:pt x="857" y="268"/>
                    <a:pt x="857" y="268"/>
                  </a:cubicBezTo>
                  <a:lnTo>
                    <a:pt x="857" y="921"/>
                  </a:lnTo>
                  <a:close/>
                  <a:moveTo>
                    <a:pt x="1485" y="921"/>
                  </a:moveTo>
                  <a:cubicBezTo>
                    <a:pt x="1485" y="809"/>
                    <a:pt x="1485" y="809"/>
                    <a:pt x="1485" y="809"/>
                  </a:cubicBezTo>
                  <a:cubicBezTo>
                    <a:pt x="1427" y="809"/>
                    <a:pt x="1427" y="809"/>
                    <a:pt x="1427" y="809"/>
                  </a:cubicBezTo>
                  <a:cubicBezTo>
                    <a:pt x="1374" y="809"/>
                    <a:pt x="1356" y="783"/>
                    <a:pt x="1356" y="733"/>
                  </a:cubicBezTo>
                  <a:cubicBezTo>
                    <a:pt x="1356" y="4"/>
                    <a:pt x="1356" y="4"/>
                    <a:pt x="1356" y="4"/>
                  </a:cubicBezTo>
                  <a:cubicBezTo>
                    <a:pt x="1225" y="4"/>
                    <a:pt x="1225" y="4"/>
                    <a:pt x="1225" y="4"/>
                  </a:cubicBezTo>
                  <a:cubicBezTo>
                    <a:pt x="1225" y="741"/>
                    <a:pt x="1225" y="741"/>
                    <a:pt x="1225" y="741"/>
                  </a:cubicBezTo>
                  <a:cubicBezTo>
                    <a:pt x="1225" y="837"/>
                    <a:pt x="1279" y="921"/>
                    <a:pt x="1404" y="921"/>
                  </a:cubicBezTo>
                  <a:lnTo>
                    <a:pt x="1485" y="921"/>
                  </a:lnTo>
                  <a:close/>
                  <a:moveTo>
                    <a:pt x="2142" y="921"/>
                  </a:moveTo>
                  <a:cubicBezTo>
                    <a:pt x="2142" y="484"/>
                    <a:pt x="2142" y="484"/>
                    <a:pt x="2142" y="484"/>
                  </a:cubicBezTo>
                  <a:cubicBezTo>
                    <a:pt x="2142" y="337"/>
                    <a:pt x="2053" y="260"/>
                    <a:pt x="1873" y="260"/>
                  </a:cubicBezTo>
                  <a:cubicBezTo>
                    <a:pt x="1763" y="260"/>
                    <a:pt x="1700" y="283"/>
                    <a:pt x="1640" y="355"/>
                  </a:cubicBezTo>
                  <a:cubicBezTo>
                    <a:pt x="1725" y="436"/>
                    <a:pt x="1725" y="436"/>
                    <a:pt x="1725" y="436"/>
                  </a:cubicBezTo>
                  <a:cubicBezTo>
                    <a:pt x="1762" y="390"/>
                    <a:pt x="1798" y="372"/>
                    <a:pt x="1868" y="372"/>
                  </a:cubicBezTo>
                  <a:cubicBezTo>
                    <a:pt x="1971" y="372"/>
                    <a:pt x="2011" y="411"/>
                    <a:pt x="2011" y="494"/>
                  </a:cubicBezTo>
                  <a:cubicBezTo>
                    <a:pt x="2011" y="541"/>
                    <a:pt x="2011" y="541"/>
                    <a:pt x="2011" y="541"/>
                  </a:cubicBezTo>
                  <a:cubicBezTo>
                    <a:pt x="1839" y="541"/>
                    <a:pt x="1839" y="541"/>
                    <a:pt x="1839" y="541"/>
                  </a:cubicBezTo>
                  <a:cubicBezTo>
                    <a:pt x="1689" y="541"/>
                    <a:pt x="1613" y="619"/>
                    <a:pt x="1613" y="729"/>
                  </a:cubicBezTo>
                  <a:cubicBezTo>
                    <a:pt x="1613" y="784"/>
                    <a:pt x="1631" y="835"/>
                    <a:pt x="1664" y="869"/>
                  </a:cubicBezTo>
                  <a:cubicBezTo>
                    <a:pt x="1704" y="909"/>
                    <a:pt x="1758" y="929"/>
                    <a:pt x="1839" y="929"/>
                  </a:cubicBezTo>
                  <a:cubicBezTo>
                    <a:pt x="1921" y="929"/>
                    <a:pt x="1966" y="909"/>
                    <a:pt x="2013" y="862"/>
                  </a:cubicBezTo>
                  <a:cubicBezTo>
                    <a:pt x="2013" y="921"/>
                    <a:pt x="2013" y="921"/>
                    <a:pt x="2013" y="921"/>
                  </a:cubicBezTo>
                  <a:lnTo>
                    <a:pt x="2142" y="921"/>
                  </a:lnTo>
                  <a:close/>
                  <a:moveTo>
                    <a:pt x="2011" y="685"/>
                  </a:moveTo>
                  <a:cubicBezTo>
                    <a:pt x="2011" y="731"/>
                    <a:pt x="2003" y="762"/>
                    <a:pt x="1982" y="782"/>
                  </a:cubicBezTo>
                  <a:cubicBezTo>
                    <a:pt x="1948" y="814"/>
                    <a:pt x="1910" y="819"/>
                    <a:pt x="1864" y="819"/>
                  </a:cubicBezTo>
                  <a:cubicBezTo>
                    <a:pt x="1778" y="819"/>
                    <a:pt x="1740" y="787"/>
                    <a:pt x="1740" y="726"/>
                  </a:cubicBezTo>
                  <a:cubicBezTo>
                    <a:pt x="1740" y="666"/>
                    <a:pt x="1780" y="632"/>
                    <a:pt x="1860" y="632"/>
                  </a:cubicBezTo>
                  <a:cubicBezTo>
                    <a:pt x="2011" y="632"/>
                    <a:pt x="2011" y="632"/>
                    <a:pt x="2011" y="632"/>
                  </a:cubicBezTo>
                  <a:lnTo>
                    <a:pt x="2011" y="685"/>
                  </a:lnTo>
                  <a:close/>
                  <a:moveTo>
                    <a:pt x="2879" y="921"/>
                  </a:moveTo>
                  <a:cubicBezTo>
                    <a:pt x="2879" y="503"/>
                    <a:pt x="2879" y="503"/>
                    <a:pt x="2879" y="503"/>
                  </a:cubicBezTo>
                  <a:cubicBezTo>
                    <a:pt x="2879" y="430"/>
                    <a:pt x="2864" y="368"/>
                    <a:pt x="2813" y="319"/>
                  </a:cubicBezTo>
                  <a:cubicBezTo>
                    <a:pt x="2775" y="282"/>
                    <a:pt x="2719" y="260"/>
                    <a:pt x="2652" y="260"/>
                  </a:cubicBezTo>
                  <a:cubicBezTo>
                    <a:pt x="2587" y="260"/>
                    <a:pt x="2523" y="284"/>
                    <a:pt x="2478" y="333"/>
                  </a:cubicBezTo>
                  <a:cubicBezTo>
                    <a:pt x="2478" y="268"/>
                    <a:pt x="2478" y="268"/>
                    <a:pt x="2478" y="268"/>
                  </a:cubicBezTo>
                  <a:cubicBezTo>
                    <a:pt x="2350" y="268"/>
                    <a:pt x="2350" y="268"/>
                    <a:pt x="2350" y="268"/>
                  </a:cubicBezTo>
                  <a:cubicBezTo>
                    <a:pt x="2350" y="921"/>
                    <a:pt x="2350" y="921"/>
                    <a:pt x="2350" y="921"/>
                  </a:cubicBezTo>
                  <a:cubicBezTo>
                    <a:pt x="2481" y="921"/>
                    <a:pt x="2481" y="921"/>
                    <a:pt x="2481" y="921"/>
                  </a:cubicBezTo>
                  <a:cubicBezTo>
                    <a:pt x="2481" y="523"/>
                    <a:pt x="2481" y="523"/>
                    <a:pt x="2481" y="523"/>
                  </a:cubicBezTo>
                  <a:cubicBezTo>
                    <a:pt x="2481" y="422"/>
                    <a:pt x="2543" y="377"/>
                    <a:pt x="2616" y="377"/>
                  </a:cubicBezTo>
                  <a:cubicBezTo>
                    <a:pt x="2690" y="377"/>
                    <a:pt x="2748" y="421"/>
                    <a:pt x="2748" y="523"/>
                  </a:cubicBezTo>
                  <a:cubicBezTo>
                    <a:pt x="2748" y="921"/>
                    <a:pt x="2748" y="921"/>
                    <a:pt x="2748" y="921"/>
                  </a:cubicBezTo>
                  <a:lnTo>
                    <a:pt x="2879" y="921"/>
                  </a:lnTo>
                  <a:close/>
                  <a:moveTo>
                    <a:pt x="3296" y="929"/>
                  </a:moveTo>
                  <a:cubicBezTo>
                    <a:pt x="3452" y="929"/>
                    <a:pt x="3568" y="858"/>
                    <a:pt x="3568" y="721"/>
                  </a:cubicBezTo>
                  <a:cubicBezTo>
                    <a:pt x="3568" y="607"/>
                    <a:pt x="3497" y="547"/>
                    <a:pt x="3362" y="536"/>
                  </a:cubicBezTo>
                  <a:cubicBezTo>
                    <a:pt x="3271" y="528"/>
                    <a:pt x="3271" y="528"/>
                    <a:pt x="3271" y="528"/>
                  </a:cubicBezTo>
                  <a:cubicBezTo>
                    <a:pt x="3206" y="521"/>
                    <a:pt x="3180" y="498"/>
                    <a:pt x="3180" y="453"/>
                  </a:cubicBezTo>
                  <a:cubicBezTo>
                    <a:pt x="3180" y="403"/>
                    <a:pt x="3219" y="369"/>
                    <a:pt x="3299" y="369"/>
                  </a:cubicBezTo>
                  <a:cubicBezTo>
                    <a:pt x="3361" y="369"/>
                    <a:pt x="3419" y="382"/>
                    <a:pt x="3460" y="417"/>
                  </a:cubicBezTo>
                  <a:cubicBezTo>
                    <a:pt x="3542" y="333"/>
                    <a:pt x="3542" y="333"/>
                    <a:pt x="3542" y="333"/>
                  </a:cubicBezTo>
                  <a:cubicBezTo>
                    <a:pt x="3482" y="281"/>
                    <a:pt x="3399" y="260"/>
                    <a:pt x="3300" y="260"/>
                  </a:cubicBezTo>
                  <a:cubicBezTo>
                    <a:pt x="3164" y="260"/>
                    <a:pt x="3054" y="331"/>
                    <a:pt x="3054" y="460"/>
                  </a:cubicBezTo>
                  <a:cubicBezTo>
                    <a:pt x="3054" y="574"/>
                    <a:pt x="3124" y="628"/>
                    <a:pt x="3247" y="640"/>
                  </a:cubicBezTo>
                  <a:cubicBezTo>
                    <a:pt x="3352" y="649"/>
                    <a:pt x="3352" y="649"/>
                    <a:pt x="3352" y="649"/>
                  </a:cubicBezTo>
                  <a:cubicBezTo>
                    <a:pt x="3415" y="655"/>
                    <a:pt x="3439" y="681"/>
                    <a:pt x="3439" y="726"/>
                  </a:cubicBezTo>
                  <a:cubicBezTo>
                    <a:pt x="3439" y="788"/>
                    <a:pt x="3378" y="817"/>
                    <a:pt x="3296" y="817"/>
                  </a:cubicBezTo>
                  <a:cubicBezTo>
                    <a:pt x="3232" y="817"/>
                    <a:pt x="3161" y="802"/>
                    <a:pt x="3108" y="748"/>
                  </a:cubicBezTo>
                  <a:cubicBezTo>
                    <a:pt x="3022" y="835"/>
                    <a:pt x="3022" y="835"/>
                    <a:pt x="3022" y="835"/>
                  </a:cubicBezTo>
                  <a:cubicBezTo>
                    <a:pt x="3099" y="911"/>
                    <a:pt x="3189" y="929"/>
                    <a:pt x="3296" y="929"/>
                  </a:cubicBezTo>
                </a:path>
              </a:pathLst>
            </a:custGeom>
            <a:solidFill>
              <a:srgbClr val="5E35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" name="Freeform 13"/>
            <p:cNvSpPr>
              <a:spLocks noSelect="1"/>
            </p:cNvSpPr>
            <p:nvPr userDrawn="1"/>
          </p:nvSpPr>
          <p:spPr bwMode="gray">
            <a:xfrm>
              <a:off x="7704138" y="431800"/>
              <a:ext cx="582613" cy="307975"/>
            </a:xfrm>
            <a:custGeom>
              <a:avLst/>
              <a:gdLst>
                <a:gd name="T0" fmla="*/ 2517 w 2619"/>
                <a:gd name="T1" fmla="*/ 1245 h 1377"/>
                <a:gd name="T2" fmla="*/ 2491 w 2619"/>
                <a:gd name="T3" fmla="*/ 1245 h 1377"/>
                <a:gd name="T4" fmla="*/ 2442 w 2619"/>
                <a:gd name="T5" fmla="*/ 1252 h 1377"/>
                <a:gd name="T6" fmla="*/ 2200 w 2619"/>
                <a:gd name="T7" fmla="*/ 1200 h 1377"/>
                <a:gd name="T8" fmla="*/ 2168 w 2619"/>
                <a:gd name="T9" fmla="*/ 1185 h 1377"/>
                <a:gd name="T10" fmla="*/ 1983 w 2619"/>
                <a:gd name="T11" fmla="*/ 1118 h 1377"/>
                <a:gd name="T12" fmla="*/ 1859 w 2619"/>
                <a:gd name="T13" fmla="*/ 1045 h 1377"/>
                <a:gd name="T14" fmla="*/ 1847 w 2619"/>
                <a:gd name="T15" fmla="*/ 1033 h 1377"/>
                <a:gd name="T16" fmla="*/ 1837 w 2619"/>
                <a:gd name="T17" fmla="*/ 1020 h 1377"/>
                <a:gd name="T18" fmla="*/ 1871 w 2619"/>
                <a:gd name="T19" fmla="*/ 1018 h 1377"/>
                <a:gd name="T20" fmla="*/ 1966 w 2619"/>
                <a:gd name="T21" fmla="*/ 945 h 1377"/>
                <a:gd name="T22" fmla="*/ 1975 w 2619"/>
                <a:gd name="T23" fmla="*/ 877 h 1377"/>
                <a:gd name="T24" fmla="*/ 1977 w 2619"/>
                <a:gd name="T25" fmla="*/ 859 h 1377"/>
                <a:gd name="T26" fmla="*/ 1985 w 2619"/>
                <a:gd name="T27" fmla="*/ 843 h 1377"/>
                <a:gd name="T28" fmla="*/ 1956 w 2619"/>
                <a:gd name="T29" fmla="*/ 722 h 1377"/>
                <a:gd name="T30" fmla="*/ 1835 w 2619"/>
                <a:gd name="T31" fmla="*/ 665 h 1377"/>
                <a:gd name="T32" fmla="*/ 1663 w 2619"/>
                <a:gd name="T33" fmla="*/ 765 h 1377"/>
                <a:gd name="T34" fmla="*/ 1652 w 2619"/>
                <a:gd name="T35" fmla="*/ 859 h 1377"/>
                <a:gd name="T36" fmla="*/ 1624 w 2619"/>
                <a:gd name="T37" fmla="*/ 881 h 1377"/>
                <a:gd name="T38" fmla="*/ 1428 w 2619"/>
                <a:gd name="T39" fmla="*/ 884 h 1377"/>
                <a:gd name="T40" fmla="*/ 1254 w 2619"/>
                <a:gd name="T41" fmla="*/ 880 h 1377"/>
                <a:gd name="T42" fmla="*/ 1169 w 2619"/>
                <a:gd name="T43" fmla="*/ 813 h 1377"/>
                <a:gd name="T44" fmla="*/ 1087 w 2619"/>
                <a:gd name="T45" fmla="*/ 740 h 1377"/>
                <a:gd name="T46" fmla="*/ 996 w 2619"/>
                <a:gd name="T47" fmla="*/ 714 h 1377"/>
                <a:gd name="T48" fmla="*/ 975 w 2619"/>
                <a:gd name="T49" fmla="*/ 717 h 1377"/>
                <a:gd name="T50" fmla="*/ 936 w 2619"/>
                <a:gd name="T51" fmla="*/ 722 h 1377"/>
                <a:gd name="T52" fmla="*/ 764 w 2619"/>
                <a:gd name="T53" fmla="*/ 606 h 1377"/>
                <a:gd name="T54" fmla="*/ 726 w 2619"/>
                <a:gd name="T55" fmla="*/ 572 h 1377"/>
                <a:gd name="T56" fmla="*/ 635 w 2619"/>
                <a:gd name="T57" fmla="*/ 449 h 1377"/>
                <a:gd name="T58" fmla="*/ 488 w 2619"/>
                <a:gd name="T59" fmla="*/ 278 h 1377"/>
                <a:gd name="T60" fmla="*/ 376 w 2619"/>
                <a:gd name="T61" fmla="*/ 124 h 1377"/>
                <a:gd name="T62" fmla="*/ 348 w 2619"/>
                <a:gd name="T63" fmla="*/ 48 h 1377"/>
                <a:gd name="T64" fmla="*/ 280 w 2619"/>
                <a:gd name="T65" fmla="*/ 36 h 1377"/>
                <a:gd name="T66" fmla="*/ 263 w 2619"/>
                <a:gd name="T67" fmla="*/ 42 h 1377"/>
                <a:gd name="T68" fmla="*/ 254 w 2619"/>
                <a:gd name="T69" fmla="*/ 44 h 1377"/>
                <a:gd name="T70" fmla="*/ 243 w 2619"/>
                <a:gd name="T71" fmla="*/ 47 h 1377"/>
                <a:gd name="T72" fmla="*/ 72 w 2619"/>
                <a:gd name="T73" fmla="*/ 24 h 1377"/>
                <a:gd name="T74" fmla="*/ 19 w 2619"/>
                <a:gd name="T75" fmla="*/ 89 h 1377"/>
                <a:gd name="T76" fmla="*/ 193 w 2619"/>
                <a:gd name="T77" fmla="*/ 186 h 1377"/>
                <a:gd name="T78" fmla="*/ 344 w 2619"/>
                <a:gd name="T79" fmla="*/ 338 h 1377"/>
                <a:gd name="T80" fmla="*/ 350 w 2619"/>
                <a:gd name="T81" fmla="*/ 347 h 1377"/>
                <a:gd name="T82" fmla="*/ 455 w 2619"/>
                <a:gd name="T83" fmla="*/ 529 h 1377"/>
                <a:gd name="T84" fmla="*/ 482 w 2619"/>
                <a:gd name="T85" fmla="*/ 607 h 1377"/>
                <a:gd name="T86" fmla="*/ 593 w 2619"/>
                <a:gd name="T87" fmla="*/ 739 h 1377"/>
                <a:gd name="T88" fmla="*/ 766 w 2619"/>
                <a:gd name="T89" fmla="*/ 914 h 1377"/>
                <a:gd name="T90" fmla="*/ 943 w 2619"/>
                <a:gd name="T91" fmla="*/ 1051 h 1377"/>
                <a:gd name="T92" fmla="*/ 1331 w 2619"/>
                <a:gd name="T93" fmla="*/ 1198 h 1377"/>
                <a:gd name="T94" fmla="*/ 1586 w 2619"/>
                <a:gd name="T95" fmla="*/ 1170 h 1377"/>
                <a:gd name="T96" fmla="*/ 1636 w 2619"/>
                <a:gd name="T97" fmla="*/ 1155 h 1377"/>
                <a:gd name="T98" fmla="*/ 1656 w 2619"/>
                <a:gd name="T99" fmla="*/ 1159 h 1377"/>
                <a:gd name="T100" fmla="*/ 1667 w 2619"/>
                <a:gd name="T101" fmla="*/ 1166 h 1377"/>
                <a:gd name="T102" fmla="*/ 2201 w 2619"/>
                <a:gd name="T103" fmla="*/ 1343 h 1377"/>
                <a:gd name="T104" fmla="*/ 2369 w 2619"/>
                <a:gd name="T105" fmla="*/ 1368 h 1377"/>
                <a:gd name="T106" fmla="*/ 2512 w 2619"/>
                <a:gd name="T107" fmla="*/ 1349 h 1377"/>
                <a:gd name="T108" fmla="*/ 2544 w 2619"/>
                <a:gd name="T109" fmla="*/ 1246 h 1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19" h="1377">
                  <a:moveTo>
                    <a:pt x="2544" y="1246"/>
                  </a:moveTo>
                  <a:cubicBezTo>
                    <a:pt x="2534" y="1245"/>
                    <a:pt x="2525" y="1245"/>
                    <a:pt x="2517" y="1245"/>
                  </a:cubicBezTo>
                  <a:cubicBezTo>
                    <a:pt x="2517" y="1245"/>
                    <a:pt x="2517" y="1245"/>
                    <a:pt x="2517" y="1245"/>
                  </a:cubicBezTo>
                  <a:cubicBezTo>
                    <a:pt x="2508" y="1245"/>
                    <a:pt x="2499" y="1245"/>
                    <a:pt x="2491" y="1245"/>
                  </a:cubicBezTo>
                  <a:cubicBezTo>
                    <a:pt x="2475" y="1246"/>
                    <a:pt x="2459" y="1249"/>
                    <a:pt x="2446" y="1251"/>
                  </a:cubicBezTo>
                  <a:cubicBezTo>
                    <a:pt x="2442" y="1252"/>
                    <a:pt x="2442" y="1252"/>
                    <a:pt x="2442" y="1252"/>
                  </a:cubicBezTo>
                  <a:cubicBezTo>
                    <a:pt x="2423" y="1256"/>
                    <a:pt x="2396" y="1272"/>
                    <a:pt x="2358" y="1266"/>
                  </a:cubicBezTo>
                  <a:cubicBezTo>
                    <a:pt x="2318" y="1260"/>
                    <a:pt x="2200" y="1200"/>
                    <a:pt x="2200" y="1200"/>
                  </a:cubicBezTo>
                  <a:cubicBezTo>
                    <a:pt x="2200" y="1200"/>
                    <a:pt x="2200" y="1200"/>
                    <a:pt x="2200" y="1200"/>
                  </a:cubicBezTo>
                  <a:cubicBezTo>
                    <a:pt x="2188" y="1195"/>
                    <a:pt x="2177" y="1190"/>
                    <a:pt x="2168" y="1185"/>
                  </a:cubicBezTo>
                  <a:cubicBezTo>
                    <a:pt x="2121" y="1160"/>
                    <a:pt x="2074" y="1146"/>
                    <a:pt x="2028" y="1132"/>
                  </a:cubicBezTo>
                  <a:cubicBezTo>
                    <a:pt x="2013" y="1128"/>
                    <a:pt x="1998" y="1123"/>
                    <a:pt x="1983" y="1118"/>
                  </a:cubicBezTo>
                  <a:cubicBezTo>
                    <a:pt x="1939" y="1104"/>
                    <a:pt x="1884" y="1064"/>
                    <a:pt x="1861" y="1047"/>
                  </a:cubicBezTo>
                  <a:cubicBezTo>
                    <a:pt x="1859" y="1045"/>
                    <a:pt x="1859" y="1045"/>
                    <a:pt x="1859" y="1045"/>
                  </a:cubicBezTo>
                  <a:cubicBezTo>
                    <a:pt x="1854" y="1042"/>
                    <a:pt x="1854" y="1042"/>
                    <a:pt x="1854" y="1042"/>
                  </a:cubicBezTo>
                  <a:cubicBezTo>
                    <a:pt x="1847" y="1033"/>
                    <a:pt x="1847" y="1033"/>
                    <a:pt x="1847" y="1033"/>
                  </a:cubicBezTo>
                  <a:cubicBezTo>
                    <a:pt x="1843" y="1028"/>
                    <a:pt x="1840" y="1024"/>
                    <a:pt x="1837" y="1020"/>
                  </a:cubicBezTo>
                  <a:cubicBezTo>
                    <a:pt x="1837" y="1020"/>
                    <a:pt x="1837" y="1020"/>
                    <a:pt x="1837" y="1020"/>
                  </a:cubicBezTo>
                  <a:cubicBezTo>
                    <a:pt x="1845" y="1020"/>
                    <a:pt x="1851" y="1021"/>
                    <a:pt x="1853" y="1021"/>
                  </a:cubicBezTo>
                  <a:cubicBezTo>
                    <a:pt x="1871" y="1018"/>
                    <a:pt x="1871" y="1018"/>
                    <a:pt x="1871" y="1018"/>
                  </a:cubicBezTo>
                  <a:cubicBezTo>
                    <a:pt x="1912" y="1012"/>
                    <a:pt x="1938" y="964"/>
                    <a:pt x="1945" y="947"/>
                  </a:cubicBezTo>
                  <a:cubicBezTo>
                    <a:pt x="1953" y="948"/>
                    <a:pt x="1962" y="947"/>
                    <a:pt x="1966" y="945"/>
                  </a:cubicBezTo>
                  <a:cubicBezTo>
                    <a:pt x="1973" y="941"/>
                    <a:pt x="1975" y="921"/>
                    <a:pt x="1975" y="903"/>
                  </a:cubicBezTo>
                  <a:cubicBezTo>
                    <a:pt x="1976" y="893"/>
                    <a:pt x="1976" y="884"/>
                    <a:pt x="1975" y="877"/>
                  </a:cubicBezTo>
                  <a:cubicBezTo>
                    <a:pt x="1975" y="872"/>
                    <a:pt x="1975" y="872"/>
                    <a:pt x="1975" y="872"/>
                  </a:cubicBezTo>
                  <a:cubicBezTo>
                    <a:pt x="1975" y="867"/>
                    <a:pt x="1976" y="863"/>
                    <a:pt x="1977" y="859"/>
                  </a:cubicBezTo>
                  <a:cubicBezTo>
                    <a:pt x="1980" y="854"/>
                    <a:pt x="1980" y="854"/>
                    <a:pt x="1980" y="854"/>
                  </a:cubicBezTo>
                  <a:cubicBezTo>
                    <a:pt x="1981" y="851"/>
                    <a:pt x="1983" y="847"/>
                    <a:pt x="1985" y="843"/>
                  </a:cubicBezTo>
                  <a:cubicBezTo>
                    <a:pt x="1998" y="815"/>
                    <a:pt x="2012" y="770"/>
                    <a:pt x="1971" y="735"/>
                  </a:cubicBezTo>
                  <a:cubicBezTo>
                    <a:pt x="1966" y="731"/>
                    <a:pt x="1961" y="727"/>
                    <a:pt x="1956" y="722"/>
                  </a:cubicBezTo>
                  <a:cubicBezTo>
                    <a:pt x="1951" y="717"/>
                    <a:pt x="1946" y="713"/>
                    <a:pt x="1940" y="708"/>
                  </a:cubicBezTo>
                  <a:cubicBezTo>
                    <a:pt x="1917" y="688"/>
                    <a:pt x="1884" y="665"/>
                    <a:pt x="1835" y="665"/>
                  </a:cubicBezTo>
                  <a:cubicBezTo>
                    <a:pt x="1825" y="665"/>
                    <a:pt x="1815" y="666"/>
                    <a:pt x="1805" y="667"/>
                  </a:cubicBezTo>
                  <a:cubicBezTo>
                    <a:pt x="1722" y="682"/>
                    <a:pt x="1680" y="711"/>
                    <a:pt x="1663" y="765"/>
                  </a:cubicBezTo>
                  <a:cubicBezTo>
                    <a:pt x="1659" y="777"/>
                    <a:pt x="1656" y="786"/>
                    <a:pt x="1653" y="794"/>
                  </a:cubicBezTo>
                  <a:cubicBezTo>
                    <a:pt x="1645" y="812"/>
                    <a:pt x="1637" y="832"/>
                    <a:pt x="1652" y="859"/>
                  </a:cubicBezTo>
                  <a:cubicBezTo>
                    <a:pt x="1655" y="864"/>
                    <a:pt x="1657" y="869"/>
                    <a:pt x="1659" y="873"/>
                  </a:cubicBezTo>
                  <a:cubicBezTo>
                    <a:pt x="1649" y="876"/>
                    <a:pt x="1636" y="880"/>
                    <a:pt x="1624" y="881"/>
                  </a:cubicBezTo>
                  <a:cubicBezTo>
                    <a:pt x="1622" y="881"/>
                    <a:pt x="1622" y="881"/>
                    <a:pt x="1622" y="881"/>
                  </a:cubicBezTo>
                  <a:cubicBezTo>
                    <a:pt x="1598" y="881"/>
                    <a:pt x="1533" y="882"/>
                    <a:pt x="1428" y="884"/>
                  </a:cubicBezTo>
                  <a:cubicBezTo>
                    <a:pt x="1411" y="884"/>
                    <a:pt x="1411" y="884"/>
                    <a:pt x="1411" y="884"/>
                  </a:cubicBezTo>
                  <a:cubicBezTo>
                    <a:pt x="1323" y="883"/>
                    <a:pt x="1261" y="881"/>
                    <a:pt x="1254" y="880"/>
                  </a:cubicBezTo>
                  <a:cubicBezTo>
                    <a:pt x="1246" y="877"/>
                    <a:pt x="1204" y="847"/>
                    <a:pt x="1180" y="824"/>
                  </a:cubicBezTo>
                  <a:cubicBezTo>
                    <a:pt x="1177" y="822"/>
                    <a:pt x="1173" y="818"/>
                    <a:pt x="1169" y="813"/>
                  </a:cubicBezTo>
                  <a:cubicBezTo>
                    <a:pt x="1162" y="806"/>
                    <a:pt x="1162" y="806"/>
                    <a:pt x="1162" y="806"/>
                  </a:cubicBezTo>
                  <a:cubicBezTo>
                    <a:pt x="1131" y="775"/>
                    <a:pt x="1105" y="750"/>
                    <a:pt x="1087" y="740"/>
                  </a:cubicBezTo>
                  <a:cubicBezTo>
                    <a:pt x="1068" y="731"/>
                    <a:pt x="1034" y="714"/>
                    <a:pt x="1000" y="714"/>
                  </a:cubicBezTo>
                  <a:cubicBezTo>
                    <a:pt x="996" y="714"/>
                    <a:pt x="996" y="714"/>
                    <a:pt x="996" y="714"/>
                  </a:cubicBezTo>
                  <a:cubicBezTo>
                    <a:pt x="993" y="715"/>
                    <a:pt x="990" y="715"/>
                    <a:pt x="986" y="715"/>
                  </a:cubicBezTo>
                  <a:cubicBezTo>
                    <a:pt x="975" y="717"/>
                    <a:pt x="975" y="717"/>
                    <a:pt x="975" y="717"/>
                  </a:cubicBezTo>
                  <a:cubicBezTo>
                    <a:pt x="963" y="719"/>
                    <a:pt x="950" y="721"/>
                    <a:pt x="939" y="721"/>
                  </a:cubicBezTo>
                  <a:cubicBezTo>
                    <a:pt x="936" y="722"/>
                    <a:pt x="936" y="722"/>
                    <a:pt x="936" y="722"/>
                  </a:cubicBezTo>
                  <a:cubicBezTo>
                    <a:pt x="930" y="722"/>
                    <a:pt x="928" y="721"/>
                    <a:pt x="928" y="721"/>
                  </a:cubicBezTo>
                  <a:cubicBezTo>
                    <a:pt x="915" y="715"/>
                    <a:pt x="781" y="623"/>
                    <a:pt x="764" y="606"/>
                  </a:cubicBezTo>
                  <a:cubicBezTo>
                    <a:pt x="754" y="596"/>
                    <a:pt x="741" y="585"/>
                    <a:pt x="728" y="573"/>
                  </a:cubicBezTo>
                  <a:cubicBezTo>
                    <a:pt x="726" y="572"/>
                    <a:pt x="726" y="572"/>
                    <a:pt x="726" y="572"/>
                  </a:cubicBezTo>
                  <a:cubicBezTo>
                    <a:pt x="711" y="559"/>
                    <a:pt x="696" y="546"/>
                    <a:pt x="683" y="534"/>
                  </a:cubicBezTo>
                  <a:cubicBezTo>
                    <a:pt x="665" y="515"/>
                    <a:pt x="647" y="484"/>
                    <a:pt x="635" y="449"/>
                  </a:cubicBezTo>
                  <a:cubicBezTo>
                    <a:pt x="623" y="414"/>
                    <a:pt x="590" y="358"/>
                    <a:pt x="537" y="316"/>
                  </a:cubicBezTo>
                  <a:cubicBezTo>
                    <a:pt x="488" y="278"/>
                    <a:pt x="488" y="278"/>
                    <a:pt x="488" y="278"/>
                  </a:cubicBezTo>
                  <a:cubicBezTo>
                    <a:pt x="478" y="270"/>
                    <a:pt x="468" y="262"/>
                    <a:pt x="459" y="255"/>
                  </a:cubicBezTo>
                  <a:cubicBezTo>
                    <a:pt x="411" y="216"/>
                    <a:pt x="383" y="142"/>
                    <a:pt x="376" y="124"/>
                  </a:cubicBezTo>
                  <a:cubicBezTo>
                    <a:pt x="376" y="117"/>
                    <a:pt x="376" y="117"/>
                    <a:pt x="376" y="117"/>
                  </a:cubicBezTo>
                  <a:cubicBezTo>
                    <a:pt x="374" y="97"/>
                    <a:pt x="372" y="67"/>
                    <a:pt x="348" y="48"/>
                  </a:cubicBezTo>
                  <a:cubicBezTo>
                    <a:pt x="332" y="35"/>
                    <a:pt x="312" y="30"/>
                    <a:pt x="285" y="35"/>
                  </a:cubicBezTo>
                  <a:cubicBezTo>
                    <a:pt x="280" y="36"/>
                    <a:pt x="280" y="36"/>
                    <a:pt x="280" y="36"/>
                  </a:cubicBezTo>
                  <a:cubicBezTo>
                    <a:pt x="275" y="38"/>
                    <a:pt x="275" y="38"/>
                    <a:pt x="275" y="38"/>
                  </a:cubicBezTo>
                  <a:cubicBezTo>
                    <a:pt x="271" y="39"/>
                    <a:pt x="268" y="40"/>
                    <a:pt x="263" y="42"/>
                  </a:cubicBezTo>
                  <a:cubicBezTo>
                    <a:pt x="254" y="44"/>
                    <a:pt x="254" y="44"/>
                    <a:pt x="254" y="44"/>
                  </a:cubicBezTo>
                  <a:cubicBezTo>
                    <a:pt x="254" y="44"/>
                    <a:pt x="254" y="44"/>
                    <a:pt x="254" y="44"/>
                  </a:cubicBezTo>
                  <a:cubicBezTo>
                    <a:pt x="254" y="44"/>
                    <a:pt x="254" y="44"/>
                    <a:pt x="254" y="44"/>
                  </a:cubicBezTo>
                  <a:cubicBezTo>
                    <a:pt x="250" y="45"/>
                    <a:pt x="247" y="46"/>
                    <a:pt x="243" y="47"/>
                  </a:cubicBezTo>
                  <a:cubicBezTo>
                    <a:pt x="240" y="48"/>
                    <a:pt x="240" y="48"/>
                    <a:pt x="240" y="48"/>
                  </a:cubicBezTo>
                  <a:cubicBezTo>
                    <a:pt x="165" y="61"/>
                    <a:pt x="72" y="24"/>
                    <a:pt x="72" y="24"/>
                  </a:cubicBezTo>
                  <a:cubicBezTo>
                    <a:pt x="72" y="24"/>
                    <a:pt x="24" y="0"/>
                    <a:pt x="6" y="40"/>
                  </a:cubicBezTo>
                  <a:cubicBezTo>
                    <a:pt x="0" y="56"/>
                    <a:pt x="5" y="75"/>
                    <a:pt x="19" y="89"/>
                  </a:cubicBezTo>
                  <a:cubicBezTo>
                    <a:pt x="39" y="110"/>
                    <a:pt x="149" y="171"/>
                    <a:pt x="187" y="183"/>
                  </a:cubicBezTo>
                  <a:cubicBezTo>
                    <a:pt x="193" y="186"/>
                    <a:pt x="193" y="186"/>
                    <a:pt x="193" y="186"/>
                  </a:cubicBezTo>
                  <a:cubicBezTo>
                    <a:pt x="199" y="190"/>
                    <a:pt x="199" y="190"/>
                    <a:pt x="199" y="190"/>
                  </a:cubicBezTo>
                  <a:cubicBezTo>
                    <a:pt x="200" y="190"/>
                    <a:pt x="277" y="234"/>
                    <a:pt x="344" y="338"/>
                  </a:cubicBezTo>
                  <a:cubicBezTo>
                    <a:pt x="349" y="345"/>
                    <a:pt x="349" y="345"/>
                    <a:pt x="349" y="345"/>
                  </a:cubicBezTo>
                  <a:cubicBezTo>
                    <a:pt x="350" y="347"/>
                    <a:pt x="350" y="347"/>
                    <a:pt x="350" y="347"/>
                  </a:cubicBezTo>
                  <a:cubicBezTo>
                    <a:pt x="377" y="395"/>
                    <a:pt x="412" y="455"/>
                    <a:pt x="427" y="478"/>
                  </a:cubicBezTo>
                  <a:cubicBezTo>
                    <a:pt x="437" y="493"/>
                    <a:pt x="448" y="514"/>
                    <a:pt x="455" y="529"/>
                  </a:cubicBezTo>
                  <a:cubicBezTo>
                    <a:pt x="459" y="537"/>
                    <a:pt x="459" y="537"/>
                    <a:pt x="459" y="537"/>
                  </a:cubicBezTo>
                  <a:cubicBezTo>
                    <a:pt x="463" y="552"/>
                    <a:pt x="474" y="589"/>
                    <a:pt x="482" y="607"/>
                  </a:cubicBezTo>
                  <a:cubicBezTo>
                    <a:pt x="484" y="610"/>
                    <a:pt x="484" y="610"/>
                    <a:pt x="484" y="610"/>
                  </a:cubicBezTo>
                  <a:cubicBezTo>
                    <a:pt x="501" y="650"/>
                    <a:pt x="538" y="694"/>
                    <a:pt x="593" y="739"/>
                  </a:cubicBezTo>
                  <a:cubicBezTo>
                    <a:pt x="685" y="815"/>
                    <a:pt x="739" y="880"/>
                    <a:pt x="764" y="911"/>
                  </a:cubicBezTo>
                  <a:cubicBezTo>
                    <a:pt x="766" y="914"/>
                    <a:pt x="766" y="914"/>
                    <a:pt x="766" y="914"/>
                  </a:cubicBezTo>
                  <a:cubicBezTo>
                    <a:pt x="772" y="922"/>
                    <a:pt x="777" y="927"/>
                    <a:pt x="780" y="931"/>
                  </a:cubicBezTo>
                  <a:cubicBezTo>
                    <a:pt x="797" y="948"/>
                    <a:pt x="896" y="1028"/>
                    <a:pt x="943" y="1051"/>
                  </a:cubicBezTo>
                  <a:cubicBezTo>
                    <a:pt x="959" y="1059"/>
                    <a:pt x="959" y="1059"/>
                    <a:pt x="959" y="1059"/>
                  </a:cubicBezTo>
                  <a:cubicBezTo>
                    <a:pt x="1022" y="1091"/>
                    <a:pt x="1191" y="1176"/>
                    <a:pt x="1331" y="1198"/>
                  </a:cubicBezTo>
                  <a:cubicBezTo>
                    <a:pt x="1362" y="1202"/>
                    <a:pt x="1394" y="1204"/>
                    <a:pt x="1426" y="1203"/>
                  </a:cubicBezTo>
                  <a:cubicBezTo>
                    <a:pt x="1498" y="1200"/>
                    <a:pt x="1554" y="1183"/>
                    <a:pt x="1586" y="1170"/>
                  </a:cubicBezTo>
                  <a:cubicBezTo>
                    <a:pt x="1606" y="1161"/>
                    <a:pt x="1606" y="1161"/>
                    <a:pt x="1606" y="1161"/>
                  </a:cubicBezTo>
                  <a:cubicBezTo>
                    <a:pt x="1607" y="1161"/>
                    <a:pt x="1620" y="1155"/>
                    <a:pt x="1636" y="1155"/>
                  </a:cubicBezTo>
                  <a:cubicBezTo>
                    <a:pt x="1636" y="1155"/>
                    <a:pt x="1636" y="1155"/>
                    <a:pt x="1636" y="1155"/>
                  </a:cubicBezTo>
                  <a:cubicBezTo>
                    <a:pt x="1645" y="1155"/>
                    <a:pt x="1652" y="1157"/>
                    <a:pt x="1656" y="1159"/>
                  </a:cubicBezTo>
                  <a:cubicBezTo>
                    <a:pt x="1660" y="1161"/>
                    <a:pt x="1660" y="1161"/>
                    <a:pt x="1660" y="1161"/>
                  </a:cubicBezTo>
                  <a:cubicBezTo>
                    <a:pt x="1667" y="1166"/>
                    <a:pt x="1667" y="1166"/>
                    <a:pt x="1667" y="1166"/>
                  </a:cubicBezTo>
                  <a:cubicBezTo>
                    <a:pt x="1702" y="1195"/>
                    <a:pt x="1871" y="1274"/>
                    <a:pt x="1950" y="1302"/>
                  </a:cubicBezTo>
                  <a:cubicBezTo>
                    <a:pt x="2018" y="1325"/>
                    <a:pt x="2159" y="1339"/>
                    <a:pt x="2201" y="1343"/>
                  </a:cubicBezTo>
                  <a:cubicBezTo>
                    <a:pt x="2202" y="1343"/>
                    <a:pt x="2268" y="1346"/>
                    <a:pt x="2316" y="1356"/>
                  </a:cubicBezTo>
                  <a:cubicBezTo>
                    <a:pt x="2321" y="1357"/>
                    <a:pt x="2344" y="1363"/>
                    <a:pt x="2369" y="1368"/>
                  </a:cubicBezTo>
                  <a:cubicBezTo>
                    <a:pt x="2369" y="1368"/>
                    <a:pt x="2432" y="1377"/>
                    <a:pt x="2479" y="1365"/>
                  </a:cubicBezTo>
                  <a:cubicBezTo>
                    <a:pt x="2492" y="1362"/>
                    <a:pt x="2503" y="1357"/>
                    <a:pt x="2512" y="1349"/>
                  </a:cubicBezTo>
                  <a:cubicBezTo>
                    <a:pt x="2551" y="1315"/>
                    <a:pt x="2585" y="1275"/>
                    <a:pt x="2613" y="1274"/>
                  </a:cubicBezTo>
                  <a:cubicBezTo>
                    <a:pt x="2613" y="1274"/>
                    <a:pt x="2619" y="1251"/>
                    <a:pt x="2544" y="1246"/>
                  </a:cubicBezTo>
                </a:path>
              </a:pathLst>
            </a:custGeom>
            <a:solidFill>
              <a:srgbClr val="5E35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" name="Freeform 14"/>
            <p:cNvSpPr>
              <a:spLocks noSelect="1"/>
            </p:cNvSpPr>
            <p:nvPr userDrawn="1"/>
          </p:nvSpPr>
          <p:spPr bwMode="gray">
            <a:xfrm>
              <a:off x="8228013" y="706438"/>
              <a:ext cx="28575" cy="14288"/>
            </a:xfrm>
            <a:custGeom>
              <a:avLst/>
              <a:gdLst>
                <a:gd name="T0" fmla="*/ 120 w 125"/>
                <a:gd name="T1" fmla="*/ 11 h 65"/>
                <a:gd name="T2" fmla="*/ 76 w 125"/>
                <a:gd name="T3" fmla="*/ 1 h 65"/>
                <a:gd name="T4" fmla="*/ 24 w 125"/>
                <a:gd name="T5" fmla="*/ 22 h 65"/>
                <a:gd name="T6" fmla="*/ 6 w 125"/>
                <a:gd name="T7" fmla="*/ 39 h 65"/>
                <a:gd name="T8" fmla="*/ 0 w 125"/>
                <a:gd name="T9" fmla="*/ 46 h 65"/>
                <a:gd name="T10" fmla="*/ 1 w 125"/>
                <a:gd name="T11" fmla="*/ 54 h 65"/>
                <a:gd name="T12" fmla="*/ 3 w 125"/>
                <a:gd name="T13" fmla="*/ 56 h 65"/>
                <a:gd name="T14" fmla="*/ 4 w 125"/>
                <a:gd name="T15" fmla="*/ 56 h 65"/>
                <a:gd name="T16" fmla="*/ 53 w 125"/>
                <a:gd name="T17" fmla="*/ 59 h 65"/>
                <a:gd name="T18" fmla="*/ 103 w 125"/>
                <a:gd name="T19" fmla="*/ 25 h 65"/>
                <a:gd name="T20" fmla="*/ 112 w 125"/>
                <a:gd name="T21" fmla="*/ 18 h 65"/>
                <a:gd name="T22" fmla="*/ 118 w 125"/>
                <a:gd name="T23" fmla="*/ 16 h 65"/>
                <a:gd name="T24" fmla="*/ 120 w 125"/>
                <a:gd name="T25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" h="65">
                  <a:moveTo>
                    <a:pt x="120" y="11"/>
                  </a:moveTo>
                  <a:cubicBezTo>
                    <a:pt x="115" y="7"/>
                    <a:pt x="90" y="2"/>
                    <a:pt x="76" y="1"/>
                  </a:cubicBezTo>
                  <a:cubicBezTo>
                    <a:pt x="76" y="1"/>
                    <a:pt x="45" y="0"/>
                    <a:pt x="24" y="22"/>
                  </a:cubicBezTo>
                  <a:cubicBezTo>
                    <a:pt x="15" y="30"/>
                    <a:pt x="10" y="35"/>
                    <a:pt x="6" y="39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15" y="61"/>
                    <a:pt x="33" y="65"/>
                    <a:pt x="53" y="59"/>
                  </a:cubicBezTo>
                  <a:cubicBezTo>
                    <a:pt x="77" y="53"/>
                    <a:pt x="92" y="36"/>
                    <a:pt x="103" y="25"/>
                  </a:cubicBezTo>
                  <a:cubicBezTo>
                    <a:pt x="107" y="20"/>
                    <a:pt x="112" y="18"/>
                    <a:pt x="112" y="18"/>
                  </a:cubicBezTo>
                  <a:cubicBezTo>
                    <a:pt x="118" y="16"/>
                    <a:pt x="118" y="16"/>
                    <a:pt x="118" y="16"/>
                  </a:cubicBezTo>
                  <a:cubicBezTo>
                    <a:pt x="118" y="16"/>
                    <a:pt x="125" y="16"/>
                    <a:pt x="120" y="11"/>
                  </a:cubicBezTo>
                </a:path>
              </a:pathLst>
            </a:custGeom>
            <a:solidFill>
              <a:srgbClr val="C4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9" name="AutoShape 8"/>
          <p:cNvSpPr>
            <a:spLocks noSelect="1" noChangeAspect="1" noChangeArrowheads="1" noTextEdit="1"/>
          </p:cNvSpPr>
          <p:nvPr userDrawn="1"/>
        </p:nvSpPr>
        <p:spPr bwMode="gray">
          <a:xfrm>
            <a:off x="3962400" y="3278188"/>
            <a:ext cx="42672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1" name="Rectangle 9"/>
          <p:cNvSpPr>
            <a:spLocks noSelect="1" noChangeArrowheads="1"/>
          </p:cNvSpPr>
          <p:nvPr userDrawn="1"/>
        </p:nvSpPr>
        <p:spPr bwMode="gray">
          <a:xfrm>
            <a:off x="5768975" y="3316288"/>
            <a:ext cx="11588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000" b="0" i="0" u="none" strike="noStrike" cap="none" normalizeH="0" baseline="0">
                <a:ln>
                  <a:noFill/>
                </a:ln>
                <a:solidFill>
                  <a:srgbClr val="D0D0CE"/>
                </a:solidFill>
                <a:effectLst/>
                <a:latin typeface="Trebuchet MS" panose="020B0603020202020204" pitchFamily="34" charset="0"/>
              </a:rPr>
              <a:t>–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798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36" r:id="rId8"/>
    <p:sldLayoutId id="2147483737" r:id="rId9"/>
    <p:sldLayoutId id="2147483745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00" indent="-342000" algn="l" defTabSz="914400" rtl="0" eaLnBrk="1" latinLnBrk="0" hangingPunct="1">
        <a:lnSpc>
          <a:spcPct val="15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4000" indent="-342000" algn="l" defTabSz="914400" rtl="0" eaLnBrk="1" latinLnBrk="0" hangingPunct="1">
        <a:lnSpc>
          <a:spcPct val="15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342000" indent="-342000" algn="l" defTabSz="914400" rtl="0" eaLnBrk="1" latinLnBrk="0" hangingPunct="1">
        <a:lnSpc>
          <a:spcPct val="150000"/>
        </a:lnSpc>
        <a:spcBef>
          <a:spcPts val="0"/>
        </a:spcBef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bg2"/>
          </a:solidFill>
          <a:latin typeface="+mn-lt"/>
          <a:ea typeface="+mn-ea"/>
          <a:cs typeface="+mn-cs"/>
        </a:defRPr>
      </a:lvl6pPr>
      <a:lvl7pPr marL="342000" indent="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684000" indent="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316664"/>
            <a:ext cx="719667" cy="541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fld id="{1D0B3D9B-BCC2-41AD-BD39-050635277652}" type="slidenum">
              <a:rPr lang="en-US" smtClean="0"/>
              <a:pPr/>
              <a:t>‹nr.›</a:t>
            </a:fld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-5752618" y="306001"/>
            <a:ext cx="5497976" cy="2568792"/>
            <a:chOff x="-5752618" y="306001"/>
            <a:chExt cx="5497976" cy="2568792"/>
          </a:xfrm>
        </p:grpSpPr>
        <p:sp>
          <p:nvSpPr>
            <p:cNvPr id="4" name="Subtitle 1"/>
            <p:cNvSpPr txBox="1">
              <a:spLocks/>
            </p:cNvSpPr>
            <p:nvPr userDrawn="1"/>
          </p:nvSpPr>
          <p:spPr>
            <a:xfrm>
              <a:off x="-1215340" y="306001"/>
              <a:ext cx="960698" cy="432000"/>
            </a:xfrm>
            <a:prstGeom prst="rect">
              <a:avLst/>
            </a:prstGeom>
          </p:spPr>
          <p:txBody>
            <a:bodyPr wrap="square" lIns="0" tIns="72000" rIns="0" bIns="3600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nl-NL" sz="1600" b="1" dirty="0">
                  <a:solidFill>
                    <a:schemeClr val="tx1"/>
                  </a:solidFill>
                </a:rPr>
                <a:t>fonts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Subtitle 1"/>
            <p:cNvSpPr txBox="1">
              <a:spLocks/>
            </p:cNvSpPr>
            <p:nvPr userDrawn="1"/>
          </p:nvSpPr>
          <p:spPr>
            <a:xfrm>
              <a:off x="-5752618" y="620807"/>
              <a:ext cx="5497975" cy="659221"/>
            </a:xfrm>
            <a:prstGeom prst="rect">
              <a:avLst/>
            </a:prstGeom>
          </p:spPr>
          <p:txBody>
            <a:bodyPr wrap="square" lIns="0" tIns="72000" rIns="0" bIns="3600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nl-NL" sz="2400" dirty="0">
                  <a:solidFill>
                    <a:schemeClr val="tx2"/>
                  </a:solidFill>
                </a:rPr>
                <a:t>ALL CAPS ARIAL HEADING 24PT</a:t>
              </a:r>
              <a:r>
                <a:rPr lang="nl-NL" sz="1600" dirty="0">
                  <a:solidFill>
                    <a:schemeClr val="tx2"/>
                  </a:solidFill>
                </a:rPr>
                <a:t> :  </a:t>
              </a:r>
              <a:r>
                <a:rPr lang="nl-NL" sz="1600" dirty="0" err="1">
                  <a:solidFill>
                    <a:schemeClr val="tx1"/>
                  </a:solidFill>
                </a:rPr>
                <a:t>Titles</a:t>
              </a:r>
              <a:endParaRPr lang="nl-NL" sz="1600" dirty="0">
                <a:solidFill>
                  <a:schemeClr val="tx1"/>
                </a:solidFill>
              </a:endParaRPr>
            </a:p>
            <a:p>
              <a:pPr algn="r"/>
              <a:r>
                <a:rPr lang="nl-NL" sz="1600" dirty="0" err="1">
                  <a:solidFill>
                    <a:schemeClr val="tx1"/>
                  </a:solidFill>
                </a:rPr>
                <a:t>Arial</a:t>
              </a:r>
              <a:r>
                <a:rPr lang="nl-NL" sz="1600" dirty="0">
                  <a:solidFill>
                    <a:schemeClr val="tx1"/>
                  </a:solidFill>
                </a:rPr>
                <a:t> Body</a:t>
              </a:r>
              <a:r>
                <a:rPr lang="nl-NL" sz="1600" baseline="0" dirty="0">
                  <a:solidFill>
                    <a:schemeClr val="tx1"/>
                  </a:solidFill>
                </a:rPr>
                <a:t> </a:t>
              </a:r>
              <a:r>
                <a:rPr lang="nl-NL" sz="1600" dirty="0">
                  <a:solidFill>
                    <a:schemeClr val="tx1"/>
                  </a:solidFill>
                </a:rPr>
                <a:t>14 </a:t>
              </a:r>
              <a:r>
                <a:rPr lang="nl-NL" sz="1600" dirty="0" err="1">
                  <a:solidFill>
                    <a:schemeClr val="tx1"/>
                  </a:solidFill>
                </a:rPr>
                <a:t>pt</a:t>
              </a:r>
              <a:r>
                <a:rPr lang="nl-NL" sz="1600" dirty="0">
                  <a:solidFill>
                    <a:schemeClr val="tx1"/>
                  </a:solidFill>
                </a:rPr>
                <a:t>  : </a:t>
              </a:r>
              <a:r>
                <a:rPr lang="nl-NL" sz="1600" baseline="0" dirty="0">
                  <a:solidFill>
                    <a:schemeClr val="tx1"/>
                  </a:solidFill>
                </a:rPr>
                <a:t>   </a:t>
              </a:r>
              <a:r>
                <a:rPr lang="nl-NL" sz="1600" dirty="0" err="1">
                  <a:solidFill>
                    <a:schemeClr val="tx1"/>
                  </a:solidFill>
                </a:rPr>
                <a:t>Text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grpSp>
          <p:nvGrpSpPr>
            <p:cNvPr id="6" name="Group 5"/>
            <p:cNvGrpSpPr/>
            <p:nvPr userDrawn="1"/>
          </p:nvGrpSpPr>
          <p:grpSpPr>
            <a:xfrm>
              <a:off x="-3199404" y="2167598"/>
              <a:ext cx="2944762" cy="707195"/>
              <a:chOff x="12589046" y="1751525"/>
              <a:chExt cx="2944762" cy="1238965"/>
            </a:xfrm>
          </p:grpSpPr>
          <p:sp>
            <p:nvSpPr>
              <p:cNvPr id="8" name="Rectangle 7"/>
              <p:cNvSpPr/>
              <p:nvPr userDrawn="1"/>
            </p:nvSpPr>
            <p:spPr>
              <a:xfrm>
                <a:off x="12589047" y="1751526"/>
                <a:ext cx="854271" cy="53035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dirty="0">
                    <a:solidFill>
                      <a:schemeClr val="bg1"/>
                    </a:solidFill>
                  </a:rPr>
                  <a:t>#b70a06</a:t>
                </a:r>
              </a:p>
            </p:txBody>
          </p:sp>
          <p:sp>
            <p:nvSpPr>
              <p:cNvPr id="9" name="Rectangle 8"/>
              <p:cNvSpPr/>
              <p:nvPr userDrawn="1"/>
            </p:nvSpPr>
            <p:spPr>
              <a:xfrm>
                <a:off x="13634292" y="1751525"/>
                <a:ext cx="854271" cy="530356"/>
              </a:xfrm>
              <a:prstGeom prst="rect">
                <a:avLst/>
              </a:prstGeom>
              <a:solidFill>
                <a:srgbClr val="7DC0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dirty="0">
                    <a:solidFill>
                      <a:schemeClr val="bg1"/>
                    </a:solidFill>
                  </a:rPr>
                  <a:t>#7dc0eb</a:t>
                </a:r>
              </a:p>
            </p:txBody>
          </p:sp>
          <p:sp>
            <p:nvSpPr>
              <p:cNvPr id="10" name="Rectangle 9"/>
              <p:cNvSpPr/>
              <p:nvPr userDrawn="1"/>
            </p:nvSpPr>
            <p:spPr>
              <a:xfrm>
                <a:off x="14679537" y="1756814"/>
                <a:ext cx="854271" cy="530356"/>
              </a:xfrm>
              <a:prstGeom prst="rect">
                <a:avLst/>
              </a:prstGeom>
              <a:solidFill>
                <a:srgbClr val="51BB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dirty="0">
                    <a:solidFill>
                      <a:schemeClr val="bg1"/>
                    </a:solidFill>
                  </a:rPr>
                  <a:t>#51bbb5</a:t>
                </a:r>
              </a:p>
            </p:txBody>
          </p:sp>
          <p:sp>
            <p:nvSpPr>
              <p:cNvPr id="11" name="Rectangle 10"/>
              <p:cNvSpPr/>
              <p:nvPr userDrawn="1"/>
            </p:nvSpPr>
            <p:spPr>
              <a:xfrm>
                <a:off x="12589046" y="2460134"/>
                <a:ext cx="854271" cy="530356"/>
              </a:xfrm>
              <a:prstGeom prst="rect">
                <a:avLst/>
              </a:prstGeom>
              <a:solidFill>
                <a:srgbClr val="A86D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dirty="0">
                    <a:solidFill>
                      <a:schemeClr val="bg1"/>
                    </a:solidFill>
                  </a:rPr>
                  <a:t>#a86dab</a:t>
                </a:r>
              </a:p>
            </p:txBody>
          </p:sp>
          <p:sp>
            <p:nvSpPr>
              <p:cNvPr id="12" name="Rectangle 11"/>
              <p:cNvSpPr/>
              <p:nvPr userDrawn="1"/>
            </p:nvSpPr>
            <p:spPr>
              <a:xfrm>
                <a:off x="13634292" y="2452706"/>
                <a:ext cx="854271" cy="530356"/>
              </a:xfrm>
              <a:prstGeom prst="rect">
                <a:avLst/>
              </a:prstGeom>
              <a:solidFill>
                <a:srgbClr val="FDC6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dirty="0">
                    <a:solidFill>
                      <a:schemeClr val="bg1"/>
                    </a:solidFill>
                  </a:rPr>
                  <a:t>#fdc652</a:t>
                </a:r>
              </a:p>
            </p:txBody>
          </p:sp>
          <p:sp>
            <p:nvSpPr>
              <p:cNvPr id="13" name="Rectangle 12"/>
              <p:cNvSpPr/>
              <p:nvPr userDrawn="1"/>
            </p:nvSpPr>
            <p:spPr>
              <a:xfrm>
                <a:off x="14679536" y="2452706"/>
                <a:ext cx="854271" cy="530356"/>
              </a:xfrm>
              <a:prstGeom prst="rect">
                <a:avLst/>
              </a:prstGeom>
              <a:solidFill>
                <a:srgbClr val="5757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>
                    <a:solidFill>
                      <a:schemeClr val="bg1"/>
                    </a:solidFill>
                  </a:rPr>
                  <a:t>#575757</a:t>
                </a:r>
                <a:endParaRPr lang="en-US" sz="11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" name="Subtitle 1"/>
            <p:cNvSpPr txBox="1">
              <a:spLocks/>
            </p:cNvSpPr>
            <p:nvPr userDrawn="1"/>
          </p:nvSpPr>
          <p:spPr>
            <a:xfrm>
              <a:off x="-1215340" y="1717332"/>
              <a:ext cx="960698" cy="432000"/>
            </a:xfrm>
            <a:prstGeom prst="rect">
              <a:avLst/>
            </a:prstGeom>
          </p:spPr>
          <p:txBody>
            <a:bodyPr wrap="square" lIns="0" tIns="72000" rIns="0" bIns="3600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nl-NL" sz="1600" b="1" dirty="0" err="1">
                  <a:solidFill>
                    <a:schemeClr val="tx1"/>
                  </a:solidFill>
                </a:rPr>
                <a:t>colors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8184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  <p:sldLayoutId id="2147484194" r:id="rId12"/>
    <p:sldLayoutId id="2147484195" r:id="rId13"/>
    <p:sldLayoutId id="2147484196" r:id="rId14"/>
    <p:sldLayoutId id="214748419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0">
          <p15:clr>
            <a:srgbClr val="F26B43"/>
          </p15:clr>
        </p15:guide>
        <p15:guide id="2" pos="5420">
          <p15:clr>
            <a:srgbClr val="F26B43"/>
          </p15:clr>
        </p15:guide>
        <p15:guide id="3" orient="horz" pos="340">
          <p15:clr>
            <a:srgbClr val="F26B43"/>
          </p15:clr>
        </p15:guide>
        <p15:guide id="4" orient="horz" pos="3979">
          <p15:clr>
            <a:srgbClr val="F26B43"/>
          </p15:clr>
        </p15:guide>
        <p15:guide id="5" orient="horz" pos="958">
          <p15:clr>
            <a:srgbClr val="F26B43"/>
          </p15:clr>
        </p15:guide>
        <p15:guide id="6" orient="horz" pos="216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 noSelect="1"/>
          </p:cNvSpPr>
          <p:nvPr>
            <p:ph type="title"/>
          </p:nvPr>
        </p:nvSpPr>
        <p:spPr bwMode="gray">
          <a:xfrm>
            <a:off x="633046" y="443504"/>
            <a:ext cx="10863505" cy="12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/>
              <a:t>[Titel]</a:t>
            </a:r>
            <a:endParaRPr lang="nl-NL" dirty="0"/>
          </a:p>
        </p:txBody>
      </p:sp>
      <p:sp>
        <p:nvSpPr>
          <p:cNvPr id="3" name="Placeholder 2 (JU-Free)"/>
          <p:cNvSpPr>
            <a:spLocks noGrp="1"/>
          </p:cNvSpPr>
          <p:nvPr>
            <p:ph type="body" idx="1"/>
          </p:nvPr>
        </p:nvSpPr>
        <p:spPr bwMode="gray">
          <a:xfrm>
            <a:off x="1379220" y="1878381"/>
            <a:ext cx="10117331" cy="414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JU-LEVEL1=Opsomming 1e niveau</a:t>
            </a:r>
          </a:p>
          <a:p>
            <a:pPr lvl="1"/>
            <a:r>
              <a:rPr lang="nl-NL" dirty="0"/>
              <a:t>JU-LEVEL2=Opsomming 2e niveau</a:t>
            </a:r>
          </a:p>
          <a:p>
            <a:pPr lvl="2"/>
            <a:r>
              <a:rPr lang="nl-NL" dirty="0"/>
              <a:t>JU-LEVEL3=Opsomming nummer 1e niveau</a:t>
            </a:r>
          </a:p>
          <a:p>
            <a:pPr lvl="3"/>
            <a:r>
              <a:rPr lang="nl-NL" dirty="0"/>
              <a:t>JU-LEVEL4=Kop</a:t>
            </a:r>
          </a:p>
          <a:p>
            <a:pPr lvl="4"/>
            <a:r>
              <a:rPr lang="nl-NL" dirty="0"/>
              <a:t>JU-LEVEL5=Basistekst</a:t>
            </a:r>
          </a:p>
          <a:p>
            <a:pPr lvl="5"/>
            <a:r>
              <a:rPr lang="nl-NL" dirty="0"/>
              <a:t>JU-LEVEL6=Basistekst grijs</a:t>
            </a:r>
          </a:p>
          <a:p>
            <a:pPr lvl="6"/>
            <a:r>
              <a:rPr lang="nl-NL" dirty="0"/>
              <a:t>JU-LEVEL7=Zwevend 1e niveau</a:t>
            </a:r>
          </a:p>
          <a:p>
            <a:pPr lvl="7"/>
            <a:r>
              <a:rPr lang="nl-NL" dirty="0"/>
              <a:t>JU-LEVEL8=Zwevend 2e niveau</a:t>
            </a:r>
          </a:p>
          <a:p>
            <a:pPr lvl="8"/>
            <a:r>
              <a:rPr lang="nl-NL" dirty="0"/>
              <a:t>JU-LEVEL9=Kleine tekst</a:t>
            </a:r>
          </a:p>
        </p:txBody>
      </p:sp>
      <p:sp>
        <p:nvSpPr>
          <p:cNvPr id="4" name="Date Placeholder 3"/>
          <p:cNvSpPr>
            <a:spLocks noGrp="1" noSelect="1"/>
          </p:cNvSpPr>
          <p:nvPr>
            <p:ph type="dt" sz="half" idx="2"/>
          </p:nvPr>
        </p:nvSpPr>
        <p:spPr bwMode="gray">
          <a:xfrm>
            <a:off x="10029824" y="6493845"/>
            <a:ext cx="1085469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chemeClr val="accent3"/>
                </a:solidFill>
              </a:defRPr>
            </a:lvl1pPr>
          </a:lstStyle>
          <a:p>
            <a:fld id="{7703D7CD-B121-42A5-8C50-3A1F5DD6895B}" type="datetimeFigureOut">
              <a:rPr lang="nl-NL" smtClean="0"/>
              <a:pPr/>
              <a:t>8-12-2024</a:t>
            </a:fld>
            <a:r>
              <a:rPr lang="nl-NL"/>
              <a:t>  |</a:t>
            </a:r>
            <a:endParaRPr lang="nl-NL" dirty="0"/>
          </a:p>
        </p:txBody>
      </p:sp>
      <p:sp>
        <p:nvSpPr>
          <p:cNvPr id="5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Select="1"/>
          </p:cNvSpPr>
          <p:nvPr>
            <p:ph type="ftr" sz="quarter" idx="3"/>
          </p:nvPr>
        </p:nvSpPr>
        <p:spPr bwMode="gray">
          <a:xfrm>
            <a:off x="1379220" y="6492297"/>
            <a:ext cx="8096084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lang="nl-NL" sz="1000" kern="1200" dirty="0">
                <a:solidFill>
                  <a:srgbClr val="D0D0CE"/>
                </a:solidFill>
                <a:latin typeface="+mj-lt"/>
                <a:ea typeface="+mn-ea"/>
                <a:cs typeface="+mn-cs"/>
              </a:defRPr>
            </a:lvl1pPr>
          </a:lstStyle>
          <a:p>
            <a:pPr algn="l"/>
            <a:endParaRPr lang="nl-NL" dirty="0"/>
          </a:p>
        </p:txBody>
      </p:sp>
      <p:sp>
        <p:nvSpPr>
          <p:cNvPr id="6" name="Slide Number Placeholder 5"/>
          <p:cNvSpPr>
            <a:spLocks noGrp="1" noSelect="1"/>
          </p:cNvSpPr>
          <p:nvPr>
            <p:ph type="sldNum" sz="quarter" idx="4"/>
          </p:nvPr>
        </p:nvSpPr>
        <p:spPr bwMode="gray">
          <a:xfrm>
            <a:off x="11107751" y="6492017"/>
            <a:ext cx="388800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  <p:grpSp>
        <p:nvGrpSpPr>
          <p:cNvPr id="18" name="Group 6"/>
          <p:cNvGrpSpPr>
            <a:grpSpLocks noSelect="1" noChangeAspect="1"/>
          </p:cNvGrpSpPr>
          <p:nvPr userDrawn="1"/>
        </p:nvGrpSpPr>
        <p:grpSpPr bwMode="gray">
          <a:xfrm>
            <a:off x="416880" y="6051600"/>
            <a:ext cx="653723" cy="360014"/>
            <a:chOff x="7704138" y="431800"/>
            <a:chExt cx="1127125" cy="620713"/>
          </a:xfrm>
        </p:grpSpPr>
        <p:sp>
          <p:nvSpPr>
            <p:cNvPr id="14" name="Freeform 11"/>
            <p:cNvSpPr>
              <a:spLocks noSelect="1"/>
            </p:cNvSpPr>
            <p:nvPr userDrawn="1"/>
          </p:nvSpPr>
          <p:spPr bwMode="gray">
            <a:xfrm>
              <a:off x="8224838" y="442913"/>
              <a:ext cx="606425" cy="334963"/>
            </a:xfrm>
            <a:custGeom>
              <a:avLst/>
              <a:gdLst>
                <a:gd name="T0" fmla="*/ 2470 w 2719"/>
                <a:gd name="T1" fmla="*/ 329 h 1502"/>
                <a:gd name="T2" fmla="*/ 2344 w 2719"/>
                <a:gd name="T3" fmla="*/ 248 h 1502"/>
                <a:gd name="T4" fmla="*/ 1985 w 2719"/>
                <a:gd name="T5" fmla="*/ 2 h 1502"/>
                <a:gd name="T6" fmla="*/ 1689 w 2719"/>
                <a:gd name="T7" fmla="*/ 266 h 1502"/>
                <a:gd name="T8" fmla="*/ 1549 w 2719"/>
                <a:gd name="T9" fmla="*/ 386 h 1502"/>
                <a:gd name="T10" fmla="*/ 1462 w 2719"/>
                <a:gd name="T11" fmla="*/ 479 h 1502"/>
                <a:gd name="T12" fmla="*/ 1420 w 2719"/>
                <a:gd name="T13" fmla="*/ 508 h 1502"/>
                <a:gd name="T14" fmla="*/ 1027 w 2719"/>
                <a:gd name="T15" fmla="*/ 968 h 1502"/>
                <a:gd name="T16" fmla="*/ 987 w 2719"/>
                <a:gd name="T17" fmla="*/ 1006 h 1502"/>
                <a:gd name="T18" fmla="*/ 979 w 2719"/>
                <a:gd name="T19" fmla="*/ 1008 h 1502"/>
                <a:gd name="T20" fmla="*/ 937 w 2719"/>
                <a:gd name="T21" fmla="*/ 1022 h 1502"/>
                <a:gd name="T22" fmla="*/ 824 w 2719"/>
                <a:gd name="T23" fmla="*/ 1080 h 1502"/>
                <a:gd name="T24" fmla="*/ 815 w 2719"/>
                <a:gd name="T25" fmla="*/ 1084 h 1502"/>
                <a:gd name="T26" fmla="*/ 642 w 2719"/>
                <a:gd name="T27" fmla="*/ 1147 h 1502"/>
                <a:gd name="T28" fmla="*/ 292 w 2719"/>
                <a:gd name="T29" fmla="*/ 1225 h 1502"/>
                <a:gd name="T30" fmla="*/ 236 w 2719"/>
                <a:gd name="T31" fmla="*/ 1222 h 1502"/>
                <a:gd name="T32" fmla="*/ 198 w 2719"/>
                <a:gd name="T33" fmla="*/ 1222 h 1502"/>
                <a:gd name="T34" fmla="*/ 26 w 2719"/>
                <a:gd name="T35" fmla="*/ 1291 h 1502"/>
                <a:gd name="T36" fmla="*/ 58 w 2719"/>
                <a:gd name="T37" fmla="*/ 1315 h 1502"/>
                <a:gd name="T38" fmla="*/ 78 w 2719"/>
                <a:gd name="T39" fmla="*/ 1320 h 1502"/>
                <a:gd name="T40" fmla="*/ 188 w 2719"/>
                <a:gd name="T41" fmla="*/ 1322 h 1502"/>
                <a:gd name="T42" fmla="*/ 475 w 2719"/>
                <a:gd name="T43" fmla="*/ 1327 h 1502"/>
                <a:gd name="T44" fmla="*/ 579 w 2719"/>
                <a:gd name="T45" fmla="*/ 1329 h 1502"/>
                <a:gd name="T46" fmla="*/ 944 w 2719"/>
                <a:gd name="T47" fmla="*/ 1242 h 1502"/>
                <a:gd name="T48" fmla="*/ 919 w 2719"/>
                <a:gd name="T49" fmla="*/ 1350 h 1502"/>
                <a:gd name="T50" fmla="*/ 969 w 2719"/>
                <a:gd name="T51" fmla="*/ 1397 h 1502"/>
                <a:gd name="T52" fmla="*/ 981 w 2719"/>
                <a:gd name="T53" fmla="*/ 1408 h 1502"/>
                <a:gd name="T54" fmla="*/ 1068 w 2719"/>
                <a:gd name="T55" fmla="*/ 1502 h 1502"/>
                <a:gd name="T56" fmla="*/ 1086 w 2719"/>
                <a:gd name="T57" fmla="*/ 1501 h 1502"/>
                <a:gd name="T58" fmla="*/ 1113 w 2719"/>
                <a:gd name="T59" fmla="*/ 1501 h 1502"/>
                <a:gd name="T60" fmla="*/ 1277 w 2719"/>
                <a:gd name="T61" fmla="*/ 1271 h 1502"/>
                <a:gd name="T62" fmla="*/ 1222 w 2719"/>
                <a:gd name="T63" fmla="*/ 1194 h 1502"/>
                <a:gd name="T64" fmla="*/ 1228 w 2719"/>
                <a:gd name="T65" fmla="*/ 1159 h 1502"/>
                <a:gd name="T66" fmla="*/ 1352 w 2719"/>
                <a:gd name="T67" fmla="*/ 1070 h 1502"/>
                <a:gd name="T68" fmla="*/ 1528 w 2719"/>
                <a:gd name="T69" fmla="*/ 808 h 1502"/>
                <a:gd name="T70" fmla="*/ 1802 w 2719"/>
                <a:gd name="T71" fmla="*/ 612 h 1502"/>
                <a:gd name="T72" fmla="*/ 1862 w 2719"/>
                <a:gd name="T73" fmla="*/ 489 h 1502"/>
                <a:gd name="T74" fmla="*/ 1961 w 2719"/>
                <a:gd name="T75" fmla="*/ 288 h 1502"/>
                <a:gd name="T76" fmla="*/ 2012 w 2719"/>
                <a:gd name="T77" fmla="*/ 244 h 1502"/>
                <a:gd name="T78" fmla="*/ 2013 w 2719"/>
                <a:gd name="T79" fmla="*/ 244 h 1502"/>
                <a:gd name="T80" fmla="*/ 2216 w 2719"/>
                <a:gd name="T81" fmla="*/ 352 h 1502"/>
                <a:gd name="T82" fmla="*/ 2361 w 2719"/>
                <a:gd name="T83" fmla="*/ 404 h 1502"/>
                <a:gd name="T84" fmla="*/ 2383 w 2719"/>
                <a:gd name="T85" fmla="*/ 426 h 1502"/>
                <a:gd name="T86" fmla="*/ 2469 w 2719"/>
                <a:gd name="T87" fmla="*/ 494 h 1502"/>
                <a:gd name="T88" fmla="*/ 2488 w 2719"/>
                <a:gd name="T89" fmla="*/ 491 h 1502"/>
                <a:gd name="T90" fmla="*/ 2504 w 2719"/>
                <a:gd name="T91" fmla="*/ 486 h 1502"/>
                <a:gd name="T92" fmla="*/ 2510 w 2719"/>
                <a:gd name="T93" fmla="*/ 483 h 1502"/>
                <a:gd name="T94" fmla="*/ 2643 w 2719"/>
                <a:gd name="T95" fmla="*/ 496 h 1502"/>
                <a:gd name="T96" fmla="*/ 2662 w 2719"/>
                <a:gd name="T97" fmla="*/ 504 h 1502"/>
                <a:gd name="T98" fmla="*/ 2712 w 2719"/>
                <a:gd name="T99" fmla="*/ 452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719" h="1502">
                  <a:moveTo>
                    <a:pt x="2712" y="452"/>
                  </a:moveTo>
                  <a:cubicBezTo>
                    <a:pt x="2701" y="431"/>
                    <a:pt x="2676" y="409"/>
                    <a:pt x="2470" y="329"/>
                  </a:cubicBezTo>
                  <a:cubicBezTo>
                    <a:pt x="2461" y="325"/>
                    <a:pt x="2454" y="322"/>
                    <a:pt x="2449" y="320"/>
                  </a:cubicBezTo>
                  <a:cubicBezTo>
                    <a:pt x="2437" y="316"/>
                    <a:pt x="2386" y="280"/>
                    <a:pt x="2344" y="248"/>
                  </a:cubicBezTo>
                  <a:cubicBezTo>
                    <a:pt x="2338" y="243"/>
                    <a:pt x="2287" y="196"/>
                    <a:pt x="2170" y="97"/>
                  </a:cubicBezTo>
                  <a:cubicBezTo>
                    <a:pt x="2088" y="27"/>
                    <a:pt x="2035" y="0"/>
                    <a:pt x="1985" y="2"/>
                  </a:cubicBezTo>
                  <a:cubicBezTo>
                    <a:pt x="1963" y="3"/>
                    <a:pt x="1944" y="9"/>
                    <a:pt x="1924" y="15"/>
                  </a:cubicBezTo>
                  <a:cubicBezTo>
                    <a:pt x="1851" y="39"/>
                    <a:pt x="1717" y="219"/>
                    <a:pt x="1689" y="266"/>
                  </a:cubicBezTo>
                  <a:cubicBezTo>
                    <a:pt x="1665" y="308"/>
                    <a:pt x="1621" y="334"/>
                    <a:pt x="1586" y="354"/>
                  </a:cubicBezTo>
                  <a:cubicBezTo>
                    <a:pt x="1570" y="364"/>
                    <a:pt x="1561" y="377"/>
                    <a:pt x="1549" y="386"/>
                  </a:cubicBezTo>
                  <a:cubicBezTo>
                    <a:pt x="1530" y="402"/>
                    <a:pt x="1511" y="425"/>
                    <a:pt x="1494" y="445"/>
                  </a:cubicBezTo>
                  <a:cubicBezTo>
                    <a:pt x="1482" y="459"/>
                    <a:pt x="1469" y="474"/>
                    <a:pt x="1462" y="479"/>
                  </a:cubicBezTo>
                  <a:cubicBezTo>
                    <a:pt x="1453" y="486"/>
                    <a:pt x="1444" y="492"/>
                    <a:pt x="1422" y="507"/>
                  </a:cubicBezTo>
                  <a:cubicBezTo>
                    <a:pt x="1420" y="508"/>
                    <a:pt x="1420" y="508"/>
                    <a:pt x="1420" y="508"/>
                  </a:cubicBezTo>
                  <a:cubicBezTo>
                    <a:pt x="1395" y="525"/>
                    <a:pt x="1349" y="556"/>
                    <a:pt x="1260" y="617"/>
                  </a:cubicBezTo>
                  <a:cubicBezTo>
                    <a:pt x="1090" y="734"/>
                    <a:pt x="1027" y="966"/>
                    <a:pt x="1027" y="968"/>
                  </a:cubicBezTo>
                  <a:cubicBezTo>
                    <a:pt x="1025" y="973"/>
                    <a:pt x="1008" y="996"/>
                    <a:pt x="988" y="1005"/>
                  </a:cubicBezTo>
                  <a:cubicBezTo>
                    <a:pt x="987" y="1006"/>
                    <a:pt x="987" y="1006"/>
                    <a:pt x="987" y="1006"/>
                  </a:cubicBezTo>
                  <a:cubicBezTo>
                    <a:pt x="984" y="1007"/>
                    <a:pt x="984" y="1007"/>
                    <a:pt x="984" y="1007"/>
                  </a:cubicBezTo>
                  <a:cubicBezTo>
                    <a:pt x="979" y="1008"/>
                    <a:pt x="979" y="1008"/>
                    <a:pt x="979" y="1008"/>
                  </a:cubicBezTo>
                  <a:cubicBezTo>
                    <a:pt x="976" y="1009"/>
                    <a:pt x="976" y="1009"/>
                    <a:pt x="976" y="1009"/>
                  </a:cubicBezTo>
                  <a:cubicBezTo>
                    <a:pt x="960" y="1013"/>
                    <a:pt x="940" y="1021"/>
                    <a:pt x="937" y="1022"/>
                  </a:cubicBezTo>
                  <a:cubicBezTo>
                    <a:pt x="916" y="1032"/>
                    <a:pt x="874" y="1052"/>
                    <a:pt x="830" y="1075"/>
                  </a:cubicBezTo>
                  <a:cubicBezTo>
                    <a:pt x="824" y="1080"/>
                    <a:pt x="824" y="1080"/>
                    <a:pt x="824" y="1080"/>
                  </a:cubicBezTo>
                  <a:cubicBezTo>
                    <a:pt x="818" y="1082"/>
                    <a:pt x="818" y="1082"/>
                    <a:pt x="818" y="1082"/>
                  </a:cubicBezTo>
                  <a:cubicBezTo>
                    <a:pt x="815" y="1084"/>
                    <a:pt x="815" y="1084"/>
                    <a:pt x="815" y="1084"/>
                  </a:cubicBezTo>
                  <a:cubicBezTo>
                    <a:pt x="797" y="1094"/>
                    <a:pt x="734" y="1129"/>
                    <a:pt x="688" y="1138"/>
                  </a:cubicBezTo>
                  <a:cubicBezTo>
                    <a:pt x="672" y="1141"/>
                    <a:pt x="657" y="1144"/>
                    <a:pt x="642" y="1147"/>
                  </a:cubicBezTo>
                  <a:cubicBezTo>
                    <a:pt x="595" y="1155"/>
                    <a:pt x="547" y="1163"/>
                    <a:pt x="498" y="1182"/>
                  </a:cubicBezTo>
                  <a:cubicBezTo>
                    <a:pt x="448" y="1201"/>
                    <a:pt x="361" y="1222"/>
                    <a:pt x="292" y="1225"/>
                  </a:cubicBezTo>
                  <a:cubicBezTo>
                    <a:pt x="281" y="1225"/>
                    <a:pt x="271" y="1225"/>
                    <a:pt x="262" y="1225"/>
                  </a:cubicBezTo>
                  <a:cubicBezTo>
                    <a:pt x="253" y="1224"/>
                    <a:pt x="244" y="1223"/>
                    <a:pt x="236" y="1222"/>
                  </a:cubicBezTo>
                  <a:cubicBezTo>
                    <a:pt x="233" y="1222"/>
                    <a:pt x="233" y="1222"/>
                    <a:pt x="233" y="1222"/>
                  </a:cubicBezTo>
                  <a:cubicBezTo>
                    <a:pt x="231" y="1222"/>
                    <a:pt x="218" y="1221"/>
                    <a:pt x="198" y="1222"/>
                  </a:cubicBezTo>
                  <a:cubicBezTo>
                    <a:pt x="158" y="1223"/>
                    <a:pt x="104" y="1230"/>
                    <a:pt x="65" y="1252"/>
                  </a:cubicBezTo>
                  <a:cubicBezTo>
                    <a:pt x="24" y="1259"/>
                    <a:pt x="0" y="1271"/>
                    <a:pt x="26" y="1291"/>
                  </a:cubicBezTo>
                  <a:cubicBezTo>
                    <a:pt x="23" y="1294"/>
                    <a:pt x="53" y="1315"/>
                    <a:pt x="57" y="1315"/>
                  </a:cubicBezTo>
                  <a:cubicBezTo>
                    <a:pt x="58" y="1315"/>
                    <a:pt x="58" y="1315"/>
                    <a:pt x="58" y="1315"/>
                  </a:cubicBezTo>
                  <a:cubicBezTo>
                    <a:pt x="61" y="1316"/>
                    <a:pt x="61" y="1316"/>
                    <a:pt x="61" y="1316"/>
                  </a:cubicBezTo>
                  <a:cubicBezTo>
                    <a:pt x="65" y="1317"/>
                    <a:pt x="71" y="1320"/>
                    <a:pt x="78" y="1320"/>
                  </a:cubicBezTo>
                  <a:cubicBezTo>
                    <a:pt x="83" y="1319"/>
                    <a:pt x="83" y="1319"/>
                    <a:pt x="83" y="1319"/>
                  </a:cubicBezTo>
                  <a:cubicBezTo>
                    <a:pt x="138" y="1335"/>
                    <a:pt x="188" y="1322"/>
                    <a:pt x="188" y="1322"/>
                  </a:cubicBezTo>
                  <a:cubicBezTo>
                    <a:pt x="223" y="1316"/>
                    <a:pt x="281" y="1310"/>
                    <a:pt x="353" y="1314"/>
                  </a:cubicBezTo>
                  <a:cubicBezTo>
                    <a:pt x="402" y="1317"/>
                    <a:pt x="441" y="1322"/>
                    <a:pt x="475" y="1327"/>
                  </a:cubicBezTo>
                  <a:cubicBezTo>
                    <a:pt x="475" y="1327"/>
                    <a:pt x="502" y="1330"/>
                    <a:pt x="528" y="1330"/>
                  </a:cubicBezTo>
                  <a:cubicBezTo>
                    <a:pt x="546" y="1330"/>
                    <a:pt x="563" y="1330"/>
                    <a:pt x="579" y="1329"/>
                  </a:cubicBezTo>
                  <a:cubicBezTo>
                    <a:pt x="633" y="1327"/>
                    <a:pt x="675" y="1323"/>
                    <a:pt x="703" y="1317"/>
                  </a:cubicBezTo>
                  <a:cubicBezTo>
                    <a:pt x="763" y="1304"/>
                    <a:pt x="875" y="1269"/>
                    <a:pt x="944" y="1242"/>
                  </a:cubicBezTo>
                  <a:cubicBezTo>
                    <a:pt x="933" y="1267"/>
                    <a:pt x="938" y="1298"/>
                    <a:pt x="943" y="1316"/>
                  </a:cubicBezTo>
                  <a:cubicBezTo>
                    <a:pt x="937" y="1322"/>
                    <a:pt x="920" y="1340"/>
                    <a:pt x="919" y="1350"/>
                  </a:cubicBezTo>
                  <a:cubicBezTo>
                    <a:pt x="918" y="1361"/>
                    <a:pt x="952" y="1386"/>
                    <a:pt x="969" y="1397"/>
                  </a:cubicBezTo>
                  <a:cubicBezTo>
                    <a:pt x="969" y="1397"/>
                    <a:pt x="969" y="1397"/>
                    <a:pt x="969" y="1397"/>
                  </a:cubicBezTo>
                  <a:cubicBezTo>
                    <a:pt x="973" y="1400"/>
                    <a:pt x="973" y="1400"/>
                    <a:pt x="973" y="1400"/>
                  </a:cubicBezTo>
                  <a:cubicBezTo>
                    <a:pt x="981" y="1408"/>
                    <a:pt x="981" y="1408"/>
                    <a:pt x="981" y="1408"/>
                  </a:cubicBezTo>
                  <a:cubicBezTo>
                    <a:pt x="985" y="1420"/>
                    <a:pt x="985" y="1420"/>
                    <a:pt x="985" y="1420"/>
                  </a:cubicBezTo>
                  <a:cubicBezTo>
                    <a:pt x="992" y="1446"/>
                    <a:pt x="1009" y="1502"/>
                    <a:pt x="1068" y="1502"/>
                  </a:cubicBezTo>
                  <a:cubicBezTo>
                    <a:pt x="1072" y="1501"/>
                    <a:pt x="1072" y="1501"/>
                    <a:pt x="1072" y="1501"/>
                  </a:cubicBezTo>
                  <a:cubicBezTo>
                    <a:pt x="1076" y="1501"/>
                    <a:pt x="1081" y="1501"/>
                    <a:pt x="1086" y="1501"/>
                  </a:cubicBezTo>
                  <a:cubicBezTo>
                    <a:pt x="1091" y="1501"/>
                    <a:pt x="1091" y="1501"/>
                    <a:pt x="1091" y="1501"/>
                  </a:cubicBezTo>
                  <a:cubicBezTo>
                    <a:pt x="1098" y="1501"/>
                    <a:pt x="1105" y="1501"/>
                    <a:pt x="1113" y="1501"/>
                  </a:cubicBezTo>
                  <a:cubicBezTo>
                    <a:pt x="1148" y="1500"/>
                    <a:pt x="1200" y="1492"/>
                    <a:pt x="1239" y="1439"/>
                  </a:cubicBezTo>
                  <a:cubicBezTo>
                    <a:pt x="1291" y="1372"/>
                    <a:pt x="1302" y="1322"/>
                    <a:pt x="1277" y="1271"/>
                  </a:cubicBezTo>
                  <a:cubicBezTo>
                    <a:pt x="1272" y="1259"/>
                    <a:pt x="1269" y="1251"/>
                    <a:pt x="1266" y="1243"/>
                  </a:cubicBezTo>
                  <a:cubicBezTo>
                    <a:pt x="1259" y="1224"/>
                    <a:pt x="1252" y="1204"/>
                    <a:pt x="1222" y="1194"/>
                  </a:cubicBezTo>
                  <a:cubicBezTo>
                    <a:pt x="1217" y="1193"/>
                    <a:pt x="1212" y="1191"/>
                    <a:pt x="1208" y="1188"/>
                  </a:cubicBezTo>
                  <a:cubicBezTo>
                    <a:pt x="1213" y="1180"/>
                    <a:pt x="1220" y="1169"/>
                    <a:pt x="1228" y="1159"/>
                  </a:cubicBezTo>
                  <a:cubicBezTo>
                    <a:pt x="1235" y="1151"/>
                    <a:pt x="1244" y="1146"/>
                    <a:pt x="1259" y="1137"/>
                  </a:cubicBezTo>
                  <a:cubicBezTo>
                    <a:pt x="1281" y="1125"/>
                    <a:pt x="1311" y="1108"/>
                    <a:pt x="1352" y="1070"/>
                  </a:cubicBezTo>
                  <a:cubicBezTo>
                    <a:pt x="1422" y="1006"/>
                    <a:pt x="1516" y="832"/>
                    <a:pt x="1526" y="812"/>
                  </a:cubicBezTo>
                  <a:cubicBezTo>
                    <a:pt x="1528" y="808"/>
                    <a:pt x="1528" y="808"/>
                    <a:pt x="1528" y="808"/>
                  </a:cubicBezTo>
                  <a:cubicBezTo>
                    <a:pt x="1529" y="805"/>
                    <a:pt x="1553" y="732"/>
                    <a:pt x="1632" y="718"/>
                  </a:cubicBezTo>
                  <a:cubicBezTo>
                    <a:pt x="1742" y="699"/>
                    <a:pt x="1783" y="641"/>
                    <a:pt x="1802" y="612"/>
                  </a:cubicBezTo>
                  <a:cubicBezTo>
                    <a:pt x="1815" y="594"/>
                    <a:pt x="1829" y="562"/>
                    <a:pt x="1841" y="533"/>
                  </a:cubicBezTo>
                  <a:cubicBezTo>
                    <a:pt x="1848" y="518"/>
                    <a:pt x="1858" y="495"/>
                    <a:pt x="1862" y="489"/>
                  </a:cubicBezTo>
                  <a:cubicBezTo>
                    <a:pt x="1867" y="482"/>
                    <a:pt x="1874" y="468"/>
                    <a:pt x="1890" y="437"/>
                  </a:cubicBezTo>
                  <a:cubicBezTo>
                    <a:pt x="1915" y="390"/>
                    <a:pt x="1933" y="326"/>
                    <a:pt x="1961" y="288"/>
                  </a:cubicBezTo>
                  <a:cubicBezTo>
                    <a:pt x="1968" y="277"/>
                    <a:pt x="1978" y="263"/>
                    <a:pt x="1987" y="251"/>
                  </a:cubicBezTo>
                  <a:cubicBezTo>
                    <a:pt x="1999" y="233"/>
                    <a:pt x="2009" y="241"/>
                    <a:pt x="2012" y="244"/>
                  </a:cubicBezTo>
                  <a:cubicBezTo>
                    <a:pt x="2012" y="244"/>
                    <a:pt x="2012" y="244"/>
                    <a:pt x="2012" y="244"/>
                  </a:cubicBezTo>
                  <a:cubicBezTo>
                    <a:pt x="2013" y="244"/>
                    <a:pt x="2013" y="244"/>
                    <a:pt x="2013" y="244"/>
                  </a:cubicBezTo>
                  <a:cubicBezTo>
                    <a:pt x="2034" y="266"/>
                    <a:pt x="2073" y="296"/>
                    <a:pt x="2157" y="336"/>
                  </a:cubicBezTo>
                  <a:cubicBezTo>
                    <a:pt x="2176" y="344"/>
                    <a:pt x="2196" y="349"/>
                    <a:pt x="2216" y="352"/>
                  </a:cubicBezTo>
                  <a:cubicBezTo>
                    <a:pt x="2311" y="363"/>
                    <a:pt x="2343" y="387"/>
                    <a:pt x="2355" y="399"/>
                  </a:cubicBezTo>
                  <a:cubicBezTo>
                    <a:pt x="2361" y="404"/>
                    <a:pt x="2361" y="404"/>
                    <a:pt x="2361" y="404"/>
                  </a:cubicBezTo>
                  <a:cubicBezTo>
                    <a:pt x="2368" y="409"/>
                    <a:pt x="2368" y="409"/>
                    <a:pt x="2368" y="409"/>
                  </a:cubicBezTo>
                  <a:cubicBezTo>
                    <a:pt x="2371" y="412"/>
                    <a:pt x="2378" y="420"/>
                    <a:pt x="2383" y="426"/>
                  </a:cubicBezTo>
                  <a:cubicBezTo>
                    <a:pt x="2400" y="448"/>
                    <a:pt x="2417" y="484"/>
                    <a:pt x="2446" y="491"/>
                  </a:cubicBezTo>
                  <a:cubicBezTo>
                    <a:pt x="2453" y="493"/>
                    <a:pt x="2461" y="494"/>
                    <a:pt x="2469" y="494"/>
                  </a:cubicBezTo>
                  <a:cubicBezTo>
                    <a:pt x="2475" y="493"/>
                    <a:pt x="2482" y="492"/>
                    <a:pt x="2488" y="491"/>
                  </a:cubicBezTo>
                  <a:cubicBezTo>
                    <a:pt x="2488" y="491"/>
                    <a:pt x="2488" y="491"/>
                    <a:pt x="2488" y="491"/>
                  </a:cubicBezTo>
                  <a:cubicBezTo>
                    <a:pt x="2493" y="489"/>
                    <a:pt x="2498" y="488"/>
                    <a:pt x="2503" y="486"/>
                  </a:cubicBezTo>
                  <a:cubicBezTo>
                    <a:pt x="2504" y="486"/>
                    <a:pt x="2504" y="486"/>
                    <a:pt x="2504" y="486"/>
                  </a:cubicBezTo>
                  <a:cubicBezTo>
                    <a:pt x="2504" y="486"/>
                    <a:pt x="2504" y="486"/>
                    <a:pt x="2504" y="486"/>
                  </a:cubicBezTo>
                  <a:cubicBezTo>
                    <a:pt x="2510" y="483"/>
                    <a:pt x="2510" y="483"/>
                    <a:pt x="2510" y="483"/>
                  </a:cubicBezTo>
                  <a:cubicBezTo>
                    <a:pt x="2534" y="477"/>
                    <a:pt x="2578" y="472"/>
                    <a:pt x="2631" y="491"/>
                  </a:cubicBezTo>
                  <a:cubicBezTo>
                    <a:pt x="2635" y="492"/>
                    <a:pt x="2639" y="494"/>
                    <a:pt x="2643" y="496"/>
                  </a:cubicBezTo>
                  <a:cubicBezTo>
                    <a:pt x="2644" y="497"/>
                    <a:pt x="2644" y="497"/>
                    <a:pt x="2644" y="497"/>
                  </a:cubicBezTo>
                  <a:cubicBezTo>
                    <a:pt x="2650" y="499"/>
                    <a:pt x="2656" y="501"/>
                    <a:pt x="2662" y="504"/>
                  </a:cubicBezTo>
                  <a:cubicBezTo>
                    <a:pt x="2712" y="521"/>
                    <a:pt x="2718" y="485"/>
                    <a:pt x="2719" y="479"/>
                  </a:cubicBezTo>
                  <a:cubicBezTo>
                    <a:pt x="2719" y="472"/>
                    <a:pt x="2718" y="463"/>
                    <a:pt x="2712" y="452"/>
                  </a:cubicBezTo>
                </a:path>
              </a:pathLst>
            </a:custGeom>
            <a:solidFill>
              <a:srgbClr val="C4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5" name="Freeform 12"/>
            <p:cNvSpPr>
              <a:spLocks noSelect="1"/>
            </p:cNvSpPr>
            <p:nvPr userDrawn="1"/>
          </p:nvSpPr>
          <p:spPr bwMode="gray">
            <a:xfrm>
              <a:off x="7848600" y="846138"/>
              <a:ext cx="795338" cy="206375"/>
            </a:xfrm>
            <a:custGeom>
              <a:avLst/>
              <a:gdLst>
                <a:gd name="T0" fmla="*/ 301 w 3568"/>
                <a:gd name="T1" fmla="*/ 921 h 929"/>
                <a:gd name="T2" fmla="*/ 144 w 3568"/>
                <a:gd name="T3" fmla="*/ 4 h 929"/>
                <a:gd name="T4" fmla="*/ 567 w 3568"/>
                <a:gd name="T5" fmla="*/ 4 h 929"/>
                <a:gd name="T6" fmla="*/ 410 w 3568"/>
                <a:gd name="T7" fmla="*/ 921 h 929"/>
                <a:gd name="T8" fmla="*/ 992 w 3568"/>
                <a:gd name="T9" fmla="*/ 139 h 929"/>
                <a:gd name="T10" fmla="*/ 853 w 3568"/>
                <a:gd name="T11" fmla="*/ 0 h 929"/>
                <a:gd name="T12" fmla="*/ 857 w 3568"/>
                <a:gd name="T13" fmla="*/ 921 h 929"/>
                <a:gd name="T14" fmla="*/ 988 w 3568"/>
                <a:gd name="T15" fmla="*/ 268 h 929"/>
                <a:gd name="T16" fmla="*/ 857 w 3568"/>
                <a:gd name="T17" fmla="*/ 921 h 929"/>
                <a:gd name="T18" fmla="*/ 1485 w 3568"/>
                <a:gd name="T19" fmla="*/ 809 h 929"/>
                <a:gd name="T20" fmla="*/ 1356 w 3568"/>
                <a:gd name="T21" fmla="*/ 733 h 929"/>
                <a:gd name="T22" fmla="*/ 1225 w 3568"/>
                <a:gd name="T23" fmla="*/ 4 h 929"/>
                <a:gd name="T24" fmla="*/ 1404 w 3568"/>
                <a:gd name="T25" fmla="*/ 921 h 929"/>
                <a:gd name="T26" fmla="*/ 2142 w 3568"/>
                <a:gd name="T27" fmla="*/ 921 h 929"/>
                <a:gd name="T28" fmla="*/ 1873 w 3568"/>
                <a:gd name="T29" fmla="*/ 260 h 929"/>
                <a:gd name="T30" fmla="*/ 1725 w 3568"/>
                <a:gd name="T31" fmla="*/ 436 h 929"/>
                <a:gd name="T32" fmla="*/ 2011 w 3568"/>
                <a:gd name="T33" fmla="*/ 494 h 929"/>
                <a:gd name="T34" fmla="*/ 1839 w 3568"/>
                <a:gd name="T35" fmla="*/ 541 h 929"/>
                <a:gd name="T36" fmla="*/ 1664 w 3568"/>
                <a:gd name="T37" fmla="*/ 869 h 929"/>
                <a:gd name="T38" fmla="*/ 2013 w 3568"/>
                <a:gd name="T39" fmla="*/ 862 h 929"/>
                <a:gd name="T40" fmla="*/ 2142 w 3568"/>
                <a:gd name="T41" fmla="*/ 921 h 929"/>
                <a:gd name="T42" fmla="*/ 1982 w 3568"/>
                <a:gd name="T43" fmla="*/ 782 h 929"/>
                <a:gd name="T44" fmla="*/ 1740 w 3568"/>
                <a:gd name="T45" fmla="*/ 726 h 929"/>
                <a:gd name="T46" fmla="*/ 2011 w 3568"/>
                <a:gd name="T47" fmla="*/ 632 h 929"/>
                <a:gd name="T48" fmla="*/ 2879 w 3568"/>
                <a:gd name="T49" fmla="*/ 921 h 929"/>
                <a:gd name="T50" fmla="*/ 2813 w 3568"/>
                <a:gd name="T51" fmla="*/ 319 h 929"/>
                <a:gd name="T52" fmla="*/ 2478 w 3568"/>
                <a:gd name="T53" fmla="*/ 333 h 929"/>
                <a:gd name="T54" fmla="*/ 2350 w 3568"/>
                <a:gd name="T55" fmla="*/ 268 h 929"/>
                <a:gd name="T56" fmla="*/ 2481 w 3568"/>
                <a:gd name="T57" fmla="*/ 921 h 929"/>
                <a:gd name="T58" fmla="*/ 2616 w 3568"/>
                <a:gd name="T59" fmla="*/ 377 h 929"/>
                <a:gd name="T60" fmla="*/ 2748 w 3568"/>
                <a:gd name="T61" fmla="*/ 921 h 929"/>
                <a:gd name="T62" fmla="*/ 3296 w 3568"/>
                <a:gd name="T63" fmla="*/ 929 h 929"/>
                <a:gd name="T64" fmla="*/ 3362 w 3568"/>
                <a:gd name="T65" fmla="*/ 536 h 929"/>
                <a:gd name="T66" fmla="*/ 3180 w 3568"/>
                <a:gd name="T67" fmla="*/ 453 h 929"/>
                <a:gd name="T68" fmla="*/ 3460 w 3568"/>
                <a:gd name="T69" fmla="*/ 417 h 929"/>
                <a:gd name="T70" fmla="*/ 3300 w 3568"/>
                <a:gd name="T71" fmla="*/ 260 h 929"/>
                <a:gd name="T72" fmla="*/ 3247 w 3568"/>
                <a:gd name="T73" fmla="*/ 640 h 929"/>
                <a:gd name="T74" fmla="*/ 3439 w 3568"/>
                <a:gd name="T75" fmla="*/ 726 h 929"/>
                <a:gd name="T76" fmla="*/ 3108 w 3568"/>
                <a:gd name="T77" fmla="*/ 748 h 929"/>
                <a:gd name="T78" fmla="*/ 3296 w 3568"/>
                <a:gd name="T79" fmla="*/ 929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568" h="929">
                  <a:moveTo>
                    <a:pt x="410" y="921"/>
                  </a:moveTo>
                  <a:cubicBezTo>
                    <a:pt x="301" y="921"/>
                    <a:pt x="301" y="921"/>
                    <a:pt x="301" y="9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44" y="4"/>
                    <a:pt x="144" y="4"/>
                    <a:pt x="144" y="4"/>
                  </a:cubicBezTo>
                  <a:cubicBezTo>
                    <a:pt x="355" y="671"/>
                    <a:pt x="355" y="671"/>
                    <a:pt x="355" y="671"/>
                  </a:cubicBezTo>
                  <a:cubicBezTo>
                    <a:pt x="567" y="4"/>
                    <a:pt x="567" y="4"/>
                    <a:pt x="567" y="4"/>
                  </a:cubicBezTo>
                  <a:cubicBezTo>
                    <a:pt x="714" y="4"/>
                    <a:pt x="714" y="4"/>
                    <a:pt x="714" y="4"/>
                  </a:cubicBezTo>
                  <a:lnTo>
                    <a:pt x="410" y="921"/>
                  </a:lnTo>
                  <a:close/>
                  <a:moveTo>
                    <a:pt x="853" y="139"/>
                  </a:moveTo>
                  <a:cubicBezTo>
                    <a:pt x="992" y="139"/>
                    <a:pt x="992" y="139"/>
                    <a:pt x="992" y="139"/>
                  </a:cubicBezTo>
                  <a:cubicBezTo>
                    <a:pt x="992" y="0"/>
                    <a:pt x="992" y="0"/>
                    <a:pt x="992" y="0"/>
                  </a:cubicBezTo>
                  <a:cubicBezTo>
                    <a:pt x="853" y="0"/>
                    <a:pt x="853" y="0"/>
                    <a:pt x="853" y="0"/>
                  </a:cubicBezTo>
                  <a:lnTo>
                    <a:pt x="853" y="139"/>
                  </a:lnTo>
                  <a:close/>
                  <a:moveTo>
                    <a:pt x="857" y="921"/>
                  </a:moveTo>
                  <a:cubicBezTo>
                    <a:pt x="988" y="921"/>
                    <a:pt x="988" y="921"/>
                    <a:pt x="988" y="921"/>
                  </a:cubicBezTo>
                  <a:cubicBezTo>
                    <a:pt x="988" y="268"/>
                    <a:pt x="988" y="268"/>
                    <a:pt x="988" y="268"/>
                  </a:cubicBezTo>
                  <a:cubicBezTo>
                    <a:pt x="857" y="268"/>
                    <a:pt x="857" y="268"/>
                    <a:pt x="857" y="268"/>
                  </a:cubicBezTo>
                  <a:lnTo>
                    <a:pt x="857" y="921"/>
                  </a:lnTo>
                  <a:close/>
                  <a:moveTo>
                    <a:pt x="1485" y="921"/>
                  </a:moveTo>
                  <a:cubicBezTo>
                    <a:pt x="1485" y="809"/>
                    <a:pt x="1485" y="809"/>
                    <a:pt x="1485" y="809"/>
                  </a:cubicBezTo>
                  <a:cubicBezTo>
                    <a:pt x="1427" y="809"/>
                    <a:pt x="1427" y="809"/>
                    <a:pt x="1427" y="809"/>
                  </a:cubicBezTo>
                  <a:cubicBezTo>
                    <a:pt x="1374" y="809"/>
                    <a:pt x="1356" y="783"/>
                    <a:pt x="1356" y="733"/>
                  </a:cubicBezTo>
                  <a:cubicBezTo>
                    <a:pt x="1356" y="4"/>
                    <a:pt x="1356" y="4"/>
                    <a:pt x="1356" y="4"/>
                  </a:cubicBezTo>
                  <a:cubicBezTo>
                    <a:pt x="1225" y="4"/>
                    <a:pt x="1225" y="4"/>
                    <a:pt x="1225" y="4"/>
                  </a:cubicBezTo>
                  <a:cubicBezTo>
                    <a:pt x="1225" y="741"/>
                    <a:pt x="1225" y="741"/>
                    <a:pt x="1225" y="741"/>
                  </a:cubicBezTo>
                  <a:cubicBezTo>
                    <a:pt x="1225" y="837"/>
                    <a:pt x="1279" y="921"/>
                    <a:pt x="1404" y="921"/>
                  </a:cubicBezTo>
                  <a:lnTo>
                    <a:pt x="1485" y="921"/>
                  </a:lnTo>
                  <a:close/>
                  <a:moveTo>
                    <a:pt x="2142" y="921"/>
                  </a:moveTo>
                  <a:cubicBezTo>
                    <a:pt x="2142" y="484"/>
                    <a:pt x="2142" y="484"/>
                    <a:pt x="2142" y="484"/>
                  </a:cubicBezTo>
                  <a:cubicBezTo>
                    <a:pt x="2142" y="337"/>
                    <a:pt x="2053" y="260"/>
                    <a:pt x="1873" y="260"/>
                  </a:cubicBezTo>
                  <a:cubicBezTo>
                    <a:pt x="1763" y="260"/>
                    <a:pt x="1700" y="283"/>
                    <a:pt x="1640" y="355"/>
                  </a:cubicBezTo>
                  <a:cubicBezTo>
                    <a:pt x="1725" y="436"/>
                    <a:pt x="1725" y="436"/>
                    <a:pt x="1725" y="436"/>
                  </a:cubicBezTo>
                  <a:cubicBezTo>
                    <a:pt x="1762" y="390"/>
                    <a:pt x="1798" y="372"/>
                    <a:pt x="1868" y="372"/>
                  </a:cubicBezTo>
                  <a:cubicBezTo>
                    <a:pt x="1971" y="372"/>
                    <a:pt x="2011" y="411"/>
                    <a:pt x="2011" y="494"/>
                  </a:cubicBezTo>
                  <a:cubicBezTo>
                    <a:pt x="2011" y="541"/>
                    <a:pt x="2011" y="541"/>
                    <a:pt x="2011" y="541"/>
                  </a:cubicBezTo>
                  <a:cubicBezTo>
                    <a:pt x="1839" y="541"/>
                    <a:pt x="1839" y="541"/>
                    <a:pt x="1839" y="541"/>
                  </a:cubicBezTo>
                  <a:cubicBezTo>
                    <a:pt x="1689" y="541"/>
                    <a:pt x="1613" y="619"/>
                    <a:pt x="1613" y="729"/>
                  </a:cubicBezTo>
                  <a:cubicBezTo>
                    <a:pt x="1613" y="784"/>
                    <a:pt x="1631" y="835"/>
                    <a:pt x="1664" y="869"/>
                  </a:cubicBezTo>
                  <a:cubicBezTo>
                    <a:pt x="1704" y="909"/>
                    <a:pt x="1758" y="929"/>
                    <a:pt x="1839" y="929"/>
                  </a:cubicBezTo>
                  <a:cubicBezTo>
                    <a:pt x="1921" y="929"/>
                    <a:pt x="1966" y="909"/>
                    <a:pt x="2013" y="862"/>
                  </a:cubicBezTo>
                  <a:cubicBezTo>
                    <a:pt x="2013" y="921"/>
                    <a:pt x="2013" y="921"/>
                    <a:pt x="2013" y="921"/>
                  </a:cubicBezTo>
                  <a:lnTo>
                    <a:pt x="2142" y="921"/>
                  </a:lnTo>
                  <a:close/>
                  <a:moveTo>
                    <a:pt x="2011" y="685"/>
                  </a:moveTo>
                  <a:cubicBezTo>
                    <a:pt x="2011" y="731"/>
                    <a:pt x="2003" y="762"/>
                    <a:pt x="1982" y="782"/>
                  </a:cubicBezTo>
                  <a:cubicBezTo>
                    <a:pt x="1948" y="814"/>
                    <a:pt x="1910" y="819"/>
                    <a:pt x="1864" y="819"/>
                  </a:cubicBezTo>
                  <a:cubicBezTo>
                    <a:pt x="1778" y="819"/>
                    <a:pt x="1740" y="787"/>
                    <a:pt x="1740" y="726"/>
                  </a:cubicBezTo>
                  <a:cubicBezTo>
                    <a:pt x="1740" y="666"/>
                    <a:pt x="1780" y="632"/>
                    <a:pt x="1860" y="632"/>
                  </a:cubicBezTo>
                  <a:cubicBezTo>
                    <a:pt x="2011" y="632"/>
                    <a:pt x="2011" y="632"/>
                    <a:pt x="2011" y="632"/>
                  </a:cubicBezTo>
                  <a:lnTo>
                    <a:pt x="2011" y="685"/>
                  </a:lnTo>
                  <a:close/>
                  <a:moveTo>
                    <a:pt x="2879" y="921"/>
                  </a:moveTo>
                  <a:cubicBezTo>
                    <a:pt x="2879" y="503"/>
                    <a:pt x="2879" y="503"/>
                    <a:pt x="2879" y="503"/>
                  </a:cubicBezTo>
                  <a:cubicBezTo>
                    <a:pt x="2879" y="430"/>
                    <a:pt x="2864" y="368"/>
                    <a:pt x="2813" y="319"/>
                  </a:cubicBezTo>
                  <a:cubicBezTo>
                    <a:pt x="2775" y="282"/>
                    <a:pt x="2719" y="260"/>
                    <a:pt x="2652" y="260"/>
                  </a:cubicBezTo>
                  <a:cubicBezTo>
                    <a:pt x="2587" y="260"/>
                    <a:pt x="2523" y="284"/>
                    <a:pt x="2478" y="333"/>
                  </a:cubicBezTo>
                  <a:cubicBezTo>
                    <a:pt x="2478" y="268"/>
                    <a:pt x="2478" y="268"/>
                    <a:pt x="2478" y="268"/>
                  </a:cubicBezTo>
                  <a:cubicBezTo>
                    <a:pt x="2350" y="268"/>
                    <a:pt x="2350" y="268"/>
                    <a:pt x="2350" y="268"/>
                  </a:cubicBezTo>
                  <a:cubicBezTo>
                    <a:pt x="2350" y="921"/>
                    <a:pt x="2350" y="921"/>
                    <a:pt x="2350" y="921"/>
                  </a:cubicBezTo>
                  <a:cubicBezTo>
                    <a:pt x="2481" y="921"/>
                    <a:pt x="2481" y="921"/>
                    <a:pt x="2481" y="921"/>
                  </a:cubicBezTo>
                  <a:cubicBezTo>
                    <a:pt x="2481" y="523"/>
                    <a:pt x="2481" y="523"/>
                    <a:pt x="2481" y="523"/>
                  </a:cubicBezTo>
                  <a:cubicBezTo>
                    <a:pt x="2481" y="422"/>
                    <a:pt x="2543" y="377"/>
                    <a:pt x="2616" y="377"/>
                  </a:cubicBezTo>
                  <a:cubicBezTo>
                    <a:pt x="2690" y="377"/>
                    <a:pt x="2748" y="421"/>
                    <a:pt x="2748" y="523"/>
                  </a:cubicBezTo>
                  <a:cubicBezTo>
                    <a:pt x="2748" y="921"/>
                    <a:pt x="2748" y="921"/>
                    <a:pt x="2748" y="921"/>
                  </a:cubicBezTo>
                  <a:lnTo>
                    <a:pt x="2879" y="921"/>
                  </a:lnTo>
                  <a:close/>
                  <a:moveTo>
                    <a:pt x="3296" y="929"/>
                  </a:moveTo>
                  <a:cubicBezTo>
                    <a:pt x="3452" y="929"/>
                    <a:pt x="3568" y="858"/>
                    <a:pt x="3568" y="721"/>
                  </a:cubicBezTo>
                  <a:cubicBezTo>
                    <a:pt x="3568" y="607"/>
                    <a:pt x="3497" y="547"/>
                    <a:pt x="3362" y="536"/>
                  </a:cubicBezTo>
                  <a:cubicBezTo>
                    <a:pt x="3271" y="528"/>
                    <a:pt x="3271" y="528"/>
                    <a:pt x="3271" y="528"/>
                  </a:cubicBezTo>
                  <a:cubicBezTo>
                    <a:pt x="3206" y="521"/>
                    <a:pt x="3180" y="498"/>
                    <a:pt x="3180" y="453"/>
                  </a:cubicBezTo>
                  <a:cubicBezTo>
                    <a:pt x="3180" y="403"/>
                    <a:pt x="3219" y="369"/>
                    <a:pt x="3299" y="369"/>
                  </a:cubicBezTo>
                  <a:cubicBezTo>
                    <a:pt x="3361" y="369"/>
                    <a:pt x="3419" y="382"/>
                    <a:pt x="3460" y="417"/>
                  </a:cubicBezTo>
                  <a:cubicBezTo>
                    <a:pt x="3542" y="333"/>
                    <a:pt x="3542" y="333"/>
                    <a:pt x="3542" y="333"/>
                  </a:cubicBezTo>
                  <a:cubicBezTo>
                    <a:pt x="3482" y="281"/>
                    <a:pt x="3399" y="260"/>
                    <a:pt x="3300" y="260"/>
                  </a:cubicBezTo>
                  <a:cubicBezTo>
                    <a:pt x="3164" y="260"/>
                    <a:pt x="3054" y="331"/>
                    <a:pt x="3054" y="460"/>
                  </a:cubicBezTo>
                  <a:cubicBezTo>
                    <a:pt x="3054" y="574"/>
                    <a:pt x="3124" y="628"/>
                    <a:pt x="3247" y="640"/>
                  </a:cubicBezTo>
                  <a:cubicBezTo>
                    <a:pt x="3352" y="649"/>
                    <a:pt x="3352" y="649"/>
                    <a:pt x="3352" y="649"/>
                  </a:cubicBezTo>
                  <a:cubicBezTo>
                    <a:pt x="3415" y="655"/>
                    <a:pt x="3439" y="681"/>
                    <a:pt x="3439" y="726"/>
                  </a:cubicBezTo>
                  <a:cubicBezTo>
                    <a:pt x="3439" y="788"/>
                    <a:pt x="3378" y="817"/>
                    <a:pt x="3296" y="817"/>
                  </a:cubicBezTo>
                  <a:cubicBezTo>
                    <a:pt x="3232" y="817"/>
                    <a:pt x="3161" y="802"/>
                    <a:pt x="3108" y="748"/>
                  </a:cubicBezTo>
                  <a:cubicBezTo>
                    <a:pt x="3022" y="835"/>
                    <a:pt x="3022" y="835"/>
                    <a:pt x="3022" y="835"/>
                  </a:cubicBezTo>
                  <a:cubicBezTo>
                    <a:pt x="3099" y="911"/>
                    <a:pt x="3189" y="929"/>
                    <a:pt x="3296" y="929"/>
                  </a:cubicBezTo>
                </a:path>
              </a:pathLst>
            </a:custGeom>
            <a:solidFill>
              <a:srgbClr val="5E35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6" name="Freeform 13"/>
            <p:cNvSpPr>
              <a:spLocks noSelect="1"/>
            </p:cNvSpPr>
            <p:nvPr userDrawn="1"/>
          </p:nvSpPr>
          <p:spPr bwMode="gray">
            <a:xfrm>
              <a:off x="7704138" y="431800"/>
              <a:ext cx="582613" cy="307975"/>
            </a:xfrm>
            <a:custGeom>
              <a:avLst/>
              <a:gdLst>
                <a:gd name="T0" fmla="*/ 2517 w 2619"/>
                <a:gd name="T1" fmla="*/ 1245 h 1377"/>
                <a:gd name="T2" fmla="*/ 2491 w 2619"/>
                <a:gd name="T3" fmla="*/ 1245 h 1377"/>
                <a:gd name="T4" fmla="*/ 2442 w 2619"/>
                <a:gd name="T5" fmla="*/ 1252 h 1377"/>
                <a:gd name="T6" fmla="*/ 2200 w 2619"/>
                <a:gd name="T7" fmla="*/ 1200 h 1377"/>
                <a:gd name="T8" fmla="*/ 2168 w 2619"/>
                <a:gd name="T9" fmla="*/ 1185 h 1377"/>
                <a:gd name="T10" fmla="*/ 1983 w 2619"/>
                <a:gd name="T11" fmla="*/ 1118 h 1377"/>
                <a:gd name="T12" fmla="*/ 1859 w 2619"/>
                <a:gd name="T13" fmla="*/ 1045 h 1377"/>
                <a:gd name="T14" fmla="*/ 1847 w 2619"/>
                <a:gd name="T15" fmla="*/ 1033 h 1377"/>
                <a:gd name="T16" fmla="*/ 1837 w 2619"/>
                <a:gd name="T17" fmla="*/ 1020 h 1377"/>
                <a:gd name="T18" fmla="*/ 1871 w 2619"/>
                <a:gd name="T19" fmla="*/ 1018 h 1377"/>
                <a:gd name="T20" fmla="*/ 1966 w 2619"/>
                <a:gd name="T21" fmla="*/ 945 h 1377"/>
                <a:gd name="T22" fmla="*/ 1975 w 2619"/>
                <a:gd name="T23" fmla="*/ 877 h 1377"/>
                <a:gd name="T24" fmla="*/ 1977 w 2619"/>
                <a:gd name="T25" fmla="*/ 859 h 1377"/>
                <a:gd name="T26" fmla="*/ 1985 w 2619"/>
                <a:gd name="T27" fmla="*/ 843 h 1377"/>
                <a:gd name="T28" fmla="*/ 1956 w 2619"/>
                <a:gd name="T29" fmla="*/ 722 h 1377"/>
                <a:gd name="T30" fmla="*/ 1835 w 2619"/>
                <a:gd name="T31" fmla="*/ 665 h 1377"/>
                <a:gd name="T32" fmla="*/ 1663 w 2619"/>
                <a:gd name="T33" fmla="*/ 765 h 1377"/>
                <a:gd name="T34" fmla="*/ 1652 w 2619"/>
                <a:gd name="T35" fmla="*/ 859 h 1377"/>
                <a:gd name="T36" fmla="*/ 1624 w 2619"/>
                <a:gd name="T37" fmla="*/ 881 h 1377"/>
                <a:gd name="T38" fmla="*/ 1428 w 2619"/>
                <a:gd name="T39" fmla="*/ 884 h 1377"/>
                <a:gd name="T40" fmla="*/ 1254 w 2619"/>
                <a:gd name="T41" fmla="*/ 880 h 1377"/>
                <a:gd name="T42" fmla="*/ 1169 w 2619"/>
                <a:gd name="T43" fmla="*/ 813 h 1377"/>
                <a:gd name="T44" fmla="*/ 1087 w 2619"/>
                <a:gd name="T45" fmla="*/ 740 h 1377"/>
                <a:gd name="T46" fmla="*/ 996 w 2619"/>
                <a:gd name="T47" fmla="*/ 714 h 1377"/>
                <a:gd name="T48" fmla="*/ 975 w 2619"/>
                <a:gd name="T49" fmla="*/ 717 h 1377"/>
                <a:gd name="T50" fmla="*/ 936 w 2619"/>
                <a:gd name="T51" fmla="*/ 722 h 1377"/>
                <a:gd name="T52" fmla="*/ 764 w 2619"/>
                <a:gd name="T53" fmla="*/ 606 h 1377"/>
                <a:gd name="T54" fmla="*/ 726 w 2619"/>
                <a:gd name="T55" fmla="*/ 572 h 1377"/>
                <a:gd name="T56" fmla="*/ 635 w 2619"/>
                <a:gd name="T57" fmla="*/ 449 h 1377"/>
                <a:gd name="T58" fmla="*/ 488 w 2619"/>
                <a:gd name="T59" fmla="*/ 278 h 1377"/>
                <a:gd name="T60" fmla="*/ 376 w 2619"/>
                <a:gd name="T61" fmla="*/ 124 h 1377"/>
                <a:gd name="T62" fmla="*/ 348 w 2619"/>
                <a:gd name="T63" fmla="*/ 48 h 1377"/>
                <a:gd name="T64" fmla="*/ 280 w 2619"/>
                <a:gd name="T65" fmla="*/ 36 h 1377"/>
                <a:gd name="T66" fmla="*/ 263 w 2619"/>
                <a:gd name="T67" fmla="*/ 42 h 1377"/>
                <a:gd name="T68" fmla="*/ 254 w 2619"/>
                <a:gd name="T69" fmla="*/ 44 h 1377"/>
                <a:gd name="T70" fmla="*/ 243 w 2619"/>
                <a:gd name="T71" fmla="*/ 47 h 1377"/>
                <a:gd name="T72" fmla="*/ 72 w 2619"/>
                <a:gd name="T73" fmla="*/ 24 h 1377"/>
                <a:gd name="T74" fmla="*/ 19 w 2619"/>
                <a:gd name="T75" fmla="*/ 89 h 1377"/>
                <a:gd name="T76" fmla="*/ 193 w 2619"/>
                <a:gd name="T77" fmla="*/ 186 h 1377"/>
                <a:gd name="T78" fmla="*/ 344 w 2619"/>
                <a:gd name="T79" fmla="*/ 338 h 1377"/>
                <a:gd name="T80" fmla="*/ 350 w 2619"/>
                <a:gd name="T81" fmla="*/ 347 h 1377"/>
                <a:gd name="T82" fmla="*/ 455 w 2619"/>
                <a:gd name="T83" fmla="*/ 529 h 1377"/>
                <a:gd name="T84" fmla="*/ 482 w 2619"/>
                <a:gd name="T85" fmla="*/ 607 h 1377"/>
                <a:gd name="T86" fmla="*/ 593 w 2619"/>
                <a:gd name="T87" fmla="*/ 739 h 1377"/>
                <a:gd name="T88" fmla="*/ 766 w 2619"/>
                <a:gd name="T89" fmla="*/ 914 h 1377"/>
                <a:gd name="T90" fmla="*/ 943 w 2619"/>
                <a:gd name="T91" fmla="*/ 1051 h 1377"/>
                <a:gd name="T92" fmla="*/ 1331 w 2619"/>
                <a:gd name="T93" fmla="*/ 1198 h 1377"/>
                <a:gd name="T94" fmla="*/ 1586 w 2619"/>
                <a:gd name="T95" fmla="*/ 1170 h 1377"/>
                <a:gd name="T96" fmla="*/ 1636 w 2619"/>
                <a:gd name="T97" fmla="*/ 1155 h 1377"/>
                <a:gd name="T98" fmla="*/ 1656 w 2619"/>
                <a:gd name="T99" fmla="*/ 1159 h 1377"/>
                <a:gd name="T100" fmla="*/ 1667 w 2619"/>
                <a:gd name="T101" fmla="*/ 1166 h 1377"/>
                <a:gd name="T102" fmla="*/ 2201 w 2619"/>
                <a:gd name="T103" fmla="*/ 1343 h 1377"/>
                <a:gd name="T104" fmla="*/ 2369 w 2619"/>
                <a:gd name="T105" fmla="*/ 1368 h 1377"/>
                <a:gd name="T106" fmla="*/ 2512 w 2619"/>
                <a:gd name="T107" fmla="*/ 1349 h 1377"/>
                <a:gd name="T108" fmla="*/ 2544 w 2619"/>
                <a:gd name="T109" fmla="*/ 1246 h 1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19" h="1377">
                  <a:moveTo>
                    <a:pt x="2544" y="1246"/>
                  </a:moveTo>
                  <a:cubicBezTo>
                    <a:pt x="2534" y="1245"/>
                    <a:pt x="2525" y="1245"/>
                    <a:pt x="2517" y="1245"/>
                  </a:cubicBezTo>
                  <a:cubicBezTo>
                    <a:pt x="2517" y="1245"/>
                    <a:pt x="2517" y="1245"/>
                    <a:pt x="2517" y="1245"/>
                  </a:cubicBezTo>
                  <a:cubicBezTo>
                    <a:pt x="2508" y="1245"/>
                    <a:pt x="2499" y="1245"/>
                    <a:pt x="2491" y="1245"/>
                  </a:cubicBezTo>
                  <a:cubicBezTo>
                    <a:pt x="2475" y="1246"/>
                    <a:pt x="2459" y="1249"/>
                    <a:pt x="2446" y="1251"/>
                  </a:cubicBezTo>
                  <a:cubicBezTo>
                    <a:pt x="2442" y="1252"/>
                    <a:pt x="2442" y="1252"/>
                    <a:pt x="2442" y="1252"/>
                  </a:cubicBezTo>
                  <a:cubicBezTo>
                    <a:pt x="2423" y="1256"/>
                    <a:pt x="2396" y="1272"/>
                    <a:pt x="2358" y="1266"/>
                  </a:cubicBezTo>
                  <a:cubicBezTo>
                    <a:pt x="2318" y="1260"/>
                    <a:pt x="2200" y="1200"/>
                    <a:pt x="2200" y="1200"/>
                  </a:cubicBezTo>
                  <a:cubicBezTo>
                    <a:pt x="2200" y="1200"/>
                    <a:pt x="2200" y="1200"/>
                    <a:pt x="2200" y="1200"/>
                  </a:cubicBezTo>
                  <a:cubicBezTo>
                    <a:pt x="2188" y="1195"/>
                    <a:pt x="2177" y="1190"/>
                    <a:pt x="2168" y="1185"/>
                  </a:cubicBezTo>
                  <a:cubicBezTo>
                    <a:pt x="2121" y="1160"/>
                    <a:pt x="2074" y="1146"/>
                    <a:pt x="2028" y="1132"/>
                  </a:cubicBezTo>
                  <a:cubicBezTo>
                    <a:pt x="2013" y="1128"/>
                    <a:pt x="1998" y="1123"/>
                    <a:pt x="1983" y="1118"/>
                  </a:cubicBezTo>
                  <a:cubicBezTo>
                    <a:pt x="1939" y="1104"/>
                    <a:pt x="1884" y="1064"/>
                    <a:pt x="1861" y="1047"/>
                  </a:cubicBezTo>
                  <a:cubicBezTo>
                    <a:pt x="1859" y="1045"/>
                    <a:pt x="1859" y="1045"/>
                    <a:pt x="1859" y="1045"/>
                  </a:cubicBezTo>
                  <a:cubicBezTo>
                    <a:pt x="1854" y="1042"/>
                    <a:pt x="1854" y="1042"/>
                    <a:pt x="1854" y="1042"/>
                  </a:cubicBezTo>
                  <a:cubicBezTo>
                    <a:pt x="1847" y="1033"/>
                    <a:pt x="1847" y="1033"/>
                    <a:pt x="1847" y="1033"/>
                  </a:cubicBezTo>
                  <a:cubicBezTo>
                    <a:pt x="1843" y="1028"/>
                    <a:pt x="1840" y="1024"/>
                    <a:pt x="1837" y="1020"/>
                  </a:cubicBezTo>
                  <a:cubicBezTo>
                    <a:pt x="1837" y="1020"/>
                    <a:pt x="1837" y="1020"/>
                    <a:pt x="1837" y="1020"/>
                  </a:cubicBezTo>
                  <a:cubicBezTo>
                    <a:pt x="1845" y="1020"/>
                    <a:pt x="1851" y="1021"/>
                    <a:pt x="1853" y="1021"/>
                  </a:cubicBezTo>
                  <a:cubicBezTo>
                    <a:pt x="1871" y="1018"/>
                    <a:pt x="1871" y="1018"/>
                    <a:pt x="1871" y="1018"/>
                  </a:cubicBezTo>
                  <a:cubicBezTo>
                    <a:pt x="1912" y="1012"/>
                    <a:pt x="1938" y="964"/>
                    <a:pt x="1945" y="947"/>
                  </a:cubicBezTo>
                  <a:cubicBezTo>
                    <a:pt x="1953" y="948"/>
                    <a:pt x="1962" y="947"/>
                    <a:pt x="1966" y="945"/>
                  </a:cubicBezTo>
                  <a:cubicBezTo>
                    <a:pt x="1973" y="941"/>
                    <a:pt x="1975" y="921"/>
                    <a:pt x="1975" y="903"/>
                  </a:cubicBezTo>
                  <a:cubicBezTo>
                    <a:pt x="1976" y="893"/>
                    <a:pt x="1976" y="884"/>
                    <a:pt x="1975" y="877"/>
                  </a:cubicBezTo>
                  <a:cubicBezTo>
                    <a:pt x="1975" y="872"/>
                    <a:pt x="1975" y="872"/>
                    <a:pt x="1975" y="872"/>
                  </a:cubicBezTo>
                  <a:cubicBezTo>
                    <a:pt x="1975" y="867"/>
                    <a:pt x="1976" y="863"/>
                    <a:pt x="1977" y="859"/>
                  </a:cubicBezTo>
                  <a:cubicBezTo>
                    <a:pt x="1980" y="854"/>
                    <a:pt x="1980" y="854"/>
                    <a:pt x="1980" y="854"/>
                  </a:cubicBezTo>
                  <a:cubicBezTo>
                    <a:pt x="1981" y="851"/>
                    <a:pt x="1983" y="847"/>
                    <a:pt x="1985" y="843"/>
                  </a:cubicBezTo>
                  <a:cubicBezTo>
                    <a:pt x="1998" y="815"/>
                    <a:pt x="2012" y="770"/>
                    <a:pt x="1971" y="735"/>
                  </a:cubicBezTo>
                  <a:cubicBezTo>
                    <a:pt x="1966" y="731"/>
                    <a:pt x="1961" y="727"/>
                    <a:pt x="1956" y="722"/>
                  </a:cubicBezTo>
                  <a:cubicBezTo>
                    <a:pt x="1951" y="717"/>
                    <a:pt x="1946" y="713"/>
                    <a:pt x="1940" y="708"/>
                  </a:cubicBezTo>
                  <a:cubicBezTo>
                    <a:pt x="1917" y="688"/>
                    <a:pt x="1884" y="665"/>
                    <a:pt x="1835" y="665"/>
                  </a:cubicBezTo>
                  <a:cubicBezTo>
                    <a:pt x="1825" y="665"/>
                    <a:pt x="1815" y="666"/>
                    <a:pt x="1805" y="667"/>
                  </a:cubicBezTo>
                  <a:cubicBezTo>
                    <a:pt x="1722" y="682"/>
                    <a:pt x="1680" y="711"/>
                    <a:pt x="1663" y="765"/>
                  </a:cubicBezTo>
                  <a:cubicBezTo>
                    <a:pt x="1659" y="777"/>
                    <a:pt x="1656" y="786"/>
                    <a:pt x="1653" y="794"/>
                  </a:cubicBezTo>
                  <a:cubicBezTo>
                    <a:pt x="1645" y="812"/>
                    <a:pt x="1637" y="832"/>
                    <a:pt x="1652" y="859"/>
                  </a:cubicBezTo>
                  <a:cubicBezTo>
                    <a:pt x="1655" y="864"/>
                    <a:pt x="1657" y="869"/>
                    <a:pt x="1659" y="873"/>
                  </a:cubicBezTo>
                  <a:cubicBezTo>
                    <a:pt x="1649" y="876"/>
                    <a:pt x="1636" y="880"/>
                    <a:pt x="1624" y="881"/>
                  </a:cubicBezTo>
                  <a:cubicBezTo>
                    <a:pt x="1622" y="881"/>
                    <a:pt x="1622" y="881"/>
                    <a:pt x="1622" y="881"/>
                  </a:cubicBezTo>
                  <a:cubicBezTo>
                    <a:pt x="1598" y="881"/>
                    <a:pt x="1533" y="882"/>
                    <a:pt x="1428" y="884"/>
                  </a:cubicBezTo>
                  <a:cubicBezTo>
                    <a:pt x="1411" y="884"/>
                    <a:pt x="1411" y="884"/>
                    <a:pt x="1411" y="884"/>
                  </a:cubicBezTo>
                  <a:cubicBezTo>
                    <a:pt x="1323" y="883"/>
                    <a:pt x="1261" y="881"/>
                    <a:pt x="1254" y="880"/>
                  </a:cubicBezTo>
                  <a:cubicBezTo>
                    <a:pt x="1246" y="877"/>
                    <a:pt x="1204" y="847"/>
                    <a:pt x="1180" y="824"/>
                  </a:cubicBezTo>
                  <a:cubicBezTo>
                    <a:pt x="1177" y="822"/>
                    <a:pt x="1173" y="818"/>
                    <a:pt x="1169" y="813"/>
                  </a:cubicBezTo>
                  <a:cubicBezTo>
                    <a:pt x="1162" y="806"/>
                    <a:pt x="1162" y="806"/>
                    <a:pt x="1162" y="806"/>
                  </a:cubicBezTo>
                  <a:cubicBezTo>
                    <a:pt x="1131" y="775"/>
                    <a:pt x="1105" y="750"/>
                    <a:pt x="1087" y="740"/>
                  </a:cubicBezTo>
                  <a:cubicBezTo>
                    <a:pt x="1068" y="731"/>
                    <a:pt x="1034" y="714"/>
                    <a:pt x="1000" y="714"/>
                  </a:cubicBezTo>
                  <a:cubicBezTo>
                    <a:pt x="996" y="714"/>
                    <a:pt x="996" y="714"/>
                    <a:pt x="996" y="714"/>
                  </a:cubicBezTo>
                  <a:cubicBezTo>
                    <a:pt x="993" y="715"/>
                    <a:pt x="990" y="715"/>
                    <a:pt x="986" y="715"/>
                  </a:cubicBezTo>
                  <a:cubicBezTo>
                    <a:pt x="975" y="717"/>
                    <a:pt x="975" y="717"/>
                    <a:pt x="975" y="717"/>
                  </a:cubicBezTo>
                  <a:cubicBezTo>
                    <a:pt x="963" y="719"/>
                    <a:pt x="950" y="721"/>
                    <a:pt x="939" y="721"/>
                  </a:cubicBezTo>
                  <a:cubicBezTo>
                    <a:pt x="936" y="722"/>
                    <a:pt x="936" y="722"/>
                    <a:pt x="936" y="722"/>
                  </a:cubicBezTo>
                  <a:cubicBezTo>
                    <a:pt x="930" y="722"/>
                    <a:pt x="928" y="721"/>
                    <a:pt x="928" y="721"/>
                  </a:cubicBezTo>
                  <a:cubicBezTo>
                    <a:pt x="915" y="715"/>
                    <a:pt x="781" y="623"/>
                    <a:pt x="764" y="606"/>
                  </a:cubicBezTo>
                  <a:cubicBezTo>
                    <a:pt x="754" y="596"/>
                    <a:pt x="741" y="585"/>
                    <a:pt x="728" y="573"/>
                  </a:cubicBezTo>
                  <a:cubicBezTo>
                    <a:pt x="726" y="572"/>
                    <a:pt x="726" y="572"/>
                    <a:pt x="726" y="572"/>
                  </a:cubicBezTo>
                  <a:cubicBezTo>
                    <a:pt x="711" y="559"/>
                    <a:pt x="696" y="546"/>
                    <a:pt x="683" y="534"/>
                  </a:cubicBezTo>
                  <a:cubicBezTo>
                    <a:pt x="665" y="515"/>
                    <a:pt x="647" y="484"/>
                    <a:pt x="635" y="449"/>
                  </a:cubicBezTo>
                  <a:cubicBezTo>
                    <a:pt x="623" y="414"/>
                    <a:pt x="590" y="358"/>
                    <a:pt x="537" y="316"/>
                  </a:cubicBezTo>
                  <a:cubicBezTo>
                    <a:pt x="488" y="278"/>
                    <a:pt x="488" y="278"/>
                    <a:pt x="488" y="278"/>
                  </a:cubicBezTo>
                  <a:cubicBezTo>
                    <a:pt x="478" y="270"/>
                    <a:pt x="468" y="262"/>
                    <a:pt x="459" y="255"/>
                  </a:cubicBezTo>
                  <a:cubicBezTo>
                    <a:pt x="411" y="216"/>
                    <a:pt x="383" y="142"/>
                    <a:pt x="376" y="124"/>
                  </a:cubicBezTo>
                  <a:cubicBezTo>
                    <a:pt x="376" y="117"/>
                    <a:pt x="376" y="117"/>
                    <a:pt x="376" y="117"/>
                  </a:cubicBezTo>
                  <a:cubicBezTo>
                    <a:pt x="374" y="97"/>
                    <a:pt x="372" y="67"/>
                    <a:pt x="348" y="48"/>
                  </a:cubicBezTo>
                  <a:cubicBezTo>
                    <a:pt x="332" y="35"/>
                    <a:pt x="312" y="30"/>
                    <a:pt x="285" y="35"/>
                  </a:cubicBezTo>
                  <a:cubicBezTo>
                    <a:pt x="280" y="36"/>
                    <a:pt x="280" y="36"/>
                    <a:pt x="280" y="36"/>
                  </a:cubicBezTo>
                  <a:cubicBezTo>
                    <a:pt x="275" y="38"/>
                    <a:pt x="275" y="38"/>
                    <a:pt x="275" y="38"/>
                  </a:cubicBezTo>
                  <a:cubicBezTo>
                    <a:pt x="271" y="39"/>
                    <a:pt x="268" y="40"/>
                    <a:pt x="263" y="42"/>
                  </a:cubicBezTo>
                  <a:cubicBezTo>
                    <a:pt x="254" y="44"/>
                    <a:pt x="254" y="44"/>
                    <a:pt x="254" y="44"/>
                  </a:cubicBezTo>
                  <a:cubicBezTo>
                    <a:pt x="254" y="44"/>
                    <a:pt x="254" y="44"/>
                    <a:pt x="254" y="44"/>
                  </a:cubicBezTo>
                  <a:cubicBezTo>
                    <a:pt x="254" y="44"/>
                    <a:pt x="254" y="44"/>
                    <a:pt x="254" y="44"/>
                  </a:cubicBezTo>
                  <a:cubicBezTo>
                    <a:pt x="250" y="45"/>
                    <a:pt x="247" y="46"/>
                    <a:pt x="243" y="47"/>
                  </a:cubicBezTo>
                  <a:cubicBezTo>
                    <a:pt x="240" y="48"/>
                    <a:pt x="240" y="48"/>
                    <a:pt x="240" y="48"/>
                  </a:cubicBezTo>
                  <a:cubicBezTo>
                    <a:pt x="165" y="61"/>
                    <a:pt x="72" y="24"/>
                    <a:pt x="72" y="24"/>
                  </a:cubicBezTo>
                  <a:cubicBezTo>
                    <a:pt x="72" y="24"/>
                    <a:pt x="24" y="0"/>
                    <a:pt x="6" y="40"/>
                  </a:cubicBezTo>
                  <a:cubicBezTo>
                    <a:pt x="0" y="56"/>
                    <a:pt x="5" y="75"/>
                    <a:pt x="19" y="89"/>
                  </a:cubicBezTo>
                  <a:cubicBezTo>
                    <a:pt x="39" y="110"/>
                    <a:pt x="149" y="171"/>
                    <a:pt x="187" y="183"/>
                  </a:cubicBezTo>
                  <a:cubicBezTo>
                    <a:pt x="193" y="186"/>
                    <a:pt x="193" y="186"/>
                    <a:pt x="193" y="186"/>
                  </a:cubicBezTo>
                  <a:cubicBezTo>
                    <a:pt x="199" y="190"/>
                    <a:pt x="199" y="190"/>
                    <a:pt x="199" y="190"/>
                  </a:cubicBezTo>
                  <a:cubicBezTo>
                    <a:pt x="200" y="190"/>
                    <a:pt x="277" y="234"/>
                    <a:pt x="344" y="338"/>
                  </a:cubicBezTo>
                  <a:cubicBezTo>
                    <a:pt x="349" y="345"/>
                    <a:pt x="349" y="345"/>
                    <a:pt x="349" y="345"/>
                  </a:cubicBezTo>
                  <a:cubicBezTo>
                    <a:pt x="350" y="347"/>
                    <a:pt x="350" y="347"/>
                    <a:pt x="350" y="347"/>
                  </a:cubicBezTo>
                  <a:cubicBezTo>
                    <a:pt x="377" y="395"/>
                    <a:pt x="412" y="455"/>
                    <a:pt x="427" y="478"/>
                  </a:cubicBezTo>
                  <a:cubicBezTo>
                    <a:pt x="437" y="493"/>
                    <a:pt x="448" y="514"/>
                    <a:pt x="455" y="529"/>
                  </a:cubicBezTo>
                  <a:cubicBezTo>
                    <a:pt x="459" y="537"/>
                    <a:pt x="459" y="537"/>
                    <a:pt x="459" y="537"/>
                  </a:cubicBezTo>
                  <a:cubicBezTo>
                    <a:pt x="463" y="552"/>
                    <a:pt x="474" y="589"/>
                    <a:pt x="482" y="607"/>
                  </a:cubicBezTo>
                  <a:cubicBezTo>
                    <a:pt x="484" y="610"/>
                    <a:pt x="484" y="610"/>
                    <a:pt x="484" y="610"/>
                  </a:cubicBezTo>
                  <a:cubicBezTo>
                    <a:pt x="501" y="650"/>
                    <a:pt x="538" y="694"/>
                    <a:pt x="593" y="739"/>
                  </a:cubicBezTo>
                  <a:cubicBezTo>
                    <a:pt x="685" y="815"/>
                    <a:pt x="739" y="880"/>
                    <a:pt x="764" y="911"/>
                  </a:cubicBezTo>
                  <a:cubicBezTo>
                    <a:pt x="766" y="914"/>
                    <a:pt x="766" y="914"/>
                    <a:pt x="766" y="914"/>
                  </a:cubicBezTo>
                  <a:cubicBezTo>
                    <a:pt x="772" y="922"/>
                    <a:pt x="777" y="927"/>
                    <a:pt x="780" y="931"/>
                  </a:cubicBezTo>
                  <a:cubicBezTo>
                    <a:pt x="797" y="948"/>
                    <a:pt x="896" y="1028"/>
                    <a:pt x="943" y="1051"/>
                  </a:cubicBezTo>
                  <a:cubicBezTo>
                    <a:pt x="959" y="1059"/>
                    <a:pt x="959" y="1059"/>
                    <a:pt x="959" y="1059"/>
                  </a:cubicBezTo>
                  <a:cubicBezTo>
                    <a:pt x="1022" y="1091"/>
                    <a:pt x="1191" y="1176"/>
                    <a:pt x="1331" y="1198"/>
                  </a:cubicBezTo>
                  <a:cubicBezTo>
                    <a:pt x="1362" y="1202"/>
                    <a:pt x="1394" y="1204"/>
                    <a:pt x="1426" y="1203"/>
                  </a:cubicBezTo>
                  <a:cubicBezTo>
                    <a:pt x="1498" y="1200"/>
                    <a:pt x="1554" y="1183"/>
                    <a:pt x="1586" y="1170"/>
                  </a:cubicBezTo>
                  <a:cubicBezTo>
                    <a:pt x="1606" y="1161"/>
                    <a:pt x="1606" y="1161"/>
                    <a:pt x="1606" y="1161"/>
                  </a:cubicBezTo>
                  <a:cubicBezTo>
                    <a:pt x="1607" y="1161"/>
                    <a:pt x="1620" y="1155"/>
                    <a:pt x="1636" y="1155"/>
                  </a:cubicBezTo>
                  <a:cubicBezTo>
                    <a:pt x="1636" y="1155"/>
                    <a:pt x="1636" y="1155"/>
                    <a:pt x="1636" y="1155"/>
                  </a:cubicBezTo>
                  <a:cubicBezTo>
                    <a:pt x="1645" y="1155"/>
                    <a:pt x="1652" y="1157"/>
                    <a:pt x="1656" y="1159"/>
                  </a:cubicBezTo>
                  <a:cubicBezTo>
                    <a:pt x="1660" y="1161"/>
                    <a:pt x="1660" y="1161"/>
                    <a:pt x="1660" y="1161"/>
                  </a:cubicBezTo>
                  <a:cubicBezTo>
                    <a:pt x="1667" y="1166"/>
                    <a:pt x="1667" y="1166"/>
                    <a:pt x="1667" y="1166"/>
                  </a:cubicBezTo>
                  <a:cubicBezTo>
                    <a:pt x="1702" y="1195"/>
                    <a:pt x="1871" y="1274"/>
                    <a:pt x="1950" y="1302"/>
                  </a:cubicBezTo>
                  <a:cubicBezTo>
                    <a:pt x="2018" y="1325"/>
                    <a:pt x="2159" y="1339"/>
                    <a:pt x="2201" y="1343"/>
                  </a:cubicBezTo>
                  <a:cubicBezTo>
                    <a:pt x="2202" y="1343"/>
                    <a:pt x="2268" y="1346"/>
                    <a:pt x="2316" y="1356"/>
                  </a:cubicBezTo>
                  <a:cubicBezTo>
                    <a:pt x="2321" y="1357"/>
                    <a:pt x="2344" y="1363"/>
                    <a:pt x="2369" y="1368"/>
                  </a:cubicBezTo>
                  <a:cubicBezTo>
                    <a:pt x="2369" y="1368"/>
                    <a:pt x="2432" y="1377"/>
                    <a:pt x="2479" y="1365"/>
                  </a:cubicBezTo>
                  <a:cubicBezTo>
                    <a:pt x="2492" y="1362"/>
                    <a:pt x="2503" y="1357"/>
                    <a:pt x="2512" y="1349"/>
                  </a:cubicBezTo>
                  <a:cubicBezTo>
                    <a:pt x="2551" y="1315"/>
                    <a:pt x="2585" y="1275"/>
                    <a:pt x="2613" y="1274"/>
                  </a:cubicBezTo>
                  <a:cubicBezTo>
                    <a:pt x="2613" y="1274"/>
                    <a:pt x="2619" y="1251"/>
                    <a:pt x="2544" y="1246"/>
                  </a:cubicBezTo>
                </a:path>
              </a:pathLst>
            </a:custGeom>
            <a:solidFill>
              <a:srgbClr val="5E35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7" name="Freeform 14"/>
            <p:cNvSpPr>
              <a:spLocks noSelect="1"/>
            </p:cNvSpPr>
            <p:nvPr userDrawn="1"/>
          </p:nvSpPr>
          <p:spPr bwMode="gray">
            <a:xfrm>
              <a:off x="8228013" y="706438"/>
              <a:ext cx="28575" cy="14288"/>
            </a:xfrm>
            <a:custGeom>
              <a:avLst/>
              <a:gdLst>
                <a:gd name="T0" fmla="*/ 120 w 125"/>
                <a:gd name="T1" fmla="*/ 11 h 65"/>
                <a:gd name="T2" fmla="*/ 76 w 125"/>
                <a:gd name="T3" fmla="*/ 1 h 65"/>
                <a:gd name="T4" fmla="*/ 24 w 125"/>
                <a:gd name="T5" fmla="*/ 22 h 65"/>
                <a:gd name="T6" fmla="*/ 6 w 125"/>
                <a:gd name="T7" fmla="*/ 39 h 65"/>
                <a:gd name="T8" fmla="*/ 0 w 125"/>
                <a:gd name="T9" fmla="*/ 46 h 65"/>
                <a:gd name="T10" fmla="*/ 1 w 125"/>
                <a:gd name="T11" fmla="*/ 54 h 65"/>
                <a:gd name="T12" fmla="*/ 3 w 125"/>
                <a:gd name="T13" fmla="*/ 56 h 65"/>
                <a:gd name="T14" fmla="*/ 4 w 125"/>
                <a:gd name="T15" fmla="*/ 56 h 65"/>
                <a:gd name="T16" fmla="*/ 53 w 125"/>
                <a:gd name="T17" fmla="*/ 59 h 65"/>
                <a:gd name="T18" fmla="*/ 103 w 125"/>
                <a:gd name="T19" fmla="*/ 25 h 65"/>
                <a:gd name="T20" fmla="*/ 112 w 125"/>
                <a:gd name="T21" fmla="*/ 18 h 65"/>
                <a:gd name="T22" fmla="*/ 118 w 125"/>
                <a:gd name="T23" fmla="*/ 16 h 65"/>
                <a:gd name="T24" fmla="*/ 120 w 125"/>
                <a:gd name="T25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" h="65">
                  <a:moveTo>
                    <a:pt x="120" y="11"/>
                  </a:moveTo>
                  <a:cubicBezTo>
                    <a:pt x="115" y="7"/>
                    <a:pt x="90" y="2"/>
                    <a:pt x="76" y="1"/>
                  </a:cubicBezTo>
                  <a:cubicBezTo>
                    <a:pt x="76" y="1"/>
                    <a:pt x="45" y="0"/>
                    <a:pt x="24" y="22"/>
                  </a:cubicBezTo>
                  <a:cubicBezTo>
                    <a:pt x="15" y="30"/>
                    <a:pt x="10" y="35"/>
                    <a:pt x="6" y="39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15" y="61"/>
                    <a:pt x="33" y="65"/>
                    <a:pt x="53" y="59"/>
                  </a:cubicBezTo>
                  <a:cubicBezTo>
                    <a:pt x="77" y="53"/>
                    <a:pt x="92" y="36"/>
                    <a:pt x="103" y="25"/>
                  </a:cubicBezTo>
                  <a:cubicBezTo>
                    <a:pt x="107" y="20"/>
                    <a:pt x="112" y="18"/>
                    <a:pt x="112" y="18"/>
                  </a:cubicBezTo>
                  <a:cubicBezTo>
                    <a:pt x="118" y="16"/>
                    <a:pt x="118" y="16"/>
                    <a:pt x="118" y="16"/>
                  </a:cubicBezTo>
                  <a:cubicBezTo>
                    <a:pt x="118" y="16"/>
                    <a:pt x="125" y="16"/>
                    <a:pt x="120" y="11"/>
                  </a:cubicBezTo>
                </a:path>
              </a:pathLst>
            </a:custGeom>
            <a:solidFill>
              <a:srgbClr val="C4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1463068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  <p:sldLayoutId id="2147484216" r:id="rId5"/>
    <p:sldLayoutId id="2147484217" r:id="rId6"/>
    <p:sldLayoutId id="2147484218" r:id="rId7"/>
    <p:sldLayoutId id="2147484219" r:id="rId8"/>
    <p:sldLayoutId id="2147484220" r:id="rId9"/>
    <p:sldLayoutId id="2147484221" r:id="rId10"/>
    <p:sldLayoutId id="2147484222" r:id="rId11"/>
    <p:sldLayoutId id="2147484223" r:id="rId12"/>
    <p:sldLayoutId id="2147484224" r:id="rId13"/>
    <p:sldLayoutId id="2147484225" r:id="rId14"/>
    <p:sldLayoutId id="2147484226" r:id="rId15"/>
    <p:sldLayoutId id="2147484227" r:id="rId16"/>
    <p:sldLayoutId id="2147484228" r:id="rId17"/>
    <p:sldLayoutId id="2147484229" r:id="rId18"/>
    <p:sldLayoutId id="2147484230" r:id="rId19"/>
    <p:sldLayoutId id="2147484231" r:id="rId20"/>
    <p:sldLayoutId id="2147484232" r:id="rId21"/>
    <p:sldLayoutId id="2147484233" r:id="rId22"/>
    <p:sldLayoutId id="2147484234" r:id="rId23"/>
    <p:sldLayoutId id="2147484235" r:id="rId24"/>
    <p:sldLayoutId id="2147484236" r:id="rId25"/>
    <p:sldLayoutId id="2147484237" r:id="rId26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00" indent="-342000" algn="l" defTabSz="914400" rtl="0" eaLnBrk="1" latinLnBrk="0" hangingPunct="1">
        <a:lnSpc>
          <a:spcPct val="15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4000" indent="-342000" algn="l" defTabSz="914400" rtl="0" eaLnBrk="1" latinLnBrk="0" hangingPunct="1">
        <a:lnSpc>
          <a:spcPct val="15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342000" indent="-342000" algn="l" defTabSz="914400" rtl="0" eaLnBrk="1" latinLnBrk="0" hangingPunct="1">
        <a:lnSpc>
          <a:spcPct val="150000"/>
        </a:lnSpc>
        <a:spcBef>
          <a:spcPts val="0"/>
        </a:spcBef>
        <a:buClr>
          <a:schemeClr val="tx2"/>
        </a:buClr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bg2"/>
          </a:solidFill>
          <a:latin typeface="+mn-lt"/>
          <a:ea typeface="+mn-ea"/>
          <a:cs typeface="+mn-cs"/>
        </a:defRPr>
      </a:lvl6pPr>
      <a:lvl7pPr marL="342000" indent="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684000" indent="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717550" y="1085850"/>
            <a:ext cx="10337800" cy="330200"/>
          </a:xfrm>
          <a:prstGeom prst="rect">
            <a:avLst/>
          </a:prstGeom>
        </p:spPr>
        <p:txBody>
          <a:bodyPr vert="horz" lIns="72000" tIns="36000" rIns="72000" bIns="36000" rtlCol="0" anchor="ctr">
            <a:noAutofit/>
          </a:bodyPr>
          <a:lstStyle/>
          <a:p>
            <a:pPr>
              <a:defRPr/>
            </a:pPr>
            <a:r>
              <a:rPr lang="nl-NL" dirty="0"/>
              <a:t>Klik om stijl te bewerken</a:t>
            </a:r>
            <a:endParaRPr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717550" y="2767408"/>
            <a:ext cx="10337800" cy="33508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nl-NL" dirty="0"/>
              <a:t>Klikken om de tekststijl van het model te bewerken</a:t>
            </a:r>
            <a:endParaRPr dirty="0"/>
          </a:p>
          <a:p>
            <a:pPr lvl="1">
              <a:defRPr/>
            </a:pPr>
            <a:r>
              <a:rPr lang="nl-NL" dirty="0"/>
              <a:t>Tweede niveau</a:t>
            </a:r>
            <a:endParaRPr dirty="0"/>
          </a:p>
          <a:p>
            <a:pPr lvl="2">
              <a:defRPr/>
            </a:pPr>
            <a:r>
              <a:rPr lang="nl-NL" dirty="0"/>
              <a:t>Derde niveau</a:t>
            </a:r>
            <a:endParaRPr dirty="0"/>
          </a:p>
          <a:p>
            <a:pPr lvl="3">
              <a:defRPr/>
            </a:pPr>
            <a:r>
              <a:rPr lang="nl-NL" dirty="0"/>
              <a:t>Vierde niveau</a:t>
            </a:r>
            <a:endParaRPr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 bwMode="auto">
          <a:xfrm>
            <a:off x="7655288" y="6625036"/>
            <a:ext cx="4004036" cy="144000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lnSpc>
                <a:spcPts val="600"/>
              </a:lnSpc>
              <a:defRPr sz="600">
                <a:solidFill>
                  <a:schemeClr val="tx1"/>
                </a:solidFill>
                <a:latin typeface="Source Sans Pro"/>
                <a:ea typeface="Source Sans Pro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 bwMode="auto">
          <a:xfrm>
            <a:off x="11763693" y="6625036"/>
            <a:ext cx="222822" cy="144000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l">
              <a:lnSpc>
                <a:spcPts val="600"/>
              </a:lnSpc>
              <a:defRPr sz="600">
                <a:solidFill>
                  <a:schemeClr val="tx1"/>
                </a:solidFill>
                <a:latin typeface="Source Sans Pro"/>
                <a:ea typeface="Source Sans Pro"/>
              </a:defRPr>
            </a:lvl1pPr>
          </a:lstStyle>
          <a:p>
            <a:pPr>
              <a:defRPr/>
            </a:pPr>
            <a:fld id="{B57B32B7-688A-49E4-B19C-E093D7877F29}" type="slidenum">
              <a:rPr lang="nl-NL"/>
              <a:t>‹nr.›</a:t>
            </a:fld>
            <a:endParaRPr lang="nl-NL" dirty="0"/>
          </a:p>
        </p:txBody>
      </p:sp>
      <p:cxnSp>
        <p:nvCxnSpPr>
          <p:cNvPr id="15" name="Rechte verbindingslijn 14"/>
          <p:cNvCxnSpPr>
            <a:cxnSpLocks/>
          </p:cNvCxnSpPr>
          <p:nvPr userDrawn="1"/>
        </p:nvCxnSpPr>
        <p:spPr bwMode="auto">
          <a:xfrm>
            <a:off x="11714553" y="6652021"/>
            <a:ext cx="0" cy="75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23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9" r:id="rId1"/>
    <p:sldLayoutId id="2147484240" r:id="rId2"/>
    <p:sldLayoutId id="2147484241" r:id="rId3"/>
    <p:sldLayoutId id="2147484242" r:id="rId4"/>
    <p:sldLayoutId id="2147484243" r:id="rId5"/>
    <p:sldLayoutId id="2147484244" r:id="rId6"/>
    <p:sldLayoutId id="2147484245" r:id="rId7"/>
    <p:sldLayoutId id="2147484246" r:id="rId8"/>
    <p:sldLayoutId id="2147484247" r:id="rId9"/>
    <p:sldLayoutId id="2147484248" r:id="rId10"/>
    <p:sldLayoutId id="2147484249" r:id="rId11"/>
    <p:sldLayoutId id="2147484250" r:id="rId12"/>
    <p:sldLayoutId id="2147484251" r:id="rId13"/>
    <p:sldLayoutId id="2147484252" r:id="rId14"/>
  </p:sldLayoutIdLst>
  <p:hf hdr="0" ftr="0" dt="0"/>
  <p:txStyles>
    <p:titleStyle>
      <a:lvl1pPr algn="l" defTabSz="914400">
        <a:lnSpc>
          <a:spcPct val="100000"/>
        </a:lnSpc>
        <a:spcBef>
          <a:spcPts val="0"/>
        </a:spcBef>
        <a:buNone/>
        <a:defRPr sz="2100" b="0">
          <a:solidFill>
            <a:schemeClr val="tx2"/>
          </a:solidFill>
          <a:latin typeface="+mj-lt"/>
          <a:ea typeface="Source Sans Pro" panose="020B0503030403020204" pitchFamily="34" charset="0"/>
          <a:cs typeface="+mj-cs"/>
        </a:defRPr>
      </a:lvl1pPr>
    </p:titleStyle>
    <p:bodyStyle>
      <a:lvl1pPr marL="0" indent="0" algn="l" defTabSz="914400">
        <a:lnSpc>
          <a:spcPct val="100000"/>
        </a:lnSpc>
        <a:spcBef>
          <a:spcPts val="0"/>
        </a:spcBef>
        <a:buFont typeface="Arial"/>
        <a:buNone/>
        <a:defRPr sz="2000">
          <a:solidFill>
            <a:schemeClr val="tx1"/>
          </a:solidFill>
          <a:latin typeface="+mn-lt"/>
          <a:ea typeface="Source Sans Pro"/>
          <a:cs typeface="+mn-cs"/>
        </a:defRPr>
      </a:lvl1pPr>
      <a:lvl2pPr marL="0" indent="0" algn="l" defTabSz="914400">
        <a:lnSpc>
          <a:spcPct val="100000"/>
        </a:lnSpc>
        <a:spcBef>
          <a:spcPts val="0"/>
        </a:spcBef>
        <a:buFont typeface="Arial"/>
        <a:buNone/>
        <a:defRPr sz="2000">
          <a:solidFill>
            <a:schemeClr val="tx1"/>
          </a:solidFill>
          <a:latin typeface="+mn-lt"/>
          <a:ea typeface="Source Sans Pro"/>
          <a:cs typeface="+mn-cs"/>
        </a:defRPr>
      </a:lvl2pPr>
      <a:lvl3pPr marL="108000" indent="-108000" algn="l" defTabSz="914400">
        <a:lnSpc>
          <a:spcPct val="100000"/>
        </a:lnSpc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Source Sans Pro"/>
          <a:cs typeface="+mn-cs"/>
        </a:defRPr>
      </a:lvl3pPr>
      <a:lvl4pPr marL="360000" indent="-144000" algn="l" defTabSz="914400">
        <a:lnSpc>
          <a:spcPct val="100000"/>
        </a:lnSpc>
        <a:spcBef>
          <a:spcPts val="0"/>
        </a:spcBef>
        <a:buFont typeface="Museo Sans 300"/>
        <a:buChar char="­"/>
        <a:defRPr sz="2000">
          <a:solidFill>
            <a:schemeClr val="tx1"/>
          </a:solidFill>
          <a:latin typeface="+mn-lt"/>
          <a:ea typeface="Source Sans Pro"/>
          <a:cs typeface="+mn-cs"/>
        </a:defRPr>
      </a:lvl4pPr>
      <a:lvl5pPr marL="2057400" indent="-228600" algn="l" defTabSz="914400">
        <a:lnSpc>
          <a:spcPts val="1800"/>
        </a:lnSpc>
        <a:spcBef>
          <a:spcPts val="0"/>
        </a:spcBef>
        <a:buFont typeface="Museo Sans 300"/>
        <a:buChar char="­"/>
        <a:defRPr sz="13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7F169B-0E18-9570-5FA8-0990DB3FF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67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C1BF5-EA18-9FD4-BED2-C26FA8A3F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0867" y="15462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0AB07-E3F9-DBA0-1151-2B3BCDEFF8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96A47-40F0-498F-A929-90AE9EAB651C}" type="datetimeFigureOut">
              <a:rPr lang="en-GB" smtClean="0"/>
              <a:t>08/12/2024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F016-4343-7593-7743-49D89FF471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521A3-EAD5-629C-4795-910A405FDF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173A5-AD25-45B2-99B6-FFDDE97BD072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28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4" r:id="rId1"/>
    <p:sldLayoutId id="2147484255" r:id="rId2"/>
    <p:sldLayoutId id="2147484256" r:id="rId3"/>
    <p:sldLayoutId id="2147484257" r:id="rId4"/>
    <p:sldLayoutId id="2147484258" r:id="rId5"/>
    <p:sldLayoutId id="2147484259" r:id="rId6"/>
    <p:sldLayoutId id="2147484260" r:id="rId7"/>
    <p:sldLayoutId id="2147484261" r:id="rId8"/>
    <p:sldLayoutId id="2147484262" r:id="rId9"/>
    <p:sldLayoutId id="2147484263" r:id="rId10"/>
    <p:sldLayoutId id="2147484264" r:id="rId11"/>
    <p:sldLayoutId id="2147484265" r:id="rId12"/>
    <p:sldLayoutId id="2147484266" r:id="rId13"/>
    <p:sldLayoutId id="2147484267" r:id="rId14"/>
    <p:sldLayoutId id="2147484268" r:id="rId15"/>
    <p:sldLayoutId id="214748426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toezichtopzorgnetwerken.igj.nl/" TargetMode="External"/><Relationship Id="rId5" Type="http://schemas.openxmlformats.org/officeDocument/2006/relationships/hyperlink" Target="https://www.igj.nl/onderwerpen/zorgnetwerken/zorg-in-zorgnetwerken" TargetMode="External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84.xml"/><Relationship Id="rId21" Type="http://schemas.openxmlformats.org/officeDocument/2006/relationships/customXml" Target="../ink/ink16.xml"/><Relationship Id="rId42" Type="http://schemas.openxmlformats.org/officeDocument/2006/relationships/image" Target="../media/image99.png"/><Relationship Id="rId63" Type="http://schemas.openxmlformats.org/officeDocument/2006/relationships/customXml" Target="../ink/ink38.xml"/><Relationship Id="rId84" Type="http://schemas.openxmlformats.org/officeDocument/2006/relationships/customXml" Target="../ink/ink55.xml"/><Relationship Id="rId138" Type="http://schemas.openxmlformats.org/officeDocument/2006/relationships/customXml" Target="../ink/ink99.xml"/><Relationship Id="rId159" Type="http://schemas.openxmlformats.org/officeDocument/2006/relationships/image" Target="../media/image134.png"/><Relationship Id="rId170" Type="http://schemas.openxmlformats.org/officeDocument/2006/relationships/image" Target="../media/image139.png"/><Relationship Id="rId191" Type="http://schemas.openxmlformats.org/officeDocument/2006/relationships/customXml" Target="../ink/ink126.xml"/><Relationship Id="rId205" Type="http://schemas.openxmlformats.org/officeDocument/2006/relationships/image" Target="../media/image156.png"/><Relationship Id="rId107" Type="http://schemas.openxmlformats.org/officeDocument/2006/relationships/customXml" Target="../ink/ink74.xml"/><Relationship Id="rId11" Type="http://schemas.openxmlformats.org/officeDocument/2006/relationships/customXml" Target="../ink/ink6.xml"/><Relationship Id="rId32" Type="http://schemas.openxmlformats.org/officeDocument/2006/relationships/customXml" Target="../ink/ink22.xml"/><Relationship Id="rId53" Type="http://schemas.openxmlformats.org/officeDocument/2006/relationships/customXml" Target="../ink/ink33.xml"/><Relationship Id="rId74" Type="http://schemas.openxmlformats.org/officeDocument/2006/relationships/customXml" Target="../ink/ink47.xml"/><Relationship Id="rId128" Type="http://schemas.openxmlformats.org/officeDocument/2006/relationships/customXml" Target="../ink/ink94.xml"/><Relationship Id="rId149" Type="http://schemas.openxmlformats.org/officeDocument/2006/relationships/image" Target="../media/image129.png"/><Relationship Id="rId5" Type="http://schemas.openxmlformats.org/officeDocument/2006/relationships/image" Target="../media/image880.png"/><Relationship Id="rId95" Type="http://schemas.openxmlformats.org/officeDocument/2006/relationships/customXml" Target="../ink/ink66.xml"/><Relationship Id="rId160" Type="http://schemas.openxmlformats.org/officeDocument/2006/relationships/customXml" Target="../ink/ink110.xml"/><Relationship Id="rId181" Type="http://schemas.openxmlformats.org/officeDocument/2006/relationships/customXml" Target="../ink/ink121.xml"/><Relationship Id="rId22" Type="http://schemas.openxmlformats.org/officeDocument/2006/relationships/image" Target="../media/image90.png"/><Relationship Id="rId43" Type="http://schemas.openxmlformats.org/officeDocument/2006/relationships/customXml" Target="../ink/ink28.xml"/><Relationship Id="rId64" Type="http://schemas.openxmlformats.org/officeDocument/2006/relationships/image" Target="../media/image110.png"/><Relationship Id="rId118" Type="http://schemas.openxmlformats.org/officeDocument/2006/relationships/customXml" Target="../ink/ink85.xml"/><Relationship Id="rId139" Type="http://schemas.openxmlformats.org/officeDocument/2006/relationships/image" Target="../media/image124.png"/><Relationship Id="rId85" Type="http://schemas.openxmlformats.org/officeDocument/2006/relationships/customXml" Target="../ink/ink56.xml"/><Relationship Id="rId150" Type="http://schemas.openxmlformats.org/officeDocument/2006/relationships/customXml" Target="../ink/ink105.xml"/><Relationship Id="rId171" Type="http://schemas.openxmlformats.org/officeDocument/2006/relationships/customXml" Target="../ink/ink116.xml"/><Relationship Id="rId192" Type="http://schemas.openxmlformats.org/officeDocument/2006/relationships/image" Target="../media/image150.png"/><Relationship Id="rId12" Type="http://schemas.openxmlformats.org/officeDocument/2006/relationships/customXml" Target="../ink/ink7.xml"/><Relationship Id="rId33" Type="http://schemas.openxmlformats.org/officeDocument/2006/relationships/customXml" Target="../ink/ink23.xml"/><Relationship Id="rId108" Type="http://schemas.openxmlformats.org/officeDocument/2006/relationships/customXml" Target="../ink/ink75.xml"/><Relationship Id="rId129" Type="http://schemas.openxmlformats.org/officeDocument/2006/relationships/image" Target="../media/image119.png"/><Relationship Id="rId54" Type="http://schemas.openxmlformats.org/officeDocument/2006/relationships/image" Target="../media/image105.png"/><Relationship Id="rId75" Type="http://schemas.openxmlformats.org/officeDocument/2006/relationships/customXml" Target="../ink/ink48.xml"/><Relationship Id="rId96" Type="http://schemas.openxmlformats.org/officeDocument/2006/relationships/customXml" Target="../ink/ink67.xml"/><Relationship Id="rId140" Type="http://schemas.openxmlformats.org/officeDocument/2006/relationships/customXml" Target="../ink/ink100.xml"/><Relationship Id="rId161" Type="http://schemas.openxmlformats.org/officeDocument/2006/relationships/customXml" Target="../ink/ink111.xml"/><Relationship Id="rId182" Type="http://schemas.openxmlformats.org/officeDocument/2006/relationships/image" Target="../media/image145.png"/><Relationship Id="rId6" Type="http://schemas.openxmlformats.org/officeDocument/2006/relationships/customXml" Target="../ink/ink2.xml"/><Relationship Id="rId23" Type="http://schemas.openxmlformats.org/officeDocument/2006/relationships/customXml" Target="../ink/ink17.xml"/><Relationship Id="rId119" Type="http://schemas.openxmlformats.org/officeDocument/2006/relationships/customXml" Target="../ink/ink86.xml"/><Relationship Id="rId44" Type="http://schemas.openxmlformats.org/officeDocument/2006/relationships/image" Target="../media/image100.png"/><Relationship Id="rId65" Type="http://schemas.openxmlformats.org/officeDocument/2006/relationships/customXml" Target="../ink/ink39.xml"/><Relationship Id="rId86" Type="http://schemas.openxmlformats.org/officeDocument/2006/relationships/customXml" Target="../ink/ink57.xml"/><Relationship Id="rId130" Type="http://schemas.openxmlformats.org/officeDocument/2006/relationships/customXml" Target="../ink/ink95.xml"/><Relationship Id="rId151" Type="http://schemas.openxmlformats.org/officeDocument/2006/relationships/image" Target="../media/image130.png"/><Relationship Id="rId172" Type="http://schemas.openxmlformats.org/officeDocument/2006/relationships/image" Target="../media/image140.png"/><Relationship Id="rId193" Type="http://schemas.openxmlformats.org/officeDocument/2006/relationships/customXml" Target="../ink/ink127.xml"/><Relationship Id="rId13" Type="http://schemas.openxmlformats.org/officeDocument/2006/relationships/customXml" Target="../ink/ink8.xml"/><Relationship Id="rId109" Type="http://schemas.openxmlformats.org/officeDocument/2006/relationships/customXml" Target="../ink/ink76.xml"/><Relationship Id="rId34" Type="http://schemas.openxmlformats.org/officeDocument/2006/relationships/image" Target="../media/image95.png"/><Relationship Id="rId55" Type="http://schemas.openxmlformats.org/officeDocument/2006/relationships/customXml" Target="../ink/ink34.xml"/><Relationship Id="rId76" Type="http://schemas.openxmlformats.org/officeDocument/2006/relationships/customXml" Target="../ink/ink49.xml"/><Relationship Id="rId97" Type="http://schemas.openxmlformats.org/officeDocument/2006/relationships/customXml" Target="../ink/ink68.xml"/><Relationship Id="rId120" Type="http://schemas.openxmlformats.org/officeDocument/2006/relationships/customXml" Target="../ink/ink87.xml"/><Relationship Id="rId141" Type="http://schemas.openxmlformats.org/officeDocument/2006/relationships/image" Target="../media/image125.png"/><Relationship Id="rId7" Type="http://schemas.openxmlformats.org/officeDocument/2006/relationships/image" Target="../media/image890.png"/><Relationship Id="rId162" Type="http://schemas.openxmlformats.org/officeDocument/2006/relationships/image" Target="../media/image135.png"/><Relationship Id="rId183" Type="http://schemas.openxmlformats.org/officeDocument/2006/relationships/customXml" Target="../ink/ink122.xml"/><Relationship Id="rId24" Type="http://schemas.openxmlformats.org/officeDocument/2006/relationships/customXml" Target="../ink/ink18.xml"/><Relationship Id="rId40" Type="http://schemas.openxmlformats.org/officeDocument/2006/relationships/image" Target="../media/image98.png"/><Relationship Id="rId45" Type="http://schemas.openxmlformats.org/officeDocument/2006/relationships/customXml" Target="../ink/ink29.xml"/><Relationship Id="rId66" Type="http://schemas.openxmlformats.org/officeDocument/2006/relationships/customXml" Target="../ink/ink40.xml"/><Relationship Id="rId87" Type="http://schemas.openxmlformats.org/officeDocument/2006/relationships/customXml" Target="../ink/ink58.xml"/><Relationship Id="rId110" Type="http://schemas.openxmlformats.org/officeDocument/2006/relationships/customXml" Target="../ink/ink77.xml"/><Relationship Id="rId115" Type="http://schemas.openxmlformats.org/officeDocument/2006/relationships/customXml" Target="../ink/ink82.xml"/><Relationship Id="rId131" Type="http://schemas.openxmlformats.org/officeDocument/2006/relationships/image" Target="../media/image120.png"/><Relationship Id="rId136" Type="http://schemas.openxmlformats.org/officeDocument/2006/relationships/customXml" Target="../ink/ink98.xml"/><Relationship Id="rId157" Type="http://schemas.openxmlformats.org/officeDocument/2006/relationships/image" Target="../media/image133.png"/><Relationship Id="rId178" Type="http://schemas.openxmlformats.org/officeDocument/2006/relationships/image" Target="../media/image143.png"/><Relationship Id="rId61" Type="http://schemas.openxmlformats.org/officeDocument/2006/relationships/customXml" Target="../ink/ink37.xml"/><Relationship Id="rId82" Type="http://schemas.openxmlformats.org/officeDocument/2006/relationships/customXml" Target="../ink/ink54.xml"/><Relationship Id="rId152" Type="http://schemas.openxmlformats.org/officeDocument/2006/relationships/customXml" Target="../ink/ink106.xml"/><Relationship Id="rId173" Type="http://schemas.openxmlformats.org/officeDocument/2006/relationships/customXml" Target="../ink/ink117.xml"/><Relationship Id="rId194" Type="http://schemas.openxmlformats.org/officeDocument/2006/relationships/image" Target="../media/image151.png"/><Relationship Id="rId199" Type="http://schemas.openxmlformats.org/officeDocument/2006/relationships/image" Target="../media/image153.png"/><Relationship Id="rId203" Type="http://schemas.openxmlformats.org/officeDocument/2006/relationships/image" Target="../media/image155.png"/><Relationship Id="rId19" Type="http://schemas.openxmlformats.org/officeDocument/2006/relationships/customXml" Target="../ink/ink14.xml"/><Relationship Id="rId14" Type="http://schemas.openxmlformats.org/officeDocument/2006/relationships/customXml" Target="../ink/ink9.xml"/><Relationship Id="rId30" Type="http://schemas.openxmlformats.org/officeDocument/2006/relationships/customXml" Target="../ink/ink21.xml"/><Relationship Id="rId35" Type="http://schemas.openxmlformats.org/officeDocument/2006/relationships/customXml" Target="../ink/ink24.xml"/><Relationship Id="rId56" Type="http://schemas.openxmlformats.org/officeDocument/2006/relationships/image" Target="../media/image106.png"/><Relationship Id="rId77" Type="http://schemas.openxmlformats.org/officeDocument/2006/relationships/customXml" Target="../ink/ink50.xml"/><Relationship Id="rId100" Type="http://schemas.openxmlformats.org/officeDocument/2006/relationships/image" Target="../media/image50.png"/><Relationship Id="rId105" Type="http://schemas.openxmlformats.org/officeDocument/2006/relationships/customXml" Target="../ink/ink72.xml"/><Relationship Id="rId126" Type="http://schemas.openxmlformats.org/officeDocument/2006/relationships/customXml" Target="../ink/ink93.xml"/><Relationship Id="rId147" Type="http://schemas.openxmlformats.org/officeDocument/2006/relationships/image" Target="../media/image128.png"/><Relationship Id="rId168" Type="http://schemas.openxmlformats.org/officeDocument/2006/relationships/image" Target="../media/image138.png"/><Relationship Id="rId8" Type="http://schemas.openxmlformats.org/officeDocument/2006/relationships/customXml" Target="../ink/ink3.xml"/><Relationship Id="rId51" Type="http://schemas.openxmlformats.org/officeDocument/2006/relationships/customXml" Target="../ink/ink32.xml"/><Relationship Id="rId72" Type="http://schemas.openxmlformats.org/officeDocument/2006/relationships/customXml" Target="../ink/ink46.xml"/><Relationship Id="rId93" Type="http://schemas.openxmlformats.org/officeDocument/2006/relationships/customXml" Target="../ink/ink64.xml"/><Relationship Id="rId98" Type="http://schemas.openxmlformats.org/officeDocument/2006/relationships/customXml" Target="../ink/ink69.xml"/><Relationship Id="rId121" Type="http://schemas.openxmlformats.org/officeDocument/2006/relationships/customXml" Target="../ink/ink88.xml"/><Relationship Id="rId142" Type="http://schemas.openxmlformats.org/officeDocument/2006/relationships/customXml" Target="../ink/ink101.xml"/><Relationship Id="rId163" Type="http://schemas.openxmlformats.org/officeDocument/2006/relationships/customXml" Target="../ink/ink112.xml"/><Relationship Id="rId184" Type="http://schemas.openxmlformats.org/officeDocument/2006/relationships/image" Target="../media/image146.png"/><Relationship Id="rId189" Type="http://schemas.openxmlformats.org/officeDocument/2006/relationships/customXml" Target="../ink/ink125.xml"/><Relationship Id="rId3" Type="http://schemas.openxmlformats.org/officeDocument/2006/relationships/image" Target="../media/image49.svg"/><Relationship Id="rId25" Type="http://schemas.openxmlformats.org/officeDocument/2006/relationships/image" Target="../media/image91.png"/><Relationship Id="rId46" Type="http://schemas.openxmlformats.org/officeDocument/2006/relationships/image" Target="../media/image101.png"/><Relationship Id="rId67" Type="http://schemas.openxmlformats.org/officeDocument/2006/relationships/customXml" Target="../ink/ink41.xml"/><Relationship Id="rId116" Type="http://schemas.openxmlformats.org/officeDocument/2006/relationships/customXml" Target="../ink/ink83.xml"/><Relationship Id="rId137" Type="http://schemas.openxmlformats.org/officeDocument/2006/relationships/image" Target="../media/image123.png"/><Relationship Id="rId158" Type="http://schemas.openxmlformats.org/officeDocument/2006/relationships/customXml" Target="../ink/ink109.xml"/><Relationship Id="rId20" Type="http://schemas.openxmlformats.org/officeDocument/2006/relationships/customXml" Target="../ink/ink15.xml"/><Relationship Id="rId41" Type="http://schemas.openxmlformats.org/officeDocument/2006/relationships/customXml" Target="../ink/ink27.xml"/><Relationship Id="rId62" Type="http://schemas.openxmlformats.org/officeDocument/2006/relationships/image" Target="../media/image109.png"/><Relationship Id="rId83" Type="http://schemas.openxmlformats.org/officeDocument/2006/relationships/image" Target="../media/image113.png"/><Relationship Id="rId88" Type="http://schemas.openxmlformats.org/officeDocument/2006/relationships/customXml" Target="../ink/ink59.xml"/><Relationship Id="rId111" Type="http://schemas.openxmlformats.org/officeDocument/2006/relationships/customXml" Target="../ink/ink78.xml"/><Relationship Id="rId132" Type="http://schemas.openxmlformats.org/officeDocument/2006/relationships/customXml" Target="../ink/ink96.xml"/><Relationship Id="rId153" Type="http://schemas.openxmlformats.org/officeDocument/2006/relationships/image" Target="../media/image131.png"/><Relationship Id="rId174" Type="http://schemas.openxmlformats.org/officeDocument/2006/relationships/image" Target="../media/image141.png"/><Relationship Id="rId179" Type="http://schemas.openxmlformats.org/officeDocument/2006/relationships/customXml" Target="../ink/ink120.xml"/><Relationship Id="rId195" Type="http://schemas.openxmlformats.org/officeDocument/2006/relationships/customXml" Target="../ink/ink128.xml"/><Relationship Id="rId190" Type="http://schemas.openxmlformats.org/officeDocument/2006/relationships/image" Target="../media/image149.png"/><Relationship Id="rId204" Type="http://schemas.openxmlformats.org/officeDocument/2006/relationships/customXml" Target="../ink/ink133.xml"/><Relationship Id="rId15" Type="http://schemas.openxmlformats.org/officeDocument/2006/relationships/customXml" Target="../ink/ink10.xml"/><Relationship Id="rId36" Type="http://schemas.openxmlformats.org/officeDocument/2006/relationships/image" Target="../media/image96.png"/><Relationship Id="rId57" Type="http://schemas.openxmlformats.org/officeDocument/2006/relationships/customXml" Target="../ink/ink35.xml"/><Relationship Id="rId106" Type="http://schemas.openxmlformats.org/officeDocument/2006/relationships/customXml" Target="../ink/ink73.xml"/><Relationship Id="rId127" Type="http://schemas.openxmlformats.org/officeDocument/2006/relationships/image" Target="../media/image118.png"/><Relationship Id="rId10" Type="http://schemas.openxmlformats.org/officeDocument/2006/relationships/customXml" Target="../ink/ink5.xml"/><Relationship Id="rId31" Type="http://schemas.openxmlformats.org/officeDocument/2006/relationships/image" Target="../media/image94.png"/><Relationship Id="rId52" Type="http://schemas.openxmlformats.org/officeDocument/2006/relationships/image" Target="../media/image104.png"/><Relationship Id="rId73" Type="http://schemas.openxmlformats.org/officeDocument/2006/relationships/image" Target="../media/image111.png"/><Relationship Id="rId78" Type="http://schemas.openxmlformats.org/officeDocument/2006/relationships/image" Target="../media/image112.png"/><Relationship Id="rId94" Type="http://schemas.openxmlformats.org/officeDocument/2006/relationships/customXml" Target="../ink/ink65.xml"/><Relationship Id="rId99" Type="http://schemas.openxmlformats.org/officeDocument/2006/relationships/customXml" Target="../ink/ink70.xml"/><Relationship Id="rId101" Type="http://schemas.openxmlformats.org/officeDocument/2006/relationships/image" Target="../media/image51.svg"/><Relationship Id="rId122" Type="http://schemas.openxmlformats.org/officeDocument/2006/relationships/customXml" Target="../ink/ink89.xml"/><Relationship Id="rId143" Type="http://schemas.openxmlformats.org/officeDocument/2006/relationships/image" Target="../media/image126.png"/><Relationship Id="rId148" Type="http://schemas.openxmlformats.org/officeDocument/2006/relationships/customXml" Target="../ink/ink104.xml"/><Relationship Id="rId164" Type="http://schemas.openxmlformats.org/officeDocument/2006/relationships/image" Target="../media/image136.png"/><Relationship Id="rId169" Type="http://schemas.openxmlformats.org/officeDocument/2006/relationships/customXml" Target="../ink/ink115.xml"/><Relationship Id="rId185" Type="http://schemas.openxmlformats.org/officeDocument/2006/relationships/customXml" Target="../ink/ink123.xml"/><Relationship Id="rId4" Type="http://schemas.openxmlformats.org/officeDocument/2006/relationships/customXml" Target="../ink/ink1.xml"/><Relationship Id="rId9" Type="http://schemas.openxmlformats.org/officeDocument/2006/relationships/customXml" Target="../ink/ink4.xml"/><Relationship Id="rId180" Type="http://schemas.openxmlformats.org/officeDocument/2006/relationships/image" Target="../media/image144.png"/><Relationship Id="rId26" Type="http://schemas.openxmlformats.org/officeDocument/2006/relationships/customXml" Target="../ink/ink19.xml"/><Relationship Id="rId47" Type="http://schemas.openxmlformats.org/officeDocument/2006/relationships/customXml" Target="../ink/ink30.xml"/><Relationship Id="rId68" Type="http://schemas.openxmlformats.org/officeDocument/2006/relationships/customXml" Target="../ink/ink42.xml"/><Relationship Id="rId89" Type="http://schemas.openxmlformats.org/officeDocument/2006/relationships/customXml" Target="../ink/ink60.xml"/><Relationship Id="rId112" Type="http://schemas.openxmlformats.org/officeDocument/2006/relationships/customXml" Target="../ink/ink79.xml"/><Relationship Id="rId133" Type="http://schemas.openxmlformats.org/officeDocument/2006/relationships/image" Target="../media/image121.png"/><Relationship Id="rId154" Type="http://schemas.openxmlformats.org/officeDocument/2006/relationships/customXml" Target="../ink/ink107.xml"/><Relationship Id="rId175" Type="http://schemas.openxmlformats.org/officeDocument/2006/relationships/customXml" Target="../ink/ink118.xml"/><Relationship Id="rId196" Type="http://schemas.openxmlformats.org/officeDocument/2006/relationships/image" Target="../media/image152.png"/><Relationship Id="rId200" Type="http://schemas.openxmlformats.org/officeDocument/2006/relationships/customXml" Target="../ink/ink131.xml"/><Relationship Id="rId16" Type="http://schemas.openxmlformats.org/officeDocument/2006/relationships/customXml" Target="../ink/ink11.xml"/><Relationship Id="rId37" Type="http://schemas.openxmlformats.org/officeDocument/2006/relationships/customXml" Target="../ink/ink25.xml"/><Relationship Id="rId58" Type="http://schemas.openxmlformats.org/officeDocument/2006/relationships/image" Target="../media/image107.png"/><Relationship Id="rId79" Type="http://schemas.openxmlformats.org/officeDocument/2006/relationships/customXml" Target="../ink/ink51.xml"/><Relationship Id="rId102" Type="http://schemas.openxmlformats.org/officeDocument/2006/relationships/image" Target="../media/image52.png"/><Relationship Id="rId123" Type="http://schemas.openxmlformats.org/officeDocument/2006/relationships/customXml" Target="../ink/ink90.xml"/><Relationship Id="rId144" Type="http://schemas.openxmlformats.org/officeDocument/2006/relationships/customXml" Target="../ink/ink102.xml"/><Relationship Id="rId90" Type="http://schemas.openxmlformats.org/officeDocument/2006/relationships/customXml" Target="../ink/ink61.xml"/><Relationship Id="rId165" Type="http://schemas.openxmlformats.org/officeDocument/2006/relationships/customXml" Target="../ink/ink113.xml"/><Relationship Id="rId186" Type="http://schemas.openxmlformats.org/officeDocument/2006/relationships/image" Target="../media/image147.png"/><Relationship Id="rId27" Type="http://schemas.openxmlformats.org/officeDocument/2006/relationships/image" Target="../media/image92.png"/><Relationship Id="rId48" Type="http://schemas.openxmlformats.org/officeDocument/2006/relationships/image" Target="../media/image102.png"/><Relationship Id="rId69" Type="http://schemas.openxmlformats.org/officeDocument/2006/relationships/customXml" Target="../ink/ink43.xml"/><Relationship Id="rId113" Type="http://schemas.openxmlformats.org/officeDocument/2006/relationships/customXml" Target="../ink/ink80.xml"/><Relationship Id="rId134" Type="http://schemas.openxmlformats.org/officeDocument/2006/relationships/customXml" Target="../ink/ink97.xml"/><Relationship Id="rId80" Type="http://schemas.openxmlformats.org/officeDocument/2006/relationships/customXml" Target="../ink/ink52.xml"/><Relationship Id="rId155" Type="http://schemas.openxmlformats.org/officeDocument/2006/relationships/image" Target="../media/image132.png"/><Relationship Id="rId176" Type="http://schemas.openxmlformats.org/officeDocument/2006/relationships/image" Target="../media/image142.png"/><Relationship Id="rId197" Type="http://schemas.openxmlformats.org/officeDocument/2006/relationships/customXml" Target="../ink/ink129.xml"/><Relationship Id="rId201" Type="http://schemas.openxmlformats.org/officeDocument/2006/relationships/image" Target="../media/image154.png"/><Relationship Id="rId17" Type="http://schemas.openxmlformats.org/officeDocument/2006/relationships/customXml" Target="../ink/ink12.xml"/><Relationship Id="rId38" Type="http://schemas.openxmlformats.org/officeDocument/2006/relationships/image" Target="../media/image97.png"/><Relationship Id="rId59" Type="http://schemas.openxmlformats.org/officeDocument/2006/relationships/customXml" Target="../ink/ink36.xml"/><Relationship Id="rId103" Type="http://schemas.openxmlformats.org/officeDocument/2006/relationships/image" Target="../media/image53.svg"/><Relationship Id="rId124" Type="http://schemas.openxmlformats.org/officeDocument/2006/relationships/customXml" Target="../ink/ink91.xml"/><Relationship Id="rId70" Type="http://schemas.openxmlformats.org/officeDocument/2006/relationships/customXml" Target="../ink/ink44.xml"/><Relationship Id="rId91" Type="http://schemas.openxmlformats.org/officeDocument/2006/relationships/customXml" Target="../ink/ink62.xml"/><Relationship Id="rId145" Type="http://schemas.openxmlformats.org/officeDocument/2006/relationships/image" Target="../media/image127.png"/><Relationship Id="rId166" Type="http://schemas.openxmlformats.org/officeDocument/2006/relationships/image" Target="../media/image137.png"/><Relationship Id="rId187" Type="http://schemas.openxmlformats.org/officeDocument/2006/relationships/customXml" Target="../ink/ink124.xml"/><Relationship Id="rId1" Type="http://schemas.openxmlformats.org/officeDocument/2006/relationships/slideLayout" Target="../slideLayouts/slideLayout63.xml"/><Relationship Id="rId28" Type="http://schemas.openxmlformats.org/officeDocument/2006/relationships/customXml" Target="../ink/ink20.xml"/><Relationship Id="rId49" Type="http://schemas.openxmlformats.org/officeDocument/2006/relationships/customXml" Target="../ink/ink31.xml"/><Relationship Id="rId114" Type="http://schemas.openxmlformats.org/officeDocument/2006/relationships/customXml" Target="../ink/ink81.xml"/><Relationship Id="rId60" Type="http://schemas.openxmlformats.org/officeDocument/2006/relationships/image" Target="../media/image108.png"/><Relationship Id="rId81" Type="http://schemas.openxmlformats.org/officeDocument/2006/relationships/customXml" Target="../ink/ink53.xml"/><Relationship Id="rId135" Type="http://schemas.openxmlformats.org/officeDocument/2006/relationships/image" Target="../media/image122.png"/><Relationship Id="rId156" Type="http://schemas.openxmlformats.org/officeDocument/2006/relationships/customXml" Target="../ink/ink108.xml"/><Relationship Id="rId177" Type="http://schemas.openxmlformats.org/officeDocument/2006/relationships/customXml" Target="../ink/ink119.xml"/><Relationship Id="rId198" Type="http://schemas.openxmlformats.org/officeDocument/2006/relationships/customXml" Target="../ink/ink130.xml"/><Relationship Id="rId202" Type="http://schemas.openxmlformats.org/officeDocument/2006/relationships/customXml" Target="../ink/ink132.xml"/><Relationship Id="rId18" Type="http://schemas.openxmlformats.org/officeDocument/2006/relationships/customXml" Target="../ink/ink13.xml"/><Relationship Id="rId39" Type="http://schemas.openxmlformats.org/officeDocument/2006/relationships/customXml" Target="../ink/ink26.xml"/><Relationship Id="rId50" Type="http://schemas.openxmlformats.org/officeDocument/2006/relationships/image" Target="../media/image103.png"/><Relationship Id="rId104" Type="http://schemas.openxmlformats.org/officeDocument/2006/relationships/customXml" Target="../ink/ink71.xml"/><Relationship Id="rId125" Type="http://schemas.openxmlformats.org/officeDocument/2006/relationships/customXml" Target="../ink/ink92.xml"/><Relationship Id="rId146" Type="http://schemas.openxmlformats.org/officeDocument/2006/relationships/customXml" Target="../ink/ink103.xml"/><Relationship Id="rId167" Type="http://schemas.openxmlformats.org/officeDocument/2006/relationships/customXml" Target="../ink/ink114.xml"/><Relationship Id="rId188" Type="http://schemas.openxmlformats.org/officeDocument/2006/relationships/image" Target="../media/image148.png"/><Relationship Id="rId71" Type="http://schemas.openxmlformats.org/officeDocument/2006/relationships/customXml" Target="../ink/ink45.xml"/><Relationship Id="rId92" Type="http://schemas.openxmlformats.org/officeDocument/2006/relationships/customXml" Target="../ink/ink63.xml"/><Relationship Id="rId2" Type="http://schemas.openxmlformats.org/officeDocument/2006/relationships/image" Target="../media/image48.png"/><Relationship Id="rId29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ias.edu" TargetMode="External"/><Relationship Id="rId7" Type="http://schemas.openxmlformats.org/officeDocument/2006/relationships/image" Target="../media/image64.jpeg"/><Relationship Id="rId2" Type="http://schemas.openxmlformats.org/officeDocument/2006/relationships/hyperlink" Target="http://www.vilans.n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tif"/><Relationship Id="rId5" Type="http://schemas.openxmlformats.org/officeDocument/2006/relationships/hyperlink" Target="mailto:m.minkman@tias.edu" TargetMode="External"/><Relationship Id="rId4" Type="http://schemas.openxmlformats.org/officeDocument/2006/relationships/hyperlink" Target="mailto:m.minkman@vilans.n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4.xml"/><Relationship Id="rId5" Type="http://schemas.openxmlformats.org/officeDocument/2006/relationships/hyperlink" Target="https://ijic.org/articles/10.5334/ijic.7783" TargetMode="External"/><Relationship Id="rId4" Type="http://schemas.openxmlformats.org/officeDocument/2006/relationships/hyperlink" Target="https://www.skipr.nl/nieuws/vilans-impact-geintegreerde-zorg-lastig-te-meten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D78F996-E022-4E48-9AFA-8AEAB25E2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62" y="5800927"/>
            <a:ext cx="1551501" cy="872719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2C4DF86-57EE-8246-9F0C-B86181952D77}"/>
              </a:ext>
            </a:extLst>
          </p:cNvPr>
          <p:cNvSpPr/>
          <p:nvPr/>
        </p:nvSpPr>
        <p:spPr>
          <a:xfrm>
            <a:off x="10632504" y="6237287"/>
            <a:ext cx="9460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nl-NL" sz="1400" err="1">
                <a:solidFill>
                  <a:srgbClr val="653272"/>
                </a:solidFill>
                <a:latin typeface="Literata Regular Roman" pitchFamily="2" charset="0"/>
              </a:rPr>
              <a:t>vilans.nl</a:t>
            </a:r>
            <a:endParaRPr lang="nl-NL" sz="140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DC0FA23-A2A0-9B45-A6A4-4484D976877A}"/>
              </a:ext>
            </a:extLst>
          </p:cNvPr>
          <p:cNvSpPr/>
          <p:nvPr/>
        </p:nvSpPr>
        <p:spPr>
          <a:xfrm>
            <a:off x="786710" y="4229997"/>
            <a:ext cx="7570905" cy="230832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nl-NL" b="1" dirty="0">
                <a:solidFill>
                  <a:srgbClr val="653272"/>
                </a:solidFill>
                <a:latin typeface="Georgia"/>
              </a:rPr>
              <a:t>Prof .dr. Mirella Minkman   &amp;            Aad Koster	</a:t>
            </a:r>
            <a:endParaRPr lang="nl-NL" dirty="0">
              <a:solidFill>
                <a:srgbClr val="653272"/>
              </a:solidFill>
              <a:latin typeface="Georgia"/>
            </a:endParaRPr>
          </a:p>
          <a:p>
            <a:r>
              <a:rPr lang="nl-NL" sz="1600" dirty="0">
                <a:solidFill>
                  <a:srgbClr val="653272"/>
                </a:solidFill>
                <a:latin typeface="Georgia"/>
              </a:rPr>
              <a:t>CEO Vilans, National Center of                           Chair of </a:t>
            </a:r>
            <a:r>
              <a:rPr lang="nl-NL" sz="1600" dirty="0" err="1">
                <a:solidFill>
                  <a:srgbClr val="653272"/>
                </a:solidFill>
                <a:latin typeface="Georgia"/>
              </a:rPr>
              <a:t>the</a:t>
            </a:r>
            <a:r>
              <a:rPr lang="nl-NL" sz="1600" dirty="0">
                <a:solidFill>
                  <a:srgbClr val="653272"/>
                </a:solidFill>
                <a:latin typeface="Georgia"/>
              </a:rPr>
              <a:t> board NVTZ</a:t>
            </a:r>
          </a:p>
          <a:p>
            <a:r>
              <a:rPr lang="nl-NL" sz="1600" dirty="0">
                <a:solidFill>
                  <a:srgbClr val="653272"/>
                </a:solidFill>
                <a:latin typeface="Georgia"/>
              </a:rPr>
              <a:t>Excellence </a:t>
            </a:r>
            <a:r>
              <a:rPr lang="nl-NL" sz="1600" dirty="0" err="1">
                <a:solidFill>
                  <a:srgbClr val="653272"/>
                </a:solidFill>
                <a:latin typeface="Georgia"/>
              </a:rPr>
              <a:t>for</a:t>
            </a:r>
            <a:r>
              <a:rPr lang="nl-NL" sz="1600" dirty="0">
                <a:solidFill>
                  <a:srgbClr val="653272"/>
                </a:solidFill>
                <a:latin typeface="Georgia"/>
              </a:rPr>
              <a:t> care </a:t>
            </a:r>
            <a:r>
              <a:rPr lang="nl-NL" sz="1600" dirty="0" err="1">
                <a:solidFill>
                  <a:srgbClr val="653272"/>
                </a:solidFill>
                <a:latin typeface="Georgia"/>
              </a:rPr>
              <a:t>and</a:t>
            </a:r>
            <a:r>
              <a:rPr lang="nl-NL" sz="1600" dirty="0">
                <a:solidFill>
                  <a:srgbClr val="653272"/>
                </a:solidFill>
                <a:latin typeface="Georgia"/>
              </a:rPr>
              <a:t> support,	          EAHSA</a:t>
            </a:r>
          </a:p>
          <a:p>
            <a:r>
              <a:rPr lang="nl-NL" sz="1600" dirty="0">
                <a:solidFill>
                  <a:srgbClr val="653272"/>
                </a:solidFill>
                <a:latin typeface="Georgia"/>
              </a:rPr>
              <a:t>Tilburg University - TIAS	</a:t>
            </a:r>
            <a:r>
              <a:rPr lang="nl-NL" dirty="0">
                <a:solidFill>
                  <a:srgbClr val="653272"/>
                </a:solidFill>
                <a:latin typeface="Georgia"/>
              </a:rPr>
              <a:t> 			</a:t>
            </a:r>
          </a:p>
          <a:p>
            <a:r>
              <a:rPr lang="nl-NL" dirty="0">
                <a:solidFill>
                  <a:srgbClr val="653272"/>
                </a:solidFill>
                <a:latin typeface="Georgia"/>
              </a:rPr>
              <a:t>	</a:t>
            </a:r>
            <a:endParaRPr lang="nl-NL" dirty="0">
              <a:solidFill>
                <a:srgbClr val="653272"/>
              </a:solidFill>
              <a:latin typeface="Georgia" panose="02040502050405020303" pitchFamily="18" charset="0"/>
            </a:endParaRPr>
          </a:p>
          <a:p>
            <a:endParaRPr lang="nl-NL" dirty="0">
              <a:solidFill>
                <a:srgbClr val="653272"/>
              </a:solidFill>
              <a:latin typeface="Georgia" panose="02040502050405020303" pitchFamily="18" charset="0"/>
            </a:endParaRPr>
          </a:p>
          <a:p>
            <a:endParaRPr lang="nl-NL" dirty="0">
              <a:solidFill>
                <a:srgbClr val="653272"/>
              </a:solidFill>
              <a:latin typeface="Georgia" panose="02040502050405020303" pitchFamily="18" charset="0"/>
            </a:endParaRPr>
          </a:p>
          <a:p>
            <a:r>
              <a:rPr lang="nl-NL" i="1" dirty="0">
                <a:solidFill>
                  <a:srgbClr val="653272"/>
                </a:solidFill>
                <a:latin typeface="Georgia" panose="02040502050405020303" pitchFamily="18" charset="0"/>
              </a:rPr>
              <a:t>                                                                                                </a:t>
            </a:r>
            <a:endParaRPr lang="nl-NL" dirty="0">
              <a:solidFill>
                <a:srgbClr val="653272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1994867A-9C76-2C42-A8FA-2E075C6828C0}"/>
              </a:ext>
            </a:extLst>
          </p:cNvPr>
          <p:cNvSpPr/>
          <p:nvPr/>
        </p:nvSpPr>
        <p:spPr>
          <a:xfrm>
            <a:off x="7720261" y="6505197"/>
            <a:ext cx="1274708" cy="27699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nl-NL" sz="1200" b="1" dirty="0">
                <a:solidFill>
                  <a:srgbClr val="653272"/>
                </a:solidFill>
                <a:latin typeface="Literata Regular Roman"/>
              </a:rPr>
              <a:t>December </a:t>
            </a:r>
            <a:r>
              <a:rPr lang="nl-NL" sz="1200" b="1" dirty="0">
                <a:solidFill>
                  <a:srgbClr val="653272"/>
                </a:solidFill>
                <a:latin typeface="Georgia"/>
              </a:rPr>
              <a:t>2024</a:t>
            </a:r>
            <a:endParaRPr lang="nl-NL" sz="1200" b="1" dirty="0">
              <a:latin typeface="Georgia"/>
            </a:endParaRPr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563C4E15-A5CC-184E-A72E-07CE808113F3}"/>
              </a:ext>
            </a:extLst>
          </p:cNvPr>
          <p:cNvSpPr/>
          <p:nvPr/>
        </p:nvSpPr>
        <p:spPr>
          <a:xfrm rot="5400000">
            <a:off x="7620101" y="-657728"/>
            <a:ext cx="8173453" cy="8173453"/>
          </a:xfrm>
          <a:prstGeom prst="ellipse">
            <a:avLst/>
          </a:prstGeom>
          <a:blipFill>
            <a:blip r:embed="rId3"/>
            <a:stretch>
              <a:fillRect l="8047" t="36480" r="8047" b="-2038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8D1D2D67-D3F5-7242-B466-865EF76E3A38}"/>
              </a:ext>
            </a:extLst>
          </p:cNvPr>
          <p:cNvSpPr/>
          <p:nvPr/>
        </p:nvSpPr>
        <p:spPr>
          <a:xfrm rot="5400000">
            <a:off x="7620101" y="-657729"/>
            <a:ext cx="8173453" cy="8173453"/>
          </a:xfrm>
          <a:prstGeom prst="ellipse">
            <a:avLst/>
          </a:prstGeom>
          <a:gradFill>
            <a:gsLst>
              <a:gs pos="13000">
                <a:schemeClr val="bg1">
                  <a:alpha val="0"/>
                  <a:lumMod val="60000"/>
                </a:schemeClr>
              </a:gs>
              <a:gs pos="42000">
                <a:schemeClr val="bg1">
                  <a:alpha val="0"/>
                </a:schemeClr>
              </a:gs>
              <a:gs pos="74000">
                <a:srgbClr val="653172">
                  <a:alpha val="74000"/>
                  <a:lumMod val="87000"/>
                </a:srgbClr>
              </a:gs>
              <a:gs pos="100000">
                <a:srgbClr val="6A3371">
                  <a:lumMod val="42000"/>
                </a:srgb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802F0A38-3A6E-B141-B04E-C433E89D6D13}"/>
              </a:ext>
            </a:extLst>
          </p:cNvPr>
          <p:cNvSpPr/>
          <p:nvPr/>
        </p:nvSpPr>
        <p:spPr>
          <a:xfrm>
            <a:off x="754612" y="942631"/>
            <a:ext cx="6833391" cy="218521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2000" b="1" i="1" dirty="0">
                <a:solidFill>
                  <a:srgbClr val="653272"/>
                </a:solidFill>
                <a:latin typeface="Trebuchet MS"/>
              </a:rPr>
              <a:t>EPSO conference NZA – NVTZ - Vilans</a:t>
            </a:r>
            <a:endParaRPr lang="nl-NL" sz="2000" b="1" i="1" dirty="0">
              <a:solidFill>
                <a:srgbClr val="653272"/>
              </a:solidFill>
              <a:latin typeface="Trebuchet MS" panose="020B0703020202090204" pitchFamily="34" charset="0"/>
            </a:endParaRPr>
          </a:p>
          <a:p>
            <a:endParaRPr lang="nl-NL" sz="2000" b="1" i="1" dirty="0">
              <a:solidFill>
                <a:srgbClr val="653272"/>
              </a:solidFill>
              <a:latin typeface="Trebuchet MS"/>
            </a:endParaRPr>
          </a:p>
          <a:p>
            <a:endParaRPr lang="nl-NL" sz="3200" b="1" dirty="0">
              <a:solidFill>
                <a:srgbClr val="653272"/>
              </a:solidFill>
              <a:latin typeface="Trebuchet MS"/>
            </a:endParaRPr>
          </a:p>
          <a:p>
            <a:r>
              <a:rPr lang="nl-NL" sz="3200" b="1" dirty="0">
                <a:solidFill>
                  <a:srgbClr val="653272"/>
                </a:solidFill>
                <a:latin typeface="Trebuchet MS"/>
              </a:rPr>
              <a:t>New </a:t>
            </a:r>
            <a:r>
              <a:rPr lang="nl-NL" sz="3200" b="1" dirty="0" err="1">
                <a:solidFill>
                  <a:srgbClr val="653272"/>
                </a:solidFill>
                <a:latin typeface="Trebuchet MS"/>
              </a:rPr>
              <a:t>leadership</a:t>
            </a:r>
            <a:r>
              <a:rPr lang="nl-NL" sz="3200" b="1" dirty="0">
                <a:solidFill>
                  <a:srgbClr val="653272"/>
                </a:solidFill>
                <a:latin typeface="Trebuchet MS"/>
              </a:rPr>
              <a:t> </a:t>
            </a:r>
            <a:r>
              <a:rPr lang="nl-NL" sz="3200" b="1" dirty="0" err="1">
                <a:solidFill>
                  <a:srgbClr val="653272"/>
                </a:solidFill>
                <a:latin typeface="Trebuchet MS"/>
              </a:rPr>
              <a:t>models</a:t>
            </a:r>
            <a:r>
              <a:rPr lang="nl-NL" sz="3200" b="1" dirty="0">
                <a:solidFill>
                  <a:srgbClr val="653272"/>
                </a:solidFill>
                <a:latin typeface="Trebuchet MS"/>
              </a:rPr>
              <a:t> in </a:t>
            </a:r>
          </a:p>
          <a:p>
            <a:r>
              <a:rPr lang="nl-NL" sz="3200" b="1" dirty="0">
                <a:solidFill>
                  <a:srgbClr val="653272"/>
                </a:solidFill>
                <a:latin typeface="Trebuchet MS"/>
              </a:rPr>
              <a:t>health </a:t>
            </a:r>
            <a:r>
              <a:rPr lang="nl-NL" sz="3200" b="1" dirty="0" err="1">
                <a:solidFill>
                  <a:srgbClr val="653272"/>
                </a:solidFill>
                <a:latin typeface="Trebuchet MS"/>
              </a:rPr>
              <a:t>and</a:t>
            </a:r>
            <a:r>
              <a:rPr lang="nl-NL" sz="3200" b="1" dirty="0">
                <a:solidFill>
                  <a:srgbClr val="653272"/>
                </a:solidFill>
                <a:latin typeface="Trebuchet MS"/>
              </a:rPr>
              <a:t> </a:t>
            </a:r>
            <a:r>
              <a:rPr lang="nl-NL" sz="3200" b="1" dirty="0" err="1">
                <a:solidFill>
                  <a:srgbClr val="653272"/>
                </a:solidFill>
                <a:latin typeface="Trebuchet MS"/>
              </a:rPr>
              <a:t>social</a:t>
            </a:r>
            <a:r>
              <a:rPr lang="nl-NL" sz="3200" b="1" dirty="0">
                <a:solidFill>
                  <a:srgbClr val="653272"/>
                </a:solidFill>
                <a:latin typeface="Trebuchet MS"/>
              </a:rPr>
              <a:t> care</a:t>
            </a:r>
            <a:endParaRPr lang="nl-NL" sz="3200" b="1" dirty="0">
              <a:solidFill>
                <a:srgbClr val="653272"/>
              </a:solidFill>
              <a:latin typeface="Trebuchet MS" panose="020B0703020202090204" pitchFamily="34" charset="0"/>
            </a:endParaRPr>
          </a:p>
        </p:txBody>
      </p:sp>
      <p:pic>
        <p:nvPicPr>
          <p:cNvPr id="1026" name="Picture 2" descr="Vacature: Director Marketing &amp; Communication , Tilburg">
            <a:extLst>
              <a:ext uri="{FF2B5EF4-FFF2-40B4-BE49-F238E27FC236}">
                <a16:creationId xmlns:a16="http://schemas.microsoft.com/office/drawing/2014/main" id="{077D449D-AD4E-44E9-8B3D-49F505E7F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252" y="5873855"/>
            <a:ext cx="2104616" cy="83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FCF57D1-E47E-02C5-FEF8-F9EA53D0E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5221" y="5959900"/>
            <a:ext cx="2681557" cy="68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76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handschrift, Lettertype, document">
            <a:extLst>
              <a:ext uri="{FF2B5EF4-FFF2-40B4-BE49-F238E27FC236}">
                <a16:creationId xmlns:a16="http://schemas.microsoft.com/office/drawing/2014/main" id="{36CF36F5-E024-2936-445A-CC1CD200D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" t="8451" r="2833" b="8262"/>
          <a:stretch/>
        </p:blipFill>
        <p:spPr>
          <a:xfrm>
            <a:off x="4437126" y="0"/>
            <a:ext cx="7754873" cy="6858000"/>
          </a:xfrm>
          <a:prstGeom prst="rect">
            <a:avLst/>
          </a:prstGeom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433FD903-0C80-2A55-8DB6-112BD5748678}"/>
              </a:ext>
            </a:extLst>
          </p:cNvPr>
          <p:cNvCxnSpPr>
            <a:cxnSpLocks/>
          </p:cNvCxnSpPr>
          <p:nvPr/>
        </p:nvCxnSpPr>
        <p:spPr>
          <a:xfrm>
            <a:off x="7611926" y="2628143"/>
            <a:ext cx="363337" cy="423894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656B8B66-4197-A619-D7AC-72709A815206}"/>
              </a:ext>
            </a:extLst>
          </p:cNvPr>
          <p:cNvSpPr txBox="1"/>
          <p:nvPr/>
        </p:nvSpPr>
        <p:spPr>
          <a:xfrm>
            <a:off x="284615" y="351226"/>
            <a:ext cx="4051215" cy="6049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Youth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care in </a:t>
            </a: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the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south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of </a:t>
            </a: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the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Netherlands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5E356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 dirty="0">
                <a:solidFill>
                  <a:srgbClr val="5E356F"/>
                </a:solidFill>
                <a:latin typeface="Georgia"/>
              </a:rPr>
              <a:t>Multiple </a:t>
            </a:r>
            <a:r>
              <a:rPr lang="nl-NL" sz="1600" dirty="0" err="1">
                <a:solidFill>
                  <a:srgbClr val="5E356F"/>
                </a:solidFill>
                <a:latin typeface="Georgia"/>
              </a:rPr>
              <a:t>networks</a:t>
            </a:r>
            <a:r>
              <a:rPr lang="nl-NL" sz="1600" dirty="0">
                <a:solidFill>
                  <a:srgbClr val="5E356F"/>
                </a:solidFill>
                <a:latin typeface="Georgia"/>
              </a:rPr>
              <a:t> in a </a:t>
            </a:r>
            <a:r>
              <a:rPr lang="nl-NL" sz="1600" dirty="0" err="1">
                <a:solidFill>
                  <a:srgbClr val="5E356F"/>
                </a:solidFill>
                <a:latin typeface="Georgia"/>
              </a:rPr>
              <a:t>relatively</a:t>
            </a:r>
            <a:r>
              <a:rPr lang="nl-NL" sz="1600" dirty="0">
                <a:solidFill>
                  <a:srgbClr val="5E356F"/>
                </a:solidFill>
                <a:latin typeface="Georgia"/>
              </a:rPr>
              <a:t> small area. </a:t>
            </a:r>
            <a:r>
              <a:rPr lang="nl-NL" sz="1600" dirty="0" err="1">
                <a:solidFill>
                  <a:srgbClr val="5E356F"/>
                </a:solidFill>
                <a:latin typeface="Georgia"/>
              </a:rPr>
              <a:t>All</a:t>
            </a:r>
            <a:r>
              <a:rPr lang="nl-NL" sz="1600" dirty="0">
                <a:solidFill>
                  <a:srgbClr val="5E356F"/>
                </a:solidFill>
                <a:latin typeface="Georgia"/>
              </a:rPr>
              <a:t> on </a:t>
            </a:r>
            <a:r>
              <a:rPr lang="nl-NL" sz="1600" dirty="0" err="1">
                <a:solidFill>
                  <a:srgbClr val="5E356F"/>
                </a:solidFill>
                <a:latin typeface="Georgia"/>
              </a:rPr>
              <a:t>youth</a:t>
            </a:r>
            <a:r>
              <a:rPr lang="nl-NL" sz="1600" dirty="0">
                <a:solidFill>
                  <a:srgbClr val="5E356F"/>
                </a:solidFill>
                <a:latin typeface="Georgia"/>
              </a:rPr>
              <a:t> care; </a:t>
            </a:r>
            <a:r>
              <a:rPr lang="nl-NL" sz="1600" dirty="0" err="1">
                <a:solidFill>
                  <a:srgbClr val="5E356F"/>
                </a:solidFill>
                <a:latin typeface="Georgia"/>
              </a:rPr>
              <a:t>not</a:t>
            </a:r>
            <a:r>
              <a:rPr lang="nl-NL" sz="1600" dirty="0">
                <a:solidFill>
                  <a:srgbClr val="5E356F"/>
                </a:solidFill>
                <a:latin typeface="Georgia"/>
              </a:rPr>
              <a:t> even complete. Start is ‘</a:t>
            </a:r>
            <a:r>
              <a:rPr lang="nl-NL" sz="1600" dirty="0" err="1">
                <a:solidFill>
                  <a:srgbClr val="5E356F"/>
                </a:solidFill>
                <a:latin typeface="Georgia"/>
              </a:rPr>
              <a:t>the</a:t>
            </a:r>
            <a:r>
              <a:rPr lang="nl-NL" sz="1600" dirty="0">
                <a:solidFill>
                  <a:srgbClr val="5E356F"/>
                </a:solidFill>
                <a:latin typeface="Georgia"/>
              </a:rPr>
              <a:t> Jens </a:t>
            </a:r>
            <a:r>
              <a:rPr lang="nl-NL" sz="1600" dirty="0" err="1">
                <a:solidFill>
                  <a:srgbClr val="5E356F"/>
                </a:solidFill>
                <a:latin typeface="Georgia"/>
              </a:rPr>
              <a:t>network</a:t>
            </a:r>
            <a:r>
              <a:rPr lang="nl-NL" sz="1600" dirty="0">
                <a:solidFill>
                  <a:srgbClr val="5E356F"/>
                </a:solidFill>
                <a:latin typeface="Georgia"/>
              </a:rPr>
              <a:t>”.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</a:t>
            </a:r>
            <a:r>
              <a:rPr lang="nl-NL" sz="1600" dirty="0">
                <a:solidFill>
                  <a:srgbClr val="5E356F"/>
                </a:solidFill>
                <a:latin typeface="Georgia"/>
              </a:rPr>
              <a:t>ome are </a:t>
            </a:r>
            <a:r>
              <a:rPr lang="nl-NL" sz="1600" dirty="0" err="1">
                <a:solidFill>
                  <a:srgbClr val="5E356F"/>
                </a:solidFill>
                <a:latin typeface="Georgia"/>
              </a:rPr>
              <a:t>not</a:t>
            </a:r>
            <a:r>
              <a:rPr lang="nl-NL" sz="1600" dirty="0">
                <a:solidFill>
                  <a:srgbClr val="5E356F"/>
                </a:solidFill>
                <a:latin typeface="Georgia"/>
              </a:rPr>
              <a:t> </a:t>
            </a:r>
            <a:r>
              <a:rPr lang="nl-NL" sz="1600" dirty="0" err="1">
                <a:solidFill>
                  <a:srgbClr val="5E356F"/>
                </a:solidFill>
                <a:latin typeface="Georgia"/>
              </a:rPr>
              <a:t>connected</a:t>
            </a:r>
            <a:r>
              <a:rPr lang="nl-NL" sz="1600" dirty="0">
                <a:solidFill>
                  <a:srgbClr val="5E356F"/>
                </a:solidFill>
                <a:latin typeface="Georgia"/>
              </a:rPr>
              <a:t> </a:t>
            </a:r>
            <a:r>
              <a:rPr lang="nl-NL" sz="1600" dirty="0" err="1">
                <a:solidFill>
                  <a:srgbClr val="5E356F"/>
                </a:solidFill>
                <a:latin typeface="Georgia"/>
              </a:rPr>
              <a:t>with</a:t>
            </a:r>
            <a:r>
              <a:rPr lang="nl-NL" sz="1600" dirty="0">
                <a:solidFill>
                  <a:srgbClr val="5E356F"/>
                </a:solidFill>
                <a:latin typeface="Georgia"/>
              </a:rPr>
              <a:t> </a:t>
            </a:r>
            <a:r>
              <a:rPr lang="nl-NL" sz="1600" dirty="0" err="1">
                <a:solidFill>
                  <a:srgbClr val="5E356F"/>
                </a:solidFill>
                <a:latin typeface="Georgia"/>
              </a:rPr>
              <a:t>the</a:t>
            </a:r>
            <a:r>
              <a:rPr lang="nl-NL" sz="1600" dirty="0">
                <a:solidFill>
                  <a:srgbClr val="5E356F"/>
                </a:solidFill>
                <a:latin typeface="Georgia"/>
              </a:rPr>
              <a:t> rest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(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B27659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Zorgcombinatie Limburg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,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55BD49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Kracht van Dichtbij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,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6CC9DA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Gezond in Mijnstreek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).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1494D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JENS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is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interwoven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wit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other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networks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.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This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raises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the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question: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who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is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accountable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for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the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quality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of care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and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the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outcomes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delivered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?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What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is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the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entity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for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supervision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and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accountability?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5E356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5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1355FA-0BB5-0B5C-F67C-EB051D440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186" y="0"/>
            <a:ext cx="9073213" cy="6779308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3E731B33-BF34-23B0-11B4-4F44FE7391C8}"/>
              </a:ext>
            </a:extLst>
          </p:cNvPr>
          <p:cNvSpPr/>
          <p:nvPr/>
        </p:nvSpPr>
        <p:spPr>
          <a:xfrm rot="962981">
            <a:off x="1928111" y="4713628"/>
            <a:ext cx="737336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0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Interorganisational</a:t>
            </a:r>
            <a:r>
              <a:rPr lang="nl-NL" sz="40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r>
              <a:rPr lang="nl-NL" sz="40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networks</a:t>
            </a:r>
            <a:r>
              <a:rPr lang="nl-NL" sz="40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r>
              <a:rPr lang="nl-NL" sz="40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and</a:t>
            </a:r>
            <a:r>
              <a:rPr lang="nl-NL" sz="40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</a:p>
          <a:p>
            <a:pPr algn="ctr"/>
            <a:r>
              <a:rPr lang="nl-NL" sz="4000" b="1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e</a:t>
            </a:r>
            <a:r>
              <a:rPr lang="nl-NL" sz="40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co</a:t>
            </a:r>
            <a:r>
              <a:rPr lang="nl-NL" sz="4000" b="1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-</a:t>
            </a:r>
            <a:r>
              <a:rPr lang="nl-NL" sz="40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perspectives</a:t>
            </a:r>
            <a:endParaRPr lang="nl-NL" sz="40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13069837"/>
      </p:ext>
    </p:extLst>
  </p:cSld>
  <p:clrMapOvr>
    <a:masterClrMapping/>
  </p:clrMapOvr>
  <p:transition spd="slow">
    <p:spli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B3EEBCF-A12A-48C3-99F2-FA1B803B8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chemeClr val="bg1"/>
                </a:solidFill>
              </a:rPr>
              <a:t>Developments</a:t>
            </a:r>
            <a:r>
              <a:rPr lang="nl-NL" dirty="0">
                <a:solidFill>
                  <a:schemeClr val="bg1"/>
                </a:solidFill>
              </a:rPr>
              <a:t> in governance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leadership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D61B2E93-7813-44ED-B1D5-BCF2638763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6470" y="1343504"/>
            <a:ext cx="10117751" cy="4320000"/>
          </a:xfrm>
        </p:spPr>
        <p:txBody>
          <a:bodyPr/>
          <a:lstStyle/>
          <a:p>
            <a:r>
              <a:rPr lang="nl-NL" sz="1600" dirty="0" err="1"/>
              <a:t>From</a:t>
            </a:r>
            <a:r>
              <a:rPr lang="nl-NL" sz="1600" dirty="0"/>
              <a:t> governance </a:t>
            </a:r>
            <a:r>
              <a:rPr lang="nl-NL" sz="1600" dirty="0" err="1"/>
              <a:t>towards</a:t>
            </a:r>
            <a:r>
              <a:rPr lang="nl-NL" sz="1600" dirty="0"/>
              <a:t> </a:t>
            </a:r>
            <a:r>
              <a:rPr lang="nl-NL" sz="1600" dirty="0" err="1"/>
              <a:t>governing</a:t>
            </a:r>
            <a:r>
              <a:rPr lang="nl-NL" sz="1600" dirty="0"/>
              <a:t>, </a:t>
            </a:r>
            <a:r>
              <a:rPr lang="nl-NL" sz="1600" dirty="0" err="1"/>
              <a:t>leadership</a:t>
            </a:r>
            <a:r>
              <a:rPr lang="nl-NL" sz="1600" dirty="0"/>
              <a:t> in </a:t>
            </a:r>
            <a:r>
              <a:rPr lang="nl-NL" sz="1600" dirty="0">
                <a:solidFill>
                  <a:srgbClr val="00B050"/>
                </a:solidFill>
              </a:rPr>
              <a:t>partnerschip</a:t>
            </a:r>
          </a:p>
          <a:p>
            <a:r>
              <a:rPr lang="nl-NL" sz="1600" dirty="0" err="1"/>
              <a:t>Supervisory</a:t>
            </a:r>
            <a:r>
              <a:rPr lang="nl-NL" sz="1600" dirty="0"/>
              <a:t> boards; </a:t>
            </a:r>
            <a:r>
              <a:rPr lang="nl-NL" sz="1600" dirty="0" err="1"/>
              <a:t>from</a:t>
            </a:r>
            <a:r>
              <a:rPr lang="nl-NL" sz="1600" dirty="0"/>
              <a:t> a focus on </a:t>
            </a:r>
            <a:r>
              <a:rPr lang="nl-NL" sz="1600" dirty="0" err="1"/>
              <a:t>finances</a:t>
            </a:r>
            <a:r>
              <a:rPr lang="nl-NL" sz="1600" dirty="0"/>
              <a:t>, </a:t>
            </a:r>
            <a:r>
              <a:rPr lang="nl-NL" sz="1600" dirty="0" err="1"/>
              <a:t>towards</a:t>
            </a:r>
            <a:r>
              <a:rPr lang="nl-NL" sz="1600" dirty="0"/>
              <a:t> </a:t>
            </a:r>
            <a:r>
              <a:rPr lang="nl-NL" sz="1600" dirty="0" err="1"/>
              <a:t>quality</a:t>
            </a:r>
            <a:r>
              <a:rPr lang="nl-NL" sz="1600" dirty="0"/>
              <a:t>, </a:t>
            </a:r>
            <a:r>
              <a:rPr lang="nl-NL" sz="1600" dirty="0" err="1">
                <a:solidFill>
                  <a:srgbClr val="00B050"/>
                </a:solidFill>
              </a:rPr>
              <a:t>towards</a:t>
            </a:r>
            <a:r>
              <a:rPr lang="nl-NL" sz="1600" dirty="0">
                <a:solidFill>
                  <a:srgbClr val="00B050"/>
                </a:solidFill>
              </a:rPr>
              <a:t> society  </a:t>
            </a:r>
          </a:p>
          <a:p>
            <a:r>
              <a:rPr lang="nl-NL" sz="1600" dirty="0" err="1">
                <a:solidFill>
                  <a:schemeClr val="bg1"/>
                </a:solidFill>
              </a:rPr>
              <a:t>Quality</a:t>
            </a:r>
            <a:r>
              <a:rPr lang="nl-NL" sz="1600" dirty="0">
                <a:solidFill>
                  <a:schemeClr val="bg1"/>
                </a:solidFill>
              </a:rPr>
              <a:t> </a:t>
            </a:r>
            <a:r>
              <a:rPr lang="nl-NL" sz="1600" dirty="0" err="1">
                <a:solidFill>
                  <a:schemeClr val="bg1"/>
                </a:solidFill>
              </a:rPr>
              <a:t>frameworks</a:t>
            </a:r>
            <a:r>
              <a:rPr lang="nl-NL" sz="1600" dirty="0">
                <a:solidFill>
                  <a:schemeClr val="bg1"/>
                </a:solidFill>
              </a:rPr>
              <a:t> </a:t>
            </a:r>
            <a:r>
              <a:rPr lang="nl-NL" sz="1600" dirty="0">
                <a:solidFill>
                  <a:srgbClr val="00B050"/>
                </a:solidFill>
              </a:rPr>
              <a:t>as a guide, </a:t>
            </a:r>
            <a:r>
              <a:rPr lang="nl-NL" sz="1600" dirty="0" err="1">
                <a:solidFill>
                  <a:srgbClr val="00B050"/>
                </a:solidFill>
              </a:rPr>
              <a:t>not</a:t>
            </a:r>
            <a:r>
              <a:rPr lang="nl-NL" sz="1600" dirty="0">
                <a:solidFill>
                  <a:srgbClr val="00B050"/>
                </a:solidFill>
              </a:rPr>
              <a:t> as ‘a protocol’</a:t>
            </a:r>
          </a:p>
          <a:p>
            <a:r>
              <a:rPr lang="nl-NL" sz="1600" dirty="0" err="1"/>
              <a:t>Changing</a:t>
            </a:r>
            <a:r>
              <a:rPr lang="nl-NL" sz="1600" dirty="0"/>
              <a:t> accountability: </a:t>
            </a:r>
            <a:r>
              <a:rPr lang="nl-NL" sz="1600" dirty="0" err="1"/>
              <a:t>from</a:t>
            </a:r>
            <a:r>
              <a:rPr lang="nl-NL" sz="1600" dirty="0"/>
              <a:t> </a:t>
            </a:r>
            <a:r>
              <a:rPr lang="nl-NL" sz="1600" dirty="0" err="1"/>
              <a:t>initial</a:t>
            </a:r>
            <a:r>
              <a:rPr lang="nl-NL" sz="1600" dirty="0"/>
              <a:t> control-distrust, a call </a:t>
            </a:r>
            <a:r>
              <a:rPr lang="nl-NL" sz="1600" dirty="0" err="1"/>
              <a:t>for</a:t>
            </a:r>
            <a:r>
              <a:rPr lang="nl-NL" sz="1600" dirty="0"/>
              <a:t> </a:t>
            </a:r>
            <a:r>
              <a:rPr lang="nl-NL" sz="1600" dirty="0" err="1">
                <a:solidFill>
                  <a:srgbClr val="00B050"/>
                </a:solidFill>
              </a:rPr>
              <a:t>reducing</a:t>
            </a:r>
            <a:r>
              <a:rPr lang="nl-NL" sz="1600" dirty="0">
                <a:solidFill>
                  <a:srgbClr val="00B050"/>
                </a:solidFill>
              </a:rPr>
              <a:t> </a:t>
            </a:r>
            <a:r>
              <a:rPr lang="nl-NL" sz="1600" dirty="0" err="1">
                <a:solidFill>
                  <a:srgbClr val="00B050"/>
                </a:solidFill>
              </a:rPr>
              <a:t>administrative</a:t>
            </a:r>
            <a:r>
              <a:rPr lang="nl-NL" sz="1600" dirty="0">
                <a:solidFill>
                  <a:srgbClr val="00B050"/>
                </a:solidFill>
              </a:rPr>
              <a:t> </a:t>
            </a:r>
            <a:r>
              <a:rPr lang="nl-NL" sz="1600" dirty="0" err="1">
                <a:solidFill>
                  <a:srgbClr val="00B050"/>
                </a:solidFill>
              </a:rPr>
              <a:t>restraint</a:t>
            </a:r>
            <a:r>
              <a:rPr lang="nl-NL" sz="1600" dirty="0">
                <a:solidFill>
                  <a:srgbClr val="00B050"/>
                </a:solidFill>
              </a:rPr>
              <a:t>, trust Shared </a:t>
            </a:r>
            <a:r>
              <a:rPr lang="nl-NL" sz="1600" dirty="0" err="1">
                <a:solidFill>
                  <a:srgbClr val="00B050"/>
                </a:solidFill>
              </a:rPr>
              <a:t>collaborative</a:t>
            </a:r>
            <a:r>
              <a:rPr lang="nl-NL" sz="1600" dirty="0">
                <a:solidFill>
                  <a:srgbClr val="00B050"/>
                </a:solidFill>
              </a:rPr>
              <a:t> </a:t>
            </a:r>
            <a:r>
              <a:rPr lang="nl-NL" sz="1600" dirty="0" err="1">
                <a:solidFill>
                  <a:srgbClr val="00B050"/>
                </a:solidFill>
              </a:rPr>
              <a:t>models</a:t>
            </a:r>
            <a:r>
              <a:rPr lang="nl-NL" sz="1600" dirty="0">
                <a:solidFill>
                  <a:srgbClr val="00B050"/>
                </a:solidFill>
              </a:rPr>
              <a:t>: </a:t>
            </a:r>
            <a:r>
              <a:rPr lang="nl-NL" sz="1600" dirty="0" err="1">
                <a:solidFill>
                  <a:srgbClr val="00B050"/>
                </a:solidFill>
              </a:rPr>
              <a:t>involving</a:t>
            </a:r>
            <a:r>
              <a:rPr lang="nl-NL" sz="1600" dirty="0">
                <a:solidFill>
                  <a:srgbClr val="00B050"/>
                </a:solidFill>
              </a:rPr>
              <a:t> professionals, families/clients, </a:t>
            </a:r>
            <a:r>
              <a:rPr lang="nl-NL" sz="1600" dirty="0" err="1">
                <a:solidFill>
                  <a:srgbClr val="00B050"/>
                </a:solidFill>
              </a:rPr>
              <a:t>innovation</a:t>
            </a:r>
            <a:r>
              <a:rPr lang="nl-NL" sz="1600" dirty="0">
                <a:solidFill>
                  <a:srgbClr val="00B050"/>
                </a:solidFill>
              </a:rPr>
              <a:t> of </a:t>
            </a:r>
            <a:r>
              <a:rPr lang="nl-NL" sz="1400" b="0" dirty="0">
                <a:solidFill>
                  <a:schemeClr val="tx1"/>
                </a:solidFill>
              </a:rPr>
              <a:t>mede)zeggenschap</a:t>
            </a:r>
          </a:p>
          <a:p>
            <a:r>
              <a:rPr lang="nl-NL" sz="1600" dirty="0"/>
              <a:t>Governance </a:t>
            </a:r>
            <a:r>
              <a:rPr lang="nl-NL" sz="1600" dirty="0" err="1"/>
              <a:t>and</a:t>
            </a:r>
            <a:r>
              <a:rPr lang="nl-NL" sz="1600" dirty="0"/>
              <a:t>  </a:t>
            </a:r>
            <a:r>
              <a:rPr lang="nl-NL" sz="1600" dirty="0" err="1"/>
              <a:t>interorganisational</a:t>
            </a:r>
            <a:r>
              <a:rPr lang="nl-NL" sz="1600" dirty="0"/>
              <a:t> </a:t>
            </a:r>
            <a:r>
              <a:rPr lang="nl-NL" sz="1600" dirty="0" err="1"/>
              <a:t>networks</a:t>
            </a:r>
            <a:r>
              <a:rPr lang="nl-NL" sz="1600" dirty="0"/>
              <a:t>, </a:t>
            </a:r>
            <a:r>
              <a:rPr lang="nl-NL" sz="1600" dirty="0" err="1">
                <a:solidFill>
                  <a:srgbClr val="00B050"/>
                </a:solidFill>
              </a:rPr>
              <a:t>purpose</a:t>
            </a:r>
            <a:r>
              <a:rPr lang="nl-NL" sz="1600" dirty="0">
                <a:solidFill>
                  <a:srgbClr val="00B050"/>
                </a:solidFill>
              </a:rPr>
              <a:t> </a:t>
            </a:r>
            <a:r>
              <a:rPr lang="nl-NL" sz="1600" dirty="0" err="1">
                <a:solidFill>
                  <a:srgbClr val="00B050"/>
                </a:solidFill>
              </a:rPr>
              <a:t>oriented</a:t>
            </a:r>
            <a:r>
              <a:rPr lang="nl-NL" sz="1600" dirty="0">
                <a:solidFill>
                  <a:srgbClr val="00B050"/>
                </a:solidFill>
              </a:rPr>
              <a:t> </a:t>
            </a:r>
            <a:r>
              <a:rPr lang="nl-NL" sz="1600" dirty="0" err="1">
                <a:solidFill>
                  <a:srgbClr val="00B050"/>
                </a:solidFill>
              </a:rPr>
              <a:t>networks</a:t>
            </a:r>
            <a:r>
              <a:rPr lang="nl-NL" sz="1600" dirty="0">
                <a:solidFill>
                  <a:srgbClr val="00B050"/>
                </a:solidFill>
              </a:rPr>
              <a:t> in </a:t>
            </a:r>
            <a:r>
              <a:rPr lang="nl-NL" sz="1600" dirty="0" err="1">
                <a:solidFill>
                  <a:srgbClr val="00B050"/>
                </a:solidFill>
              </a:rPr>
              <a:t>the</a:t>
            </a:r>
            <a:r>
              <a:rPr lang="nl-NL" sz="1600" dirty="0">
                <a:solidFill>
                  <a:srgbClr val="00B050"/>
                </a:solidFill>
              </a:rPr>
              <a:t> </a:t>
            </a:r>
            <a:r>
              <a:rPr lang="nl-NL" sz="1600" dirty="0" err="1">
                <a:solidFill>
                  <a:srgbClr val="00B050"/>
                </a:solidFill>
              </a:rPr>
              <a:t>region</a:t>
            </a:r>
            <a:r>
              <a:rPr lang="nl-NL" sz="1600" dirty="0">
                <a:solidFill>
                  <a:srgbClr val="00B050"/>
                </a:solidFill>
              </a:rPr>
              <a:t> </a:t>
            </a:r>
            <a:r>
              <a:rPr lang="nl-NL" sz="1600" dirty="0"/>
              <a:t>– </a:t>
            </a:r>
            <a:r>
              <a:rPr lang="nl-NL" sz="1600" dirty="0" err="1"/>
              <a:t>ecosystem</a:t>
            </a:r>
            <a:r>
              <a:rPr lang="nl-NL" sz="1600" dirty="0"/>
              <a:t> thinking </a:t>
            </a:r>
          </a:p>
          <a:p>
            <a:r>
              <a:rPr lang="nl-NL" sz="1600" dirty="0" err="1">
                <a:solidFill>
                  <a:srgbClr val="00B050"/>
                </a:solidFill>
              </a:rPr>
              <a:t>Role</a:t>
            </a:r>
            <a:r>
              <a:rPr lang="nl-NL" sz="1600" dirty="0">
                <a:solidFill>
                  <a:srgbClr val="00B050"/>
                </a:solidFill>
              </a:rPr>
              <a:t> of </a:t>
            </a:r>
            <a:r>
              <a:rPr lang="nl-NL" sz="1600" dirty="0" err="1">
                <a:solidFill>
                  <a:srgbClr val="00B050"/>
                </a:solidFill>
              </a:rPr>
              <a:t>the</a:t>
            </a:r>
            <a:r>
              <a:rPr lang="nl-NL" sz="1600" dirty="0">
                <a:solidFill>
                  <a:srgbClr val="00B050"/>
                </a:solidFill>
              </a:rPr>
              <a:t> </a:t>
            </a:r>
            <a:r>
              <a:rPr lang="nl-NL" sz="1600" dirty="0" err="1">
                <a:solidFill>
                  <a:srgbClr val="00B050"/>
                </a:solidFill>
              </a:rPr>
              <a:t>citizen</a:t>
            </a:r>
            <a:r>
              <a:rPr lang="nl-NL" sz="1600" dirty="0"/>
              <a:t>– </a:t>
            </a:r>
            <a:r>
              <a:rPr lang="nl-NL" sz="1600" dirty="0" err="1"/>
              <a:t>the</a:t>
            </a:r>
            <a:r>
              <a:rPr lang="nl-NL" sz="1600" dirty="0"/>
              <a:t> community- </a:t>
            </a:r>
            <a:r>
              <a:rPr lang="nl-NL" sz="1600" dirty="0" err="1"/>
              <a:t>participation</a:t>
            </a:r>
            <a:endParaRPr lang="nl-NL" sz="1600" dirty="0"/>
          </a:p>
          <a:p>
            <a:endParaRPr lang="nl-NL" sz="1600" dirty="0"/>
          </a:p>
          <a:p>
            <a:endParaRPr lang="nl-NL" sz="1600" dirty="0"/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endParaRPr lang="nl-NL" sz="1100" i="1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BE6364B-C71F-4DC4-A158-33738DB88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484" y="4015870"/>
            <a:ext cx="6655920" cy="2344222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A91F0C3-A5D8-4BCF-AAB6-2D6C68017234}"/>
              </a:ext>
            </a:extLst>
          </p:cNvPr>
          <p:cNvSpPr txBox="1"/>
          <p:nvPr/>
        </p:nvSpPr>
        <p:spPr>
          <a:xfrm>
            <a:off x="175203" y="6507570"/>
            <a:ext cx="9563590" cy="2687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Minkman, M (2022). </a:t>
            </a:r>
            <a:r>
              <a:rPr kumimoji="0" lang="nl-NL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Slowing</a:t>
            </a:r>
            <a:r>
              <a:rPr kumimoji="0" lang="nl-N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down </a:t>
            </a:r>
            <a:r>
              <a:rPr kumimoji="0" lang="nl-NL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</a:t>
            </a:r>
            <a:r>
              <a:rPr kumimoji="0" lang="nl-N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nl-NL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accelerate:the</a:t>
            </a:r>
            <a:r>
              <a:rPr kumimoji="0" lang="nl-N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nl-NL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innovation</a:t>
            </a:r>
            <a:r>
              <a:rPr kumimoji="0" lang="nl-N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of </a:t>
            </a:r>
            <a:r>
              <a:rPr kumimoji="0" lang="nl-NL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the</a:t>
            </a:r>
            <a:r>
              <a:rPr kumimoji="0" lang="nl-N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nl-NL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fundamentals</a:t>
            </a:r>
            <a:r>
              <a:rPr kumimoji="0" lang="nl-N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of </a:t>
            </a:r>
            <a:r>
              <a:rPr kumimoji="0" lang="nl-NL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integrated</a:t>
            </a:r>
            <a:r>
              <a:rPr kumimoji="0" lang="nl-N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care governance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.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9BEE00B-9D40-5F2E-5281-F54EFE51D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601" y="4138676"/>
            <a:ext cx="3344752" cy="218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53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7A5A2-8AFF-54A4-4F00-BDEF18126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ekst, schermopname, diagram, ontwerp&#10;&#10;Automatisch gegenereerde beschrijving">
            <a:extLst>
              <a:ext uri="{FF2B5EF4-FFF2-40B4-BE49-F238E27FC236}">
                <a16:creationId xmlns:a16="http://schemas.microsoft.com/office/drawing/2014/main" id="{017B06BF-7940-09DD-98B3-6730E0A34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54" y="759624"/>
            <a:ext cx="4293475" cy="3045634"/>
          </a:xfrm>
          <a:prstGeom prst="rect">
            <a:avLst/>
          </a:prstGeom>
        </p:spPr>
      </p:pic>
      <p:pic>
        <p:nvPicPr>
          <p:cNvPr id="3" name="Afbeelding 2" descr="Afbeelding met tekst, schermopname, vinger, persoon&#10;&#10;Automatisch gegenereerde beschrijving">
            <a:extLst>
              <a:ext uri="{FF2B5EF4-FFF2-40B4-BE49-F238E27FC236}">
                <a16:creationId xmlns:a16="http://schemas.microsoft.com/office/drawing/2014/main" id="{9BAF23A5-0A04-ACDC-4297-165EFA131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985" y="241346"/>
            <a:ext cx="2331883" cy="3002055"/>
          </a:xfrm>
          <a:prstGeom prst="rect">
            <a:avLst/>
          </a:prstGeom>
        </p:spPr>
      </p:pic>
      <p:pic>
        <p:nvPicPr>
          <p:cNvPr id="5" name="Afbeelding 4" descr="Afbeelding met tekst, schermopname, cirkel, ontwerp&#10;&#10;Automatisch gegenereerde beschrijving">
            <a:extLst>
              <a:ext uri="{FF2B5EF4-FFF2-40B4-BE49-F238E27FC236}">
                <a16:creationId xmlns:a16="http://schemas.microsoft.com/office/drawing/2014/main" id="{39D3A528-A39B-7BCC-379A-2BE92CCD4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889" y="3429000"/>
            <a:ext cx="4487257" cy="2290432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1A23721-BB87-6313-1CA2-AEE402C1A878}"/>
              </a:ext>
            </a:extLst>
          </p:cNvPr>
          <p:cNvSpPr txBox="1"/>
          <p:nvPr/>
        </p:nvSpPr>
        <p:spPr>
          <a:xfrm>
            <a:off x="7076899" y="5879933"/>
            <a:ext cx="4795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  <a:hlinkClick r:id="rId5"/>
              </a:rPr>
              <a:t>Toezicht op zorg in zorgnetwerken | Zorgnetwerken | Inspectie Gezondheidszorg en Jeugd (igj.nl)</a:t>
            </a:r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5E356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5E356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  <a:hlinkClick r:id="rId6"/>
              </a:rPr>
              <a:t>Zorgnetwerken | Inspectie Gezondheidszorg en Jeugd in oprichting (igj.nl)</a:t>
            </a:r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5E356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B7C507A-67BB-0A40-072F-F0727637F1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9086" y="3837978"/>
            <a:ext cx="1961798" cy="281139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090C864-D764-A78F-A5A6-4A4D3B4858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909" y="4323468"/>
            <a:ext cx="3443688" cy="242037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3214A74-29AF-D500-BB9A-98715E3E8B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06524" y="22038"/>
            <a:ext cx="3416124" cy="318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99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176E5855-F18F-E149-9C64-B5488159BC30}"/>
              </a:ext>
            </a:extLst>
          </p:cNvPr>
          <p:cNvSpPr/>
          <p:nvPr/>
        </p:nvSpPr>
        <p:spPr>
          <a:xfrm>
            <a:off x="481013" y="620713"/>
            <a:ext cx="10909300" cy="5027733"/>
          </a:xfrm>
          <a:prstGeom prst="rect">
            <a:avLst/>
          </a:prstGeom>
          <a:solidFill>
            <a:srgbClr val="6A3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6522DD55-95E9-F44D-AD30-9FE258C87B4A}"/>
              </a:ext>
            </a:extLst>
          </p:cNvPr>
          <p:cNvSpPr/>
          <p:nvPr/>
        </p:nvSpPr>
        <p:spPr>
          <a:xfrm>
            <a:off x="2247301" y="2413337"/>
            <a:ext cx="76973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800" dirty="0" err="1">
                <a:solidFill>
                  <a:srgbClr val="C4C72A"/>
                </a:solidFill>
                <a:latin typeface="Georgia" panose="02040502050405020303" pitchFamily="18" charset="0"/>
              </a:rPr>
              <a:t>Towards</a:t>
            </a:r>
            <a:r>
              <a:rPr lang="nl-NL" sz="4800" dirty="0">
                <a:solidFill>
                  <a:srgbClr val="C4C72A"/>
                </a:solidFill>
                <a:latin typeface="Georgia" panose="02040502050405020303" pitchFamily="18" charset="0"/>
              </a:rPr>
              <a:t> shared </a:t>
            </a:r>
            <a:r>
              <a:rPr lang="nl-NL" sz="4800" dirty="0" err="1">
                <a:solidFill>
                  <a:srgbClr val="C4C72A"/>
                </a:solidFill>
                <a:latin typeface="Georgia" panose="02040502050405020303" pitchFamily="18" charset="0"/>
              </a:rPr>
              <a:t>and</a:t>
            </a:r>
            <a:r>
              <a:rPr lang="nl-NL" sz="4800" dirty="0">
                <a:solidFill>
                  <a:srgbClr val="C4C72A"/>
                </a:solidFill>
                <a:latin typeface="Georgia" panose="02040502050405020303" pitchFamily="18" charset="0"/>
              </a:rPr>
              <a:t> </a:t>
            </a:r>
            <a:r>
              <a:rPr lang="nl-NL" sz="4800" dirty="0" err="1">
                <a:solidFill>
                  <a:srgbClr val="C4C72A"/>
                </a:solidFill>
                <a:latin typeface="Georgia" panose="02040502050405020303" pitchFamily="18" charset="0"/>
              </a:rPr>
              <a:t>collaborative</a:t>
            </a:r>
            <a:r>
              <a:rPr lang="nl-NL" sz="4800" dirty="0">
                <a:solidFill>
                  <a:srgbClr val="C4C72A"/>
                </a:solidFill>
                <a:latin typeface="Georgia" panose="02040502050405020303" pitchFamily="18" charset="0"/>
              </a:rPr>
              <a:t> governance</a:t>
            </a: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srgbClr val="C4C72A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9670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049BF-C9CA-B19F-49AA-162C4BD74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A0FA590-65D1-FA3F-690B-65044D24A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638" y="4746269"/>
            <a:ext cx="2125884" cy="1873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C35C3EA-2CB9-1E77-70B7-AE9404DD19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8100" y="356882"/>
            <a:ext cx="10734152" cy="815644"/>
          </a:xfrm>
        </p:spPr>
        <p:txBody>
          <a:bodyPr/>
          <a:lstStyle/>
          <a:p>
            <a:pPr algn="ctr"/>
            <a:r>
              <a:rPr lang="en-GB" sz="3600" dirty="0">
                <a:latin typeface="Trebuchet MS" panose="020B0603020202020204" pitchFamily="34" charset="0"/>
              </a:rPr>
              <a:t>Network confusion: </a:t>
            </a:r>
            <a:br>
              <a:rPr lang="en-GB" sz="3600" dirty="0">
                <a:latin typeface="Trebuchet MS" panose="020B0603020202020204" pitchFamily="34" charset="0"/>
              </a:rPr>
            </a:br>
            <a:r>
              <a:rPr lang="en-GB" sz="3600" dirty="0">
                <a:latin typeface="Trebuchet MS" panose="020B0603020202020204" pitchFamily="34" charset="0"/>
              </a:rPr>
              <a:t>different organisational modes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66BDF1F-5783-6406-ACF1-5FE571A8BC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93817" y="1884580"/>
            <a:ext cx="4824536" cy="4536504"/>
          </a:xfrm>
        </p:spPr>
        <p:txBody>
          <a:bodyPr/>
          <a:lstStyle/>
          <a:p>
            <a:endParaRPr lang="en-GB" dirty="0">
              <a:latin typeface="Trebuchet MS" panose="020B0603020202020204" pitchFamily="34" charset="0"/>
            </a:endParaRPr>
          </a:p>
          <a:p>
            <a:r>
              <a:rPr lang="en-GB" b="1" dirty="0">
                <a:latin typeface="Trebuchet MS" panose="020B0603020202020204" pitchFamily="34" charset="0"/>
              </a:rPr>
              <a:t>New challenges</a:t>
            </a:r>
            <a:r>
              <a:rPr lang="en-GB" dirty="0">
                <a:latin typeface="Trebuchet MS" panose="020B0603020202020204" pitchFamily="34" charset="0"/>
              </a:rPr>
              <a:t>:</a:t>
            </a:r>
          </a:p>
          <a:p>
            <a:endParaRPr lang="en-GB" dirty="0">
              <a:latin typeface="Trebuchet MS" panose="020B0603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GB" dirty="0">
                <a:latin typeface="Trebuchet MS" panose="020B0603020202020204" pitchFamily="34" charset="0"/>
              </a:rPr>
              <a:t>What modes, what organisational structure</a:t>
            </a:r>
          </a:p>
          <a:p>
            <a:pPr marL="342900" indent="-342900">
              <a:buFontTx/>
              <a:buChar char="-"/>
            </a:pPr>
            <a:r>
              <a:rPr lang="en-GB" dirty="0">
                <a:latin typeface="Trebuchet MS" panose="020B0603020202020204" pitchFamily="34" charset="0"/>
              </a:rPr>
              <a:t>Decision making in networks</a:t>
            </a:r>
          </a:p>
          <a:p>
            <a:endParaRPr lang="en-GB" dirty="0">
              <a:latin typeface="Trebuchet MS" panose="020B0603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GB" dirty="0">
                <a:latin typeface="Trebuchet MS" panose="020B0603020202020204" pitchFamily="34" charset="0"/>
              </a:rPr>
              <a:t>Effectiveness of networks</a:t>
            </a:r>
          </a:p>
          <a:p>
            <a:pPr marL="342900" indent="-342900">
              <a:buFontTx/>
              <a:buChar char="-"/>
            </a:pPr>
            <a:endParaRPr lang="en-GB" dirty="0">
              <a:latin typeface="Trebuchet MS" panose="020B0603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GB" dirty="0">
                <a:latin typeface="Trebuchet MS" panose="020B0603020202020204" pitchFamily="34" charset="0"/>
              </a:rPr>
              <a:t>Measuring impact of networks</a:t>
            </a:r>
          </a:p>
          <a:p>
            <a:endParaRPr lang="en-GB" dirty="0">
              <a:latin typeface="Trebuchet MS" panose="020B0603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GB" dirty="0">
                <a:latin typeface="Trebuchet MS" panose="020B0603020202020204" pitchFamily="34" charset="0"/>
              </a:rPr>
              <a:t>…..</a:t>
            </a:r>
          </a:p>
          <a:p>
            <a:pPr marL="342900" indent="-342900">
              <a:buFontTx/>
              <a:buChar char="-"/>
            </a:pPr>
            <a:endParaRPr lang="en-GB" dirty="0">
              <a:latin typeface="Trebuchet MS" panose="020B0603020202020204" pitchFamily="34" charset="0"/>
            </a:endParaRPr>
          </a:p>
          <a:p>
            <a:pPr marL="342900" indent="-342900">
              <a:buFontTx/>
              <a:buChar char="-"/>
            </a:pPr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r>
              <a:rPr lang="en-GB" dirty="0">
                <a:latin typeface="Trebuchet MS" panose="020B0603020202020204" pitchFamily="34" charset="0"/>
              </a:rPr>
              <a:t> 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B00BF5F-284F-A4F6-6F5E-C3D2A80CF6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3649" y="2083363"/>
            <a:ext cx="4824536" cy="4536504"/>
          </a:xfrm>
        </p:spPr>
        <p:txBody>
          <a:bodyPr/>
          <a:lstStyle/>
          <a:p>
            <a:r>
              <a:rPr lang="en-GB" b="1" dirty="0">
                <a:latin typeface="Trebuchet MS" panose="020B0603020202020204" pitchFamily="34" charset="0"/>
              </a:rPr>
              <a:t>What network are we talking about….</a:t>
            </a:r>
          </a:p>
          <a:p>
            <a:endParaRPr lang="en-GB" b="1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pPr marL="457200" indent="-457200">
              <a:buAutoNum type="arabicPeriod"/>
            </a:pPr>
            <a:r>
              <a:rPr lang="en-GB" dirty="0">
                <a:latin typeface="Trebuchet MS" panose="020B0603020202020204" pitchFamily="34" charset="0"/>
              </a:rPr>
              <a:t>Learning networks</a:t>
            </a:r>
          </a:p>
          <a:p>
            <a:pPr marL="457200" indent="-457200">
              <a:buAutoNum type="arabicPeriod"/>
            </a:pPr>
            <a:endParaRPr lang="en-GB" dirty="0">
              <a:latin typeface="Trebuchet MS" panose="020B0603020202020204" pitchFamily="34" charset="0"/>
            </a:endParaRPr>
          </a:p>
          <a:p>
            <a:pPr marL="457200" indent="-457200">
              <a:buAutoNum type="arabicPeriod"/>
            </a:pPr>
            <a:r>
              <a:rPr lang="en-GB" dirty="0">
                <a:latin typeface="Trebuchet MS" panose="020B0603020202020204" pitchFamily="34" charset="0"/>
              </a:rPr>
              <a:t>Shared services -purchase</a:t>
            </a:r>
          </a:p>
          <a:p>
            <a:pPr marL="457200" indent="-457200">
              <a:buAutoNum type="arabicPeriod"/>
            </a:pPr>
            <a:endParaRPr lang="en-GB" dirty="0">
              <a:latin typeface="Trebuchet MS" panose="020B0603020202020204" pitchFamily="34" charset="0"/>
            </a:endParaRPr>
          </a:p>
          <a:p>
            <a:pPr marL="457200" indent="-457200">
              <a:buAutoNum type="arabicPeriod"/>
            </a:pPr>
            <a:r>
              <a:rPr lang="en-GB" dirty="0">
                <a:latin typeface="Trebuchet MS" panose="020B0603020202020204" pitchFamily="34" charset="0"/>
              </a:rPr>
              <a:t>Eco-system, platform collaboration</a:t>
            </a:r>
          </a:p>
          <a:p>
            <a:pPr marL="457200" indent="-457200">
              <a:buAutoNum type="arabicPeriod"/>
            </a:pPr>
            <a:endParaRPr lang="en-GB" dirty="0">
              <a:latin typeface="Trebuchet MS" panose="020B0603020202020204" pitchFamily="34" charset="0"/>
            </a:endParaRPr>
          </a:p>
          <a:p>
            <a:pPr marL="457200" indent="-457200">
              <a:buAutoNum type="arabicPeriod"/>
            </a:pPr>
            <a:r>
              <a:rPr lang="en-GB" dirty="0">
                <a:latin typeface="Trebuchet MS" panose="020B0603020202020204" pitchFamily="34" charset="0"/>
              </a:rPr>
              <a:t>Purpose-oriented networks</a:t>
            </a:r>
          </a:p>
          <a:p>
            <a:r>
              <a:rPr lang="en-GB" dirty="0">
                <a:latin typeface="Trebuchet MS" panose="020B0603020202020204" pitchFamily="34" charset="0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70704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E0C13-C839-E114-9C4D-1F68347EC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C65498-31A1-6F5B-88C2-EE7089D9A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342" y="789877"/>
            <a:ext cx="10863505" cy="1260000"/>
          </a:xfrm>
        </p:spPr>
        <p:txBody>
          <a:bodyPr anchor="t">
            <a:normAutofit/>
          </a:bodyPr>
          <a:lstStyle/>
          <a:p>
            <a:r>
              <a:rPr lang="nl-NL" dirty="0"/>
              <a:t>Options </a:t>
            </a:r>
            <a:r>
              <a:rPr lang="nl-NL" dirty="0" err="1"/>
              <a:t>for</a:t>
            </a:r>
            <a:r>
              <a:rPr lang="nl-NL" dirty="0"/>
              <a:t> organisational (</a:t>
            </a:r>
            <a:r>
              <a:rPr lang="nl-NL" dirty="0" err="1"/>
              <a:t>network</a:t>
            </a:r>
            <a:r>
              <a:rPr lang="nl-NL" dirty="0"/>
              <a:t>) modes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0C302BA-35F5-0134-E9E1-E6554FF11463}"/>
              </a:ext>
            </a:extLst>
          </p:cNvPr>
          <p:cNvSpPr txBox="1"/>
          <p:nvPr/>
        </p:nvSpPr>
        <p:spPr>
          <a:xfrm>
            <a:off x="494746" y="619515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1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ea typeface="Constantia" panose="02030602050306030303" pitchFamily="18" charset="0"/>
                <a:cs typeface="Times New Roman" panose="02020603050405020304" pitchFamily="18" charset="0"/>
              </a:rPr>
              <a:t>(Bron: </a:t>
            </a:r>
            <a:r>
              <a:rPr kumimoji="0" lang="nl-NL" sz="1800" b="0" i="1" u="none" strike="noStrike" kern="1200" cap="none" spc="0" normalizeH="0" baseline="0" noProof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ea typeface="Constantia" panose="02030602050306030303" pitchFamily="18" charset="0"/>
                <a:cs typeface="Times New Roman" panose="02020603050405020304" pitchFamily="18" charset="0"/>
              </a:rPr>
              <a:t>Provan</a:t>
            </a:r>
            <a:r>
              <a:rPr kumimoji="0" lang="nl-NL" sz="1800" b="0" i="1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ea typeface="Constantia" panose="02030602050306030303" pitchFamily="18" charset="0"/>
                <a:cs typeface="Times New Roman" panose="02020603050405020304" pitchFamily="18" charset="0"/>
              </a:rPr>
              <a:t> en Kenis 2008)</a:t>
            </a:r>
            <a:b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</a:b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5E356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10B91FA-F85C-6AFF-0CB4-E5DAC12D6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470" y="2443036"/>
            <a:ext cx="7757740" cy="250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17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23CF9-2391-B4DF-B6E3-33634FF57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raphic 55" descr="Gebruiker silhouet">
            <a:extLst>
              <a:ext uri="{FF2B5EF4-FFF2-40B4-BE49-F238E27FC236}">
                <a16:creationId xmlns:a16="http://schemas.microsoft.com/office/drawing/2014/main" id="{70ECCF73-E821-9220-E5F7-00E9F0D97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18917" y="1888403"/>
            <a:ext cx="800404" cy="800404"/>
          </a:xfrm>
          <a:prstGeom prst="rect">
            <a:avLst/>
          </a:prstGeom>
        </p:spPr>
      </p:pic>
      <p:pic>
        <p:nvPicPr>
          <p:cNvPr id="58" name="Graphic 57" descr="Gebruiker silhouet">
            <a:extLst>
              <a:ext uri="{FF2B5EF4-FFF2-40B4-BE49-F238E27FC236}">
                <a16:creationId xmlns:a16="http://schemas.microsoft.com/office/drawing/2014/main" id="{E416A577-BD0E-66D8-0248-426D08B40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01966" y="1327789"/>
            <a:ext cx="800404" cy="800404"/>
          </a:xfrm>
          <a:prstGeom prst="rect">
            <a:avLst/>
          </a:prstGeom>
        </p:spPr>
      </p:pic>
      <p:pic>
        <p:nvPicPr>
          <p:cNvPr id="59" name="Graphic 58" descr="Gebruiker silhouet">
            <a:extLst>
              <a:ext uri="{FF2B5EF4-FFF2-40B4-BE49-F238E27FC236}">
                <a16:creationId xmlns:a16="http://schemas.microsoft.com/office/drawing/2014/main" id="{E92755B8-60AD-B6DA-3253-4A51D681E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70192" y="1253882"/>
            <a:ext cx="800404" cy="800404"/>
          </a:xfrm>
          <a:prstGeom prst="rect">
            <a:avLst/>
          </a:prstGeom>
        </p:spPr>
      </p:pic>
      <p:pic>
        <p:nvPicPr>
          <p:cNvPr id="60" name="Graphic 59" descr="Gebruiker silhouet">
            <a:extLst>
              <a:ext uri="{FF2B5EF4-FFF2-40B4-BE49-F238E27FC236}">
                <a16:creationId xmlns:a16="http://schemas.microsoft.com/office/drawing/2014/main" id="{5F37CB40-34D5-B4BA-1611-3369A4ED5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71061" y="1900067"/>
            <a:ext cx="800404" cy="800404"/>
          </a:xfrm>
          <a:prstGeom prst="rect">
            <a:avLst/>
          </a:prstGeom>
        </p:spPr>
      </p:pic>
      <p:pic>
        <p:nvPicPr>
          <p:cNvPr id="61" name="Graphic 60" descr="Gebruiker silhouet">
            <a:extLst>
              <a:ext uri="{FF2B5EF4-FFF2-40B4-BE49-F238E27FC236}">
                <a16:creationId xmlns:a16="http://schemas.microsoft.com/office/drawing/2014/main" id="{C2EDEA15-2D76-9B2F-DEC9-00167D384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24325" y="1218517"/>
            <a:ext cx="800404" cy="800404"/>
          </a:xfrm>
          <a:prstGeom prst="rect">
            <a:avLst/>
          </a:prstGeom>
        </p:spPr>
      </p:pic>
      <p:pic>
        <p:nvPicPr>
          <p:cNvPr id="62" name="Graphic 61" descr="Gebruiker silhouet">
            <a:extLst>
              <a:ext uri="{FF2B5EF4-FFF2-40B4-BE49-F238E27FC236}">
                <a16:creationId xmlns:a16="http://schemas.microsoft.com/office/drawing/2014/main" id="{FF27A0A5-854A-97EE-067C-8B6E4CEBC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70137" y="1882288"/>
            <a:ext cx="800404" cy="800404"/>
          </a:xfrm>
          <a:prstGeom prst="rect">
            <a:avLst/>
          </a:prstGeom>
        </p:spPr>
      </p:pic>
      <p:pic>
        <p:nvPicPr>
          <p:cNvPr id="63" name="Graphic 62" descr="Gebruiker silhouet">
            <a:extLst>
              <a:ext uri="{FF2B5EF4-FFF2-40B4-BE49-F238E27FC236}">
                <a16:creationId xmlns:a16="http://schemas.microsoft.com/office/drawing/2014/main" id="{02CC18A5-9DBA-05F7-1E27-E95B3E2C2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6726" y="1827460"/>
            <a:ext cx="800404" cy="800404"/>
          </a:xfrm>
          <a:prstGeom prst="rect">
            <a:avLst/>
          </a:prstGeom>
        </p:spPr>
      </p:pic>
      <p:pic>
        <p:nvPicPr>
          <p:cNvPr id="64" name="Graphic 63" descr="Gebruiker silhouet">
            <a:extLst>
              <a:ext uri="{FF2B5EF4-FFF2-40B4-BE49-F238E27FC236}">
                <a16:creationId xmlns:a16="http://schemas.microsoft.com/office/drawing/2014/main" id="{76DC10DD-D38F-2627-367F-2FBB2EA35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75347" y="1663524"/>
            <a:ext cx="800404" cy="800404"/>
          </a:xfrm>
          <a:prstGeom prst="rect">
            <a:avLst/>
          </a:prstGeom>
        </p:spPr>
      </p:pic>
      <p:pic>
        <p:nvPicPr>
          <p:cNvPr id="65" name="Graphic 64" descr="Gebruiker silhouet">
            <a:extLst>
              <a:ext uri="{FF2B5EF4-FFF2-40B4-BE49-F238E27FC236}">
                <a16:creationId xmlns:a16="http://schemas.microsoft.com/office/drawing/2014/main" id="{DF65A9A9-E0AD-AD7C-84C1-982C321B6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69898" y="1245365"/>
            <a:ext cx="800404" cy="800404"/>
          </a:xfrm>
          <a:prstGeom prst="rect">
            <a:avLst/>
          </a:prstGeom>
        </p:spPr>
      </p:pic>
      <p:pic>
        <p:nvPicPr>
          <p:cNvPr id="66" name="Graphic 65" descr="Gebruiker silhouet">
            <a:extLst>
              <a:ext uri="{FF2B5EF4-FFF2-40B4-BE49-F238E27FC236}">
                <a16:creationId xmlns:a16="http://schemas.microsoft.com/office/drawing/2014/main" id="{17B93A72-0B9A-3B04-C921-6C38497E1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77163" y="1640453"/>
            <a:ext cx="800404" cy="800404"/>
          </a:xfrm>
          <a:prstGeom prst="rect">
            <a:avLst/>
          </a:prstGeom>
        </p:spPr>
      </p:pic>
      <p:pic>
        <p:nvPicPr>
          <p:cNvPr id="67" name="Graphic 66" descr="Gebruiker silhouet">
            <a:extLst>
              <a:ext uri="{FF2B5EF4-FFF2-40B4-BE49-F238E27FC236}">
                <a16:creationId xmlns:a16="http://schemas.microsoft.com/office/drawing/2014/main" id="{6A7EB6B2-3BBB-8219-DC54-A42D1277A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4746" y="3075557"/>
            <a:ext cx="800404" cy="800404"/>
          </a:xfrm>
          <a:prstGeom prst="rect">
            <a:avLst/>
          </a:prstGeom>
        </p:spPr>
      </p:pic>
      <p:pic>
        <p:nvPicPr>
          <p:cNvPr id="68" name="Graphic 67" descr="Gebruiker silhouet">
            <a:extLst>
              <a:ext uri="{FF2B5EF4-FFF2-40B4-BE49-F238E27FC236}">
                <a16:creationId xmlns:a16="http://schemas.microsoft.com/office/drawing/2014/main" id="{1EDD3327-8EDB-D4A0-9AAE-B008B5C58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33168" y="3286238"/>
            <a:ext cx="800404" cy="800404"/>
          </a:xfrm>
          <a:prstGeom prst="rect">
            <a:avLst/>
          </a:prstGeom>
        </p:spPr>
      </p:pic>
      <p:pic>
        <p:nvPicPr>
          <p:cNvPr id="69" name="Graphic 68" descr="Gebruiker silhouet">
            <a:extLst>
              <a:ext uri="{FF2B5EF4-FFF2-40B4-BE49-F238E27FC236}">
                <a16:creationId xmlns:a16="http://schemas.microsoft.com/office/drawing/2014/main" id="{9EDA652F-63D7-9A09-64CE-FFC5A491D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50144" y="3272317"/>
            <a:ext cx="800404" cy="800404"/>
          </a:xfrm>
          <a:prstGeom prst="rect">
            <a:avLst/>
          </a:prstGeom>
        </p:spPr>
      </p:pic>
      <p:pic>
        <p:nvPicPr>
          <p:cNvPr id="70" name="Graphic 69" descr="Gebruiker silhouet">
            <a:extLst>
              <a:ext uri="{FF2B5EF4-FFF2-40B4-BE49-F238E27FC236}">
                <a16:creationId xmlns:a16="http://schemas.microsoft.com/office/drawing/2014/main" id="{AE1C1A90-8B51-FF96-C0E2-69FD3DABB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35668" y="3262146"/>
            <a:ext cx="800404" cy="800404"/>
          </a:xfrm>
          <a:prstGeom prst="rect">
            <a:avLst/>
          </a:prstGeom>
        </p:spPr>
      </p:pic>
      <p:pic>
        <p:nvPicPr>
          <p:cNvPr id="71" name="Graphic 70" descr="Gebruiker silhouet">
            <a:extLst>
              <a:ext uri="{FF2B5EF4-FFF2-40B4-BE49-F238E27FC236}">
                <a16:creationId xmlns:a16="http://schemas.microsoft.com/office/drawing/2014/main" id="{21B3A5A6-A091-C17C-B625-FE5FE2AA0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86753" y="3145376"/>
            <a:ext cx="800404" cy="800404"/>
          </a:xfrm>
          <a:prstGeom prst="rect">
            <a:avLst/>
          </a:prstGeom>
        </p:spPr>
      </p:pic>
      <p:pic>
        <p:nvPicPr>
          <p:cNvPr id="72" name="Graphic 71" descr="Gebruiker silhouet">
            <a:extLst>
              <a:ext uri="{FF2B5EF4-FFF2-40B4-BE49-F238E27FC236}">
                <a16:creationId xmlns:a16="http://schemas.microsoft.com/office/drawing/2014/main" id="{2DCB7B1A-3C34-4951-A7DB-31104DE04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28241" y="3297955"/>
            <a:ext cx="800404" cy="800404"/>
          </a:xfrm>
          <a:prstGeom prst="rect">
            <a:avLst/>
          </a:prstGeom>
        </p:spPr>
      </p:pic>
      <p:pic>
        <p:nvPicPr>
          <p:cNvPr id="73" name="Graphic 72" descr="Gebruiker silhouet">
            <a:extLst>
              <a:ext uri="{FF2B5EF4-FFF2-40B4-BE49-F238E27FC236}">
                <a16:creationId xmlns:a16="http://schemas.microsoft.com/office/drawing/2014/main" id="{65787A26-2048-3177-6BBF-391A62833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41017" y="4690465"/>
            <a:ext cx="800404" cy="800404"/>
          </a:xfrm>
          <a:prstGeom prst="rect">
            <a:avLst/>
          </a:prstGeom>
        </p:spPr>
      </p:pic>
      <p:pic>
        <p:nvPicPr>
          <p:cNvPr id="74" name="Graphic 73" descr="Gebruiker silhouet">
            <a:extLst>
              <a:ext uri="{FF2B5EF4-FFF2-40B4-BE49-F238E27FC236}">
                <a16:creationId xmlns:a16="http://schemas.microsoft.com/office/drawing/2014/main" id="{9E7060E3-D848-197F-DF5C-DD75B18AE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1420" y="4701642"/>
            <a:ext cx="800404" cy="800404"/>
          </a:xfrm>
          <a:prstGeom prst="rect">
            <a:avLst/>
          </a:prstGeom>
        </p:spPr>
      </p:pic>
      <p:pic>
        <p:nvPicPr>
          <p:cNvPr id="75" name="Graphic 74" descr="Gebruiker silhouet">
            <a:extLst>
              <a:ext uri="{FF2B5EF4-FFF2-40B4-BE49-F238E27FC236}">
                <a16:creationId xmlns:a16="http://schemas.microsoft.com/office/drawing/2014/main" id="{791DF289-FCAD-987B-689A-47FFFFEDD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4975" y="4665659"/>
            <a:ext cx="800404" cy="800404"/>
          </a:xfrm>
          <a:prstGeom prst="rect">
            <a:avLst/>
          </a:prstGeom>
        </p:spPr>
      </p:pic>
      <p:pic>
        <p:nvPicPr>
          <p:cNvPr id="76" name="Graphic 75" descr="Gebruiker silhouet">
            <a:extLst>
              <a:ext uri="{FF2B5EF4-FFF2-40B4-BE49-F238E27FC236}">
                <a16:creationId xmlns:a16="http://schemas.microsoft.com/office/drawing/2014/main" id="{514D1F70-FA5F-A764-7FA7-04598D113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9787" y="4668617"/>
            <a:ext cx="800404" cy="800404"/>
          </a:xfrm>
          <a:prstGeom prst="rect">
            <a:avLst/>
          </a:prstGeom>
        </p:spPr>
      </p:pic>
      <p:sp>
        <p:nvSpPr>
          <p:cNvPr id="78" name="Tekstvak 77">
            <a:extLst>
              <a:ext uri="{FF2B5EF4-FFF2-40B4-BE49-F238E27FC236}">
                <a16:creationId xmlns:a16="http://schemas.microsoft.com/office/drawing/2014/main" id="{A05AB9FE-0744-6161-E91D-E41D37575EAA}"/>
              </a:ext>
            </a:extLst>
          </p:cNvPr>
          <p:cNvSpPr txBox="1"/>
          <p:nvPr/>
        </p:nvSpPr>
        <p:spPr>
          <a:xfrm>
            <a:off x="2715527" y="2513678"/>
            <a:ext cx="1213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Autonomy</a:t>
            </a:r>
          </a:p>
        </p:txBody>
      </p:sp>
      <p:sp>
        <p:nvSpPr>
          <p:cNvPr id="80" name="Tekstvak 79">
            <a:extLst>
              <a:ext uri="{FF2B5EF4-FFF2-40B4-BE49-F238E27FC236}">
                <a16:creationId xmlns:a16="http://schemas.microsoft.com/office/drawing/2014/main" id="{5E46A23B-ACFB-CF1B-C71C-BB11A4D3680C}"/>
              </a:ext>
            </a:extLst>
          </p:cNvPr>
          <p:cNvSpPr txBox="1"/>
          <p:nvPr/>
        </p:nvSpPr>
        <p:spPr>
          <a:xfrm>
            <a:off x="6683907" y="2517873"/>
            <a:ext cx="21326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Interdependence</a:t>
            </a:r>
          </a:p>
        </p:txBody>
      </p:sp>
      <p:sp>
        <p:nvSpPr>
          <p:cNvPr id="82" name="Tekstvak 81">
            <a:extLst>
              <a:ext uri="{FF2B5EF4-FFF2-40B4-BE49-F238E27FC236}">
                <a16:creationId xmlns:a16="http://schemas.microsoft.com/office/drawing/2014/main" id="{DAEBDA8F-E160-C851-B3A0-EF2FEFA7CB30}"/>
              </a:ext>
            </a:extLst>
          </p:cNvPr>
          <p:cNvSpPr txBox="1"/>
          <p:nvPr/>
        </p:nvSpPr>
        <p:spPr>
          <a:xfrm>
            <a:off x="7182175" y="3964185"/>
            <a:ext cx="1380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Diversity</a:t>
            </a:r>
          </a:p>
        </p:txBody>
      </p:sp>
      <p:sp>
        <p:nvSpPr>
          <p:cNvPr id="84" name="Tekstvak 83">
            <a:extLst>
              <a:ext uri="{FF2B5EF4-FFF2-40B4-BE49-F238E27FC236}">
                <a16:creationId xmlns:a16="http://schemas.microsoft.com/office/drawing/2014/main" id="{0BFEEF42-DA7C-0916-FD56-5206AEA7EA3B}"/>
              </a:ext>
            </a:extLst>
          </p:cNvPr>
          <p:cNvSpPr txBox="1"/>
          <p:nvPr/>
        </p:nvSpPr>
        <p:spPr>
          <a:xfrm>
            <a:off x="2715131" y="3967301"/>
            <a:ext cx="1394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Coherence</a:t>
            </a:r>
          </a:p>
        </p:txBody>
      </p:sp>
      <p:sp>
        <p:nvSpPr>
          <p:cNvPr id="86" name="Tekstvak 85">
            <a:extLst>
              <a:ext uri="{FF2B5EF4-FFF2-40B4-BE49-F238E27FC236}">
                <a16:creationId xmlns:a16="http://schemas.microsoft.com/office/drawing/2014/main" id="{39D406EB-B157-A236-31B1-8D86725B8CD0}"/>
              </a:ext>
            </a:extLst>
          </p:cNvPr>
          <p:cNvSpPr txBox="1"/>
          <p:nvPr/>
        </p:nvSpPr>
        <p:spPr>
          <a:xfrm>
            <a:off x="2451507" y="5378585"/>
            <a:ext cx="18718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Self-interest</a:t>
            </a:r>
          </a:p>
        </p:txBody>
      </p:sp>
      <p:sp>
        <p:nvSpPr>
          <p:cNvPr id="88" name="Tekstvak 87">
            <a:extLst>
              <a:ext uri="{FF2B5EF4-FFF2-40B4-BE49-F238E27FC236}">
                <a16:creationId xmlns:a16="http://schemas.microsoft.com/office/drawing/2014/main" id="{2DEBADC7-D092-6152-7BFE-DA0E5BBCED31}"/>
              </a:ext>
            </a:extLst>
          </p:cNvPr>
          <p:cNvSpPr txBox="1"/>
          <p:nvPr/>
        </p:nvSpPr>
        <p:spPr>
          <a:xfrm>
            <a:off x="6944549" y="5364329"/>
            <a:ext cx="17156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Common goals</a:t>
            </a:r>
          </a:p>
        </p:txBody>
      </p:sp>
      <p:cxnSp>
        <p:nvCxnSpPr>
          <p:cNvPr id="94" name="Rechte verbindingslijn met pijl 93">
            <a:extLst>
              <a:ext uri="{FF2B5EF4-FFF2-40B4-BE49-F238E27FC236}">
                <a16:creationId xmlns:a16="http://schemas.microsoft.com/office/drawing/2014/main" id="{A7F1FF31-A1E4-0E2C-733A-71BD77BE5223}"/>
              </a:ext>
            </a:extLst>
          </p:cNvPr>
          <p:cNvCxnSpPr>
            <a:cxnSpLocks/>
          </p:cNvCxnSpPr>
          <p:nvPr/>
        </p:nvCxnSpPr>
        <p:spPr>
          <a:xfrm>
            <a:off x="4716847" y="2698344"/>
            <a:ext cx="1499616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Rechte verbindingslijn met pijl 95">
            <a:extLst>
              <a:ext uri="{FF2B5EF4-FFF2-40B4-BE49-F238E27FC236}">
                <a16:creationId xmlns:a16="http://schemas.microsoft.com/office/drawing/2014/main" id="{D85AEC3C-749F-EFE7-FAD3-F50D2BCC0683}"/>
              </a:ext>
            </a:extLst>
          </p:cNvPr>
          <p:cNvCxnSpPr>
            <a:cxnSpLocks/>
          </p:cNvCxnSpPr>
          <p:nvPr/>
        </p:nvCxnSpPr>
        <p:spPr>
          <a:xfrm>
            <a:off x="4716847" y="4190975"/>
            <a:ext cx="1499616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Rechte verbindingslijn met pijl 96">
            <a:extLst>
              <a:ext uri="{FF2B5EF4-FFF2-40B4-BE49-F238E27FC236}">
                <a16:creationId xmlns:a16="http://schemas.microsoft.com/office/drawing/2014/main" id="{ADA0BBAB-32B9-6FA4-F338-AE3B935E3B4F}"/>
              </a:ext>
            </a:extLst>
          </p:cNvPr>
          <p:cNvCxnSpPr>
            <a:cxnSpLocks/>
          </p:cNvCxnSpPr>
          <p:nvPr/>
        </p:nvCxnSpPr>
        <p:spPr>
          <a:xfrm>
            <a:off x="4716847" y="5563251"/>
            <a:ext cx="1499616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0" name="Rechteraccolade 99">
            <a:extLst>
              <a:ext uri="{FF2B5EF4-FFF2-40B4-BE49-F238E27FC236}">
                <a16:creationId xmlns:a16="http://schemas.microsoft.com/office/drawing/2014/main" id="{71FD0462-DBA8-382E-90D1-EC23223C2862}"/>
              </a:ext>
            </a:extLst>
          </p:cNvPr>
          <p:cNvSpPr/>
          <p:nvPr/>
        </p:nvSpPr>
        <p:spPr>
          <a:xfrm>
            <a:off x="9129016" y="569351"/>
            <a:ext cx="479180" cy="5757908"/>
          </a:xfrm>
          <a:prstGeom prst="rightBrace">
            <a:avLst/>
          </a:prstGeom>
          <a:ln w="158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5E356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cxnSp>
        <p:nvCxnSpPr>
          <p:cNvPr id="102" name="Rechte verbindingslijn met pijl 101">
            <a:extLst>
              <a:ext uri="{FF2B5EF4-FFF2-40B4-BE49-F238E27FC236}">
                <a16:creationId xmlns:a16="http://schemas.microsoft.com/office/drawing/2014/main" id="{871ABFA1-AA95-E89B-EDC4-9413E7D719AA}"/>
              </a:ext>
            </a:extLst>
          </p:cNvPr>
          <p:cNvCxnSpPr>
            <a:cxnSpLocks/>
          </p:cNvCxnSpPr>
          <p:nvPr/>
        </p:nvCxnSpPr>
        <p:spPr>
          <a:xfrm flipH="1" flipV="1">
            <a:off x="2572649" y="4609212"/>
            <a:ext cx="258011" cy="244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Rechte verbindingslijn met pijl 102">
            <a:extLst>
              <a:ext uri="{FF2B5EF4-FFF2-40B4-BE49-F238E27FC236}">
                <a16:creationId xmlns:a16="http://schemas.microsoft.com/office/drawing/2014/main" id="{CF14BA02-8C17-EF80-6A6A-3922FC3A150F}"/>
              </a:ext>
            </a:extLst>
          </p:cNvPr>
          <p:cNvCxnSpPr>
            <a:cxnSpLocks/>
          </p:cNvCxnSpPr>
          <p:nvPr/>
        </p:nvCxnSpPr>
        <p:spPr>
          <a:xfrm flipV="1">
            <a:off x="3858039" y="4633970"/>
            <a:ext cx="283785" cy="2705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Rechte verbindingslijn met pijl 104">
            <a:extLst>
              <a:ext uri="{FF2B5EF4-FFF2-40B4-BE49-F238E27FC236}">
                <a16:creationId xmlns:a16="http://schemas.microsoft.com/office/drawing/2014/main" id="{A3B3FCD7-F0D0-7B2D-FA08-2680AF8AA9A2}"/>
              </a:ext>
            </a:extLst>
          </p:cNvPr>
          <p:cNvCxnSpPr>
            <a:cxnSpLocks/>
          </p:cNvCxnSpPr>
          <p:nvPr/>
        </p:nvCxnSpPr>
        <p:spPr>
          <a:xfrm flipV="1">
            <a:off x="7436750" y="4549332"/>
            <a:ext cx="230905" cy="2425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Rechte verbindingslijn met pijl 105">
            <a:extLst>
              <a:ext uri="{FF2B5EF4-FFF2-40B4-BE49-F238E27FC236}">
                <a16:creationId xmlns:a16="http://schemas.microsoft.com/office/drawing/2014/main" id="{78C6F9B8-71B6-5585-B87F-C1D2353AAC5B}"/>
              </a:ext>
            </a:extLst>
          </p:cNvPr>
          <p:cNvCxnSpPr>
            <a:cxnSpLocks/>
          </p:cNvCxnSpPr>
          <p:nvPr/>
        </p:nvCxnSpPr>
        <p:spPr>
          <a:xfrm flipH="1" flipV="1">
            <a:off x="7891419" y="4567997"/>
            <a:ext cx="258011" cy="244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2" name="Tekstvak 111">
            <a:extLst>
              <a:ext uri="{FF2B5EF4-FFF2-40B4-BE49-F238E27FC236}">
                <a16:creationId xmlns:a16="http://schemas.microsoft.com/office/drawing/2014/main" id="{63D3FE58-8570-FC47-E275-5020B6BBFF54}"/>
              </a:ext>
            </a:extLst>
          </p:cNvPr>
          <p:cNvSpPr txBox="1"/>
          <p:nvPr/>
        </p:nvSpPr>
        <p:spPr>
          <a:xfrm>
            <a:off x="234573" y="2231559"/>
            <a:ext cx="21326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Decision-making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Dilemma 1</a:t>
            </a:r>
          </a:p>
        </p:txBody>
      </p:sp>
      <p:sp>
        <p:nvSpPr>
          <p:cNvPr id="114" name="Tekstvak 113">
            <a:extLst>
              <a:ext uri="{FF2B5EF4-FFF2-40B4-BE49-F238E27FC236}">
                <a16:creationId xmlns:a16="http://schemas.microsoft.com/office/drawing/2014/main" id="{EEE85D8F-3045-FED5-E59D-CA848662256B}"/>
              </a:ext>
            </a:extLst>
          </p:cNvPr>
          <p:cNvSpPr txBox="1"/>
          <p:nvPr/>
        </p:nvSpPr>
        <p:spPr>
          <a:xfrm>
            <a:off x="244695" y="3897257"/>
            <a:ext cx="13799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Dilemma 2</a:t>
            </a:r>
          </a:p>
        </p:txBody>
      </p:sp>
      <p:sp>
        <p:nvSpPr>
          <p:cNvPr id="116" name="Tekstvak 115">
            <a:extLst>
              <a:ext uri="{FF2B5EF4-FFF2-40B4-BE49-F238E27FC236}">
                <a16:creationId xmlns:a16="http://schemas.microsoft.com/office/drawing/2014/main" id="{8B95FBDC-ADA9-E85C-ED32-0DD5D0902922}"/>
              </a:ext>
            </a:extLst>
          </p:cNvPr>
          <p:cNvSpPr txBox="1"/>
          <p:nvPr/>
        </p:nvSpPr>
        <p:spPr>
          <a:xfrm>
            <a:off x="242816" y="5364329"/>
            <a:ext cx="13799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Dilemma 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5" name="Inkt 134">
                <a:extLst>
                  <a:ext uri="{FF2B5EF4-FFF2-40B4-BE49-F238E27FC236}">
                    <a16:creationId xmlns:a16="http://schemas.microsoft.com/office/drawing/2014/main" id="{01D68A6A-7EDA-8161-5A76-67787D7CF4A4}"/>
                  </a:ext>
                </a:extLst>
              </p14:cNvPr>
              <p14:cNvContentPartPr/>
              <p14:nvPr/>
            </p14:nvContentPartPr>
            <p14:xfrm>
              <a:off x="3172099" y="3609818"/>
              <a:ext cx="360" cy="4680"/>
            </p14:xfrm>
          </p:contentPart>
        </mc:Choice>
        <mc:Fallback xmlns="">
          <p:pic>
            <p:nvPicPr>
              <p:cNvPr id="135" name="Inkt 134">
                <a:extLst>
                  <a:ext uri="{FF2B5EF4-FFF2-40B4-BE49-F238E27FC236}">
                    <a16:creationId xmlns:a16="http://schemas.microsoft.com/office/drawing/2014/main" id="{CBC55ED1-D4F0-4DFE-9D4F-704227D14F2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63099" y="3601461"/>
                <a:ext cx="18000" cy="210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6" name="Inkt 135">
                <a:extLst>
                  <a:ext uri="{FF2B5EF4-FFF2-40B4-BE49-F238E27FC236}">
                    <a16:creationId xmlns:a16="http://schemas.microsoft.com/office/drawing/2014/main" id="{6A39EC3E-443B-B15F-2978-5BAB1916D733}"/>
                  </a:ext>
                </a:extLst>
              </p14:cNvPr>
              <p14:cNvContentPartPr/>
              <p14:nvPr/>
            </p14:nvContentPartPr>
            <p14:xfrm>
              <a:off x="3244099" y="3635378"/>
              <a:ext cx="360" cy="360"/>
            </p14:xfrm>
          </p:contentPart>
        </mc:Choice>
        <mc:Fallback xmlns="">
          <p:pic>
            <p:nvPicPr>
              <p:cNvPr id="136" name="Inkt 135">
                <a:extLst>
                  <a:ext uri="{FF2B5EF4-FFF2-40B4-BE49-F238E27FC236}">
                    <a16:creationId xmlns:a16="http://schemas.microsoft.com/office/drawing/2014/main" id="{B3FE7621-4EDB-45C3-AA4C-4AD7AD6A3EB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35099" y="36263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7" name="Inkt 136">
                <a:extLst>
                  <a:ext uri="{FF2B5EF4-FFF2-40B4-BE49-F238E27FC236}">
                    <a16:creationId xmlns:a16="http://schemas.microsoft.com/office/drawing/2014/main" id="{3BCA0628-B41C-6C35-7F7C-E5979F5C9EDC}"/>
                  </a:ext>
                </a:extLst>
              </p14:cNvPr>
              <p14:cNvContentPartPr/>
              <p14:nvPr/>
            </p14:nvContentPartPr>
            <p14:xfrm>
              <a:off x="3205939" y="3698738"/>
              <a:ext cx="360" cy="360"/>
            </p14:xfrm>
          </p:contentPart>
        </mc:Choice>
        <mc:Fallback xmlns="">
          <p:pic>
            <p:nvPicPr>
              <p:cNvPr id="137" name="Inkt 136">
                <a:extLst>
                  <a:ext uri="{FF2B5EF4-FFF2-40B4-BE49-F238E27FC236}">
                    <a16:creationId xmlns:a16="http://schemas.microsoft.com/office/drawing/2014/main" id="{DB399B97-8F58-49C0-B95A-008167EEAC0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96939" y="368973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8" name="Inkt 137">
                <a:extLst>
                  <a:ext uri="{FF2B5EF4-FFF2-40B4-BE49-F238E27FC236}">
                    <a16:creationId xmlns:a16="http://schemas.microsoft.com/office/drawing/2014/main" id="{B510EB6D-6127-0CE2-031E-65776657BEB5}"/>
                  </a:ext>
                </a:extLst>
              </p14:cNvPr>
              <p14:cNvContentPartPr/>
              <p14:nvPr/>
            </p14:nvContentPartPr>
            <p14:xfrm>
              <a:off x="3286579" y="3719978"/>
              <a:ext cx="360" cy="360"/>
            </p14:xfrm>
          </p:contentPart>
        </mc:Choice>
        <mc:Fallback xmlns="">
          <p:pic>
            <p:nvPicPr>
              <p:cNvPr id="138" name="Inkt 137">
                <a:extLst>
                  <a:ext uri="{FF2B5EF4-FFF2-40B4-BE49-F238E27FC236}">
                    <a16:creationId xmlns:a16="http://schemas.microsoft.com/office/drawing/2014/main" id="{30A5AAB5-4DD5-4F9D-BB63-73D782A86E2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77579" y="37109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9" name="Inkt 138">
                <a:extLst>
                  <a:ext uri="{FF2B5EF4-FFF2-40B4-BE49-F238E27FC236}">
                    <a16:creationId xmlns:a16="http://schemas.microsoft.com/office/drawing/2014/main" id="{92EAF282-8A4A-5527-1DF4-B48B296B81F9}"/>
                  </a:ext>
                </a:extLst>
              </p14:cNvPr>
              <p14:cNvContentPartPr/>
              <p14:nvPr/>
            </p14:nvContentPartPr>
            <p14:xfrm>
              <a:off x="3349939" y="3656618"/>
              <a:ext cx="360" cy="360"/>
            </p14:xfrm>
          </p:contentPart>
        </mc:Choice>
        <mc:Fallback xmlns="">
          <p:pic>
            <p:nvPicPr>
              <p:cNvPr id="139" name="Inkt 138">
                <a:extLst>
                  <a:ext uri="{FF2B5EF4-FFF2-40B4-BE49-F238E27FC236}">
                    <a16:creationId xmlns:a16="http://schemas.microsoft.com/office/drawing/2014/main" id="{5E777DED-8E81-48F1-B4F4-EB2FE2C0B5D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40939" y="364761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0" name="Inkt 139">
                <a:extLst>
                  <a:ext uri="{FF2B5EF4-FFF2-40B4-BE49-F238E27FC236}">
                    <a16:creationId xmlns:a16="http://schemas.microsoft.com/office/drawing/2014/main" id="{F8D6C69C-4D10-6090-23E6-41CE8008D784}"/>
                  </a:ext>
                </a:extLst>
              </p14:cNvPr>
              <p14:cNvContentPartPr/>
              <p14:nvPr/>
            </p14:nvContentPartPr>
            <p14:xfrm>
              <a:off x="3320419" y="3592898"/>
              <a:ext cx="360" cy="360"/>
            </p14:xfrm>
          </p:contentPart>
        </mc:Choice>
        <mc:Fallback xmlns="">
          <p:pic>
            <p:nvPicPr>
              <p:cNvPr id="140" name="Inkt 139">
                <a:extLst>
                  <a:ext uri="{FF2B5EF4-FFF2-40B4-BE49-F238E27FC236}">
                    <a16:creationId xmlns:a16="http://schemas.microsoft.com/office/drawing/2014/main" id="{98709C0C-1CD2-48C0-9B9F-1BCC378AEC2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11419" y="358389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1" name="Inkt 140">
                <a:extLst>
                  <a:ext uri="{FF2B5EF4-FFF2-40B4-BE49-F238E27FC236}">
                    <a16:creationId xmlns:a16="http://schemas.microsoft.com/office/drawing/2014/main" id="{333B96EA-BE66-62AE-93B8-BFBBDBEEB3BD}"/>
                  </a:ext>
                </a:extLst>
              </p14:cNvPr>
              <p14:cNvContentPartPr/>
              <p14:nvPr/>
            </p14:nvContentPartPr>
            <p14:xfrm>
              <a:off x="3248419" y="3580298"/>
              <a:ext cx="360" cy="360"/>
            </p14:xfrm>
          </p:contentPart>
        </mc:Choice>
        <mc:Fallback xmlns="">
          <p:pic>
            <p:nvPicPr>
              <p:cNvPr id="141" name="Inkt 140">
                <a:extLst>
                  <a:ext uri="{FF2B5EF4-FFF2-40B4-BE49-F238E27FC236}">
                    <a16:creationId xmlns:a16="http://schemas.microsoft.com/office/drawing/2014/main" id="{5D08AEEE-A9D8-4005-A94B-8215B939496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39419" y="357129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2" name="Inkt 141">
                <a:extLst>
                  <a:ext uri="{FF2B5EF4-FFF2-40B4-BE49-F238E27FC236}">
                    <a16:creationId xmlns:a16="http://schemas.microsoft.com/office/drawing/2014/main" id="{AAB31EF7-57C0-279B-FC29-1896BD35EC18}"/>
                  </a:ext>
                </a:extLst>
              </p14:cNvPr>
              <p14:cNvContentPartPr/>
              <p14:nvPr/>
            </p14:nvContentPartPr>
            <p14:xfrm>
              <a:off x="3371179" y="3546098"/>
              <a:ext cx="360" cy="360"/>
            </p14:xfrm>
          </p:contentPart>
        </mc:Choice>
        <mc:Fallback xmlns="">
          <p:pic>
            <p:nvPicPr>
              <p:cNvPr id="142" name="Inkt 141">
                <a:extLst>
                  <a:ext uri="{FF2B5EF4-FFF2-40B4-BE49-F238E27FC236}">
                    <a16:creationId xmlns:a16="http://schemas.microsoft.com/office/drawing/2014/main" id="{F74C6562-7819-4ECE-BEB2-CADF7C80CAD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62179" y="353709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4" name="Inkt 143">
                <a:extLst>
                  <a:ext uri="{FF2B5EF4-FFF2-40B4-BE49-F238E27FC236}">
                    <a16:creationId xmlns:a16="http://schemas.microsoft.com/office/drawing/2014/main" id="{EE07B57A-AA7B-BE9D-5702-A4495EBE0C0B}"/>
                  </a:ext>
                </a:extLst>
              </p14:cNvPr>
              <p14:cNvContentPartPr/>
              <p14:nvPr/>
            </p14:nvContentPartPr>
            <p14:xfrm>
              <a:off x="3400699" y="3614138"/>
              <a:ext cx="360" cy="360"/>
            </p14:xfrm>
          </p:contentPart>
        </mc:Choice>
        <mc:Fallback xmlns="">
          <p:pic>
            <p:nvPicPr>
              <p:cNvPr id="144" name="Inkt 143">
                <a:extLst>
                  <a:ext uri="{FF2B5EF4-FFF2-40B4-BE49-F238E27FC236}">
                    <a16:creationId xmlns:a16="http://schemas.microsoft.com/office/drawing/2014/main" id="{B1EAAC97-D578-4B7E-A9D1-3EEE3C1D811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91699" y="360513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6" name="Inkt 145">
                <a:extLst>
                  <a:ext uri="{FF2B5EF4-FFF2-40B4-BE49-F238E27FC236}">
                    <a16:creationId xmlns:a16="http://schemas.microsoft.com/office/drawing/2014/main" id="{D5A41C7B-4E95-EC57-2BDB-86F9A79FD558}"/>
                  </a:ext>
                </a:extLst>
              </p14:cNvPr>
              <p14:cNvContentPartPr/>
              <p14:nvPr/>
            </p14:nvContentPartPr>
            <p14:xfrm>
              <a:off x="3388099" y="3715658"/>
              <a:ext cx="360" cy="360"/>
            </p14:xfrm>
          </p:contentPart>
        </mc:Choice>
        <mc:Fallback xmlns="">
          <p:pic>
            <p:nvPicPr>
              <p:cNvPr id="146" name="Inkt 145">
                <a:extLst>
                  <a:ext uri="{FF2B5EF4-FFF2-40B4-BE49-F238E27FC236}">
                    <a16:creationId xmlns:a16="http://schemas.microsoft.com/office/drawing/2014/main" id="{98B26E85-6796-4B9F-BD98-AA1947211F6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79099" y="370665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7" name="Inkt 146">
                <a:extLst>
                  <a:ext uri="{FF2B5EF4-FFF2-40B4-BE49-F238E27FC236}">
                    <a16:creationId xmlns:a16="http://schemas.microsoft.com/office/drawing/2014/main" id="{369DF861-D0CD-2798-D127-7B2F5C340F4D}"/>
                  </a:ext>
                </a:extLst>
              </p14:cNvPr>
              <p14:cNvContentPartPr/>
              <p14:nvPr/>
            </p14:nvContentPartPr>
            <p14:xfrm>
              <a:off x="3451819" y="3664898"/>
              <a:ext cx="360" cy="360"/>
            </p14:xfrm>
          </p:contentPart>
        </mc:Choice>
        <mc:Fallback xmlns="">
          <p:pic>
            <p:nvPicPr>
              <p:cNvPr id="147" name="Inkt 146">
                <a:extLst>
                  <a:ext uri="{FF2B5EF4-FFF2-40B4-BE49-F238E27FC236}">
                    <a16:creationId xmlns:a16="http://schemas.microsoft.com/office/drawing/2014/main" id="{BD7005DC-98CA-4B7F-8D95-6E4B55BCE07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42819" y="365589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48" name="Inkt 147">
                <a:extLst>
                  <a:ext uri="{FF2B5EF4-FFF2-40B4-BE49-F238E27FC236}">
                    <a16:creationId xmlns:a16="http://schemas.microsoft.com/office/drawing/2014/main" id="{DC4C0540-8E6C-5D81-C9B4-50A3B2F4C19E}"/>
                  </a:ext>
                </a:extLst>
              </p14:cNvPr>
              <p14:cNvContentPartPr/>
              <p14:nvPr/>
            </p14:nvContentPartPr>
            <p14:xfrm>
              <a:off x="3481339" y="3749498"/>
              <a:ext cx="360" cy="360"/>
            </p14:xfrm>
          </p:contentPart>
        </mc:Choice>
        <mc:Fallback xmlns="">
          <p:pic>
            <p:nvPicPr>
              <p:cNvPr id="148" name="Inkt 147">
                <a:extLst>
                  <a:ext uri="{FF2B5EF4-FFF2-40B4-BE49-F238E27FC236}">
                    <a16:creationId xmlns:a16="http://schemas.microsoft.com/office/drawing/2014/main" id="{15C86E3F-735D-4F42-ADDE-BDD2CFB4371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72339" y="3740498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3" name="Groep 152">
            <a:extLst>
              <a:ext uri="{FF2B5EF4-FFF2-40B4-BE49-F238E27FC236}">
                <a16:creationId xmlns:a16="http://schemas.microsoft.com/office/drawing/2014/main" id="{05DE481B-C7C1-ACDD-12A8-D855525B555A}"/>
              </a:ext>
            </a:extLst>
          </p:cNvPr>
          <p:cNvGrpSpPr/>
          <p:nvPr/>
        </p:nvGrpSpPr>
        <p:grpSpPr>
          <a:xfrm>
            <a:off x="3477019" y="3584618"/>
            <a:ext cx="59760" cy="12960"/>
            <a:chOff x="5956113" y="2438433"/>
            <a:chExt cx="59760" cy="12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3" name="Inkt 142">
                  <a:extLst>
                    <a:ext uri="{FF2B5EF4-FFF2-40B4-BE49-F238E27FC236}">
                      <a16:creationId xmlns:a16="http://schemas.microsoft.com/office/drawing/2014/main" id="{0C9DBD68-B0C3-4471-B1C5-0B9AEF69CFB4}"/>
                    </a:ext>
                  </a:extLst>
                </p14:cNvPr>
                <p14:cNvContentPartPr/>
                <p14:nvPr/>
              </p14:nvContentPartPr>
              <p14:xfrm>
                <a:off x="5956113" y="2438433"/>
                <a:ext cx="360" cy="360"/>
              </p14:xfrm>
            </p:contentPart>
          </mc:Choice>
          <mc:Fallback xmlns="">
            <p:pic>
              <p:nvPicPr>
                <p:cNvPr id="143" name="Inkt 142">
                  <a:extLst>
                    <a:ext uri="{FF2B5EF4-FFF2-40B4-BE49-F238E27FC236}">
                      <a16:creationId xmlns:a16="http://schemas.microsoft.com/office/drawing/2014/main" id="{D2D88499-08D1-49A0-A3CC-06AF939D820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947113" y="242943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9" name="Inkt 148">
                  <a:extLst>
                    <a:ext uri="{FF2B5EF4-FFF2-40B4-BE49-F238E27FC236}">
                      <a16:creationId xmlns:a16="http://schemas.microsoft.com/office/drawing/2014/main" id="{98676162-98DF-47C9-934C-51D40C3FFC33}"/>
                    </a:ext>
                  </a:extLst>
                </p14:cNvPr>
                <p14:cNvContentPartPr/>
                <p14:nvPr/>
              </p14:nvContentPartPr>
              <p14:xfrm>
                <a:off x="6015513" y="2451033"/>
                <a:ext cx="360" cy="360"/>
              </p14:xfrm>
            </p:contentPart>
          </mc:Choice>
          <mc:Fallback xmlns="">
            <p:pic>
              <p:nvPicPr>
                <p:cNvPr id="149" name="Inkt 148">
                  <a:extLst>
                    <a:ext uri="{FF2B5EF4-FFF2-40B4-BE49-F238E27FC236}">
                      <a16:creationId xmlns:a16="http://schemas.microsoft.com/office/drawing/2014/main" id="{43035B72-28A6-48AC-98C1-B14EB1B0864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006513" y="244203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2" name="Groep 151">
            <a:extLst>
              <a:ext uri="{FF2B5EF4-FFF2-40B4-BE49-F238E27FC236}">
                <a16:creationId xmlns:a16="http://schemas.microsoft.com/office/drawing/2014/main" id="{65780437-5D99-3CEC-32B4-BF1F58E91E37}"/>
              </a:ext>
            </a:extLst>
          </p:cNvPr>
          <p:cNvGrpSpPr/>
          <p:nvPr/>
        </p:nvGrpSpPr>
        <p:grpSpPr>
          <a:xfrm>
            <a:off x="3527779" y="3652298"/>
            <a:ext cx="61560" cy="34200"/>
            <a:chOff x="6006873" y="2506113"/>
            <a:chExt cx="61560" cy="3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5" name="Inkt 144">
                  <a:extLst>
                    <a:ext uri="{FF2B5EF4-FFF2-40B4-BE49-F238E27FC236}">
                      <a16:creationId xmlns:a16="http://schemas.microsoft.com/office/drawing/2014/main" id="{3F6FD7D9-CCDB-633C-6F29-232C0A52F6E4}"/>
                    </a:ext>
                  </a:extLst>
                </p14:cNvPr>
                <p14:cNvContentPartPr/>
                <p14:nvPr/>
              </p14:nvContentPartPr>
              <p14:xfrm>
                <a:off x="6006873" y="2539953"/>
                <a:ext cx="360" cy="360"/>
              </p14:xfrm>
            </p:contentPart>
          </mc:Choice>
          <mc:Fallback xmlns="">
            <p:pic>
              <p:nvPicPr>
                <p:cNvPr id="145" name="Inkt 144">
                  <a:extLst>
                    <a:ext uri="{FF2B5EF4-FFF2-40B4-BE49-F238E27FC236}">
                      <a16:creationId xmlns:a16="http://schemas.microsoft.com/office/drawing/2014/main" id="{84FFB74D-A2A2-494E-88F5-636F9BE40AF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997873" y="253095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0" name="Inkt 149">
                  <a:extLst>
                    <a:ext uri="{FF2B5EF4-FFF2-40B4-BE49-F238E27FC236}">
                      <a16:creationId xmlns:a16="http://schemas.microsoft.com/office/drawing/2014/main" id="{C0DC6D85-FC2B-FCFF-19E8-1F0C4E0A2814}"/>
                    </a:ext>
                  </a:extLst>
                </p14:cNvPr>
                <p14:cNvContentPartPr/>
                <p14:nvPr/>
              </p14:nvContentPartPr>
              <p14:xfrm>
                <a:off x="6066273" y="2506113"/>
                <a:ext cx="2160" cy="360"/>
              </p14:xfrm>
            </p:contentPart>
          </mc:Choice>
          <mc:Fallback xmlns="">
            <p:pic>
              <p:nvPicPr>
                <p:cNvPr id="150" name="Inkt 149">
                  <a:extLst>
                    <a:ext uri="{FF2B5EF4-FFF2-40B4-BE49-F238E27FC236}">
                      <a16:creationId xmlns:a16="http://schemas.microsoft.com/office/drawing/2014/main" id="{CDD38ACB-5CA9-4828-8833-2C64680A808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057273" y="2497113"/>
                  <a:ext cx="198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1" name="Inkt 150">
                <a:extLst>
                  <a:ext uri="{FF2B5EF4-FFF2-40B4-BE49-F238E27FC236}">
                    <a16:creationId xmlns:a16="http://schemas.microsoft.com/office/drawing/2014/main" id="{4D31CA95-02A7-1B32-05CB-DA6DEC6E1D5C}"/>
                  </a:ext>
                </a:extLst>
              </p14:cNvPr>
              <p14:cNvContentPartPr/>
              <p14:nvPr/>
            </p14:nvContentPartPr>
            <p14:xfrm>
              <a:off x="3578539" y="3741218"/>
              <a:ext cx="360" cy="360"/>
            </p14:xfrm>
          </p:contentPart>
        </mc:Choice>
        <mc:Fallback xmlns="">
          <p:pic>
            <p:nvPicPr>
              <p:cNvPr id="151" name="Inkt 150">
                <a:extLst>
                  <a:ext uri="{FF2B5EF4-FFF2-40B4-BE49-F238E27FC236}">
                    <a16:creationId xmlns:a16="http://schemas.microsoft.com/office/drawing/2014/main" id="{C1D99643-50A1-439F-BBB6-399C16D49C5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69539" y="3732218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78" name="Groep 177">
            <a:extLst>
              <a:ext uri="{FF2B5EF4-FFF2-40B4-BE49-F238E27FC236}">
                <a16:creationId xmlns:a16="http://schemas.microsoft.com/office/drawing/2014/main" id="{70759332-F073-CAB1-A649-F32D5264FFCD}"/>
              </a:ext>
            </a:extLst>
          </p:cNvPr>
          <p:cNvGrpSpPr/>
          <p:nvPr/>
        </p:nvGrpSpPr>
        <p:grpSpPr>
          <a:xfrm>
            <a:off x="3713899" y="3755618"/>
            <a:ext cx="445320" cy="217800"/>
            <a:chOff x="6192993" y="2609433"/>
            <a:chExt cx="445320" cy="21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4" name="Inkt 153">
                  <a:extLst>
                    <a:ext uri="{FF2B5EF4-FFF2-40B4-BE49-F238E27FC236}">
                      <a16:creationId xmlns:a16="http://schemas.microsoft.com/office/drawing/2014/main" id="{653ABE98-C3A4-C355-0698-1E4351DED6DC}"/>
                    </a:ext>
                  </a:extLst>
                </p14:cNvPr>
                <p14:cNvContentPartPr/>
                <p14:nvPr/>
              </p14:nvContentPartPr>
              <p14:xfrm>
                <a:off x="6267873" y="2654073"/>
                <a:ext cx="23040" cy="14040"/>
              </p14:xfrm>
            </p:contentPart>
          </mc:Choice>
          <mc:Fallback xmlns="">
            <p:pic>
              <p:nvPicPr>
                <p:cNvPr id="154" name="Inkt 153">
                  <a:extLst>
                    <a:ext uri="{FF2B5EF4-FFF2-40B4-BE49-F238E27FC236}">
                      <a16:creationId xmlns:a16="http://schemas.microsoft.com/office/drawing/2014/main" id="{C8FDDDE1-302C-45C1-865A-1AF72090CA7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259011" y="2645298"/>
                  <a:ext cx="40409" cy="3123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55" name="Inkt 154">
                  <a:extLst>
                    <a:ext uri="{FF2B5EF4-FFF2-40B4-BE49-F238E27FC236}">
                      <a16:creationId xmlns:a16="http://schemas.microsoft.com/office/drawing/2014/main" id="{E9E4D014-2EB4-9BCC-455C-38B9CFEBACFF}"/>
                    </a:ext>
                  </a:extLst>
                </p14:cNvPr>
                <p14:cNvContentPartPr/>
                <p14:nvPr/>
              </p14:nvContentPartPr>
              <p14:xfrm>
                <a:off x="6210273" y="2683233"/>
                <a:ext cx="11160" cy="9720"/>
              </p14:xfrm>
            </p:contentPart>
          </mc:Choice>
          <mc:Fallback xmlns="">
            <p:pic>
              <p:nvPicPr>
                <p:cNvPr id="155" name="Inkt 154">
                  <a:extLst>
                    <a:ext uri="{FF2B5EF4-FFF2-40B4-BE49-F238E27FC236}">
                      <a16:creationId xmlns:a16="http://schemas.microsoft.com/office/drawing/2014/main" id="{B70D07B0-2931-4AC5-9167-ED0310416BC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201273" y="2674233"/>
                  <a:ext cx="2880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56" name="Inkt 155">
                  <a:extLst>
                    <a:ext uri="{FF2B5EF4-FFF2-40B4-BE49-F238E27FC236}">
                      <a16:creationId xmlns:a16="http://schemas.microsoft.com/office/drawing/2014/main" id="{3DFD9ED8-1600-A5CD-A9F1-EB2601562DC8}"/>
                    </a:ext>
                  </a:extLst>
                </p14:cNvPr>
                <p14:cNvContentPartPr/>
                <p14:nvPr/>
              </p14:nvContentPartPr>
              <p14:xfrm>
                <a:off x="6192993" y="2763513"/>
                <a:ext cx="15480" cy="5400"/>
              </p14:xfrm>
            </p:contentPart>
          </mc:Choice>
          <mc:Fallback xmlns="">
            <p:pic>
              <p:nvPicPr>
                <p:cNvPr id="156" name="Inkt 155">
                  <a:extLst>
                    <a:ext uri="{FF2B5EF4-FFF2-40B4-BE49-F238E27FC236}">
                      <a16:creationId xmlns:a16="http://schemas.microsoft.com/office/drawing/2014/main" id="{4270437A-D083-48A1-A45D-891672BA9F7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183993" y="2754513"/>
                  <a:ext cx="331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57" name="Inkt 156">
                  <a:extLst>
                    <a:ext uri="{FF2B5EF4-FFF2-40B4-BE49-F238E27FC236}">
                      <a16:creationId xmlns:a16="http://schemas.microsoft.com/office/drawing/2014/main" id="{32136F5D-C500-9315-F210-B0CF4D7EA05C}"/>
                    </a:ext>
                  </a:extLst>
                </p14:cNvPr>
                <p14:cNvContentPartPr/>
                <p14:nvPr/>
              </p14:nvContentPartPr>
              <p14:xfrm>
                <a:off x="6248073" y="2701953"/>
                <a:ext cx="32760" cy="15840"/>
              </p14:xfrm>
            </p:contentPart>
          </mc:Choice>
          <mc:Fallback xmlns="">
            <p:pic>
              <p:nvPicPr>
                <p:cNvPr id="157" name="Inkt 156">
                  <a:extLst>
                    <a:ext uri="{FF2B5EF4-FFF2-40B4-BE49-F238E27FC236}">
                      <a16:creationId xmlns:a16="http://schemas.microsoft.com/office/drawing/2014/main" id="{23B0E53F-F515-4C2B-B886-92A73843895C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239073" y="2692953"/>
                  <a:ext cx="504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58" name="Inkt 157">
                  <a:extLst>
                    <a:ext uri="{FF2B5EF4-FFF2-40B4-BE49-F238E27FC236}">
                      <a16:creationId xmlns:a16="http://schemas.microsoft.com/office/drawing/2014/main" id="{BD0AC4BA-875C-5BB0-3F5F-9A4701FDFD86}"/>
                    </a:ext>
                  </a:extLst>
                </p14:cNvPr>
                <p14:cNvContentPartPr/>
                <p14:nvPr/>
              </p14:nvContentPartPr>
              <p14:xfrm>
                <a:off x="6294873" y="2748753"/>
                <a:ext cx="12600" cy="2880"/>
              </p14:xfrm>
            </p:contentPart>
          </mc:Choice>
          <mc:Fallback xmlns="">
            <p:pic>
              <p:nvPicPr>
                <p:cNvPr id="158" name="Inkt 157">
                  <a:extLst>
                    <a:ext uri="{FF2B5EF4-FFF2-40B4-BE49-F238E27FC236}">
                      <a16:creationId xmlns:a16="http://schemas.microsoft.com/office/drawing/2014/main" id="{3FE960D6-173F-4496-95BF-0646F465337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285873" y="2739753"/>
                  <a:ext cx="302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59" name="Inkt 158">
                  <a:extLst>
                    <a:ext uri="{FF2B5EF4-FFF2-40B4-BE49-F238E27FC236}">
                      <a16:creationId xmlns:a16="http://schemas.microsoft.com/office/drawing/2014/main" id="{3CDA5FA4-3802-0A7A-38BE-AE3B186558E2}"/>
                    </a:ext>
                  </a:extLst>
                </p14:cNvPr>
                <p14:cNvContentPartPr/>
                <p14:nvPr/>
              </p14:nvContentPartPr>
              <p14:xfrm>
                <a:off x="6345633" y="2663433"/>
                <a:ext cx="73080" cy="41760"/>
              </p14:xfrm>
            </p:contentPart>
          </mc:Choice>
          <mc:Fallback xmlns="">
            <p:pic>
              <p:nvPicPr>
                <p:cNvPr id="159" name="Inkt 158">
                  <a:extLst>
                    <a:ext uri="{FF2B5EF4-FFF2-40B4-BE49-F238E27FC236}">
                      <a16:creationId xmlns:a16="http://schemas.microsoft.com/office/drawing/2014/main" id="{C645E0C3-725A-426D-A96D-DBEB0E5E4B6D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336677" y="2654510"/>
                  <a:ext cx="90634" cy="592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60" name="Inkt 159">
                  <a:extLst>
                    <a:ext uri="{FF2B5EF4-FFF2-40B4-BE49-F238E27FC236}">
                      <a16:creationId xmlns:a16="http://schemas.microsoft.com/office/drawing/2014/main" id="{8942D0A7-12B4-ACCF-7EB5-356BB6559792}"/>
                    </a:ext>
                  </a:extLst>
                </p14:cNvPr>
                <p14:cNvContentPartPr/>
                <p14:nvPr/>
              </p14:nvContentPartPr>
              <p14:xfrm>
                <a:off x="6345633" y="2630673"/>
                <a:ext cx="9720" cy="19800"/>
              </p14:xfrm>
            </p:contentPart>
          </mc:Choice>
          <mc:Fallback xmlns="">
            <p:pic>
              <p:nvPicPr>
                <p:cNvPr id="160" name="Inkt 159">
                  <a:extLst>
                    <a:ext uri="{FF2B5EF4-FFF2-40B4-BE49-F238E27FC236}">
                      <a16:creationId xmlns:a16="http://schemas.microsoft.com/office/drawing/2014/main" id="{B6A309AC-CA05-451F-A022-2404C6A02D5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336633" y="2621673"/>
                  <a:ext cx="2736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61" name="Inkt 160">
                  <a:extLst>
                    <a:ext uri="{FF2B5EF4-FFF2-40B4-BE49-F238E27FC236}">
                      <a16:creationId xmlns:a16="http://schemas.microsoft.com/office/drawing/2014/main" id="{A32DC946-A25C-E56D-70E0-42FB707A23EB}"/>
                    </a:ext>
                  </a:extLst>
                </p14:cNvPr>
                <p14:cNvContentPartPr/>
                <p14:nvPr/>
              </p14:nvContentPartPr>
              <p14:xfrm>
                <a:off x="6264993" y="2789793"/>
                <a:ext cx="46440" cy="4680"/>
              </p14:xfrm>
            </p:contentPart>
          </mc:Choice>
          <mc:Fallback xmlns="">
            <p:pic>
              <p:nvPicPr>
                <p:cNvPr id="161" name="Inkt 160">
                  <a:extLst>
                    <a:ext uri="{FF2B5EF4-FFF2-40B4-BE49-F238E27FC236}">
                      <a16:creationId xmlns:a16="http://schemas.microsoft.com/office/drawing/2014/main" id="{BC9D99E2-40D6-468A-A75F-697EE064F2B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255993" y="2780793"/>
                  <a:ext cx="6408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62" name="Inkt 161">
                  <a:extLst>
                    <a:ext uri="{FF2B5EF4-FFF2-40B4-BE49-F238E27FC236}">
                      <a16:creationId xmlns:a16="http://schemas.microsoft.com/office/drawing/2014/main" id="{3A928B44-E8B9-76B0-B646-7364096E5C76}"/>
                    </a:ext>
                  </a:extLst>
                </p14:cNvPr>
                <p14:cNvContentPartPr/>
                <p14:nvPr/>
              </p14:nvContentPartPr>
              <p14:xfrm>
                <a:off x="6358233" y="2785473"/>
                <a:ext cx="25200" cy="8640"/>
              </p14:xfrm>
            </p:contentPart>
          </mc:Choice>
          <mc:Fallback xmlns="">
            <p:pic>
              <p:nvPicPr>
                <p:cNvPr id="162" name="Inkt 161">
                  <a:extLst>
                    <a:ext uri="{FF2B5EF4-FFF2-40B4-BE49-F238E27FC236}">
                      <a16:creationId xmlns:a16="http://schemas.microsoft.com/office/drawing/2014/main" id="{C192145D-C694-43D2-BE7F-63DEAEBBCC0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349233" y="2776833"/>
                  <a:ext cx="42840" cy="255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63" name="Inkt 162">
                  <a:extLst>
                    <a:ext uri="{FF2B5EF4-FFF2-40B4-BE49-F238E27FC236}">
                      <a16:creationId xmlns:a16="http://schemas.microsoft.com/office/drawing/2014/main" id="{AD50491F-4EDB-F353-79AC-4FA957211F1A}"/>
                    </a:ext>
                  </a:extLst>
                </p14:cNvPr>
                <p14:cNvContentPartPr/>
                <p14:nvPr/>
              </p14:nvContentPartPr>
              <p14:xfrm>
                <a:off x="6388113" y="2730393"/>
                <a:ext cx="17640" cy="2880"/>
              </p14:xfrm>
            </p:contentPart>
          </mc:Choice>
          <mc:Fallback xmlns="">
            <p:pic>
              <p:nvPicPr>
                <p:cNvPr id="163" name="Inkt 162">
                  <a:extLst>
                    <a:ext uri="{FF2B5EF4-FFF2-40B4-BE49-F238E27FC236}">
                      <a16:creationId xmlns:a16="http://schemas.microsoft.com/office/drawing/2014/main" id="{5FCBC572-8A02-4A6C-97BA-73FF6C5B401B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379113" y="2722393"/>
                  <a:ext cx="35280" cy="1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64" name="Inkt 163">
                  <a:extLst>
                    <a:ext uri="{FF2B5EF4-FFF2-40B4-BE49-F238E27FC236}">
                      <a16:creationId xmlns:a16="http://schemas.microsoft.com/office/drawing/2014/main" id="{2FBF3365-290A-FB7F-C93C-20D1AAF554E4}"/>
                    </a:ext>
                  </a:extLst>
                </p14:cNvPr>
                <p14:cNvContentPartPr/>
                <p14:nvPr/>
              </p14:nvContentPartPr>
              <p14:xfrm>
                <a:off x="6455793" y="2637153"/>
                <a:ext cx="14400" cy="18360"/>
              </p14:xfrm>
            </p:contentPart>
          </mc:Choice>
          <mc:Fallback xmlns="">
            <p:pic>
              <p:nvPicPr>
                <p:cNvPr id="164" name="Inkt 163">
                  <a:extLst>
                    <a:ext uri="{FF2B5EF4-FFF2-40B4-BE49-F238E27FC236}">
                      <a16:creationId xmlns:a16="http://schemas.microsoft.com/office/drawing/2014/main" id="{4883271D-D5CC-4C02-8BA9-26BED2475872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446793" y="2628153"/>
                  <a:ext cx="320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66" name="Inkt 165">
                  <a:extLst>
                    <a:ext uri="{FF2B5EF4-FFF2-40B4-BE49-F238E27FC236}">
                      <a16:creationId xmlns:a16="http://schemas.microsoft.com/office/drawing/2014/main" id="{1304C957-20A8-6166-4115-F6867F520B99}"/>
                    </a:ext>
                  </a:extLst>
                </p14:cNvPr>
                <p14:cNvContentPartPr/>
                <p14:nvPr/>
              </p14:nvContentPartPr>
              <p14:xfrm>
                <a:off x="6438873" y="2721753"/>
                <a:ext cx="26640" cy="35640"/>
              </p14:xfrm>
            </p:contentPart>
          </mc:Choice>
          <mc:Fallback xmlns="">
            <p:pic>
              <p:nvPicPr>
                <p:cNvPr id="166" name="Inkt 165">
                  <a:extLst>
                    <a:ext uri="{FF2B5EF4-FFF2-40B4-BE49-F238E27FC236}">
                      <a16:creationId xmlns:a16="http://schemas.microsoft.com/office/drawing/2014/main" id="{CD563B68-B4E9-4966-9D27-BA1941C56107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429873" y="2712753"/>
                  <a:ext cx="4428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67" name="Inkt 166">
                  <a:extLst>
                    <a:ext uri="{FF2B5EF4-FFF2-40B4-BE49-F238E27FC236}">
                      <a16:creationId xmlns:a16="http://schemas.microsoft.com/office/drawing/2014/main" id="{65D8E542-625F-F493-22D4-EC9BC4F754F7}"/>
                    </a:ext>
                  </a:extLst>
                </p14:cNvPr>
                <p14:cNvContentPartPr/>
                <p14:nvPr/>
              </p14:nvContentPartPr>
              <p14:xfrm>
                <a:off x="6434553" y="2802393"/>
                <a:ext cx="16560" cy="24840"/>
              </p14:xfrm>
            </p:contentPart>
          </mc:Choice>
          <mc:Fallback xmlns="">
            <p:pic>
              <p:nvPicPr>
                <p:cNvPr id="167" name="Inkt 166">
                  <a:extLst>
                    <a:ext uri="{FF2B5EF4-FFF2-40B4-BE49-F238E27FC236}">
                      <a16:creationId xmlns:a16="http://schemas.microsoft.com/office/drawing/2014/main" id="{B765EFE2-D972-40CF-881D-99C7051ADF9E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425553" y="2793393"/>
                  <a:ext cx="3420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68" name="Inkt 167">
                  <a:extLst>
                    <a:ext uri="{FF2B5EF4-FFF2-40B4-BE49-F238E27FC236}">
                      <a16:creationId xmlns:a16="http://schemas.microsoft.com/office/drawing/2014/main" id="{93081DDF-CF3B-4709-1FA4-077CD3E618C4}"/>
                    </a:ext>
                  </a:extLst>
                </p14:cNvPr>
                <p14:cNvContentPartPr/>
                <p14:nvPr/>
              </p14:nvContentPartPr>
              <p14:xfrm>
                <a:off x="6502233" y="2776833"/>
                <a:ext cx="18360" cy="7920"/>
              </p14:xfrm>
            </p:contentPart>
          </mc:Choice>
          <mc:Fallback xmlns="">
            <p:pic>
              <p:nvPicPr>
                <p:cNvPr id="168" name="Inkt 167">
                  <a:extLst>
                    <a:ext uri="{FF2B5EF4-FFF2-40B4-BE49-F238E27FC236}">
                      <a16:creationId xmlns:a16="http://schemas.microsoft.com/office/drawing/2014/main" id="{408F949D-39E1-4C0A-96B0-61F3AB30CC33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493233" y="2767833"/>
                  <a:ext cx="3600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69" name="Inkt 168">
                  <a:extLst>
                    <a:ext uri="{FF2B5EF4-FFF2-40B4-BE49-F238E27FC236}">
                      <a16:creationId xmlns:a16="http://schemas.microsoft.com/office/drawing/2014/main" id="{2C6E1686-DAEA-6DEC-AB44-A0D65D3EC3D5}"/>
                    </a:ext>
                  </a:extLst>
                </p14:cNvPr>
                <p14:cNvContentPartPr/>
                <p14:nvPr/>
              </p14:nvContentPartPr>
              <p14:xfrm>
                <a:off x="6569913" y="2776833"/>
                <a:ext cx="17280" cy="16560"/>
              </p14:xfrm>
            </p:contentPart>
          </mc:Choice>
          <mc:Fallback xmlns="">
            <p:pic>
              <p:nvPicPr>
                <p:cNvPr id="169" name="Inkt 168">
                  <a:extLst>
                    <a:ext uri="{FF2B5EF4-FFF2-40B4-BE49-F238E27FC236}">
                      <a16:creationId xmlns:a16="http://schemas.microsoft.com/office/drawing/2014/main" id="{EB1B0FEB-EE61-464A-AB17-B1BA42B0D9B8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560913" y="2767833"/>
                  <a:ext cx="3492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71" name="Inkt 170">
                  <a:extLst>
                    <a:ext uri="{FF2B5EF4-FFF2-40B4-BE49-F238E27FC236}">
                      <a16:creationId xmlns:a16="http://schemas.microsoft.com/office/drawing/2014/main" id="{EE9EBD19-9643-D250-935D-362B9C9432B9}"/>
                    </a:ext>
                  </a:extLst>
                </p14:cNvPr>
                <p14:cNvContentPartPr/>
                <p14:nvPr/>
              </p14:nvContentPartPr>
              <p14:xfrm>
                <a:off x="6527433" y="2704833"/>
                <a:ext cx="65880" cy="35280"/>
              </p14:xfrm>
            </p:contentPart>
          </mc:Choice>
          <mc:Fallback xmlns="">
            <p:pic>
              <p:nvPicPr>
                <p:cNvPr id="171" name="Inkt 170">
                  <a:extLst>
                    <a:ext uri="{FF2B5EF4-FFF2-40B4-BE49-F238E27FC236}">
                      <a16:creationId xmlns:a16="http://schemas.microsoft.com/office/drawing/2014/main" id="{C4EFFCEB-E505-45A8-B9A6-D500925E2386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518433" y="2695833"/>
                  <a:ext cx="8352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72" name="Inkt 171">
                  <a:extLst>
                    <a:ext uri="{FF2B5EF4-FFF2-40B4-BE49-F238E27FC236}">
                      <a16:creationId xmlns:a16="http://schemas.microsoft.com/office/drawing/2014/main" id="{D3A001AA-33CC-BFBB-6828-90EDBBC6E9F1}"/>
                    </a:ext>
                  </a:extLst>
                </p14:cNvPr>
                <p14:cNvContentPartPr/>
                <p14:nvPr/>
              </p14:nvContentPartPr>
              <p14:xfrm>
                <a:off x="6496113" y="2649753"/>
                <a:ext cx="48960" cy="24120"/>
              </p14:xfrm>
            </p:contentPart>
          </mc:Choice>
          <mc:Fallback xmlns="">
            <p:pic>
              <p:nvPicPr>
                <p:cNvPr id="172" name="Inkt 171">
                  <a:extLst>
                    <a:ext uri="{FF2B5EF4-FFF2-40B4-BE49-F238E27FC236}">
                      <a16:creationId xmlns:a16="http://schemas.microsoft.com/office/drawing/2014/main" id="{0E70BFF4-FFDE-4BA8-9831-415D6C3B87E2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487113" y="2640753"/>
                  <a:ext cx="666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73" name="Inkt 172">
                  <a:extLst>
                    <a:ext uri="{FF2B5EF4-FFF2-40B4-BE49-F238E27FC236}">
                      <a16:creationId xmlns:a16="http://schemas.microsoft.com/office/drawing/2014/main" id="{E74AB87A-5AC0-9F9D-C897-7B0E026397D2}"/>
                    </a:ext>
                  </a:extLst>
                </p14:cNvPr>
                <p14:cNvContentPartPr/>
                <p14:nvPr/>
              </p14:nvContentPartPr>
              <p14:xfrm>
                <a:off x="6598713" y="2667033"/>
                <a:ext cx="26640" cy="23400"/>
              </p14:xfrm>
            </p:contentPart>
          </mc:Choice>
          <mc:Fallback xmlns="">
            <p:pic>
              <p:nvPicPr>
                <p:cNvPr id="173" name="Inkt 172">
                  <a:extLst>
                    <a:ext uri="{FF2B5EF4-FFF2-40B4-BE49-F238E27FC236}">
                      <a16:creationId xmlns:a16="http://schemas.microsoft.com/office/drawing/2014/main" id="{B9B7CEE7-7D8C-4838-9E57-27E88F946668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589713" y="2658033"/>
                  <a:ext cx="4428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74" name="Inkt 173">
                  <a:extLst>
                    <a:ext uri="{FF2B5EF4-FFF2-40B4-BE49-F238E27FC236}">
                      <a16:creationId xmlns:a16="http://schemas.microsoft.com/office/drawing/2014/main" id="{79A7446C-13D0-6BB7-C0E3-B736B970BFDC}"/>
                    </a:ext>
                  </a:extLst>
                </p14:cNvPr>
                <p14:cNvContentPartPr/>
                <p14:nvPr/>
              </p14:nvContentPartPr>
              <p14:xfrm>
                <a:off x="6619593" y="2747313"/>
                <a:ext cx="10080" cy="24840"/>
              </p14:xfrm>
            </p:contentPart>
          </mc:Choice>
          <mc:Fallback xmlns="">
            <p:pic>
              <p:nvPicPr>
                <p:cNvPr id="174" name="Inkt 173">
                  <a:extLst>
                    <a:ext uri="{FF2B5EF4-FFF2-40B4-BE49-F238E27FC236}">
                      <a16:creationId xmlns:a16="http://schemas.microsoft.com/office/drawing/2014/main" id="{5D2AE52C-6247-4C20-A612-2D4CF97674F8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610593" y="2738442"/>
                  <a:ext cx="27720" cy="4222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75" name="Inkt 174">
                  <a:extLst>
                    <a:ext uri="{FF2B5EF4-FFF2-40B4-BE49-F238E27FC236}">
                      <a16:creationId xmlns:a16="http://schemas.microsoft.com/office/drawing/2014/main" id="{AF52ABA2-BB44-8717-899E-681B9E8EED55}"/>
                    </a:ext>
                  </a:extLst>
                </p14:cNvPr>
                <p14:cNvContentPartPr/>
                <p14:nvPr/>
              </p14:nvContentPartPr>
              <p14:xfrm>
                <a:off x="6636153" y="2823633"/>
                <a:ext cx="2160" cy="2880"/>
              </p14:xfrm>
            </p:contentPart>
          </mc:Choice>
          <mc:Fallback xmlns="">
            <p:pic>
              <p:nvPicPr>
                <p:cNvPr id="175" name="Inkt 174">
                  <a:extLst>
                    <a:ext uri="{FF2B5EF4-FFF2-40B4-BE49-F238E27FC236}">
                      <a16:creationId xmlns:a16="http://schemas.microsoft.com/office/drawing/2014/main" id="{B6217BBE-B789-47D5-8A80-0D6A761D75AB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627153" y="2814633"/>
                  <a:ext cx="198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76" name="Inkt 175">
                  <a:extLst>
                    <a:ext uri="{FF2B5EF4-FFF2-40B4-BE49-F238E27FC236}">
                      <a16:creationId xmlns:a16="http://schemas.microsoft.com/office/drawing/2014/main" id="{85D22225-166E-CACE-89C7-27E9A563E59F}"/>
                    </a:ext>
                  </a:extLst>
                </p14:cNvPr>
                <p14:cNvContentPartPr/>
                <p14:nvPr/>
              </p14:nvContentPartPr>
              <p14:xfrm>
                <a:off x="6523473" y="2813553"/>
                <a:ext cx="18720" cy="6120"/>
              </p14:xfrm>
            </p:contentPart>
          </mc:Choice>
          <mc:Fallback xmlns="">
            <p:pic>
              <p:nvPicPr>
                <p:cNvPr id="176" name="Inkt 175">
                  <a:extLst>
                    <a:ext uri="{FF2B5EF4-FFF2-40B4-BE49-F238E27FC236}">
                      <a16:creationId xmlns:a16="http://schemas.microsoft.com/office/drawing/2014/main" id="{B65D4D78-5E8F-4127-A7E0-EEFCC1B0C402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514473" y="2804553"/>
                  <a:ext cx="363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77" name="Inkt 176">
                  <a:extLst>
                    <a:ext uri="{FF2B5EF4-FFF2-40B4-BE49-F238E27FC236}">
                      <a16:creationId xmlns:a16="http://schemas.microsoft.com/office/drawing/2014/main" id="{57B03D15-2E80-FE65-FF1C-3A7871C48F76}"/>
                    </a:ext>
                  </a:extLst>
                </p14:cNvPr>
                <p14:cNvContentPartPr/>
                <p14:nvPr/>
              </p14:nvContentPartPr>
              <p14:xfrm>
                <a:off x="6408993" y="2609433"/>
                <a:ext cx="11160" cy="2880"/>
              </p14:xfrm>
            </p:contentPart>
          </mc:Choice>
          <mc:Fallback xmlns="">
            <p:pic>
              <p:nvPicPr>
                <p:cNvPr id="177" name="Inkt 176">
                  <a:extLst>
                    <a:ext uri="{FF2B5EF4-FFF2-40B4-BE49-F238E27FC236}">
                      <a16:creationId xmlns:a16="http://schemas.microsoft.com/office/drawing/2014/main" id="{18D893C2-A907-437C-B9A1-0C883A59273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399993" y="2600433"/>
                  <a:ext cx="28800" cy="2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98" name="Inkt 197">
                <a:extLst>
                  <a:ext uri="{FF2B5EF4-FFF2-40B4-BE49-F238E27FC236}">
                    <a16:creationId xmlns:a16="http://schemas.microsoft.com/office/drawing/2014/main" id="{49766D66-6BC3-05B9-6A36-B0C167B4E08F}"/>
                  </a:ext>
                </a:extLst>
              </p14:cNvPr>
              <p14:cNvContentPartPr/>
              <p14:nvPr/>
            </p14:nvContentPartPr>
            <p14:xfrm>
              <a:off x="7560574" y="3744188"/>
              <a:ext cx="360" cy="360"/>
            </p14:xfrm>
          </p:contentPart>
        </mc:Choice>
        <mc:Fallback xmlns="">
          <p:pic>
            <p:nvPicPr>
              <p:cNvPr id="198" name="Inkt 197">
                <a:extLst>
                  <a:ext uri="{FF2B5EF4-FFF2-40B4-BE49-F238E27FC236}">
                    <a16:creationId xmlns:a16="http://schemas.microsoft.com/office/drawing/2014/main" id="{3272AFDA-B4E4-44E7-ACAA-EE311B159AD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51574" y="3735188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20" name="Groep 219">
            <a:extLst>
              <a:ext uri="{FF2B5EF4-FFF2-40B4-BE49-F238E27FC236}">
                <a16:creationId xmlns:a16="http://schemas.microsoft.com/office/drawing/2014/main" id="{EB923D76-7361-83D3-FBA1-79D8F7B3B7E0}"/>
              </a:ext>
            </a:extLst>
          </p:cNvPr>
          <p:cNvGrpSpPr/>
          <p:nvPr/>
        </p:nvGrpSpPr>
        <p:grpSpPr>
          <a:xfrm>
            <a:off x="7580374" y="3788108"/>
            <a:ext cx="49680" cy="360"/>
            <a:chOff x="10050323" y="2599983"/>
            <a:chExt cx="4968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99" name="Inkt 198">
                  <a:extLst>
                    <a:ext uri="{FF2B5EF4-FFF2-40B4-BE49-F238E27FC236}">
                      <a16:creationId xmlns:a16="http://schemas.microsoft.com/office/drawing/2014/main" id="{80E2AAB7-4290-7E64-03E5-0E0212AA281F}"/>
                    </a:ext>
                  </a:extLst>
                </p14:cNvPr>
                <p14:cNvContentPartPr/>
                <p14:nvPr/>
              </p14:nvContentPartPr>
              <p14:xfrm>
                <a:off x="10050323" y="2599983"/>
                <a:ext cx="1800" cy="360"/>
              </p14:xfrm>
            </p:contentPart>
          </mc:Choice>
          <mc:Fallback xmlns="">
            <p:pic>
              <p:nvPicPr>
                <p:cNvPr id="199" name="Inkt 198">
                  <a:extLst>
                    <a:ext uri="{FF2B5EF4-FFF2-40B4-BE49-F238E27FC236}">
                      <a16:creationId xmlns:a16="http://schemas.microsoft.com/office/drawing/2014/main" id="{B6624BAC-862B-4462-A418-8585F2826EB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0041323" y="2590983"/>
                  <a:ext cx="19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200" name="Inkt 199">
                  <a:extLst>
                    <a:ext uri="{FF2B5EF4-FFF2-40B4-BE49-F238E27FC236}">
                      <a16:creationId xmlns:a16="http://schemas.microsoft.com/office/drawing/2014/main" id="{0985011B-913E-0237-FBFE-22E0A1A429B4}"/>
                    </a:ext>
                  </a:extLst>
                </p14:cNvPr>
                <p14:cNvContentPartPr/>
                <p14:nvPr/>
              </p14:nvContentPartPr>
              <p14:xfrm>
                <a:off x="10098203" y="2599983"/>
                <a:ext cx="1800" cy="360"/>
              </p14:xfrm>
            </p:contentPart>
          </mc:Choice>
          <mc:Fallback xmlns="">
            <p:pic>
              <p:nvPicPr>
                <p:cNvPr id="200" name="Inkt 199">
                  <a:extLst>
                    <a:ext uri="{FF2B5EF4-FFF2-40B4-BE49-F238E27FC236}">
                      <a16:creationId xmlns:a16="http://schemas.microsoft.com/office/drawing/2014/main" id="{E35C36CD-4291-4CAB-8E97-EBC40DD5319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0089203" y="2590983"/>
                  <a:ext cx="1944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02" name="Inkt 201">
                <a:extLst>
                  <a:ext uri="{FF2B5EF4-FFF2-40B4-BE49-F238E27FC236}">
                    <a16:creationId xmlns:a16="http://schemas.microsoft.com/office/drawing/2014/main" id="{1559A0CA-CFFB-95F9-2D1B-306D7FED8C6B}"/>
                  </a:ext>
                </a:extLst>
              </p14:cNvPr>
              <p14:cNvContentPartPr/>
              <p14:nvPr/>
            </p14:nvContentPartPr>
            <p14:xfrm>
              <a:off x="7639774" y="3730868"/>
              <a:ext cx="360" cy="1800"/>
            </p14:xfrm>
          </p:contentPart>
        </mc:Choice>
        <mc:Fallback xmlns="">
          <p:pic>
            <p:nvPicPr>
              <p:cNvPr id="202" name="Inkt 201">
                <a:extLst>
                  <a:ext uri="{FF2B5EF4-FFF2-40B4-BE49-F238E27FC236}">
                    <a16:creationId xmlns:a16="http://schemas.microsoft.com/office/drawing/2014/main" id="{FC1387E0-8620-4269-BD88-12AC4B848FC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30774" y="3723368"/>
                <a:ext cx="18000" cy="16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205" name="Inkt 204">
                <a:extLst>
                  <a:ext uri="{FF2B5EF4-FFF2-40B4-BE49-F238E27FC236}">
                    <a16:creationId xmlns:a16="http://schemas.microsoft.com/office/drawing/2014/main" id="{DE378EEF-A671-7952-7207-AEC1260F5313}"/>
                  </a:ext>
                </a:extLst>
              </p14:cNvPr>
              <p14:cNvContentPartPr/>
              <p14:nvPr/>
            </p14:nvContentPartPr>
            <p14:xfrm>
              <a:off x="7715374" y="3636908"/>
              <a:ext cx="360" cy="360"/>
            </p14:xfrm>
          </p:contentPart>
        </mc:Choice>
        <mc:Fallback xmlns="">
          <p:pic>
            <p:nvPicPr>
              <p:cNvPr id="205" name="Inkt 204">
                <a:extLst>
                  <a:ext uri="{FF2B5EF4-FFF2-40B4-BE49-F238E27FC236}">
                    <a16:creationId xmlns:a16="http://schemas.microsoft.com/office/drawing/2014/main" id="{B97FEB7C-A81E-47E1-8394-70560973854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06374" y="3627908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8" name="Groep 217">
            <a:extLst>
              <a:ext uri="{FF2B5EF4-FFF2-40B4-BE49-F238E27FC236}">
                <a16:creationId xmlns:a16="http://schemas.microsoft.com/office/drawing/2014/main" id="{67B968CD-EAFF-85E1-B61E-0F65C9066C1A}"/>
              </a:ext>
            </a:extLst>
          </p:cNvPr>
          <p:cNvGrpSpPr/>
          <p:nvPr/>
        </p:nvGrpSpPr>
        <p:grpSpPr>
          <a:xfrm>
            <a:off x="7687654" y="3728348"/>
            <a:ext cx="143640" cy="43920"/>
            <a:chOff x="10157603" y="2540223"/>
            <a:chExt cx="143640" cy="4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201" name="Inkt 200">
                  <a:extLst>
                    <a:ext uri="{FF2B5EF4-FFF2-40B4-BE49-F238E27FC236}">
                      <a16:creationId xmlns:a16="http://schemas.microsoft.com/office/drawing/2014/main" id="{BDF0F5D3-8C0D-747F-6A7F-B1AAD33FCFF3}"/>
                    </a:ext>
                  </a:extLst>
                </p14:cNvPr>
                <p14:cNvContentPartPr/>
                <p14:nvPr/>
              </p14:nvContentPartPr>
              <p14:xfrm>
                <a:off x="10157603" y="2583783"/>
                <a:ext cx="360" cy="360"/>
              </p14:xfrm>
            </p:contentPart>
          </mc:Choice>
          <mc:Fallback xmlns="">
            <p:pic>
              <p:nvPicPr>
                <p:cNvPr id="201" name="Inkt 200">
                  <a:extLst>
                    <a:ext uri="{FF2B5EF4-FFF2-40B4-BE49-F238E27FC236}">
                      <a16:creationId xmlns:a16="http://schemas.microsoft.com/office/drawing/2014/main" id="{357EB7DC-EBEA-4933-99F3-957A2A62594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148603" y="257478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208" name="Inkt 207">
                  <a:extLst>
                    <a:ext uri="{FF2B5EF4-FFF2-40B4-BE49-F238E27FC236}">
                      <a16:creationId xmlns:a16="http://schemas.microsoft.com/office/drawing/2014/main" id="{E6107D3E-817A-12E1-9A87-FF3680EA0307}"/>
                    </a:ext>
                  </a:extLst>
                </p14:cNvPr>
                <p14:cNvContentPartPr/>
                <p14:nvPr/>
              </p14:nvContentPartPr>
              <p14:xfrm>
                <a:off x="10193603" y="2540223"/>
                <a:ext cx="39960" cy="36000"/>
              </p14:xfrm>
            </p:contentPart>
          </mc:Choice>
          <mc:Fallback xmlns="">
            <p:pic>
              <p:nvPicPr>
                <p:cNvPr id="208" name="Inkt 207">
                  <a:extLst>
                    <a:ext uri="{FF2B5EF4-FFF2-40B4-BE49-F238E27FC236}">
                      <a16:creationId xmlns:a16="http://schemas.microsoft.com/office/drawing/2014/main" id="{B69C68F0-5E0D-493E-89C2-A2303B3B033C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0184603" y="2531223"/>
                  <a:ext cx="5760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209" name="Inkt 208">
                  <a:extLst>
                    <a:ext uri="{FF2B5EF4-FFF2-40B4-BE49-F238E27FC236}">
                      <a16:creationId xmlns:a16="http://schemas.microsoft.com/office/drawing/2014/main" id="{43DACE48-E0C1-4BBA-EC4F-96A4CF85CAA8}"/>
                    </a:ext>
                  </a:extLst>
                </p14:cNvPr>
                <p14:cNvContentPartPr/>
                <p14:nvPr/>
              </p14:nvContentPartPr>
              <p14:xfrm>
                <a:off x="10268843" y="2576223"/>
                <a:ext cx="360" cy="360"/>
              </p14:xfrm>
            </p:contentPart>
          </mc:Choice>
          <mc:Fallback xmlns="">
            <p:pic>
              <p:nvPicPr>
                <p:cNvPr id="209" name="Inkt 208">
                  <a:extLst>
                    <a:ext uri="{FF2B5EF4-FFF2-40B4-BE49-F238E27FC236}">
                      <a16:creationId xmlns:a16="http://schemas.microsoft.com/office/drawing/2014/main" id="{1C40DCCF-652A-4D56-AEE0-57EF1E209FC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259843" y="256722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210" name="Inkt 209">
                  <a:extLst>
                    <a:ext uri="{FF2B5EF4-FFF2-40B4-BE49-F238E27FC236}">
                      <a16:creationId xmlns:a16="http://schemas.microsoft.com/office/drawing/2014/main" id="{97505B0F-6973-6CAC-0138-389854526A5C}"/>
                    </a:ext>
                  </a:extLst>
                </p14:cNvPr>
                <p14:cNvContentPartPr/>
                <p14:nvPr/>
              </p14:nvContentPartPr>
              <p14:xfrm>
                <a:off x="10300883" y="2558583"/>
                <a:ext cx="360" cy="1800"/>
              </p14:xfrm>
            </p:contentPart>
          </mc:Choice>
          <mc:Fallback xmlns="">
            <p:pic>
              <p:nvPicPr>
                <p:cNvPr id="210" name="Inkt 209">
                  <a:extLst>
                    <a:ext uri="{FF2B5EF4-FFF2-40B4-BE49-F238E27FC236}">
                      <a16:creationId xmlns:a16="http://schemas.microsoft.com/office/drawing/2014/main" id="{E11086DC-4431-4BF3-A41C-4BD78C2E408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291883" y="2551083"/>
                  <a:ext cx="18000" cy="165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211" name="Inkt 210">
                <a:extLst>
                  <a:ext uri="{FF2B5EF4-FFF2-40B4-BE49-F238E27FC236}">
                    <a16:creationId xmlns:a16="http://schemas.microsoft.com/office/drawing/2014/main" id="{A41B188F-5763-880D-E4E2-43DFDFEB220A}"/>
                  </a:ext>
                </a:extLst>
              </p14:cNvPr>
              <p14:cNvContentPartPr/>
              <p14:nvPr/>
            </p14:nvContentPartPr>
            <p14:xfrm>
              <a:off x="7850734" y="3682988"/>
              <a:ext cx="360" cy="1800"/>
            </p14:xfrm>
          </p:contentPart>
        </mc:Choice>
        <mc:Fallback xmlns="">
          <p:pic>
            <p:nvPicPr>
              <p:cNvPr id="211" name="Inkt 210">
                <a:extLst>
                  <a:ext uri="{FF2B5EF4-FFF2-40B4-BE49-F238E27FC236}">
                    <a16:creationId xmlns:a16="http://schemas.microsoft.com/office/drawing/2014/main" id="{2E39712B-9329-4013-8DBB-DDA9FADD4BA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41734" y="3675488"/>
                <a:ext cx="18000" cy="165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7" name="Groep 216">
            <a:extLst>
              <a:ext uri="{FF2B5EF4-FFF2-40B4-BE49-F238E27FC236}">
                <a16:creationId xmlns:a16="http://schemas.microsoft.com/office/drawing/2014/main" id="{D6F44327-4A97-EDAA-D3D0-2DBC28C29E42}"/>
              </a:ext>
            </a:extLst>
          </p:cNvPr>
          <p:cNvGrpSpPr/>
          <p:nvPr/>
        </p:nvGrpSpPr>
        <p:grpSpPr>
          <a:xfrm>
            <a:off x="7790974" y="3617108"/>
            <a:ext cx="64080" cy="21960"/>
            <a:chOff x="10260923" y="2428983"/>
            <a:chExt cx="64080" cy="2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206" name="Inkt 205">
                  <a:extLst>
                    <a:ext uri="{FF2B5EF4-FFF2-40B4-BE49-F238E27FC236}">
                      <a16:creationId xmlns:a16="http://schemas.microsoft.com/office/drawing/2014/main" id="{F7D2476A-6EF0-CE15-C168-D95869A9A6D4}"/>
                    </a:ext>
                  </a:extLst>
                </p14:cNvPr>
                <p14:cNvContentPartPr/>
                <p14:nvPr/>
              </p14:nvContentPartPr>
              <p14:xfrm>
                <a:off x="10260923" y="2428983"/>
                <a:ext cx="32040" cy="21960"/>
              </p14:xfrm>
            </p:contentPart>
          </mc:Choice>
          <mc:Fallback xmlns="">
            <p:pic>
              <p:nvPicPr>
                <p:cNvPr id="206" name="Inkt 205">
                  <a:extLst>
                    <a:ext uri="{FF2B5EF4-FFF2-40B4-BE49-F238E27FC236}">
                      <a16:creationId xmlns:a16="http://schemas.microsoft.com/office/drawing/2014/main" id="{335896D8-717C-4AD5-928E-969FE5CDE1AC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0251923" y="2419983"/>
                  <a:ext cx="4968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212" name="Inkt 211">
                  <a:extLst>
                    <a:ext uri="{FF2B5EF4-FFF2-40B4-BE49-F238E27FC236}">
                      <a16:creationId xmlns:a16="http://schemas.microsoft.com/office/drawing/2014/main" id="{22E241FF-4B22-EA04-7658-0554177E2A73}"/>
                    </a:ext>
                  </a:extLst>
                </p14:cNvPr>
                <p14:cNvContentPartPr/>
                <p14:nvPr/>
              </p14:nvContentPartPr>
              <p14:xfrm>
                <a:off x="10324643" y="2448783"/>
                <a:ext cx="360" cy="360"/>
              </p14:xfrm>
            </p:contentPart>
          </mc:Choice>
          <mc:Fallback xmlns="">
            <p:pic>
              <p:nvPicPr>
                <p:cNvPr id="212" name="Inkt 211">
                  <a:extLst>
                    <a:ext uri="{FF2B5EF4-FFF2-40B4-BE49-F238E27FC236}">
                      <a16:creationId xmlns:a16="http://schemas.microsoft.com/office/drawing/2014/main" id="{9070534E-A2AC-44A0-AE9F-8F1F9ECFFCB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315643" y="243978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9" name="Groep 218">
            <a:extLst>
              <a:ext uri="{FF2B5EF4-FFF2-40B4-BE49-F238E27FC236}">
                <a16:creationId xmlns:a16="http://schemas.microsoft.com/office/drawing/2014/main" id="{EACF4D8B-1374-CD8E-3895-3F6D35F5701C}"/>
              </a:ext>
            </a:extLst>
          </p:cNvPr>
          <p:cNvGrpSpPr/>
          <p:nvPr/>
        </p:nvGrpSpPr>
        <p:grpSpPr>
          <a:xfrm>
            <a:off x="7675774" y="3671108"/>
            <a:ext cx="115560" cy="25920"/>
            <a:chOff x="10145723" y="2482983"/>
            <a:chExt cx="115560" cy="2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203" name="Inkt 202">
                  <a:extLst>
                    <a:ext uri="{FF2B5EF4-FFF2-40B4-BE49-F238E27FC236}">
                      <a16:creationId xmlns:a16="http://schemas.microsoft.com/office/drawing/2014/main" id="{2F6A6E54-18C6-98E8-35BA-F8E2F8669F0F}"/>
                    </a:ext>
                  </a:extLst>
                </p14:cNvPr>
                <p14:cNvContentPartPr/>
                <p14:nvPr/>
              </p14:nvContentPartPr>
              <p14:xfrm>
                <a:off x="10145723" y="2500623"/>
                <a:ext cx="4320" cy="360"/>
              </p14:xfrm>
            </p:contentPart>
          </mc:Choice>
          <mc:Fallback xmlns="">
            <p:pic>
              <p:nvPicPr>
                <p:cNvPr id="203" name="Inkt 202">
                  <a:extLst>
                    <a:ext uri="{FF2B5EF4-FFF2-40B4-BE49-F238E27FC236}">
                      <a16:creationId xmlns:a16="http://schemas.microsoft.com/office/drawing/2014/main" id="{15DF0540-1CCF-40D8-BF68-960CF9AE147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0136723" y="2491623"/>
                  <a:ext cx="21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204" name="Inkt 203">
                  <a:extLst>
                    <a:ext uri="{FF2B5EF4-FFF2-40B4-BE49-F238E27FC236}">
                      <a16:creationId xmlns:a16="http://schemas.microsoft.com/office/drawing/2014/main" id="{393ECA2A-34EB-6C93-76CA-8483AFE22B81}"/>
                    </a:ext>
                  </a:extLst>
                </p14:cNvPr>
                <p14:cNvContentPartPr/>
                <p14:nvPr/>
              </p14:nvContentPartPr>
              <p14:xfrm>
                <a:off x="10185323" y="2482983"/>
                <a:ext cx="360" cy="1800"/>
              </p14:xfrm>
            </p:contentPart>
          </mc:Choice>
          <mc:Fallback xmlns="">
            <p:pic>
              <p:nvPicPr>
                <p:cNvPr id="204" name="Inkt 203">
                  <a:extLst>
                    <a:ext uri="{FF2B5EF4-FFF2-40B4-BE49-F238E27FC236}">
                      <a16:creationId xmlns:a16="http://schemas.microsoft.com/office/drawing/2014/main" id="{21AF7B6C-B42A-46AA-8C96-B80AFEFE0A1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176323" y="2473983"/>
                  <a:ext cx="1800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207" name="Inkt 206">
                  <a:extLst>
                    <a:ext uri="{FF2B5EF4-FFF2-40B4-BE49-F238E27FC236}">
                      <a16:creationId xmlns:a16="http://schemas.microsoft.com/office/drawing/2014/main" id="{EC701445-22AD-0DB8-0CFF-9BCDA5EBF7CE}"/>
                    </a:ext>
                  </a:extLst>
                </p14:cNvPr>
                <p14:cNvContentPartPr/>
                <p14:nvPr/>
              </p14:nvContentPartPr>
              <p14:xfrm>
                <a:off x="10223843" y="2496663"/>
                <a:ext cx="9360" cy="1800"/>
              </p14:xfrm>
            </p:contentPart>
          </mc:Choice>
          <mc:Fallback xmlns="">
            <p:pic>
              <p:nvPicPr>
                <p:cNvPr id="207" name="Inkt 206">
                  <a:extLst>
                    <a:ext uri="{FF2B5EF4-FFF2-40B4-BE49-F238E27FC236}">
                      <a16:creationId xmlns:a16="http://schemas.microsoft.com/office/drawing/2014/main" id="{959A3023-3278-4A17-99AC-7E7FB3A964FB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0214843" y="2489163"/>
                  <a:ext cx="27000" cy="165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213" name="Inkt 212">
                  <a:extLst>
                    <a:ext uri="{FF2B5EF4-FFF2-40B4-BE49-F238E27FC236}">
                      <a16:creationId xmlns:a16="http://schemas.microsoft.com/office/drawing/2014/main" id="{682CE53C-089E-62DB-CF08-5EDB732CDF4C}"/>
                    </a:ext>
                  </a:extLst>
                </p14:cNvPr>
                <p14:cNvContentPartPr/>
                <p14:nvPr/>
              </p14:nvContentPartPr>
              <p14:xfrm>
                <a:off x="10260923" y="2508543"/>
                <a:ext cx="360" cy="360"/>
              </p14:xfrm>
            </p:contentPart>
          </mc:Choice>
          <mc:Fallback xmlns="">
            <p:pic>
              <p:nvPicPr>
                <p:cNvPr id="213" name="Inkt 212">
                  <a:extLst>
                    <a:ext uri="{FF2B5EF4-FFF2-40B4-BE49-F238E27FC236}">
                      <a16:creationId xmlns:a16="http://schemas.microsoft.com/office/drawing/2014/main" id="{91D958AB-00E0-4BE6-89BD-C2A4A718BC5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251923" y="249954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214" name="Inkt 213">
                <a:extLst>
                  <a:ext uri="{FF2B5EF4-FFF2-40B4-BE49-F238E27FC236}">
                    <a16:creationId xmlns:a16="http://schemas.microsoft.com/office/drawing/2014/main" id="{2598E0AC-3E88-8581-FC67-127D393B3FB5}"/>
                  </a:ext>
                </a:extLst>
              </p14:cNvPr>
              <p14:cNvContentPartPr/>
              <p14:nvPr/>
            </p14:nvContentPartPr>
            <p14:xfrm>
              <a:off x="7663894" y="3636908"/>
              <a:ext cx="360" cy="360"/>
            </p14:xfrm>
          </p:contentPart>
        </mc:Choice>
        <mc:Fallback xmlns="">
          <p:pic>
            <p:nvPicPr>
              <p:cNvPr id="214" name="Inkt 213">
                <a:extLst>
                  <a:ext uri="{FF2B5EF4-FFF2-40B4-BE49-F238E27FC236}">
                    <a16:creationId xmlns:a16="http://schemas.microsoft.com/office/drawing/2014/main" id="{24CD19C8-7D48-4232-93D0-8E30E18465B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54894" y="3627908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21" name="Groep 220">
            <a:extLst>
              <a:ext uri="{FF2B5EF4-FFF2-40B4-BE49-F238E27FC236}">
                <a16:creationId xmlns:a16="http://schemas.microsoft.com/office/drawing/2014/main" id="{A8322275-E112-FA27-6732-FB3335342FFE}"/>
              </a:ext>
            </a:extLst>
          </p:cNvPr>
          <p:cNvGrpSpPr/>
          <p:nvPr/>
        </p:nvGrpSpPr>
        <p:grpSpPr>
          <a:xfrm>
            <a:off x="7560574" y="3657068"/>
            <a:ext cx="51840" cy="36000"/>
            <a:chOff x="10030523" y="2468943"/>
            <a:chExt cx="51840" cy="3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96" name="Inkt 195">
                  <a:extLst>
                    <a:ext uri="{FF2B5EF4-FFF2-40B4-BE49-F238E27FC236}">
                      <a16:creationId xmlns:a16="http://schemas.microsoft.com/office/drawing/2014/main" id="{D6EF677D-12A0-0509-DE43-E774EC46338C}"/>
                    </a:ext>
                  </a:extLst>
                </p14:cNvPr>
                <p14:cNvContentPartPr/>
                <p14:nvPr/>
              </p14:nvContentPartPr>
              <p14:xfrm>
                <a:off x="10074083" y="2468943"/>
                <a:ext cx="360" cy="360"/>
              </p14:xfrm>
            </p:contentPart>
          </mc:Choice>
          <mc:Fallback xmlns="">
            <p:pic>
              <p:nvPicPr>
                <p:cNvPr id="196" name="Inkt 195">
                  <a:extLst>
                    <a:ext uri="{FF2B5EF4-FFF2-40B4-BE49-F238E27FC236}">
                      <a16:creationId xmlns:a16="http://schemas.microsoft.com/office/drawing/2014/main" id="{B4E0A8CA-5570-41A4-8A8D-ADE9AA9E007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065083" y="245994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97" name="Inkt 196">
                  <a:extLst>
                    <a:ext uri="{FF2B5EF4-FFF2-40B4-BE49-F238E27FC236}">
                      <a16:creationId xmlns:a16="http://schemas.microsoft.com/office/drawing/2014/main" id="{1BACD5BA-F5ED-A269-FEA8-06FE65F2D92A}"/>
                    </a:ext>
                  </a:extLst>
                </p14:cNvPr>
                <p14:cNvContentPartPr/>
                <p14:nvPr/>
              </p14:nvContentPartPr>
              <p14:xfrm>
                <a:off x="10030523" y="2484423"/>
                <a:ext cx="360" cy="1800"/>
              </p14:xfrm>
            </p:contentPart>
          </mc:Choice>
          <mc:Fallback xmlns="">
            <p:pic>
              <p:nvPicPr>
                <p:cNvPr id="197" name="Inkt 196">
                  <a:extLst>
                    <a:ext uri="{FF2B5EF4-FFF2-40B4-BE49-F238E27FC236}">
                      <a16:creationId xmlns:a16="http://schemas.microsoft.com/office/drawing/2014/main" id="{84C07AFD-F28B-4EC6-92E9-3B1693FEEF2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021523" y="2475423"/>
                  <a:ext cx="1800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215" name="Inkt 214">
                  <a:extLst>
                    <a:ext uri="{FF2B5EF4-FFF2-40B4-BE49-F238E27FC236}">
                      <a16:creationId xmlns:a16="http://schemas.microsoft.com/office/drawing/2014/main" id="{B3DE5951-147F-6B01-FA13-92DCDAFED1F3}"/>
                    </a:ext>
                  </a:extLst>
                </p14:cNvPr>
                <p14:cNvContentPartPr/>
                <p14:nvPr/>
              </p14:nvContentPartPr>
              <p14:xfrm>
                <a:off x="10082003" y="2504583"/>
                <a:ext cx="360" cy="360"/>
              </p14:xfrm>
            </p:contentPart>
          </mc:Choice>
          <mc:Fallback xmlns="">
            <p:pic>
              <p:nvPicPr>
                <p:cNvPr id="215" name="Inkt 214">
                  <a:extLst>
                    <a:ext uri="{FF2B5EF4-FFF2-40B4-BE49-F238E27FC236}">
                      <a16:creationId xmlns:a16="http://schemas.microsoft.com/office/drawing/2014/main" id="{1964F66E-2B0F-471D-BEB7-B7203FE913A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073003" y="249558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222" name="Inkt 221">
                <a:extLst>
                  <a:ext uri="{FF2B5EF4-FFF2-40B4-BE49-F238E27FC236}">
                    <a16:creationId xmlns:a16="http://schemas.microsoft.com/office/drawing/2014/main" id="{525DA51F-7F3F-1CD5-3032-29E6D9D925D7}"/>
                  </a:ext>
                </a:extLst>
              </p14:cNvPr>
              <p14:cNvContentPartPr/>
              <p14:nvPr/>
            </p14:nvContentPartPr>
            <p14:xfrm>
              <a:off x="7950094" y="3648788"/>
              <a:ext cx="1800" cy="360"/>
            </p14:xfrm>
          </p:contentPart>
        </mc:Choice>
        <mc:Fallback xmlns="">
          <p:pic>
            <p:nvPicPr>
              <p:cNvPr id="222" name="Inkt 221">
                <a:extLst>
                  <a:ext uri="{FF2B5EF4-FFF2-40B4-BE49-F238E27FC236}">
                    <a16:creationId xmlns:a16="http://schemas.microsoft.com/office/drawing/2014/main" id="{C4C4C051-7D53-40F1-A1A5-A3F195F5E44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942594" y="3639788"/>
                <a:ext cx="165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223" name="Inkt 222">
                <a:extLst>
                  <a:ext uri="{FF2B5EF4-FFF2-40B4-BE49-F238E27FC236}">
                    <a16:creationId xmlns:a16="http://schemas.microsoft.com/office/drawing/2014/main" id="{4FB13955-741F-31C6-392B-71105A7AE01D}"/>
                  </a:ext>
                </a:extLst>
              </p14:cNvPr>
              <p14:cNvContentPartPr/>
              <p14:nvPr/>
            </p14:nvContentPartPr>
            <p14:xfrm>
              <a:off x="7946134" y="3767948"/>
              <a:ext cx="360" cy="360"/>
            </p14:xfrm>
          </p:contentPart>
        </mc:Choice>
        <mc:Fallback xmlns="">
          <p:pic>
            <p:nvPicPr>
              <p:cNvPr id="223" name="Inkt 222">
                <a:extLst>
                  <a:ext uri="{FF2B5EF4-FFF2-40B4-BE49-F238E27FC236}">
                    <a16:creationId xmlns:a16="http://schemas.microsoft.com/office/drawing/2014/main" id="{AF2C577D-1342-49BE-9F4B-C4C673F74E7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37134" y="375894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224" name="Inkt 223">
                <a:extLst>
                  <a:ext uri="{FF2B5EF4-FFF2-40B4-BE49-F238E27FC236}">
                    <a16:creationId xmlns:a16="http://schemas.microsoft.com/office/drawing/2014/main" id="{BB6991B4-71A0-87CE-DC32-B47EBA73F69B}"/>
                  </a:ext>
                </a:extLst>
              </p14:cNvPr>
              <p14:cNvContentPartPr/>
              <p14:nvPr/>
            </p14:nvContentPartPr>
            <p14:xfrm>
              <a:off x="7902214" y="3688748"/>
              <a:ext cx="360" cy="360"/>
            </p14:xfrm>
          </p:contentPart>
        </mc:Choice>
        <mc:Fallback xmlns="">
          <p:pic>
            <p:nvPicPr>
              <p:cNvPr id="224" name="Inkt 223">
                <a:extLst>
                  <a:ext uri="{FF2B5EF4-FFF2-40B4-BE49-F238E27FC236}">
                    <a16:creationId xmlns:a16="http://schemas.microsoft.com/office/drawing/2014/main" id="{A27180C8-36CC-4A85-9509-DBAAC7C1FF8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93214" y="367974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225" name="Inkt 224">
                <a:extLst>
                  <a:ext uri="{FF2B5EF4-FFF2-40B4-BE49-F238E27FC236}">
                    <a16:creationId xmlns:a16="http://schemas.microsoft.com/office/drawing/2014/main" id="{F77BF060-55B8-05AB-7897-1FEE87090B08}"/>
                  </a:ext>
                </a:extLst>
              </p14:cNvPr>
              <p14:cNvContentPartPr/>
              <p14:nvPr/>
            </p14:nvContentPartPr>
            <p14:xfrm>
              <a:off x="7870534" y="3815828"/>
              <a:ext cx="360" cy="360"/>
            </p14:xfrm>
          </p:contentPart>
        </mc:Choice>
        <mc:Fallback xmlns="">
          <p:pic>
            <p:nvPicPr>
              <p:cNvPr id="225" name="Inkt 224">
                <a:extLst>
                  <a:ext uri="{FF2B5EF4-FFF2-40B4-BE49-F238E27FC236}">
                    <a16:creationId xmlns:a16="http://schemas.microsoft.com/office/drawing/2014/main" id="{B32FBF64-8468-45DC-93B5-887370328B7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61534" y="380682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226" name="Inkt 225">
                <a:extLst>
                  <a:ext uri="{FF2B5EF4-FFF2-40B4-BE49-F238E27FC236}">
                    <a16:creationId xmlns:a16="http://schemas.microsoft.com/office/drawing/2014/main" id="{D0389122-CABF-4B88-6FBD-AAC5C8A215A7}"/>
                  </a:ext>
                </a:extLst>
              </p14:cNvPr>
              <p14:cNvContentPartPr/>
              <p14:nvPr/>
            </p14:nvContentPartPr>
            <p14:xfrm>
              <a:off x="7993654" y="3692708"/>
              <a:ext cx="360" cy="360"/>
            </p14:xfrm>
          </p:contentPart>
        </mc:Choice>
        <mc:Fallback xmlns="">
          <p:pic>
            <p:nvPicPr>
              <p:cNvPr id="226" name="Inkt 225">
                <a:extLst>
                  <a:ext uri="{FF2B5EF4-FFF2-40B4-BE49-F238E27FC236}">
                    <a16:creationId xmlns:a16="http://schemas.microsoft.com/office/drawing/2014/main" id="{C3753395-8267-48C1-9E5B-8CA68F39E8E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84654" y="368370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227" name="Inkt 226">
                <a:extLst>
                  <a:ext uri="{FF2B5EF4-FFF2-40B4-BE49-F238E27FC236}">
                    <a16:creationId xmlns:a16="http://schemas.microsoft.com/office/drawing/2014/main" id="{A4064815-8DCE-098C-84AB-8356C580ECE7}"/>
                  </a:ext>
                </a:extLst>
              </p14:cNvPr>
              <p14:cNvContentPartPr/>
              <p14:nvPr/>
            </p14:nvContentPartPr>
            <p14:xfrm>
              <a:off x="7926334" y="3724388"/>
              <a:ext cx="360" cy="2160"/>
            </p14:xfrm>
          </p:contentPart>
        </mc:Choice>
        <mc:Fallback xmlns="">
          <p:pic>
            <p:nvPicPr>
              <p:cNvPr id="227" name="Inkt 226">
                <a:extLst>
                  <a:ext uri="{FF2B5EF4-FFF2-40B4-BE49-F238E27FC236}">
                    <a16:creationId xmlns:a16="http://schemas.microsoft.com/office/drawing/2014/main" id="{826720FC-D6FA-4751-8B17-FADA3A229B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17334" y="3716674"/>
                <a:ext cx="18000" cy="1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228" name="Inkt 227">
                <a:extLst>
                  <a:ext uri="{FF2B5EF4-FFF2-40B4-BE49-F238E27FC236}">
                    <a16:creationId xmlns:a16="http://schemas.microsoft.com/office/drawing/2014/main" id="{D01A5323-4284-875A-F77A-815324EAEEC3}"/>
                  </a:ext>
                </a:extLst>
              </p14:cNvPr>
              <p14:cNvContentPartPr/>
              <p14:nvPr/>
            </p14:nvContentPartPr>
            <p14:xfrm>
              <a:off x="8037574" y="3803948"/>
              <a:ext cx="360" cy="360"/>
            </p14:xfrm>
          </p:contentPart>
        </mc:Choice>
        <mc:Fallback xmlns="">
          <p:pic>
            <p:nvPicPr>
              <p:cNvPr id="228" name="Inkt 227">
                <a:extLst>
                  <a:ext uri="{FF2B5EF4-FFF2-40B4-BE49-F238E27FC236}">
                    <a16:creationId xmlns:a16="http://schemas.microsoft.com/office/drawing/2014/main" id="{482C5D4C-50B0-4397-8B49-7A180352929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28574" y="379494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229" name="Inkt 228">
                <a:extLst>
                  <a:ext uri="{FF2B5EF4-FFF2-40B4-BE49-F238E27FC236}">
                    <a16:creationId xmlns:a16="http://schemas.microsoft.com/office/drawing/2014/main" id="{D7ACCE88-6601-F4A7-ED20-CF216D11C5F0}"/>
                  </a:ext>
                </a:extLst>
              </p14:cNvPr>
              <p14:cNvContentPartPr/>
              <p14:nvPr/>
            </p14:nvContentPartPr>
            <p14:xfrm>
              <a:off x="7914454" y="3760388"/>
              <a:ext cx="360" cy="360"/>
            </p14:xfrm>
          </p:contentPart>
        </mc:Choice>
        <mc:Fallback xmlns="">
          <p:pic>
            <p:nvPicPr>
              <p:cNvPr id="229" name="Inkt 228">
                <a:extLst>
                  <a:ext uri="{FF2B5EF4-FFF2-40B4-BE49-F238E27FC236}">
                    <a16:creationId xmlns:a16="http://schemas.microsoft.com/office/drawing/2014/main" id="{7D1F7362-B472-481B-8142-5FDD64F79F3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05454" y="375138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230" name="Inkt 229">
                <a:extLst>
                  <a:ext uri="{FF2B5EF4-FFF2-40B4-BE49-F238E27FC236}">
                    <a16:creationId xmlns:a16="http://schemas.microsoft.com/office/drawing/2014/main" id="{6971CB8F-4C33-3379-A936-7C0A620ADBFF}"/>
                  </a:ext>
                </a:extLst>
              </p14:cNvPr>
              <p14:cNvContentPartPr/>
              <p14:nvPr/>
            </p14:nvContentPartPr>
            <p14:xfrm>
              <a:off x="7954054" y="3815828"/>
              <a:ext cx="360" cy="360"/>
            </p14:xfrm>
          </p:contentPart>
        </mc:Choice>
        <mc:Fallback xmlns="">
          <p:pic>
            <p:nvPicPr>
              <p:cNvPr id="230" name="Inkt 229">
                <a:extLst>
                  <a:ext uri="{FF2B5EF4-FFF2-40B4-BE49-F238E27FC236}">
                    <a16:creationId xmlns:a16="http://schemas.microsoft.com/office/drawing/2014/main" id="{F02BA51C-B62A-430D-9437-9291DBCB92F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45054" y="380682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231" name="Inkt 230">
                <a:extLst>
                  <a:ext uri="{FF2B5EF4-FFF2-40B4-BE49-F238E27FC236}">
                    <a16:creationId xmlns:a16="http://schemas.microsoft.com/office/drawing/2014/main" id="{0C019D43-4146-A464-D8A6-1E4119773844}"/>
                  </a:ext>
                </a:extLst>
              </p14:cNvPr>
              <p14:cNvContentPartPr/>
              <p14:nvPr/>
            </p14:nvContentPartPr>
            <p14:xfrm>
              <a:off x="7997614" y="3720428"/>
              <a:ext cx="360" cy="360"/>
            </p14:xfrm>
          </p:contentPart>
        </mc:Choice>
        <mc:Fallback xmlns="">
          <p:pic>
            <p:nvPicPr>
              <p:cNvPr id="231" name="Inkt 230">
                <a:extLst>
                  <a:ext uri="{FF2B5EF4-FFF2-40B4-BE49-F238E27FC236}">
                    <a16:creationId xmlns:a16="http://schemas.microsoft.com/office/drawing/2014/main" id="{83602883-ED83-4562-933A-08EF94794AA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88614" y="371142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232" name="Inkt 231">
                <a:extLst>
                  <a:ext uri="{FF2B5EF4-FFF2-40B4-BE49-F238E27FC236}">
                    <a16:creationId xmlns:a16="http://schemas.microsoft.com/office/drawing/2014/main" id="{4ABB85EE-DC99-57E3-59AB-5A7426936081}"/>
                  </a:ext>
                </a:extLst>
              </p14:cNvPr>
              <p14:cNvContentPartPr/>
              <p14:nvPr/>
            </p14:nvContentPartPr>
            <p14:xfrm>
              <a:off x="7846774" y="3780188"/>
              <a:ext cx="360" cy="360"/>
            </p14:xfrm>
          </p:contentPart>
        </mc:Choice>
        <mc:Fallback xmlns="">
          <p:pic>
            <p:nvPicPr>
              <p:cNvPr id="232" name="Inkt 231">
                <a:extLst>
                  <a:ext uri="{FF2B5EF4-FFF2-40B4-BE49-F238E27FC236}">
                    <a16:creationId xmlns:a16="http://schemas.microsoft.com/office/drawing/2014/main" id="{10B75801-7A6F-4C2B-A5ED-AE572B78822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37774" y="377118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16" name="Tekstvak 215">
            <a:extLst>
              <a:ext uri="{FF2B5EF4-FFF2-40B4-BE49-F238E27FC236}">
                <a16:creationId xmlns:a16="http://schemas.microsoft.com/office/drawing/2014/main" id="{738B4288-2208-5DAB-7B73-BD7BED7E3C8F}"/>
              </a:ext>
            </a:extLst>
          </p:cNvPr>
          <p:cNvSpPr txBox="1"/>
          <p:nvPr/>
        </p:nvSpPr>
        <p:spPr>
          <a:xfrm>
            <a:off x="9589703" y="861852"/>
            <a:ext cx="2480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Underlying dilemma</a:t>
            </a:r>
          </a:p>
        </p:txBody>
      </p:sp>
      <p:pic>
        <p:nvPicPr>
          <p:cNvPr id="249" name="Graphic 248" descr="Gebruiker silhouet">
            <a:extLst>
              <a:ext uri="{FF2B5EF4-FFF2-40B4-BE49-F238E27FC236}">
                <a16:creationId xmlns:a16="http://schemas.microsoft.com/office/drawing/2014/main" id="{0744BAEE-FC02-CBAF-91BB-630D2582B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14105" y="1318925"/>
            <a:ext cx="1003555" cy="1003555"/>
          </a:xfrm>
          <a:prstGeom prst="rect">
            <a:avLst/>
          </a:prstGeom>
        </p:spPr>
      </p:pic>
      <p:pic>
        <p:nvPicPr>
          <p:cNvPr id="250" name="Graphic 249" descr="Gebruiker silhouet">
            <a:extLst>
              <a:ext uri="{FF2B5EF4-FFF2-40B4-BE49-F238E27FC236}">
                <a16:creationId xmlns:a16="http://schemas.microsoft.com/office/drawing/2014/main" id="{94F1C998-4B9F-E83F-9598-B7C9EB881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42250" y="1329613"/>
            <a:ext cx="1003555" cy="1003555"/>
          </a:xfrm>
          <a:prstGeom prst="rect">
            <a:avLst/>
          </a:prstGeom>
        </p:spPr>
      </p:pic>
      <p:pic>
        <p:nvPicPr>
          <p:cNvPr id="251" name="Graphic 250" descr="Gebruiker silhouet">
            <a:extLst>
              <a:ext uri="{FF2B5EF4-FFF2-40B4-BE49-F238E27FC236}">
                <a16:creationId xmlns:a16="http://schemas.microsoft.com/office/drawing/2014/main" id="{3E9624C9-199A-6274-FFBA-FA88260A5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7042" y="2019248"/>
            <a:ext cx="1003555" cy="1003555"/>
          </a:xfrm>
          <a:prstGeom prst="rect">
            <a:avLst/>
          </a:prstGeom>
        </p:spPr>
      </p:pic>
      <p:sp>
        <p:nvSpPr>
          <p:cNvPr id="257" name="Tekstvak 256">
            <a:extLst>
              <a:ext uri="{FF2B5EF4-FFF2-40B4-BE49-F238E27FC236}">
                <a16:creationId xmlns:a16="http://schemas.microsoft.com/office/drawing/2014/main" id="{1640B335-8D24-B444-B2EA-DEF8D0645B11}"/>
              </a:ext>
            </a:extLst>
          </p:cNvPr>
          <p:cNvSpPr txBox="1"/>
          <p:nvPr/>
        </p:nvSpPr>
        <p:spPr>
          <a:xfrm>
            <a:off x="10129543" y="2875869"/>
            <a:ext cx="14603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Efficiency</a:t>
            </a:r>
          </a:p>
        </p:txBody>
      </p:sp>
      <p:pic>
        <p:nvPicPr>
          <p:cNvPr id="266" name="Graphic 265" descr="Stopwatch met effen opvulling">
            <a:extLst>
              <a:ext uri="{FF2B5EF4-FFF2-40B4-BE49-F238E27FC236}">
                <a16:creationId xmlns:a16="http://schemas.microsoft.com/office/drawing/2014/main" id="{62383A36-BBA9-D108-66A8-EA35080FF000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10447908" y="1864027"/>
            <a:ext cx="914400" cy="914400"/>
          </a:xfrm>
          <a:prstGeom prst="rect">
            <a:avLst/>
          </a:prstGeom>
        </p:spPr>
      </p:pic>
      <p:cxnSp>
        <p:nvCxnSpPr>
          <p:cNvPr id="280" name="Rechte verbindingslijn met pijl 279">
            <a:extLst>
              <a:ext uri="{FF2B5EF4-FFF2-40B4-BE49-F238E27FC236}">
                <a16:creationId xmlns:a16="http://schemas.microsoft.com/office/drawing/2014/main" id="{DCFEBF96-5364-8CA3-80A6-01BA59851853}"/>
              </a:ext>
            </a:extLst>
          </p:cNvPr>
          <p:cNvCxnSpPr>
            <a:cxnSpLocks/>
          </p:cNvCxnSpPr>
          <p:nvPr/>
        </p:nvCxnSpPr>
        <p:spPr>
          <a:xfrm flipH="1">
            <a:off x="10824300" y="3241271"/>
            <a:ext cx="1" cy="626875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3" name="Tekstvak 282">
            <a:extLst>
              <a:ext uri="{FF2B5EF4-FFF2-40B4-BE49-F238E27FC236}">
                <a16:creationId xmlns:a16="http://schemas.microsoft.com/office/drawing/2014/main" id="{FC82CA3D-191C-9BA2-1B0C-8B004398AB69}"/>
              </a:ext>
            </a:extLst>
          </p:cNvPr>
          <p:cNvSpPr txBox="1"/>
          <p:nvPr/>
        </p:nvSpPr>
        <p:spPr>
          <a:xfrm>
            <a:off x="9907525" y="5383374"/>
            <a:ext cx="18519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Consolas" panose="020B0609020204030204" pitchFamily="49" charset="0"/>
                <a:ea typeface="Tahoma" panose="020B0604030504040204" pitchFamily="34" charset="0"/>
                <a:cs typeface="Tahoma" panose="020B0604030504040204" pitchFamily="34" charset="0"/>
              </a:rPr>
              <a:t>Inclusiveness</a:t>
            </a:r>
          </a:p>
        </p:txBody>
      </p:sp>
      <p:pic>
        <p:nvPicPr>
          <p:cNvPr id="284" name="Graphic 283" descr="Cirkel met mensen silhouet">
            <a:extLst>
              <a:ext uri="{FF2B5EF4-FFF2-40B4-BE49-F238E27FC236}">
                <a16:creationId xmlns:a16="http://schemas.microsoft.com/office/drawing/2014/main" id="{3FDA475A-4D5D-3770-7EE5-B80795B5686D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9355491" y="4197696"/>
            <a:ext cx="1384060" cy="1384060"/>
          </a:xfrm>
          <a:prstGeom prst="rect">
            <a:avLst/>
          </a:prstGeom>
        </p:spPr>
      </p:pic>
      <p:pic>
        <p:nvPicPr>
          <p:cNvPr id="285" name="Graphic 284" descr="Cirkel met mensen silhouet">
            <a:extLst>
              <a:ext uri="{FF2B5EF4-FFF2-40B4-BE49-F238E27FC236}">
                <a16:creationId xmlns:a16="http://schemas.microsoft.com/office/drawing/2014/main" id="{AF2AD971-6207-85AC-A922-4936141CC710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10141478" y="3762262"/>
            <a:ext cx="1384060" cy="1384060"/>
          </a:xfrm>
          <a:prstGeom prst="rect">
            <a:avLst/>
          </a:prstGeom>
        </p:spPr>
      </p:pic>
      <p:pic>
        <p:nvPicPr>
          <p:cNvPr id="286" name="Graphic 285" descr="Cirkel met mensen silhouet">
            <a:extLst>
              <a:ext uri="{FF2B5EF4-FFF2-40B4-BE49-F238E27FC236}">
                <a16:creationId xmlns:a16="http://schemas.microsoft.com/office/drawing/2014/main" id="{A27E26FC-A902-4AB0-A777-66A77938B39F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10904188" y="4190975"/>
            <a:ext cx="1384060" cy="1384060"/>
          </a:xfrm>
          <a:prstGeom prst="rect">
            <a:avLst/>
          </a:prstGeom>
        </p:spPr>
      </p:pic>
      <p:cxnSp>
        <p:nvCxnSpPr>
          <p:cNvPr id="194" name="Rechte verbindingslijn met pijl 193">
            <a:extLst>
              <a:ext uri="{FF2B5EF4-FFF2-40B4-BE49-F238E27FC236}">
                <a16:creationId xmlns:a16="http://schemas.microsoft.com/office/drawing/2014/main" id="{9DB6CF5B-6314-C908-F03A-DCED4021A49D}"/>
              </a:ext>
            </a:extLst>
          </p:cNvPr>
          <p:cNvCxnSpPr>
            <a:cxnSpLocks/>
          </p:cNvCxnSpPr>
          <p:nvPr/>
        </p:nvCxnSpPr>
        <p:spPr>
          <a:xfrm flipH="1" flipV="1">
            <a:off x="2912244" y="1799824"/>
            <a:ext cx="258011" cy="244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5" name="Rechte verbindingslijn met pijl 194">
            <a:extLst>
              <a:ext uri="{FF2B5EF4-FFF2-40B4-BE49-F238E27FC236}">
                <a16:creationId xmlns:a16="http://schemas.microsoft.com/office/drawing/2014/main" id="{267D9BF0-EFAE-A80B-88A6-BA340E30D03B}"/>
              </a:ext>
            </a:extLst>
          </p:cNvPr>
          <p:cNvCxnSpPr>
            <a:cxnSpLocks/>
          </p:cNvCxnSpPr>
          <p:nvPr/>
        </p:nvCxnSpPr>
        <p:spPr>
          <a:xfrm flipV="1">
            <a:off x="3335440" y="1607175"/>
            <a:ext cx="34948" cy="373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7" name="Rechte verbindingslijn met pijl 286">
            <a:extLst>
              <a:ext uri="{FF2B5EF4-FFF2-40B4-BE49-F238E27FC236}">
                <a16:creationId xmlns:a16="http://schemas.microsoft.com/office/drawing/2014/main" id="{F3243A3E-4E22-5B15-AEA1-ADDBB9C6A88C}"/>
              </a:ext>
            </a:extLst>
          </p:cNvPr>
          <p:cNvCxnSpPr>
            <a:cxnSpLocks/>
          </p:cNvCxnSpPr>
          <p:nvPr/>
        </p:nvCxnSpPr>
        <p:spPr>
          <a:xfrm flipV="1">
            <a:off x="3455106" y="1865183"/>
            <a:ext cx="339062" cy="206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8" name="Rechte verbindingslijn met pijl 287">
            <a:extLst>
              <a:ext uri="{FF2B5EF4-FFF2-40B4-BE49-F238E27FC236}">
                <a16:creationId xmlns:a16="http://schemas.microsoft.com/office/drawing/2014/main" id="{22D0B4F3-75AE-3F56-F4D1-03C20370493F}"/>
              </a:ext>
            </a:extLst>
          </p:cNvPr>
          <p:cNvCxnSpPr>
            <a:cxnSpLocks/>
          </p:cNvCxnSpPr>
          <p:nvPr/>
        </p:nvCxnSpPr>
        <p:spPr>
          <a:xfrm flipH="1" flipV="1">
            <a:off x="6521257" y="1164891"/>
            <a:ext cx="173696" cy="2625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9" name="Rechte verbindingslijn met pijl 288">
            <a:extLst>
              <a:ext uri="{FF2B5EF4-FFF2-40B4-BE49-F238E27FC236}">
                <a16:creationId xmlns:a16="http://schemas.microsoft.com/office/drawing/2014/main" id="{53C4D4CD-AE4A-5ABB-F9D9-9B7215D29C9E}"/>
              </a:ext>
            </a:extLst>
          </p:cNvPr>
          <p:cNvCxnSpPr>
            <a:cxnSpLocks/>
          </p:cNvCxnSpPr>
          <p:nvPr/>
        </p:nvCxnSpPr>
        <p:spPr>
          <a:xfrm flipV="1">
            <a:off x="7143348" y="927885"/>
            <a:ext cx="0" cy="473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0" name="Rechte verbindingslijn met pijl 289">
            <a:extLst>
              <a:ext uri="{FF2B5EF4-FFF2-40B4-BE49-F238E27FC236}">
                <a16:creationId xmlns:a16="http://schemas.microsoft.com/office/drawing/2014/main" id="{68A6C51D-E694-0513-FEB4-A81A6AB78790}"/>
              </a:ext>
            </a:extLst>
          </p:cNvPr>
          <p:cNvCxnSpPr>
            <a:cxnSpLocks/>
          </p:cNvCxnSpPr>
          <p:nvPr/>
        </p:nvCxnSpPr>
        <p:spPr>
          <a:xfrm flipV="1">
            <a:off x="8265140" y="861852"/>
            <a:ext cx="169251" cy="4621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1" name="Rechte verbindingslijn met pijl 290">
            <a:extLst>
              <a:ext uri="{FF2B5EF4-FFF2-40B4-BE49-F238E27FC236}">
                <a16:creationId xmlns:a16="http://schemas.microsoft.com/office/drawing/2014/main" id="{19CBDC1E-7150-B05B-2F92-007816D2F400}"/>
              </a:ext>
            </a:extLst>
          </p:cNvPr>
          <p:cNvCxnSpPr>
            <a:cxnSpLocks/>
          </p:cNvCxnSpPr>
          <p:nvPr/>
        </p:nvCxnSpPr>
        <p:spPr>
          <a:xfrm flipV="1">
            <a:off x="7688462" y="951734"/>
            <a:ext cx="34948" cy="373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2" name="Rechte verbindingslijn met pijl 291">
            <a:extLst>
              <a:ext uri="{FF2B5EF4-FFF2-40B4-BE49-F238E27FC236}">
                <a16:creationId xmlns:a16="http://schemas.microsoft.com/office/drawing/2014/main" id="{826B1CF1-B148-943A-0382-DC30EA0FD38C}"/>
              </a:ext>
            </a:extLst>
          </p:cNvPr>
          <p:cNvCxnSpPr>
            <a:cxnSpLocks/>
          </p:cNvCxnSpPr>
          <p:nvPr/>
        </p:nvCxnSpPr>
        <p:spPr>
          <a:xfrm flipV="1">
            <a:off x="8660191" y="1176888"/>
            <a:ext cx="329521" cy="2802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3" name="Inkt 12">
                <a:extLst>
                  <a:ext uri="{FF2B5EF4-FFF2-40B4-BE49-F238E27FC236}">
                    <a16:creationId xmlns:a16="http://schemas.microsoft.com/office/drawing/2014/main" id="{882A5623-C61A-0C24-CDE2-05A6EFE15D21}"/>
                  </a:ext>
                </a:extLst>
              </p14:cNvPr>
              <p14:cNvContentPartPr/>
              <p14:nvPr/>
            </p14:nvContentPartPr>
            <p14:xfrm>
              <a:off x="2643231" y="3832991"/>
              <a:ext cx="360" cy="360"/>
            </p14:xfrm>
          </p:contentPart>
        </mc:Choice>
        <mc:Fallback xmlns="">
          <p:pic>
            <p:nvPicPr>
              <p:cNvPr id="13" name="Inkt 12">
                <a:extLst>
                  <a:ext uri="{FF2B5EF4-FFF2-40B4-BE49-F238E27FC236}">
                    <a16:creationId xmlns:a16="http://schemas.microsoft.com/office/drawing/2014/main" id="{EB06E943-CB61-48BB-B302-64986F7548B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34231" y="382399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4" name="Inkt 13">
                <a:extLst>
                  <a:ext uri="{FF2B5EF4-FFF2-40B4-BE49-F238E27FC236}">
                    <a16:creationId xmlns:a16="http://schemas.microsoft.com/office/drawing/2014/main" id="{A90BC8A2-5891-D0AE-3319-A98B52306F59}"/>
                  </a:ext>
                </a:extLst>
              </p14:cNvPr>
              <p14:cNvContentPartPr/>
              <p14:nvPr/>
            </p14:nvContentPartPr>
            <p14:xfrm>
              <a:off x="2720271" y="3769271"/>
              <a:ext cx="360" cy="360"/>
            </p14:xfrm>
          </p:contentPart>
        </mc:Choice>
        <mc:Fallback xmlns="">
          <p:pic>
            <p:nvPicPr>
              <p:cNvPr id="14" name="Inkt 13">
                <a:extLst>
                  <a:ext uri="{FF2B5EF4-FFF2-40B4-BE49-F238E27FC236}">
                    <a16:creationId xmlns:a16="http://schemas.microsoft.com/office/drawing/2014/main" id="{AAB96723-BBFD-46BB-8817-0CECAA760D9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11271" y="376027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5" name="Inkt 14">
                <a:extLst>
                  <a:ext uri="{FF2B5EF4-FFF2-40B4-BE49-F238E27FC236}">
                    <a16:creationId xmlns:a16="http://schemas.microsoft.com/office/drawing/2014/main" id="{10D50A67-A70E-E863-C63C-AFB95D4C9F65}"/>
                  </a:ext>
                </a:extLst>
              </p14:cNvPr>
              <p14:cNvContentPartPr/>
              <p14:nvPr/>
            </p14:nvContentPartPr>
            <p14:xfrm>
              <a:off x="2720271" y="3814991"/>
              <a:ext cx="360" cy="360"/>
            </p14:xfrm>
          </p:contentPart>
        </mc:Choice>
        <mc:Fallback xmlns="">
          <p:pic>
            <p:nvPicPr>
              <p:cNvPr id="15" name="Inkt 14">
                <a:extLst>
                  <a:ext uri="{FF2B5EF4-FFF2-40B4-BE49-F238E27FC236}">
                    <a16:creationId xmlns:a16="http://schemas.microsoft.com/office/drawing/2014/main" id="{AD1D5EBC-F104-4021-8D3C-7A32F3366DE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11271" y="380599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6" name="Inkt 15">
                <a:extLst>
                  <a:ext uri="{FF2B5EF4-FFF2-40B4-BE49-F238E27FC236}">
                    <a16:creationId xmlns:a16="http://schemas.microsoft.com/office/drawing/2014/main" id="{C3BAF931-BC82-1F94-E017-012B1EA4A6F4}"/>
                  </a:ext>
                </a:extLst>
              </p14:cNvPr>
              <p14:cNvContentPartPr/>
              <p14:nvPr/>
            </p14:nvContentPartPr>
            <p14:xfrm>
              <a:off x="2724951" y="3905711"/>
              <a:ext cx="360" cy="360"/>
            </p14:xfrm>
          </p:contentPart>
        </mc:Choice>
        <mc:Fallback xmlns="">
          <p:pic>
            <p:nvPicPr>
              <p:cNvPr id="16" name="Inkt 15">
                <a:extLst>
                  <a:ext uri="{FF2B5EF4-FFF2-40B4-BE49-F238E27FC236}">
                    <a16:creationId xmlns:a16="http://schemas.microsoft.com/office/drawing/2014/main" id="{61D54421-C23D-428A-9E0C-5D79063E3B0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15951" y="38967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7" name="Inkt 16">
                <a:extLst>
                  <a:ext uri="{FF2B5EF4-FFF2-40B4-BE49-F238E27FC236}">
                    <a16:creationId xmlns:a16="http://schemas.microsoft.com/office/drawing/2014/main" id="{28B216CD-7FEC-122D-50D5-93AF6A8C29CF}"/>
                  </a:ext>
                </a:extLst>
              </p14:cNvPr>
              <p14:cNvContentPartPr/>
              <p14:nvPr/>
            </p14:nvContentPartPr>
            <p14:xfrm>
              <a:off x="2902431" y="3905711"/>
              <a:ext cx="360" cy="360"/>
            </p14:xfrm>
          </p:contentPart>
        </mc:Choice>
        <mc:Fallback xmlns="">
          <p:pic>
            <p:nvPicPr>
              <p:cNvPr id="17" name="Inkt 16">
                <a:extLst>
                  <a:ext uri="{FF2B5EF4-FFF2-40B4-BE49-F238E27FC236}">
                    <a16:creationId xmlns:a16="http://schemas.microsoft.com/office/drawing/2014/main" id="{CF6BA0E3-96BD-433F-A925-37C86EB1E21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93431" y="38967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8" name="Inkt 17">
                <a:extLst>
                  <a:ext uri="{FF2B5EF4-FFF2-40B4-BE49-F238E27FC236}">
                    <a16:creationId xmlns:a16="http://schemas.microsoft.com/office/drawing/2014/main" id="{CA419F94-3EB3-6690-CAE5-0FF6FD70F6CC}"/>
                  </a:ext>
                </a:extLst>
              </p14:cNvPr>
              <p14:cNvContentPartPr/>
              <p14:nvPr/>
            </p14:nvContentPartPr>
            <p14:xfrm>
              <a:off x="2825031" y="3851351"/>
              <a:ext cx="360" cy="360"/>
            </p14:xfrm>
          </p:contentPart>
        </mc:Choice>
        <mc:Fallback xmlns="">
          <p:pic>
            <p:nvPicPr>
              <p:cNvPr id="18" name="Inkt 17">
                <a:extLst>
                  <a:ext uri="{FF2B5EF4-FFF2-40B4-BE49-F238E27FC236}">
                    <a16:creationId xmlns:a16="http://schemas.microsoft.com/office/drawing/2014/main" id="{C1481D66-9898-4ABD-9F97-A3B364C78F3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16031" y="384235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9" name="Inkt 18">
                <a:extLst>
                  <a:ext uri="{FF2B5EF4-FFF2-40B4-BE49-F238E27FC236}">
                    <a16:creationId xmlns:a16="http://schemas.microsoft.com/office/drawing/2014/main" id="{BA094C49-00E6-8811-2E01-A44347D6183F}"/>
                  </a:ext>
                </a:extLst>
              </p14:cNvPr>
              <p14:cNvContentPartPr/>
              <p14:nvPr/>
            </p14:nvContentPartPr>
            <p14:xfrm>
              <a:off x="2829351" y="3751271"/>
              <a:ext cx="360" cy="360"/>
            </p14:xfrm>
          </p:contentPart>
        </mc:Choice>
        <mc:Fallback xmlns="">
          <p:pic>
            <p:nvPicPr>
              <p:cNvPr id="19" name="Inkt 18">
                <a:extLst>
                  <a:ext uri="{FF2B5EF4-FFF2-40B4-BE49-F238E27FC236}">
                    <a16:creationId xmlns:a16="http://schemas.microsoft.com/office/drawing/2014/main" id="{C8B55846-7B51-45D9-BE3A-E426908A4C8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20351" y="374227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20" name="Inkt 19">
                <a:extLst>
                  <a:ext uri="{FF2B5EF4-FFF2-40B4-BE49-F238E27FC236}">
                    <a16:creationId xmlns:a16="http://schemas.microsoft.com/office/drawing/2014/main" id="{9FE99AA6-0194-A572-8F50-EBED46D4AF8A}"/>
                  </a:ext>
                </a:extLst>
              </p14:cNvPr>
              <p14:cNvContentPartPr/>
              <p14:nvPr/>
            </p14:nvContentPartPr>
            <p14:xfrm>
              <a:off x="2925111" y="3773951"/>
              <a:ext cx="360" cy="360"/>
            </p14:xfrm>
          </p:contentPart>
        </mc:Choice>
        <mc:Fallback xmlns="">
          <p:pic>
            <p:nvPicPr>
              <p:cNvPr id="20" name="Inkt 19">
                <a:extLst>
                  <a:ext uri="{FF2B5EF4-FFF2-40B4-BE49-F238E27FC236}">
                    <a16:creationId xmlns:a16="http://schemas.microsoft.com/office/drawing/2014/main" id="{5F9E024B-D984-419D-90E1-D9C0BA72E84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16111" y="376495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21" name="Inkt 20">
                <a:extLst>
                  <a:ext uri="{FF2B5EF4-FFF2-40B4-BE49-F238E27FC236}">
                    <a16:creationId xmlns:a16="http://schemas.microsoft.com/office/drawing/2014/main" id="{3A59409C-F8AA-F678-54BB-93070E882AD2}"/>
                  </a:ext>
                </a:extLst>
              </p14:cNvPr>
              <p14:cNvContentPartPr/>
              <p14:nvPr/>
            </p14:nvContentPartPr>
            <p14:xfrm>
              <a:off x="2911431" y="3855671"/>
              <a:ext cx="360" cy="360"/>
            </p14:xfrm>
          </p:contentPart>
        </mc:Choice>
        <mc:Fallback xmlns="">
          <p:pic>
            <p:nvPicPr>
              <p:cNvPr id="21" name="Inkt 20">
                <a:extLst>
                  <a:ext uri="{FF2B5EF4-FFF2-40B4-BE49-F238E27FC236}">
                    <a16:creationId xmlns:a16="http://schemas.microsoft.com/office/drawing/2014/main" id="{8A19F4C7-62CC-4FE1-9C6C-8626D4028E9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02431" y="384667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22" name="Inkt 21">
                <a:extLst>
                  <a:ext uri="{FF2B5EF4-FFF2-40B4-BE49-F238E27FC236}">
                    <a16:creationId xmlns:a16="http://schemas.microsoft.com/office/drawing/2014/main" id="{C5D2925F-17D6-CF07-88D4-24DB1D69DFE5}"/>
                  </a:ext>
                </a:extLst>
              </p14:cNvPr>
              <p14:cNvContentPartPr/>
              <p14:nvPr/>
            </p14:nvContentPartPr>
            <p14:xfrm>
              <a:off x="3020511" y="3896711"/>
              <a:ext cx="360" cy="360"/>
            </p14:xfrm>
          </p:contentPart>
        </mc:Choice>
        <mc:Fallback xmlns="">
          <p:pic>
            <p:nvPicPr>
              <p:cNvPr id="22" name="Inkt 21">
                <a:extLst>
                  <a:ext uri="{FF2B5EF4-FFF2-40B4-BE49-F238E27FC236}">
                    <a16:creationId xmlns:a16="http://schemas.microsoft.com/office/drawing/2014/main" id="{A4030161-480F-4395-B023-D94EC00E06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11511" y="38877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23" name="Inkt 22">
                <a:extLst>
                  <a:ext uri="{FF2B5EF4-FFF2-40B4-BE49-F238E27FC236}">
                    <a16:creationId xmlns:a16="http://schemas.microsoft.com/office/drawing/2014/main" id="{0D943E0B-4406-CF06-0EF0-F02F45F6FCDF}"/>
                  </a:ext>
                </a:extLst>
              </p14:cNvPr>
              <p14:cNvContentPartPr/>
              <p14:nvPr/>
            </p14:nvContentPartPr>
            <p14:xfrm>
              <a:off x="3006831" y="3810311"/>
              <a:ext cx="360" cy="360"/>
            </p14:xfrm>
          </p:contentPart>
        </mc:Choice>
        <mc:Fallback xmlns="">
          <p:pic>
            <p:nvPicPr>
              <p:cNvPr id="23" name="Inkt 22">
                <a:extLst>
                  <a:ext uri="{FF2B5EF4-FFF2-40B4-BE49-F238E27FC236}">
                    <a16:creationId xmlns:a16="http://schemas.microsoft.com/office/drawing/2014/main" id="{51677FB7-7511-4CE7-9D87-F8133FE5A0D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97831" y="38013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24" name="Inkt 23">
                <a:extLst>
                  <a:ext uri="{FF2B5EF4-FFF2-40B4-BE49-F238E27FC236}">
                    <a16:creationId xmlns:a16="http://schemas.microsoft.com/office/drawing/2014/main" id="{1A35766E-BFE1-5B0A-8955-A6EC219D2495}"/>
                  </a:ext>
                </a:extLst>
              </p14:cNvPr>
              <p14:cNvContentPartPr/>
              <p14:nvPr/>
            </p14:nvContentPartPr>
            <p14:xfrm>
              <a:off x="2988831" y="3869351"/>
              <a:ext cx="360" cy="360"/>
            </p14:xfrm>
          </p:contentPart>
        </mc:Choice>
        <mc:Fallback xmlns="">
          <p:pic>
            <p:nvPicPr>
              <p:cNvPr id="24" name="Inkt 23">
                <a:extLst>
                  <a:ext uri="{FF2B5EF4-FFF2-40B4-BE49-F238E27FC236}">
                    <a16:creationId xmlns:a16="http://schemas.microsoft.com/office/drawing/2014/main" id="{8E705C40-C54C-4E91-AF97-1DF29661885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79831" y="386035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25" name="Inkt 24">
                <a:extLst>
                  <a:ext uri="{FF2B5EF4-FFF2-40B4-BE49-F238E27FC236}">
                    <a16:creationId xmlns:a16="http://schemas.microsoft.com/office/drawing/2014/main" id="{A7938178-B85A-0832-8D94-D6D2D723918F}"/>
                  </a:ext>
                </a:extLst>
              </p14:cNvPr>
              <p14:cNvContentPartPr/>
              <p14:nvPr/>
            </p14:nvContentPartPr>
            <p14:xfrm>
              <a:off x="2783991" y="3905711"/>
              <a:ext cx="360" cy="360"/>
            </p14:xfrm>
          </p:contentPart>
        </mc:Choice>
        <mc:Fallback xmlns="">
          <p:pic>
            <p:nvPicPr>
              <p:cNvPr id="25" name="Inkt 24">
                <a:extLst>
                  <a:ext uri="{FF2B5EF4-FFF2-40B4-BE49-F238E27FC236}">
                    <a16:creationId xmlns:a16="http://schemas.microsoft.com/office/drawing/2014/main" id="{273BEEF0-5028-462E-A939-38EFADE3805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74991" y="38967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26" name="Inkt 25">
                <a:extLst>
                  <a:ext uri="{FF2B5EF4-FFF2-40B4-BE49-F238E27FC236}">
                    <a16:creationId xmlns:a16="http://schemas.microsoft.com/office/drawing/2014/main" id="{3CF247F4-CC80-20C9-570F-4D17A0A9FB54}"/>
                  </a:ext>
                </a:extLst>
              </p14:cNvPr>
              <p14:cNvContentPartPr/>
              <p14:nvPr/>
            </p14:nvContentPartPr>
            <p14:xfrm>
              <a:off x="2783991" y="3796631"/>
              <a:ext cx="360" cy="360"/>
            </p14:xfrm>
          </p:contentPart>
        </mc:Choice>
        <mc:Fallback xmlns="">
          <p:pic>
            <p:nvPicPr>
              <p:cNvPr id="26" name="Inkt 25">
                <a:extLst>
                  <a:ext uri="{FF2B5EF4-FFF2-40B4-BE49-F238E27FC236}">
                    <a16:creationId xmlns:a16="http://schemas.microsoft.com/office/drawing/2014/main" id="{CCA608CD-AB63-4346-B2C9-23055C3D578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74991" y="378763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27" name="Inkt 26">
                <a:extLst>
                  <a:ext uri="{FF2B5EF4-FFF2-40B4-BE49-F238E27FC236}">
                    <a16:creationId xmlns:a16="http://schemas.microsoft.com/office/drawing/2014/main" id="{4AC447C3-8EB2-B41B-BD60-3EA99A05B8EB}"/>
                  </a:ext>
                </a:extLst>
              </p14:cNvPr>
              <p14:cNvContentPartPr/>
              <p14:nvPr/>
            </p14:nvContentPartPr>
            <p14:xfrm>
              <a:off x="2752311" y="3860351"/>
              <a:ext cx="360" cy="360"/>
            </p14:xfrm>
          </p:contentPart>
        </mc:Choice>
        <mc:Fallback xmlns="">
          <p:pic>
            <p:nvPicPr>
              <p:cNvPr id="27" name="Inkt 26">
                <a:extLst>
                  <a:ext uri="{FF2B5EF4-FFF2-40B4-BE49-F238E27FC236}">
                    <a16:creationId xmlns:a16="http://schemas.microsoft.com/office/drawing/2014/main" id="{075A1C7A-82AD-4FEA-A7B3-40AD534D5C6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43311" y="385135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28" name="Inkt 27">
                <a:extLst>
                  <a:ext uri="{FF2B5EF4-FFF2-40B4-BE49-F238E27FC236}">
                    <a16:creationId xmlns:a16="http://schemas.microsoft.com/office/drawing/2014/main" id="{8FA797F5-6C8C-21BE-C6E4-9587EE72AFBE}"/>
                  </a:ext>
                </a:extLst>
              </p14:cNvPr>
              <p14:cNvContentPartPr/>
              <p14:nvPr/>
            </p14:nvContentPartPr>
            <p14:xfrm>
              <a:off x="2656551" y="3878351"/>
              <a:ext cx="360" cy="360"/>
            </p14:xfrm>
          </p:contentPart>
        </mc:Choice>
        <mc:Fallback xmlns="">
          <p:pic>
            <p:nvPicPr>
              <p:cNvPr id="28" name="Inkt 27">
                <a:extLst>
                  <a:ext uri="{FF2B5EF4-FFF2-40B4-BE49-F238E27FC236}">
                    <a16:creationId xmlns:a16="http://schemas.microsoft.com/office/drawing/2014/main" id="{F3D25870-8EA7-41A8-B977-0CD207912DF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7551" y="386935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29" name="Inkt 28">
                <a:extLst>
                  <a:ext uri="{FF2B5EF4-FFF2-40B4-BE49-F238E27FC236}">
                    <a16:creationId xmlns:a16="http://schemas.microsoft.com/office/drawing/2014/main" id="{192B4355-E724-D816-F083-5077CC190154}"/>
                  </a:ext>
                </a:extLst>
              </p14:cNvPr>
              <p14:cNvContentPartPr/>
              <p14:nvPr/>
            </p14:nvContentPartPr>
            <p14:xfrm>
              <a:off x="2843031" y="3796631"/>
              <a:ext cx="360" cy="360"/>
            </p14:xfrm>
          </p:contentPart>
        </mc:Choice>
        <mc:Fallback xmlns="">
          <p:pic>
            <p:nvPicPr>
              <p:cNvPr id="29" name="Inkt 28">
                <a:extLst>
                  <a:ext uri="{FF2B5EF4-FFF2-40B4-BE49-F238E27FC236}">
                    <a16:creationId xmlns:a16="http://schemas.microsoft.com/office/drawing/2014/main" id="{C83E602C-5E9A-4E8C-BE66-1DEFA98B8B2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34031" y="378763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30" name="Inkt 29">
                <a:extLst>
                  <a:ext uri="{FF2B5EF4-FFF2-40B4-BE49-F238E27FC236}">
                    <a16:creationId xmlns:a16="http://schemas.microsoft.com/office/drawing/2014/main" id="{315A6AF6-7B94-350E-4204-DDD0357826F0}"/>
                  </a:ext>
                </a:extLst>
              </p14:cNvPr>
              <p14:cNvContentPartPr/>
              <p14:nvPr/>
            </p14:nvContentPartPr>
            <p14:xfrm>
              <a:off x="2906751" y="3801311"/>
              <a:ext cx="360" cy="360"/>
            </p14:xfrm>
          </p:contentPart>
        </mc:Choice>
        <mc:Fallback xmlns="">
          <p:pic>
            <p:nvPicPr>
              <p:cNvPr id="30" name="Inkt 29">
                <a:extLst>
                  <a:ext uri="{FF2B5EF4-FFF2-40B4-BE49-F238E27FC236}">
                    <a16:creationId xmlns:a16="http://schemas.microsoft.com/office/drawing/2014/main" id="{19306383-0C75-4840-8975-760480CE635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97751" y="37923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31" name="Inkt 30">
                <a:extLst>
                  <a:ext uri="{FF2B5EF4-FFF2-40B4-BE49-F238E27FC236}">
                    <a16:creationId xmlns:a16="http://schemas.microsoft.com/office/drawing/2014/main" id="{1E1DA494-9358-7D7F-5E52-1226D90DEEB8}"/>
                  </a:ext>
                </a:extLst>
              </p14:cNvPr>
              <p14:cNvContentPartPr/>
              <p14:nvPr/>
            </p14:nvContentPartPr>
            <p14:xfrm>
              <a:off x="3070551" y="3846671"/>
              <a:ext cx="360" cy="360"/>
            </p14:xfrm>
          </p:contentPart>
        </mc:Choice>
        <mc:Fallback xmlns="">
          <p:pic>
            <p:nvPicPr>
              <p:cNvPr id="31" name="Inkt 30">
                <a:extLst>
                  <a:ext uri="{FF2B5EF4-FFF2-40B4-BE49-F238E27FC236}">
                    <a16:creationId xmlns:a16="http://schemas.microsoft.com/office/drawing/2014/main" id="{72FB8918-BE22-4F9D-819C-63D03EC164C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61551" y="383767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32" name="Inkt 31">
                <a:extLst>
                  <a:ext uri="{FF2B5EF4-FFF2-40B4-BE49-F238E27FC236}">
                    <a16:creationId xmlns:a16="http://schemas.microsoft.com/office/drawing/2014/main" id="{4A7423ED-28AD-A7C7-4FC2-B6F489AA335E}"/>
                  </a:ext>
                </a:extLst>
              </p14:cNvPr>
              <p14:cNvContentPartPr/>
              <p14:nvPr/>
            </p14:nvContentPartPr>
            <p14:xfrm>
              <a:off x="3065871" y="3919391"/>
              <a:ext cx="360" cy="360"/>
            </p14:xfrm>
          </p:contentPart>
        </mc:Choice>
        <mc:Fallback xmlns="">
          <p:pic>
            <p:nvPicPr>
              <p:cNvPr id="32" name="Inkt 31">
                <a:extLst>
                  <a:ext uri="{FF2B5EF4-FFF2-40B4-BE49-F238E27FC236}">
                    <a16:creationId xmlns:a16="http://schemas.microsoft.com/office/drawing/2014/main" id="{5EBA09A7-F06A-4FD5-804B-E93680BBCA0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56871" y="391039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33" name="Inkt 32">
                <a:extLst>
                  <a:ext uri="{FF2B5EF4-FFF2-40B4-BE49-F238E27FC236}">
                    <a16:creationId xmlns:a16="http://schemas.microsoft.com/office/drawing/2014/main" id="{6F675DA7-6753-0C26-7B6A-BA51A1DD56EB}"/>
                  </a:ext>
                </a:extLst>
              </p14:cNvPr>
              <p14:cNvContentPartPr/>
              <p14:nvPr/>
            </p14:nvContentPartPr>
            <p14:xfrm>
              <a:off x="2943111" y="3910391"/>
              <a:ext cx="360" cy="360"/>
            </p14:xfrm>
          </p:contentPart>
        </mc:Choice>
        <mc:Fallback xmlns="">
          <p:pic>
            <p:nvPicPr>
              <p:cNvPr id="33" name="Inkt 32">
                <a:extLst>
                  <a:ext uri="{FF2B5EF4-FFF2-40B4-BE49-F238E27FC236}">
                    <a16:creationId xmlns:a16="http://schemas.microsoft.com/office/drawing/2014/main" id="{3E1D047C-86C3-4811-A84A-65FCA0CDB26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34111" y="390139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34" name="Inkt 33">
                <a:extLst>
                  <a:ext uri="{FF2B5EF4-FFF2-40B4-BE49-F238E27FC236}">
                    <a16:creationId xmlns:a16="http://schemas.microsoft.com/office/drawing/2014/main" id="{A801FF5A-A532-0AB9-8D84-2771E45BB57C}"/>
                  </a:ext>
                </a:extLst>
              </p14:cNvPr>
              <p14:cNvContentPartPr/>
              <p14:nvPr/>
            </p14:nvContentPartPr>
            <p14:xfrm>
              <a:off x="2843031" y="3896711"/>
              <a:ext cx="360" cy="360"/>
            </p14:xfrm>
          </p:contentPart>
        </mc:Choice>
        <mc:Fallback xmlns="">
          <p:pic>
            <p:nvPicPr>
              <p:cNvPr id="34" name="Inkt 33">
                <a:extLst>
                  <a:ext uri="{FF2B5EF4-FFF2-40B4-BE49-F238E27FC236}">
                    <a16:creationId xmlns:a16="http://schemas.microsoft.com/office/drawing/2014/main" id="{7F63A523-C1B8-4139-9D02-5204E9548A7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34031" y="3887711"/>
                <a:ext cx="18000" cy="18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93" name="Rechte verbindingslijn met pijl 292">
            <a:extLst>
              <a:ext uri="{FF2B5EF4-FFF2-40B4-BE49-F238E27FC236}">
                <a16:creationId xmlns:a16="http://schemas.microsoft.com/office/drawing/2014/main" id="{8DDF7096-5A6C-411C-880F-8D49B61439DE}"/>
              </a:ext>
            </a:extLst>
          </p:cNvPr>
          <p:cNvCxnSpPr>
            <a:cxnSpLocks/>
          </p:cNvCxnSpPr>
          <p:nvPr/>
        </p:nvCxnSpPr>
        <p:spPr>
          <a:xfrm flipV="1">
            <a:off x="6727291" y="1891469"/>
            <a:ext cx="625938" cy="3035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4" name="Rechte verbindingslijn met pijl 293">
            <a:extLst>
              <a:ext uri="{FF2B5EF4-FFF2-40B4-BE49-F238E27FC236}">
                <a16:creationId xmlns:a16="http://schemas.microsoft.com/office/drawing/2014/main" id="{D644F584-0C50-8FD7-F8C6-FEAF3C6E457F}"/>
              </a:ext>
            </a:extLst>
          </p:cNvPr>
          <p:cNvCxnSpPr>
            <a:cxnSpLocks/>
          </p:cNvCxnSpPr>
          <p:nvPr/>
        </p:nvCxnSpPr>
        <p:spPr>
          <a:xfrm>
            <a:off x="7447197" y="2112445"/>
            <a:ext cx="228577" cy="3680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5" name="Rechte verbindingslijn met pijl 294">
            <a:extLst>
              <a:ext uri="{FF2B5EF4-FFF2-40B4-BE49-F238E27FC236}">
                <a16:creationId xmlns:a16="http://schemas.microsoft.com/office/drawing/2014/main" id="{94DF3650-CF90-D56A-CF90-DB4BB1F85A93}"/>
              </a:ext>
            </a:extLst>
          </p:cNvPr>
          <p:cNvCxnSpPr>
            <a:cxnSpLocks/>
          </p:cNvCxnSpPr>
          <p:nvPr/>
        </p:nvCxnSpPr>
        <p:spPr>
          <a:xfrm flipH="1">
            <a:off x="7954054" y="1874873"/>
            <a:ext cx="49798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6" name="Rechte verbindingslijn met pijl 295">
            <a:extLst>
              <a:ext uri="{FF2B5EF4-FFF2-40B4-BE49-F238E27FC236}">
                <a16:creationId xmlns:a16="http://schemas.microsoft.com/office/drawing/2014/main" id="{4C41AC74-2BEE-8F3F-1B6B-9A09FB52E684}"/>
              </a:ext>
            </a:extLst>
          </p:cNvPr>
          <p:cNvCxnSpPr>
            <a:cxnSpLocks/>
          </p:cNvCxnSpPr>
          <p:nvPr/>
        </p:nvCxnSpPr>
        <p:spPr>
          <a:xfrm flipH="1">
            <a:off x="8375614" y="2294196"/>
            <a:ext cx="449337" cy="1466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4" name="Groep 53">
            <a:extLst>
              <a:ext uri="{FF2B5EF4-FFF2-40B4-BE49-F238E27FC236}">
                <a16:creationId xmlns:a16="http://schemas.microsoft.com/office/drawing/2014/main" id="{C9F77615-E841-85BA-AB12-8B96844D13CB}"/>
              </a:ext>
            </a:extLst>
          </p:cNvPr>
          <p:cNvGrpSpPr/>
          <p:nvPr/>
        </p:nvGrpSpPr>
        <p:grpSpPr>
          <a:xfrm>
            <a:off x="6934020" y="3741150"/>
            <a:ext cx="415794" cy="190800"/>
            <a:chOff x="6934020" y="3474450"/>
            <a:chExt cx="415794" cy="19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" name="Inkt 6">
                  <a:extLst>
                    <a:ext uri="{FF2B5EF4-FFF2-40B4-BE49-F238E27FC236}">
                      <a16:creationId xmlns:a16="http://schemas.microsoft.com/office/drawing/2014/main" id="{21895874-72D7-9CCD-6344-6164453062D9}"/>
                    </a:ext>
                  </a:extLst>
                </p14:cNvPr>
                <p14:cNvContentPartPr/>
                <p14:nvPr/>
              </p14:nvContentPartPr>
              <p14:xfrm>
                <a:off x="6947700" y="3516570"/>
                <a:ext cx="32760" cy="34560"/>
              </p14:xfrm>
            </p:contentPart>
          </mc:Choice>
          <mc:Fallback xmlns="">
            <p:pic>
              <p:nvPicPr>
                <p:cNvPr id="7" name="Inkt 6">
                  <a:extLst>
                    <a:ext uri="{FF2B5EF4-FFF2-40B4-BE49-F238E27FC236}">
                      <a16:creationId xmlns:a16="http://schemas.microsoft.com/office/drawing/2014/main" id="{B089C530-576D-473F-81D0-04D4AA89B797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6938700" y="3507663"/>
                  <a:ext cx="50400" cy="5201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" name="Inkt 7">
                  <a:extLst>
                    <a:ext uri="{FF2B5EF4-FFF2-40B4-BE49-F238E27FC236}">
                      <a16:creationId xmlns:a16="http://schemas.microsoft.com/office/drawing/2014/main" id="{9CF46D55-402A-2954-3D28-46DBCF53438D}"/>
                    </a:ext>
                  </a:extLst>
                </p14:cNvPr>
                <p14:cNvContentPartPr/>
                <p14:nvPr/>
              </p14:nvContentPartPr>
              <p14:xfrm>
                <a:off x="6937980" y="3524130"/>
                <a:ext cx="42120" cy="19440"/>
              </p14:xfrm>
            </p:contentPart>
          </mc:Choice>
          <mc:Fallback xmlns="">
            <p:pic>
              <p:nvPicPr>
                <p:cNvPr id="8" name="Inkt 7">
                  <a:extLst>
                    <a:ext uri="{FF2B5EF4-FFF2-40B4-BE49-F238E27FC236}">
                      <a16:creationId xmlns:a16="http://schemas.microsoft.com/office/drawing/2014/main" id="{AEF106F6-74F8-4A1E-AF9A-BB0F2DCAAEAB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928980" y="3515130"/>
                  <a:ext cx="5976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1" name="Inkt 10">
                  <a:extLst>
                    <a:ext uri="{FF2B5EF4-FFF2-40B4-BE49-F238E27FC236}">
                      <a16:creationId xmlns:a16="http://schemas.microsoft.com/office/drawing/2014/main" id="{D4C8FAE1-170B-F029-04B9-65D60CD6DFEA}"/>
                    </a:ext>
                  </a:extLst>
                </p14:cNvPr>
                <p14:cNvContentPartPr/>
                <p14:nvPr/>
              </p14:nvContentPartPr>
              <p14:xfrm>
                <a:off x="7043100" y="3543210"/>
                <a:ext cx="28440" cy="33480"/>
              </p14:xfrm>
            </p:contentPart>
          </mc:Choice>
          <mc:Fallback xmlns="">
            <p:pic>
              <p:nvPicPr>
                <p:cNvPr id="11" name="Inkt 10">
                  <a:extLst>
                    <a:ext uri="{FF2B5EF4-FFF2-40B4-BE49-F238E27FC236}">
                      <a16:creationId xmlns:a16="http://schemas.microsoft.com/office/drawing/2014/main" id="{015B4E75-4EBC-43C5-8A8A-DC83979D7892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7034100" y="3534210"/>
                  <a:ext cx="4608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2" name="Inkt 11">
                  <a:extLst>
                    <a:ext uri="{FF2B5EF4-FFF2-40B4-BE49-F238E27FC236}">
                      <a16:creationId xmlns:a16="http://schemas.microsoft.com/office/drawing/2014/main" id="{B472A02B-D937-4CA8-347B-1CB158F9C740}"/>
                    </a:ext>
                  </a:extLst>
                </p14:cNvPr>
                <p14:cNvContentPartPr/>
                <p14:nvPr/>
              </p14:nvContentPartPr>
              <p14:xfrm>
                <a:off x="7036980" y="3543210"/>
                <a:ext cx="37080" cy="27720"/>
              </p14:xfrm>
            </p:contentPart>
          </mc:Choice>
          <mc:Fallback xmlns="">
            <p:pic>
              <p:nvPicPr>
                <p:cNvPr id="12" name="Inkt 11">
                  <a:extLst>
                    <a:ext uri="{FF2B5EF4-FFF2-40B4-BE49-F238E27FC236}">
                      <a16:creationId xmlns:a16="http://schemas.microsoft.com/office/drawing/2014/main" id="{3DF00A47-28A6-47BF-A5A7-67AC10995631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7028067" y="3534210"/>
                  <a:ext cx="5455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35" name="Inkt 34">
                  <a:extLst>
                    <a:ext uri="{FF2B5EF4-FFF2-40B4-BE49-F238E27FC236}">
                      <a16:creationId xmlns:a16="http://schemas.microsoft.com/office/drawing/2014/main" id="{AEC00C34-60C1-81AB-880E-71B729C37A20}"/>
                    </a:ext>
                  </a:extLst>
                </p14:cNvPr>
                <p14:cNvContentPartPr/>
                <p14:nvPr/>
              </p14:nvContentPartPr>
              <p14:xfrm>
                <a:off x="6938700" y="3634650"/>
                <a:ext cx="33840" cy="30600"/>
              </p14:xfrm>
            </p:contentPart>
          </mc:Choice>
          <mc:Fallback xmlns="">
            <p:pic>
              <p:nvPicPr>
                <p:cNvPr id="35" name="Inkt 34">
                  <a:extLst>
                    <a:ext uri="{FF2B5EF4-FFF2-40B4-BE49-F238E27FC236}">
                      <a16:creationId xmlns:a16="http://schemas.microsoft.com/office/drawing/2014/main" id="{DBDBF663-90BB-4DEA-B484-78AA0A2E758D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929700" y="3625650"/>
                  <a:ext cx="5148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36" name="Inkt 35">
                  <a:extLst>
                    <a:ext uri="{FF2B5EF4-FFF2-40B4-BE49-F238E27FC236}">
                      <a16:creationId xmlns:a16="http://schemas.microsoft.com/office/drawing/2014/main" id="{34BB5128-9099-5231-598A-DB5F860BBBA2}"/>
                    </a:ext>
                  </a:extLst>
                </p14:cNvPr>
                <p14:cNvContentPartPr/>
                <p14:nvPr/>
              </p14:nvContentPartPr>
              <p14:xfrm>
                <a:off x="6934020" y="3634650"/>
                <a:ext cx="39960" cy="24480"/>
              </p14:xfrm>
            </p:contentPart>
          </mc:Choice>
          <mc:Fallback xmlns="">
            <p:pic>
              <p:nvPicPr>
                <p:cNvPr id="36" name="Inkt 35">
                  <a:extLst>
                    <a:ext uri="{FF2B5EF4-FFF2-40B4-BE49-F238E27FC236}">
                      <a16:creationId xmlns:a16="http://schemas.microsoft.com/office/drawing/2014/main" id="{78C8A44D-6AC9-4578-8E5D-1E5036B7B6C0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925020" y="3625650"/>
                  <a:ext cx="5760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39" name="Inkt 38">
                  <a:extLst>
                    <a:ext uri="{FF2B5EF4-FFF2-40B4-BE49-F238E27FC236}">
                      <a16:creationId xmlns:a16="http://schemas.microsoft.com/office/drawing/2014/main" id="{E199FD4F-DCE9-0CF8-1778-C3D4F512EA55}"/>
                    </a:ext>
                  </a:extLst>
                </p14:cNvPr>
                <p14:cNvContentPartPr/>
                <p14:nvPr/>
              </p14:nvContentPartPr>
              <p14:xfrm>
                <a:off x="7138860" y="3482010"/>
                <a:ext cx="31680" cy="33480"/>
              </p14:xfrm>
            </p:contentPart>
          </mc:Choice>
          <mc:Fallback xmlns="">
            <p:pic>
              <p:nvPicPr>
                <p:cNvPr id="39" name="Inkt 38">
                  <a:extLst>
                    <a:ext uri="{FF2B5EF4-FFF2-40B4-BE49-F238E27FC236}">
                      <a16:creationId xmlns:a16="http://schemas.microsoft.com/office/drawing/2014/main" id="{0DFC4867-2191-40BB-8971-DD8DCEDD7E5C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129860" y="3473010"/>
                  <a:ext cx="4932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40" name="Inkt 39">
                  <a:extLst>
                    <a:ext uri="{FF2B5EF4-FFF2-40B4-BE49-F238E27FC236}">
                      <a16:creationId xmlns:a16="http://schemas.microsoft.com/office/drawing/2014/main" id="{E2F8465E-319A-3242-0234-B2367141245B}"/>
                    </a:ext>
                  </a:extLst>
                </p14:cNvPr>
                <p14:cNvContentPartPr/>
                <p14:nvPr/>
              </p14:nvContentPartPr>
              <p14:xfrm>
                <a:off x="7132020" y="3474450"/>
                <a:ext cx="29520" cy="43200"/>
              </p14:xfrm>
            </p:contentPart>
          </mc:Choice>
          <mc:Fallback xmlns="">
            <p:pic>
              <p:nvPicPr>
                <p:cNvPr id="40" name="Inkt 39">
                  <a:extLst>
                    <a:ext uri="{FF2B5EF4-FFF2-40B4-BE49-F238E27FC236}">
                      <a16:creationId xmlns:a16="http://schemas.microsoft.com/office/drawing/2014/main" id="{9AAAF0FB-2848-4E34-9891-905CE0A5A501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123020" y="3465450"/>
                  <a:ext cx="4716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41" name="Inkt 40">
                  <a:extLst>
                    <a:ext uri="{FF2B5EF4-FFF2-40B4-BE49-F238E27FC236}">
                      <a16:creationId xmlns:a16="http://schemas.microsoft.com/office/drawing/2014/main" id="{41CF65C3-F445-F999-FE3C-97CC5E1C526A}"/>
                    </a:ext>
                  </a:extLst>
                </p14:cNvPr>
                <p14:cNvContentPartPr/>
                <p14:nvPr/>
              </p14:nvContentPartPr>
              <p14:xfrm>
                <a:off x="7146780" y="3584970"/>
                <a:ext cx="27720" cy="37080"/>
              </p14:xfrm>
            </p:contentPart>
          </mc:Choice>
          <mc:Fallback xmlns="">
            <p:pic>
              <p:nvPicPr>
                <p:cNvPr id="41" name="Inkt 40">
                  <a:extLst>
                    <a:ext uri="{FF2B5EF4-FFF2-40B4-BE49-F238E27FC236}">
                      <a16:creationId xmlns:a16="http://schemas.microsoft.com/office/drawing/2014/main" id="{BB0776FE-A5E4-4B4F-9A99-D08246B86C40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137780" y="3575970"/>
                  <a:ext cx="4536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42" name="Inkt 41">
                  <a:extLst>
                    <a:ext uri="{FF2B5EF4-FFF2-40B4-BE49-F238E27FC236}">
                      <a16:creationId xmlns:a16="http://schemas.microsoft.com/office/drawing/2014/main" id="{A1E1E8EF-59A4-5C94-4D03-8D413C21E92C}"/>
                    </a:ext>
                  </a:extLst>
                </p14:cNvPr>
                <p14:cNvContentPartPr/>
                <p14:nvPr/>
              </p14:nvContentPartPr>
              <p14:xfrm>
                <a:off x="7143540" y="3584970"/>
                <a:ext cx="27360" cy="26640"/>
              </p14:xfrm>
            </p:contentPart>
          </mc:Choice>
          <mc:Fallback xmlns="">
            <p:pic>
              <p:nvPicPr>
                <p:cNvPr id="42" name="Inkt 41">
                  <a:extLst>
                    <a:ext uri="{FF2B5EF4-FFF2-40B4-BE49-F238E27FC236}">
                      <a16:creationId xmlns:a16="http://schemas.microsoft.com/office/drawing/2014/main" id="{9015DC2C-00AF-48B7-96C4-A69E900243AD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134420" y="3575847"/>
                  <a:ext cx="45235" cy="445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44" name="Inkt 43">
                  <a:extLst>
                    <a:ext uri="{FF2B5EF4-FFF2-40B4-BE49-F238E27FC236}">
                      <a16:creationId xmlns:a16="http://schemas.microsoft.com/office/drawing/2014/main" id="{47B60F1B-15A5-B9BB-0E1F-1CE7E8ECFAE5}"/>
                    </a:ext>
                  </a:extLst>
                </p14:cNvPr>
                <p14:cNvContentPartPr/>
                <p14:nvPr/>
              </p14:nvContentPartPr>
              <p14:xfrm>
                <a:off x="7268094" y="3541206"/>
                <a:ext cx="29520" cy="15480"/>
              </p14:xfrm>
            </p:contentPart>
          </mc:Choice>
          <mc:Fallback xmlns="">
            <p:pic>
              <p:nvPicPr>
                <p:cNvPr id="44" name="Inkt 43">
                  <a:extLst>
                    <a:ext uri="{FF2B5EF4-FFF2-40B4-BE49-F238E27FC236}">
                      <a16:creationId xmlns:a16="http://schemas.microsoft.com/office/drawing/2014/main" id="{A5590DC9-6874-4B88-94B4-A064F5360F84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259094" y="3532206"/>
                  <a:ext cx="4716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45" name="Inkt 44">
                  <a:extLst>
                    <a:ext uri="{FF2B5EF4-FFF2-40B4-BE49-F238E27FC236}">
                      <a16:creationId xmlns:a16="http://schemas.microsoft.com/office/drawing/2014/main" id="{1A10D5B5-186B-FF2F-80A4-917011D51A80}"/>
                    </a:ext>
                  </a:extLst>
                </p14:cNvPr>
                <p14:cNvContentPartPr/>
                <p14:nvPr/>
              </p14:nvContentPartPr>
              <p14:xfrm>
                <a:off x="7264854" y="3533286"/>
                <a:ext cx="39960" cy="28800"/>
              </p14:xfrm>
            </p:contentPart>
          </mc:Choice>
          <mc:Fallback xmlns="">
            <p:pic>
              <p:nvPicPr>
                <p:cNvPr id="45" name="Inkt 44">
                  <a:extLst>
                    <a:ext uri="{FF2B5EF4-FFF2-40B4-BE49-F238E27FC236}">
                      <a16:creationId xmlns:a16="http://schemas.microsoft.com/office/drawing/2014/main" id="{5D746A30-9069-4EC5-8C8E-90356CD7E90A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255772" y="3524397"/>
                  <a:ext cx="57760" cy="462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46" name="Inkt 45">
                  <a:extLst>
                    <a:ext uri="{FF2B5EF4-FFF2-40B4-BE49-F238E27FC236}">
                      <a16:creationId xmlns:a16="http://schemas.microsoft.com/office/drawing/2014/main" id="{DE99AD79-F8F7-ED12-D0FD-A774AD490EC3}"/>
                    </a:ext>
                  </a:extLst>
                </p14:cNvPr>
                <p14:cNvContentPartPr/>
                <p14:nvPr/>
              </p14:nvContentPartPr>
              <p14:xfrm>
                <a:off x="7240374" y="3631206"/>
                <a:ext cx="30960" cy="25560"/>
              </p14:xfrm>
            </p:contentPart>
          </mc:Choice>
          <mc:Fallback xmlns="">
            <p:pic>
              <p:nvPicPr>
                <p:cNvPr id="46" name="Inkt 45">
                  <a:extLst>
                    <a:ext uri="{FF2B5EF4-FFF2-40B4-BE49-F238E27FC236}">
                      <a16:creationId xmlns:a16="http://schemas.microsoft.com/office/drawing/2014/main" id="{F168327B-07A9-4241-B4CF-EC830FF589BB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231374" y="3622206"/>
                  <a:ext cx="4860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47" name="Inkt 46">
                  <a:extLst>
                    <a:ext uri="{FF2B5EF4-FFF2-40B4-BE49-F238E27FC236}">
                      <a16:creationId xmlns:a16="http://schemas.microsoft.com/office/drawing/2014/main" id="{0DC12A71-9B2D-7D65-C4F3-F7EF264944AD}"/>
                    </a:ext>
                  </a:extLst>
                </p14:cNvPr>
                <p14:cNvContentPartPr/>
                <p14:nvPr/>
              </p14:nvContentPartPr>
              <p14:xfrm>
                <a:off x="7228854" y="3633366"/>
                <a:ext cx="47880" cy="20880"/>
              </p14:xfrm>
            </p:contentPart>
          </mc:Choice>
          <mc:Fallback xmlns="">
            <p:pic>
              <p:nvPicPr>
                <p:cNvPr id="47" name="Inkt 46">
                  <a:extLst>
                    <a:ext uri="{FF2B5EF4-FFF2-40B4-BE49-F238E27FC236}">
                      <a16:creationId xmlns:a16="http://schemas.microsoft.com/office/drawing/2014/main" id="{921AF722-D15F-476B-980C-8AD8C34A3D7B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219854" y="3624366"/>
                  <a:ext cx="6552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48" name="Inkt 47">
                  <a:extLst>
                    <a:ext uri="{FF2B5EF4-FFF2-40B4-BE49-F238E27FC236}">
                      <a16:creationId xmlns:a16="http://schemas.microsoft.com/office/drawing/2014/main" id="{9704BE8D-E7F5-1CDC-A27B-952D15C5252A}"/>
                    </a:ext>
                  </a:extLst>
                </p14:cNvPr>
                <p14:cNvContentPartPr/>
                <p14:nvPr/>
              </p14:nvContentPartPr>
              <p14:xfrm>
                <a:off x="7043454" y="3637326"/>
                <a:ext cx="31320" cy="27360"/>
              </p14:xfrm>
            </p:contentPart>
          </mc:Choice>
          <mc:Fallback xmlns="">
            <p:pic>
              <p:nvPicPr>
                <p:cNvPr id="48" name="Inkt 47">
                  <a:extLst>
                    <a:ext uri="{FF2B5EF4-FFF2-40B4-BE49-F238E27FC236}">
                      <a16:creationId xmlns:a16="http://schemas.microsoft.com/office/drawing/2014/main" id="{0B026E7D-4C10-443F-840E-9A53675E41C3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034454" y="3628206"/>
                  <a:ext cx="48960" cy="4523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50" name="Inkt 49">
                  <a:extLst>
                    <a:ext uri="{FF2B5EF4-FFF2-40B4-BE49-F238E27FC236}">
                      <a16:creationId xmlns:a16="http://schemas.microsoft.com/office/drawing/2014/main" id="{A31977CC-3047-52C7-4C79-0015F949ABA9}"/>
                    </a:ext>
                  </a:extLst>
                </p14:cNvPr>
                <p14:cNvContentPartPr/>
                <p14:nvPr/>
              </p14:nvContentPartPr>
              <p14:xfrm>
                <a:off x="7034454" y="3637326"/>
                <a:ext cx="36720" cy="27720"/>
              </p14:xfrm>
            </p:contentPart>
          </mc:Choice>
          <mc:Fallback xmlns="">
            <p:pic>
              <p:nvPicPr>
                <p:cNvPr id="50" name="Inkt 49">
                  <a:extLst>
                    <a:ext uri="{FF2B5EF4-FFF2-40B4-BE49-F238E27FC236}">
                      <a16:creationId xmlns:a16="http://schemas.microsoft.com/office/drawing/2014/main" id="{64DFEEE6-D445-468B-85A4-AA918EF0F39A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7025454" y="3628326"/>
                  <a:ext cx="5436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52" name="Inkt 51">
                  <a:extLst>
                    <a:ext uri="{FF2B5EF4-FFF2-40B4-BE49-F238E27FC236}">
                      <a16:creationId xmlns:a16="http://schemas.microsoft.com/office/drawing/2014/main" id="{344B6C7F-6A06-EC00-B851-53D29D3F799C}"/>
                    </a:ext>
                  </a:extLst>
                </p14:cNvPr>
                <p14:cNvContentPartPr/>
                <p14:nvPr/>
              </p14:nvContentPartPr>
              <p14:xfrm>
                <a:off x="7306614" y="3597366"/>
                <a:ext cx="43200" cy="25560"/>
              </p14:xfrm>
            </p:contentPart>
          </mc:Choice>
          <mc:Fallback xmlns="">
            <p:pic>
              <p:nvPicPr>
                <p:cNvPr id="52" name="Inkt 51">
                  <a:extLst>
                    <a:ext uri="{FF2B5EF4-FFF2-40B4-BE49-F238E27FC236}">
                      <a16:creationId xmlns:a16="http://schemas.microsoft.com/office/drawing/2014/main" id="{28B472B9-02BE-42D5-AA9F-0006E55E3816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7297614" y="3588491"/>
                  <a:ext cx="60840" cy="429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53" name="Inkt 52">
                  <a:extLst>
                    <a:ext uri="{FF2B5EF4-FFF2-40B4-BE49-F238E27FC236}">
                      <a16:creationId xmlns:a16="http://schemas.microsoft.com/office/drawing/2014/main" id="{AA626472-D8FE-2516-EB07-28F49DB7134F}"/>
                    </a:ext>
                  </a:extLst>
                </p14:cNvPr>
                <p14:cNvContentPartPr/>
                <p14:nvPr/>
              </p14:nvContentPartPr>
              <p14:xfrm>
                <a:off x="7306974" y="3593406"/>
                <a:ext cx="37080" cy="31320"/>
              </p14:xfrm>
            </p:contentPart>
          </mc:Choice>
          <mc:Fallback xmlns="">
            <p:pic>
              <p:nvPicPr>
                <p:cNvPr id="53" name="Inkt 52">
                  <a:extLst>
                    <a:ext uri="{FF2B5EF4-FFF2-40B4-BE49-F238E27FC236}">
                      <a16:creationId xmlns:a16="http://schemas.microsoft.com/office/drawing/2014/main" id="{B54D56EE-9CAA-4797-BF61-7475CFAF1F56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7297974" y="3584406"/>
                  <a:ext cx="54720" cy="48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79" name="Inkt 78">
                <a:extLst>
                  <a:ext uri="{FF2B5EF4-FFF2-40B4-BE49-F238E27FC236}">
                    <a16:creationId xmlns:a16="http://schemas.microsoft.com/office/drawing/2014/main" id="{7D8F57D8-FD67-5DC9-8A51-100C1297F94D}"/>
                  </a:ext>
                </a:extLst>
              </p14:cNvPr>
              <p14:cNvContentPartPr/>
              <p14:nvPr/>
            </p14:nvContentPartPr>
            <p14:xfrm>
              <a:off x="8317994" y="3782241"/>
              <a:ext cx="44640" cy="32040"/>
            </p14:xfrm>
          </p:contentPart>
        </mc:Choice>
        <mc:Fallback xmlns="">
          <p:pic>
            <p:nvPicPr>
              <p:cNvPr id="79" name="Inkt 78">
                <a:extLst>
                  <a:ext uri="{FF2B5EF4-FFF2-40B4-BE49-F238E27FC236}">
                    <a16:creationId xmlns:a16="http://schemas.microsoft.com/office/drawing/2014/main" id="{531E7116-43BC-47CE-8767-233157A137F3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8308994" y="3773241"/>
                <a:ext cx="62280" cy="49680"/>
              </a:xfrm>
              <a:prstGeom prst="rect">
                <a:avLst/>
              </a:prstGeom>
            </p:spPr>
          </p:pic>
        </mc:Fallback>
      </mc:AlternateContent>
      <p:grpSp>
        <p:nvGrpSpPr>
          <p:cNvPr id="318" name="Groep 317">
            <a:extLst>
              <a:ext uri="{FF2B5EF4-FFF2-40B4-BE49-F238E27FC236}">
                <a16:creationId xmlns:a16="http://schemas.microsoft.com/office/drawing/2014/main" id="{DCC52090-D88D-93AC-A542-872691A8C30E}"/>
              </a:ext>
            </a:extLst>
          </p:cNvPr>
          <p:cNvGrpSpPr/>
          <p:nvPr/>
        </p:nvGrpSpPr>
        <p:grpSpPr>
          <a:xfrm>
            <a:off x="8230874" y="3764779"/>
            <a:ext cx="389562" cy="209160"/>
            <a:chOff x="8230874" y="3498079"/>
            <a:chExt cx="389562" cy="20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55" name="Inkt 54">
                  <a:extLst>
                    <a:ext uri="{FF2B5EF4-FFF2-40B4-BE49-F238E27FC236}">
                      <a16:creationId xmlns:a16="http://schemas.microsoft.com/office/drawing/2014/main" id="{BB3D334C-8F04-F4C6-A6D9-9B29A093E254}"/>
                    </a:ext>
                  </a:extLst>
                </p14:cNvPr>
                <p14:cNvContentPartPr/>
                <p14:nvPr/>
              </p14:nvContentPartPr>
              <p14:xfrm>
                <a:off x="8230874" y="3554781"/>
                <a:ext cx="30240" cy="27360"/>
              </p14:xfrm>
            </p:contentPart>
          </mc:Choice>
          <mc:Fallback xmlns="">
            <p:pic>
              <p:nvPicPr>
                <p:cNvPr id="55" name="Inkt 54">
                  <a:extLst>
                    <a:ext uri="{FF2B5EF4-FFF2-40B4-BE49-F238E27FC236}">
                      <a16:creationId xmlns:a16="http://schemas.microsoft.com/office/drawing/2014/main" id="{182DB811-9A06-499E-8C30-A322CE18998D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8221874" y="3545781"/>
                  <a:ext cx="4788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57" name="Inkt 56">
                  <a:extLst>
                    <a:ext uri="{FF2B5EF4-FFF2-40B4-BE49-F238E27FC236}">
                      <a16:creationId xmlns:a16="http://schemas.microsoft.com/office/drawing/2014/main" id="{3828C6FC-750E-7582-CD21-531524E843A9}"/>
                    </a:ext>
                  </a:extLst>
                </p14:cNvPr>
                <p14:cNvContentPartPr/>
                <p14:nvPr/>
              </p14:nvContentPartPr>
              <p14:xfrm>
                <a:off x="8247794" y="3554781"/>
                <a:ext cx="21600" cy="18360"/>
              </p14:xfrm>
            </p:contentPart>
          </mc:Choice>
          <mc:Fallback xmlns="">
            <p:pic>
              <p:nvPicPr>
                <p:cNvPr id="57" name="Inkt 56">
                  <a:extLst>
                    <a:ext uri="{FF2B5EF4-FFF2-40B4-BE49-F238E27FC236}">
                      <a16:creationId xmlns:a16="http://schemas.microsoft.com/office/drawing/2014/main" id="{56DF3455-A84F-4BE6-B139-342FB6597A6A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8238641" y="3545781"/>
                  <a:ext cx="39539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89" name="Inkt 88">
                  <a:extLst>
                    <a:ext uri="{FF2B5EF4-FFF2-40B4-BE49-F238E27FC236}">
                      <a16:creationId xmlns:a16="http://schemas.microsoft.com/office/drawing/2014/main" id="{ECA7779D-EA7D-B763-4686-ED3816718FE0}"/>
                    </a:ext>
                  </a:extLst>
                </p14:cNvPr>
                <p14:cNvContentPartPr/>
                <p14:nvPr/>
              </p14:nvContentPartPr>
              <p14:xfrm>
                <a:off x="8315156" y="3607519"/>
                <a:ext cx="54720" cy="27000"/>
              </p14:xfrm>
            </p:contentPart>
          </mc:Choice>
          <mc:Fallback xmlns="">
            <p:pic>
              <p:nvPicPr>
                <p:cNvPr id="89" name="Inkt 88">
                  <a:extLst>
                    <a:ext uri="{FF2B5EF4-FFF2-40B4-BE49-F238E27FC236}">
                      <a16:creationId xmlns:a16="http://schemas.microsoft.com/office/drawing/2014/main" id="{DFC5C5CD-7E66-420B-AD45-0B9899D7290D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8306156" y="3598519"/>
                  <a:ext cx="7236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90" name="Inkt 89">
                  <a:extLst>
                    <a:ext uri="{FF2B5EF4-FFF2-40B4-BE49-F238E27FC236}">
                      <a16:creationId xmlns:a16="http://schemas.microsoft.com/office/drawing/2014/main" id="{6A744638-C0A9-C59D-355E-8BC001D40F14}"/>
                    </a:ext>
                  </a:extLst>
                </p14:cNvPr>
                <p14:cNvContentPartPr/>
                <p14:nvPr/>
              </p14:nvContentPartPr>
              <p14:xfrm>
                <a:off x="8348636" y="3607519"/>
                <a:ext cx="27000" cy="13320"/>
              </p14:xfrm>
            </p:contentPart>
          </mc:Choice>
          <mc:Fallback xmlns="">
            <p:pic>
              <p:nvPicPr>
                <p:cNvPr id="90" name="Inkt 89">
                  <a:extLst>
                    <a:ext uri="{FF2B5EF4-FFF2-40B4-BE49-F238E27FC236}">
                      <a16:creationId xmlns:a16="http://schemas.microsoft.com/office/drawing/2014/main" id="{953495AF-05C0-446B-B5DB-86E02943F96A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8339636" y="3598756"/>
                  <a:ext cx="44640" cy="3049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91" name="Inkt 90">
                  <a:extLst>
                    <a:ext uri="{FF2B5EF4-FFF2-40B4-BE49-F238E27FC236}">
                      <a16:creationId xmlns:a16="http://schemas.microsoft.com/office/drawing/2014/main" id="{33CFE73C-F493-FE41-B860-31018DAE9FA5}"/>
                    </a:ext>
                  </a:extLst>
                </p14:cNvPr>
                <p14:cNvContentPartPr/>
                <p14:nvPr/>
              </p14:nvContentPartPr>
              <p14:xfrm>
                <a:off x="8424596" y="3569359"/>
                <a:ext cx="50040" cy="24120"/>
              </p14:xfrm>
            </p:contentPart>
          </mc:Choice>
          <mc:Fallback xmlns="">
            <p:pic>
              <p:nvPicPr>
                <p:cNvPr id="91" name="Inkt 90">
                  <a:extLst>
                    <a:ext uri="{FF2B5EF4-FFF2-40B4-BE49-F238E27FC236}">
                      <a16:creationId xmlns:a16="http://schemas.microsoft.com/office/drawing/2014/main" id="{6D9ABDAC-988D-43FC-B414-851BCD60A828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8415596" y="3560491"/>
                  <a:ext cx="67680" cy="4150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92" name="Inkt 91">
                  <a:extLst>
                    <a:ext uri="{FF2B5EF4-FFF2-40B4-BE49-F238E27FC236}">
                      <a16:creationId xmlns:a16="http://schemas.microsoft.com/office/drawing/2014/main" id="{37932768-EE63-6496-8096-9C7593C4DCDB}"/>
                    </a:ext>
                  </a:extLst>
                </p14:cNvPr>
                <p14:cNvContentPartPr/>
                <p14:nvPr/>
              </p14:nvContentPartPr>
              <p14:xfrm>
                <a:off x="8458076" y="3569359"/>
                <a:ext cx="16200" cy="10440"/>
              </p14:xfrm>
            </p:contentPart>
          </mc:Choice>
          <mc:Fallback xmlns="">
            <p:pic>
              <p:nvPicPr>
                <p:cNvPr id="92" name="Inkt 91">
                  <a:extLst>
                    <a:ext uri="{FF2B5EF4-FFF2-40B4-BE49-F238E27FC236}">
                      <a16:creationId xmlns:a16="http://schemas.microsoft.com/office/drawing/2014/main" id="{D07D4D5F-0E85-45D8-9A42-A306ACAEDD3E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8449076" y="3560359"/>
                  <a:ext cx="3384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93" name="Inkt 92">
                  <a:extLst>
                    <a:ext uri="{FF2B5EF4-FFF2-40B4-BE49-F238E27FC236}">
                      <a16:creationId xmlns:a16="http://schemas.microsoft.com/office/drawing/2014/main" id="{39B2DA04-C633-882F-1132-D77EB230C076}"/>
                    </a:ext>
                  </a:extLst>
                </p14:cNvPr>
                <p14:cNvContentPartPr/>
                <p14:nvPr/>
              </p14:nvContentPartPr>
              <p14:xfrm>
                <a:off x="8558516" y="3566839"/>
                <a:ext cx="61200" cy="33840"/>
              </p14:xfrm>
            </p:contentPart>
          </mc:Choice>
          <mc:Fallback xmlns="">
            <p:pic>
              <p:nvPicPr>
                <p:cNvPr id="93" name="Inkt 92">
                  <a:extLst>
                    <a:ext uri="{FF2B5EF4-FFF2-40B4-BE49-F238E27FC236}">
                      <a16:creationId xmlns:a16="http://schemas.microsoft.com/office/drawing/2014/main" id="{7200F40F-AA2E-4F0F-B9BC-4A1C5100221A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8549516" y="3557742"/>
                  <a:ext cx="78840" cy="516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95" name="Inkt 94">
                  <a:extLst>
                    <a:ext uri="{FF2B5EF4-FFF2-40B4-BE49-F238E27FC236}">
                      <a16:creationId xmlns:a16="http://schemas.microsoft.com/office/drawing/2014/main" id="{B9C5DA5D-7C26-A827-E906-C283D9761885}"/>
                    </a:ext>
                  </a:extLst>
                </p14:cNvPr>
                <p14:cNvContentPartPr/>
                <p14:nvPr/>
              </p14:nvContentPartPr>
              <p14:xfrm>
                <a:off x="8593796" y="3571519"/>
                <a:ext cx="26640" cy="16560"/>
              </p14:xfrm>
            </p:contentPart>
          </mc:Choice>
          <mc:Fallback xmlns="">
            <p:pic>
              <p:nvPicPr>
                <p:cNvPr id="95" name="Inkt 94">
                  <a:extLst>
                    <a:ext uri="{FF2B5EF4-FFF2-40B4-BE49-F238E27FC236}">
                      <a16:creationId xmlns:a16="http://schemas.microsoft.com/office/drawing/2014/main" id="{6A4BBCC7-C0C6-4E82-A0D8-042721FD8FE7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8584916" y="3562519"/>
                  <a:ext cx="44045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297" name="Inkt 296">
                  <a:extLst>
                    <a:ext uri="{FF2B5EF4-FFF2-40B4-BE49-F238E27FC236}">
                      <a16:creationId xmlns:a16="http://schemas.microsoft.com/office/drawing/2014/main" id="{7938D8A3-1D79-3DE2-B4C0-19C716651F67}"/>
                    </a:ext>
                  </a:extLst>
                </p14:cNvPr>
                <p14:cNvContentPartPr/>
                <p14:nvPr/>
              </p14:nvContentPartPr>
              <p14:xfrm>
                <a:off x="8459156" y="3628759"/>
                <a:ext cx="20520" cy="22680"/>
              </p14:xfrm>
            </p:contentPart>
          </mc:Choice>
          <mc:Fallback xmlns="">
            <p:pic>
              <p:nvPicPr>
                <p:cNvPr id="297" name="Inkt 296">
                  <a:extLst>
                    <a:ext uri="{FF2B5EF4-FFF2-40B4-BE49-F238E27FC236}">
                      <a16:creationId xmlns:a16="http://schemas.microsoft.com/office/drawing/2014/main" id="{0393E11B-1041-415C-B472-37E4EC78594A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8450156" y="3619759"/>
                  <a:ext cx="3816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298" name="Inkt 297">
                  <a:extLst>
                    <a:ext uri="{FF2B5EF4-FFF2-40B4-BE49-F238E27FC236}">
                      <a16:creationId xmlns:a16="http://schemas.microsoft.com/office/drawing/2014/main" id="{2F567087-1101-58F2-957D-07F5406B1CD6}"/>
                    </a:ext>
                  </a:extLst>
                </p14:cNvPr>
                <p14:cNvContentPartPr/>
                <p14:nvPr/>
              </p14:nvContentPartPr>
              <p14:xfrm>
                <a:off x="8481836" y="3628759"/>
                <a:ext cx="32400" cy="25200"/>
              </p14:xfrm>
            </p:contentPart>
          </mc:Choice>
          <mc:Fallback xmlns="">
            <p:pic>
              <p:nvPicPr>
                <p:cNvPr id="298" name="Inkt 297">
                  <a:extLst>
                    <a:ext uri="{FF2B5EF4-FFF2-40B4-BE49-F238E27FC236}">
                      <a16:creationId xmlns:a16="http://schemas.microsoft.com/office/drawing/2014/main" id="{F4CEE9EE-2F42-4CC0-91FF-93A5779821DE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8472935" y="3619759"/>
                  <a:ext cx="49846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300" name="Inkt 299">
                  <a:extLst>
                    <a:ext uri="{FF2B5EF4-FFF2-40B4-BE49-F238E27FC236}">
                      <a16:creationId xmlns:a16="http://schemas.microsoft.com/office/drawing/2014/main" id="{CC389656-73DA-7083-1451-A7E22B142E00}"/>
                    </a:ext>
                  </a:extLst>
                </p14:cNvPr>
                <p14:cNvContentPartPr/>
                <p14:nvPr/>
              </p14:nvContentPartPr>
              <p14:xfrm>
                <a:off x="8465276" y="3657199"/>
                <a:ext cx="45720" cy="5400"/>
              </p14:xfrm>
            </p:contentPart>
          </mc:Choice>
          <mc:Fallback xmlns="">
            <p:pic>
              <p:nvPicPr>
                <p:cNvPr id="300" name="Inkt 299">
                  <a:extLst>
                    <a:ext uri="{FF2B5EF4-FFF2-40B4-BE49-F238E27FC236}">
                      <a16:creationId xmlns:a16="http://schemas.microsoft.com/office/drawing/2014/main" id="{603B8E21-A232-441A-8E30-43CDDF63DA3C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8456346" y="3647556"/>
                  <a:ext cx="63222" cy="243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302" name="Inkt 301">
                  <a:extLst>
                    <a:ext uri="{FF2B5EF4-FFF2-40B4-BE49-F238E27FC236}">
                      <a16:creationId xmlns:a16="http://schemas.microsoft.com/office/drawing/2014/main" id="{BA77CEA6-4B05-B6B8-A23C-46B9C9D2AFBA}"/>
                    </a:ext>
                  </a:extLst>
                </p14:cNvPr>
                <p14:cNvContentPartPr/>
                <p14:nvPr/>
              </p14:nvContentPartPr>
              <p14:xfrm>
                <a:off x="8234156" y="3666919"/>
                <a:ext cx="62280" cy="26640"/>
              </p14:xfrm>
            </p:contentPart>
          </mc:Choice>
          <mc:Fallback xmlns="">
            <p:pic>
              <p:nvPicPr>
                <p:cNvPr id="302" name="Inkt 301">
                  <a:extLst>
                    <a:ext uri="{FF2B5EF4-FFF2-40B4-BE49-F238E27FC236}">
                      <a16:creationId xmlns:a16="http://schemas.microsoft.com/office/drawing/2014/main" id="{6258551C-DBEC-4967-8188-D6600EF058AC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8225156" y="3657796"/>
                  <a:ext cx="79920" cy="445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303" name="Inkt 302">
                  <a:extLst>
                    <a:ext uri="{FF2B5EF4-FFF2-40B4-BE49-F238E27FC236}">
                      <a16:creationId xmlns:a16="http://schemas.microsoft.com/office/drawing/2014/main" id="{E8CB2CF2-C81B-D1F2-5C98-0C72D4904C25}"/>
                    </a:ext>
                  </a:extLst>
                </p14:cNvPr>
                <p14:cNvContentPartPr/>
                <p14:nvPr/>
              </p14:nvContentPartPr>
              <p14:xfrm>
                <a:off x="8274836" y="3666919"/>
                <a:ext cx="29520" cy="11520"/>
              </p14:xfrm>
            </p:contentPart>
          </mc:Choice>
          <mc:Fallback xmlns="">
            <p:pic>
              <p:nvPicPr>
                <p:cNvPr id="303" name="Inkt 302">
                  <a:extLst>
                    <a:ext uri="{FF2B5EF4-FFF2-40B4-BE49-F238E27FC236}">
                      <a16:creationId xmlns:a16="http://schemas.microsoft.com/office/drawing/2014/main" id="{F6DA3C01-6B7F-413C-9F8A-F044C7D76801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8265836" y="3657629"/>
                  <a:ext cx="47160" cy="297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305" name="Inkt 304">
                  <a:extLst>
                    <a:ext uri="{FF2B5EF4-FFF2-40B4-BE49-F238E27FC236}">
                      <a16:creationId xmlns:a16="http://schemas.microsoft.com/office/drawing/2014/main" id="{EB2F6D65-9F1A-6BA6-782E-643B63DA962F}"/>
                    </a:ext>
                  </a:extLst>
                </p14:cNvPr>
                <p14:cNvContentPartPr/>
                <p14:nvPr/>
              </p14:nvContentPartPr>
              <p14:xfrm>
                <a:off x="8354396" y="3669439"/>
                <a:ext cx="51480" cy="37800"/>
              </p14:xfrm>
            </p:contentPart>
          </mc:Choice>
          <mc:Fallback xmlns="">
            <p:pic>
              <p:nvPicPr>
                <p:cNvPr id="305" name="Inkt 304">
                  <a:extLst>
                    <a:ext uri="{FF2B5EF4-FFF2-40B4-BE49-F238E27FC236}">
                      <a16:creationId xmlns:a16="http://schemas.microsoft.com/office/drawing/2014/main" id="{CF0FA040-5D56-4F17-B423-422B846114FE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8345333" y="3660524"/>
                  <a:ext cx="69244" cy="552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306" name="Inkt 305">
                  <a:extLst>
                    <a:ext uri="{FF2B5EF4-FFF2-40B4-BE49-F238E27FC236}">
                      <a16:creationId xmlns:a16="http://schemas.microsoft.com/office/drawing/2014/main" id="{3260BE6C-B4E2-AB7A-7372-77039110B6F5}"/>
                    </a:ext>
                  </a:extLst>
                </p14:cNvPr>
                <p14:cNvContentPartPr/>
                <p14:nvPr/>
              </p14:nvContentPartPr>
              <p14:xfrm>
                <a:off x="8400836" y="3669439"/>
                <a:ext cx="19440" cy="25560"/>
              </p14:xfrm>
            </p:contentPart>
          </mc:Choice>
          <mc:Fallback xmlns="">
            <p:pic>
              <p:nvPicPr>
                <p:cNvPr id="306" name="Inkt 305">
                  <a:extLst>
                    <a:ext uri="{FF2B5EF4-FFF2-40B4-BE49-F238E27FC236}">
                      <a16:creationId xmlns:a16="http://schemas.microsoft.com/office/drawing/2014/main" id="{FF02973B-9244-4DC3-A48E-F3AA14223FBF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8391666" y="3660439"/>
                  <a:ext cx="37413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308" name="Inkt 307">
                  <a:extLst>
                    <a:ext uri="{FF2B5EF4-FFF2-40B4-BE49-F238E27FC236}">
                      <a16:creationId xmlns:a16="http://schemas.microsoft.com/office/drawing/2014/main" id="{F30B251C-454D-AFD7-9791-AB124B3CAAE7}"/>
                    </a:ext>
                  </a:extLst>
                </p14:cNvPr>
                <p14:cNvContentPartPr/>
                <p14:nvPr/>
              </p14:nvContentPartPr>
              <p14:xfrm>
                <a:off x="8552036" y="3664399"/>
                <a:ext cx="37440" cy="27360"/>
              </p14:xfrm>
            </p:contentPart>
          </mc:Choice>
          <mc:Fallback xmlns="">
            <p:pic>
              <p:nvPicPr>
                <p:cNvPr id="308" name="Inkt 307">
                  <a:extLst>
                    <a:ext uri="{FF2B5EF4-FFF2-40B4-BE49-F238E27FC236}">
                      <a16:creationId xmlns:a16="http://schemas.microsoft.com/office/drawing/2014/main" id="{18F97C50-AFD0-4D98-95D6-585FAB639D61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8543036" y="3655399"/>
                  <a:ext cx="5508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309" name="Inkt 308">
                  <a:extLst>
                    <a:ext uri="{FF2B5EF4-FFF2-40B4-BE49-F238E27FC236}">
                      <a16:creationId xmlns:a16="http://schemas.microsoft.com/office/drawing/2014/main" id="{DBF541C9-8982-2916-8933-AD5EA2D37D95}"/>
                    </a:ext>
                  </a:extLst>
                </p14:cNvPr>
                <p14:cNvContentPartPr/>
                <p14:nvPr/>
              </p14:nvContentPartPr>
              <p14:xfrm>
                <a:off x="8560316" y="3697879"/>
                <a:ext cx="55080" cy="2880"/>
              </p14:xfrm>
            </p:contentPart>
          </mc:Choice>
          <mc:Fallback xmlns="">
            <p:pic>
              <p:nvPicPr>
                <p:cNvPr id="309" name="Inkt 308">
                  <a:extLst>
                    <a:ext uri="{FF2B5EF4-FFF2-40B4-BE49-F238E27FC236}">
                      <a16:creationId xmlns:a16="http://schemas.microsoft.com/office/drawing/2014/main" id="{4BBA26EE-86AA-44E2-952D-79A4D56FB13D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8551257" y="3688879"/>
                  <a:ext cx="72836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310" name="Inkt 309">
                  <a:extLst>
                    <a:ext uri="{FF2B5EF4-FFF2-40B4-BE49-F238E27FC236}">
                      <a16:creationId xmlns:a16="http://schemas.microsoft.com/office/drawing/2014/main" id="{CA340B4A-DAD6-6E1B-5768-4E1CC5B56B22}"/>
                    </a:ext>
                  </a:extLst>
                </p14:cNvPr>
                <p14:cNvContentPartPr/>
                <p14:nvPr/>
              </p14:nvContentPartPr>
              <p14:xfrm>
                <a:off x="8598476" y="3671599"/>
                <a:ext cx="20160" cy="20880"/>
              </p14:xfrm>
            </p:contentPart>
          </mc:Choice>
          <mc:Fallback xmlns="">
            <p:pic>
              <p:nvPicPr>
                <p:cNvPr id="310" name="Inkt 309">
                  <a:extLst>
                    <a:ext uri="{FF2B5EF4-FFF2-40B4-BE49-F238E27FC236}">
                      <a16:creationId xmlns:a16="http://schemas.microsoft.com/office/drawing/2014/main" id="{EE33E2CA-B845-49B3-BE48-6765CB945754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8589476" y="3662599"/>
                  <a:ext cx="3780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312" name="Inkt 311">
                  <a:extLst>
                    <a:ext uri="{FF2B5EF4-FFF2-40B4-BE49-F238E27FC236}">
                      <a16:creationId xmlns:a16="http://schemas.microsoft.com/office/drawing/2014/main" id="{8CE0B352-C866-D7D2-7D81-A4081A4752FD}"/>
                    </a:ext>
                  </a:extLst>
                </p14:cNvPr>
                <p14:cNvContentPartPr/>
                <p14:nvPr/>
              </p14:nvContentPartPr>
              <p14:xfrm>
                <a:off x="8435036" y="3498079"/>
                <a:ext cx="54000" cy="34200"/>
              </p14:xfrm>
            </p:contentPart>
          </mc:Choice>
          <mc:Fallback xmlns="">
            <p:pic>
              <p:nvPicPr>
                <p:cNvPr id="312" name="Inkt 311">
                  <a:extLst>
                    <a:ext uri="{FF2B5EF4-FFF2-40B4-BE49-F238E27FC236}">
                      <a16:creationId xmlns:a16="http://schemas.microsoft.com/office/drawing/2014/main" id="{2912248C-9DB5-480A-8840-0F7FECBCC0D0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8426096" y="3489079"/>
                  <a:ext cx="71523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313" name="Inkt 312">
                  <a:extLst>
                    <a:ext uri="{FF2B5EF4-FFF2-40B4-BE49-F238E27FC236}">
                      <a16:creationId xmlns:a16="http://schemas.microsoft.com/office/drawing/2014/main" id="{D3E977E2-FA87-45B7-B650-9F804AE37770}"/>
                    </a:ext>
                  </a:extLst>
                </p14:cNvPr>
                <p14:cNvContentPartPr/>
                <p14:nvPr/>
              </p14:nvContentPartPr>
              <p14:xfrm>
                <a:off x="8474636" y="3498079"/>
                <a:ext cx="18720" cy="19800"/>
              </p14:xfrm>
            </p:contentPart>
          </mc:Choice>
          <mc:Fallback xmlns="">
            <p:pic>
              <p:nvPicPr>
                <p:cNvPr id="313" name="Inkt 312">
                  <a:extLst>
                    <a:ext uri="{FF2B5EF4-FFF2-40B4-BE49-F238E27FC236}">
                      <a16:creationId xmlns:a16="http://schemas.microsoft.com/office/drawing/2014/main" id="{229A0D6B-E4A2-41C6-B8C4-5E56851AD755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8465636" y="3489079"/>
                  <a:ext cx="3636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315" name="Inkt 314">
                  <a:extLst>
                    <a:ext uri="{FF2B5EF4-FFF2-40B4-BE49-F238E27FC236}">
                      <a16:creationId xmlns:a16="http://schemas.microsoft.com/office/drawing/2014/main" id="{4A3AEC08-74B7-8167-F0F2-12FDE0B275D2}"/>
                    </a:ext>
                  </a:extLst>
                </p14:cNvPr>
                <p14:cNvContentPartPr/>
                <p14:nvPr/>
              </p14:nvContentPartPr>
              <p14:xfrm>
                <a:off x="8540876" y="3521839"/>
                <a:ext cx="29160" cy="22320"/>
              </p14:xfrm>
            </p:contentPart>
          </mc:Choice>
          <mc:Fallback xmlns="">
            <p:pic>
              <p:nvPicPr>
                <p:cNvPr id="315" name="Inkt 314">
                  <a:extLst>
                    <a:ext uri="{FF2B5EF4-FFF2-40B4-BE49-F238E27FC236}">
                      <a16:creationId xmlns:a16="http://schemas.microsoft.com/office/drawing/2014/main" id="{7B4DC7C5-A85A-4DA0-BF74-FC70F0CBBE5B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8531986" y="3512839"/>
                  <a:ext cx="46585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317" name="Inkt 316">
                  <a:extLst>
                    <a:ext uri="{FF2B5EF4-FFF2-40B4-BE49-F238E27FC236}">
                      <a16:creationId xmlns:a16="http://schemas.microsoft.com/office/drawing/2014/main" id="{5047D001-FF99-425F-93A4-5FB460A06C3F}"/>
                    </a:ext>
                  </a:extLst>
                </p14:cNvPr>
                <p14:cNvContentPartPr/>
                <p14:nvPr/>
              </p14:nvContentPartPr>
              <p14:xfrm>
                <a:off x="8567516" y="3526519"/>
                <a:ext cx="15840" cy="10800"/>
              </p14:xfrm>
            </p:contentPart>
          </mc:Choice>
          <mc:Fallback xmlns="">
            <p:pic>
              <p:nvPicPr>
                <p:cNvPr id="317" name="Inkt 316">
                  <a:extLst>
                    <a:ext uri="{FF2B5EF4-FFF2-40B4-BE49-F238E27FC236}">
                      <a16:creationId xmlns:a16="http://schemas.microsoft.com/office/drawing/2014/main" id="{A27A4BA6-B9E4-4068-A308-C3638916D0F1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8558516" y="3517519"/>
                  <a:ext cx="33480" cy="284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33" name="Tekstvak 232">
            <a:extLst>
              <a:ext uri="{FF2B5EF4-FFF2-40B4-BE49-F238E27FC236}">
                <a16:creationId xmlns:a16="http://schemas.microsoft.com/office/drawing/2014/main" id="{B45215FA-18D6-CBEE-513B-0E664B6C496C}"/>
              </a:ext>
            </a:extLst>
          </p:cNvPr>
          <p:cNvSpPr txBox="1"/>
          <p:nvPr/>
        </p:nvSpPr>
        <p:spPr>
          <a:xfrm>
            <a:off x="178736" y="6337817"/>
            <a:ext cx="61436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Bron: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J Michgelsen et al. (2022). Decision-making dilemmas within integrated care service networks: A systematic literature review. IJIC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6CFB4A3-2A8C-4CDA-3440-6D0A55B3C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695" y="338558"/>
            <a:ext cx="10863505" cy="1260000"/>
          </a:xfrm>
        </p:spPr>
        <p:txBody>
          <a:bodyPr/>
          <a:lstStyle/>
          <a:p>
            <a:r>
              <a:rPr lang="nl-NL" sz="3200" dirty="0" err="1"/>
              <a:t>Decision</a:t>
            </a:r>
            <a:r>
              <a:rPr lang="nl-NL" sz="3200" dirty="0"/>
              <a:t> making dilemma’s in </a:t>
            </a:r>
            <a:r>
              <a:rPr lang="nl-NL" sz="3200" dirty="0" err="1"/>
              <a:t>networks</a:t>
            </a:r>
            <a:endParaRPr lang="nl-NL" sz="3200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20B3730-BC9F-7BE9-DB33-43FE992E1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D0D0C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M. Minkman, lezing Ter Weel, nov 2023</a:t>
            </a:r>
          </a:p>
        </p:txBody>
      </p:sp>
    </p:spTree>
    <p:extLst>
      <p:ext uri="{BB962C8B-B14F-4D97-AF65-F5344CB8AC3E}">
        <p14:creationId xmlns:p14="http://schemas.microsoft.com/office/powerpoint/2010/main" val="316893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9F1BA-7D69-8258-659A-967F4CE86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BF4B193-B08C-99F9-E7C7-669E6EEE6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09" y="0"/>
            <a:ext cx="12213218" cy="64960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29AA457-7057-3D81-B389-587FBAE083CE}"/>
              </a:ext>
            </a:extLst>
          </p:cNvPr>
          <p:cNvSpPr txBox="1"/>
          <p:nvPr/>
        </p:nvSpPr>
        <p:spPr>
          <a:xfrm>
            <a:off x="90487" y="6496050"/>
            <a:ext cx="116728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Bron: </a:t>
            </a:r>
            <a:r>
              <a:rPr kumimoji="0" lang="nl-NL" sz="1400" b="0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Aunger</a:t>
            </a: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et al. (2021). Why do </a:t>
            </a:r>
            <a:r>
              <a:rPr kumimoji="0" lang="nl-NL" sz="1400" b="0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some</a:t>
            </a: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nl-NL" sz="1400" b="0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inter-organisational</a:t>
            </a: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collaborations in healthcare work when others do not? A realist review</a:t>
            </a: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936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7FDAF-A517-3D5D-879B-B50818D7B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46956DA5-7F80-EB86-9BE4-A511D4CE0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29561" y="-1403304"/>
            <a:ext cx="1489351" cy="452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D9EA8209-7E6C-74F8-A99B-88F6D2969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31370" y="-1179306"/>
            <a:ext cx="1776599" cy="422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C28C7F-B833-BE7E-E1AB-39CE1E9182A4}"/>
              </a:ext>
            </a:extLst>
          </p:cNvPr>
          <p:cNvSpPr txBox="1"/>
          <p:nvPr/>
        </p:nvSpPr>
        <p:spPr>
          <a:xfrm>
            <a:off x="0" y="6316591"/>
            <a:ext cx="12001333" cy="492428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Jeremy Heimens, Henry Timms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Power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(2018)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4E104EA-70F1-7899-FFE4-95AB542A47E2}"/>
              </a:ext>
            </a:extLst>
          </p:cNvPr>
          <p:cNvSpPr txBox="1">
            <a:spLocks/>
          </p:cNvSpPr>
          <p:nvPr/>
        </p:nvSpPr>
        <p:spPr>
          <a:xfrm>
            <a:off x="5406151" y="89253"/>
            <a:ext cx="4608512" cy="1376267"/>
          </a:xfrm>
          <a:prstGeom prst="rect">
            <a:avLst/>
          </a:prstGeom>
          <a:noFill/>
          <a:ln>
            <a:noFill/>
          </a:ln>
        </p:spPr>
        <p:txBody>
          <a:bodyPr vert="horz" wrap="square" lIns="121907" tIns="60953" rIns="121907" bIns="60953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3600" b="1" i="0" u="none" strike="noStrike" kern="1200" cap="none" spc="0" baseline="0">
                <a:solidFill>
                  <a:srgbClr val="1F497D"/>
                </a:solidFill>
                <a:uFillTx/>
                <a:latin typeface="Calibri"/>
                <a:ea typeface=""/>
                <a:cs typeface="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new power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A1919C-9891-7BCF-3710-0D00377AC632}"/>
              </a:ext>
            </a:extLst>
          </p:cNvPr>
          <p:cNvSpPr txBox="1"/>
          <p:nvPr/>
        </p:nvSpPr>
        <p:spPr>
          <a:xfrm>
            <a:off x="7429435" y="1477299"/>
            <a:ext cx="2795034" cy="4637859"/>
          </a:xfrm>
          <a:prstGeom prst="rect">
            <a:avLst/>
          </a:prstGeom>
          <a:noFill/>
        </p:spPr>
        <p:txBody>
          <a:bodyPr wrap="none" lIns="121907" tIns="60953" rIns="121907" bIns="60953" rtlCol="0">
            <a:spAutoFit/>
          </a:bodyPr>
          <a:lstStyle/>
          <a:p>
            <a:pPr marL="0" marR="0" lvl="0" indent="0" algn="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Current</a:t>
            </a:r>
          </a:p>
          <a:p>
            <a:pPr marL="0" marR="0" lvl="0" indent="0" algn="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Made by many</a:t>
            </a:r>
          </a:p>
          <a:p>
            <a:pPr marL="0" marR="0" lvl="0" indent="0" algn="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Pulled in</a:t>
            </a:r>
          </a:p>
          <a:p>
            <a:pPr marL="0" marR="0" lvl="0" indent="0" algn="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Shared</a:t>
            </a:r>
          </a:p>
          <a:p>
            <a:pPr marL="0" marR="0" lvl="0" indent="0" algn="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Open</a:t>
            </a:r>
          </a:p>
          <a:p>
            <a:pPr marL="0" marR="0" lvl="0" indent="0" algn="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Relationship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6B52B3-65C1-A35D-8194-D777F727B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512" y="260021"/>
            <a:ext cx="4224469" cy="1143000"/>
          </a:xfrm>
        </p:spPr>
        <p:txBody>
          <a:bodyPr/>
          <a:lstStyle/>
          <a:p>
            <a:pPr algn="ctr"/>
            <a:r>
              <a:rPr lang="en-GB" sz="5067" b="1" dirty="0">
                <a:solidFill>
                  <a:schemeClr val="bg1"/>
                </a:solidFill>
                <a:latin typeface="+mn-lt"/>
              </a:rPr>
              <a:t>old power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B5BA68-C9A1-EA64-B5F8-EAB70385A9C8}"/>
              </a:ext>
            </a:extLst>
          </p:cNvPr>
          <p:cNvSpPr txBox="1"/>
          <p:nvPr/>
        </p:nvSpPr>
        <p:spPr>
          <a:xfrm>
            <a:off x="1007428" y="1549299"/>
            <a:ext cx="2535283" cy="4637859"/>
          </a:xfrm>
          <a:prstGeom prst="rect">
            <a:avLst/>
          </a:prstGeom>
          <a:noFill/>
        </p:spPr>
        <p:txBody>
          <a:bodyPr wrap="none" lIns="121907" tIns="60953" rIns="121907" bIns="60953" rtlCol="0">
            <a:spAutoFit/>
          </a:bodyPr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Currency</a:t>
            </a:r>
          </a:p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Held by a few</a:t>
            </a:r>
          </a:p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Pushed down</a:t>
            </a:r>
          </a:p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Commanded</a:t>
            </a:r>
          </a:p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Closed</a:t>
            </a:r>
          </a:p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Transaction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30E81EB-AB41-84DE-1394-63819A7E5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21547" y="2702360"/>
            <a:ext cx="4616067" cy="196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9B1E28F-A206-3529-D1EF-940CAF2682A2}"/>
              </a:ext>
            </a:extLst>
          </p:cNvPr>
          <p:cNvSpPr/>
          <p:nvPr/>
        </p:nvSpPr>
        <p:spPr>
          <a:xfrm>
            <a:off x="4111925" y="1586788"/>
            <a:ext cx="504575" cy="4325182"/>
          </a:xfrm>
          <a:custGeom>
            <a:avLst/>
            <a:gdLst>
              <a:gd name="connsiteX0" fmla="*/ 488830 w 504575"/>
              <a:gd name="connsiteY0" fmla="*/ 472 h 4325182"/>
              <a:gd name="connsiteX1" fmla="*/ 270294 w 504575"/>
              <a:gd name="connsiteY1" fmla="*/ 86737 h 4325182"/>
              <a:gd name="connsiteX2" fmla="*/ 235788 w 504575"/>
              <a:gd name="connsiteY2" fmla="*/ 132744 h 4325182"/>
              <a:gd name="connsiteX3" fmla="*/ 224286 w 504575"/>
              <a:gd name="connsiteY3" fmla="*/ 305272 h 4325182"/>
              <a:gd name="connsiteX4" fmla="*/ 201283 w 504575"/>
              <a:gd name="connsiteY4" fmla="*/ 420291 h 4325182"/>
              <a:gd name="connsiteX5" fmla="*/ 195532 w 504575"/>
              <a:gd name="connsiteY5" fmla="*/ 454797 h 4325182"/>
              <a:gd name="connsiteX6" fmla="*/ 178279 w 504575"/>
              <a:gd name="connsiteY6" fmla="*/ 822857 h 4325182"/>
              <a:gd name="connsiteX7" fmla="*/ 155275 w 504575"/>
              <a:gd name="connsiteY7" fmla="*/ 972382 h 4325182"/>
              <a:gd name="connsiteX8" fmla="*/ 138022 w 504575"/>
              <a:gd name="connsiteY8" fmla="*/ 1121906 h 4325182"/>
              <a:gd name="connsiteX9" fmla="*/ 166777 w 504575"/>
              <a:gd name="connsiteY9" fmla="*/ 1645242 h 4325182"/>
              <a:gd name="connsiteX10" fmla="*/ 195532 w 504575"/>
              <a:gd name="connsiteY10" fmla="*/ 1869529 h 4325182"/>
              <a:gd name="connsiteX11" fmla="*/ 212784 w 504575"/>
              <a:gd name="connsiteY11" fmla="*/ 1984548 h 4325182"/>
              <a:gd name="connsiteX12" fmla="*/ 166777 w 504575"/>
              <a:gd name="connsiteY12" fmla="*/ 2093816 h 4325182"/>
              <a:gd name="connsiteX13" fmla="*/ 120769 w 504575"/>
              <a:gd name="connsiteY13" fmla="*/ 2174329 h 4325182"/>
              <a:gd name="connsiteX14" fmla="*/ 57509 w 504575"/>
              <a:gd name="connsiteY14" fmla="*/ 2530887 h 4325182"/>
              <a:gd name="connsiteX15" fmla="*/ 0 w 504575"/>
              <a:gd name="connsiteY15" fmla="*/ 2996714 h 4325182"/>
              <a:gd name="connsiteX16" fmla="*/ 17252 w 504575"/>
              <a:gd name="connsiteY16" fmla="*/ 3174993 h 4325182"/>
              <a:gd name="connsiteX17" fmla="*/ 46007 w 504575"/>
              <a:gd name="connsiteY17" fmla="*/ 3215250 h 4325182"/>
              <a:gd name="connsiteX18" fmla="*/ 51758 w 504575"/>
              <a:gd name="connsiteY18" fmla="*/ 3284261 h 4325182"/>
              <a:gd name="connsiteX19" fmla="*/ 57509 w 504575"/>
              <a:gd name="connsiteY19" fmla="*/ 3376276 h 4325182"/>
              <a:gd name="connsiteX20" fmla="*/ 86264 w 504575"/>
              <a:gd name="connsiteY20" fmla="*/ 3497046 h 4325182"/>
              <a:gd name="connsiteX21" fmla="*/ 109267 w 504575"/>
              <a:gd name="connsiteY21" fmla="*/ 3732835 h 4325182"/>
              <a:gd name="connsiteX22" fmla="*/ 115018 w 504575"/>
              <a:gd name="connsiteY22" fmla="*/ 3957121 h 4325182"/>
              <a:gd name="connsiteX23" fmla="*/ 120769 w 504575"/>
              <a:gd name="connsiteY23" fmla="*/ 4003129 h 4325182"/>
              <a:gd name="connsiteX24" fmla="*/ 138022 w 504575"/>
              <a:gd name="connsiteY24" fmla="*/ 4106646 h 4325182"/>
              <a:gd name="connsiteX25" fmla="*/ 149524 w 504575"/>
              <a:gd name="connsiteY25" fmla="*/ 4141152 h 4325182"/>
              <a:gd name="connsiteX26" fmla="*/ 166777 w 504575"/>
              <a:gd name="connsiteY26" fmla="*/ 4192910 h 4325182"/>
              <a:gd name="connsiteX27" fmla="*/ 172528 w 504575"/>
              <a:gd name="connsiteY27" fmla="*/ 4210163 h 4325182"/>
              <a:gd name="connsiteX28" fmla="*/ 184030 w 504575"/>
              <a:gd name="connsiteY28" fmla="*/ 4256170 h 4325182"/>
              <a:gd name="connsiteX29" fmla="*/ 224286 w 504575"/>
              <a:gd name="connsiteY29" fmla="*/ 4325182 h 4325182"/>
              <a:gd name="connsiteX30" fmla="*/ 310550 w 504575"/>
              <a:gd name="connsiteY30" fmla="*/ 4313680 h 4325182"/>
              <a:gd name="connsiteX31" fmla="*/ 362309 w 504575"/>
              <a:gd name="connsiteY31" fmla="*/ 4279174 h 4325182"/>
              <a:gd name="connsiteX32" fmla="*/ 402566 w 504575"/>
              <a:gd name="connsiteY32" fmla="*/ 4244669 h 4325182"/>
              <a:gd name="connsiteX33" fmla="*/ 431320 w 504575"/>
              <a:gd name="connsiteY33" fmla="*/ 4204412 h 4325182"/>
              <a:gd name="connsiteX34" fmla="*/ 437071 w 504575"/>
              <a:gd name="connsiteY34" fmla="*/ 4164155 h 4325182"/>
              <a:gd name="connsiteX35" fmla="*/ 437071 w 504575"/>
              <a:gd name="connsiteY35" fmla="*/ 4123899 h 4325182"/>
              <a:gd name="connsiteX36" fmla="*/ 414067 w 504575"/>
              <a:gd name="connsiteY36" fmla="*/ 4100895 h 4325182"/>
              <a:gd name="connsiteX37" fmla="*/ 368060 w 504575"/>
              <a:gd name="connsiteY37" fmla="*/ 4014631 h 4325182"/>
              <a:gd name="connsiteX38" fmla="*/ 356558 w 504575"/>
              <a:gd name="connsiteY38" fmla="*/ 3991627 h 4325182"/>
              <a:gd name="connsiteX39" fmla="*/ 350807 w 504575"/>
              <a:gd name="connsiteY39" fmla="*/ 3974374 h 4325182"/>
              <a:gd name="connsiteX40" fmla="*/ 333554 w 504575"/>
              <a:gd name="connsiteY40" fmla="*/ 3962872 h 4325182"/>
              <a:gd name="connsiteX41" fmla="*/ 293298 w 504575"/>
              <a:gd name="connsiteY41" fmla="*/ 3893861 h 4325182"/>
              <a:gd name="connsiteX42" fmla="*/ 264543 w 504575"/>
              <a:gd name="connsiteY42" fmla="*/ 3801846 h 4325182"/>
              <a:gd name="connsiteX43" fmla="*/ 270294 w 504575"/>
              <a:gd name="connsiteY43" fmla="*/ 3548804 h 4325182"/>
              <a:gd name="connsiteX44" fmla="*/ 333554 w 504575"/>
              <a:gd name="connsiteY44" fmla="*/ 3468291 h 4325182"/>
              <a:gd name="connsiteX45" fmla="*/ 402566 w 504575"/>
              <a:gd name="connsiteY45" fmla="*/ 3422284 h 4325182"/>
              <a:gd name="connsiteX46" fmla="*/ 431320 w 504575"/>
              <a:gd name="connsiteY46" fmla="*/ 3405031 h 4325182"/>
              <a:gd name="connsiteX47" fmla="*/ 454324 w 504575"/>
              <a:gd name="connsiteY47" fmla="*/ 3324518 h 4325182"/>
              <a:gd name="connsiteX48" fmla="*/ 465826 w 504575"/>
              <a:gd name="connsiteY48" fmla="*/ 3267008 h 4325182"/>
              <a:gd name="connsiteX49" fmla="*/ 425569 w 504575"/>
              <a:gd name="connsiteY49" fmla="*/ 3123235 h 4325182"/>
              <a:gd name="connsiteX50" fmla="*/ 396815 w 504575"/>
              <a:gd name="connsiteY50" fmla="*/ 3111733 h 4325182"/>
              <a:gd name="connsiteX51" fmla="*/ 339305 w 504575"/>
              <a:gd name="connsiteY51" fmla="*/ 3048472 h 4325182"/>
              <a:gd name="connsiteX52" fmla="*/ 322052 w 504575"/>
              <a:gd name="connsiteY52" fmla="*/ 3013967 h 4325182"/>
              <a:gd name="connsiteX53" fmla="*/ 316301 w 504575"/>
              <a:gd name="connsiteY53" fmla="*/ 2990963 h 4325182"/>
              <a:gd name="connsiteX54" fmla="*/ 299049 w 504575"/>
              <a:gd name="connsiteY54" fmla="*/ 2950706 h 4325182"/>
              <a:gd name="connsiteX55" fmla="*/ 293298 w 504575"/>
              <a:gd name="connsiteY55" fmla="*/ 2910450 h 4325182"/>
              <a:gd name="connsiteX56" fmla="*/ 276045 w 504575"/>
              <a:gd name="connsiteY56" fmla="*/ 2841438 h 4325182"/>
              <a:gd name="connsiteX57" fmla="*/ 247290 w 504575"/>
              <a:gd name="connsiteY57" fmla="*/ 2766676 h 4325182"/>
              <a:gd name="connsiteX58" fmla="*/ 356558 w 504575"/>
              <a:gd name="connsiteY58" fmla="*/ 2645906 h 4325182"/>
              <a:gd name="connsiteX59" fmla="*/ 373811 w 504575"/>
              <a:gd name="connsiteY59" fmla="*/ 2651657 h 4325182"/>
              <a:gd name="connsiteX60" fmla="*/ 408317 w 504575"/>
              <a:gd name="connsiteY60" fmla="*/ 2645906 h 4325182"/>
              <a:gd name="connsiteX61" fmla="*/ 494581 w 504575"/>
              <a:gd name="connsiteY61" fmla="*/ 2530887 h 4325182"/>
              <a:gd name="connsiteX62" fmla="*/ 494581 w 504575"/>
              <a:gd name="connsiteY62" fmla="*/ 2341106 h 4325182"/>
              <a:gd name="connsiteX63" fmla="*/ 465826 w 504575"/>
              <a:gd name="connsiteY63" fmla="*/ 2352608 h 4325182"/>
              <a:gd name="connsiteX64" fmla="*/ 442822 w 504575"/>
              <a:gd name="connsiteY64" fmla="*/ 2369861 h 4325182"/>
              <a:gd name="connsiteX65" fmla="*/ 419818 w 504575"/>
              <a:gd name="connsiteY65" fmla="*/ 2358359 h 4325182"/>
              <a:gd name="connsiteX66" fmla="*/ 391064 w 504575"/>
              <a:gd name="connsiteY66" fmla="*/ 2295099 h 4325182"/>
              <a:gd name="connsiteX67" fmla="*/ 385313 w 504575"/>
              <a:gd name="connsiteY67" fmla="*/ 2277846 h 4325182"/>
              <a:gd name="connsiteX68" fmla="*/ 350807 w 504575"/>
              <a:gd name="connsiteY68" fmla="*/ 2237589 h 4325182"/>
              <a:gd name="connsiteX69" fmla="*/ 339305 w 504575"/>
              <a:gd name="connsiteY69" fmla="*/ 2220337 h 4325182"/>
              <a:gd name="connsiteX70" fmla="*/ 327803 w 504575"/>
              <a:gd name="connsiteY70" fmla="*/ 2197333 h 4325182"/>
              <a:gd name="connsiteX71" fmla="*/ 310550 w 504575"/>
              <a:gd name="connsiteY71" fmla="*/ 2191582 h 4325182"/>
              <a:gd name="connsiteX72" fmla="*/ 293298 w 504575"/>
              <a:gd name="connsiteY72" fmla="*/ 2059310 h 4325182"/>
              <a:gd name="connsiteX73" fmla="*/ 322052 w 504575"/>
              <a:gd name="connsiteY73" fmla="*/ 2036306 h 4325182"/>
              <a:gd name="connsiteX74" fmla="*/ 339305 w 504575"/>
              <a:gd name="connsiteY74" fmla="*/ 1984548 h 4325182"/>
              <a:gd name="connsiteX75" fmla="*/ 345056 w 504575"/>
              <a:gd name="connsiteY75" fmla="*/ 1967295 h 4325182"/>
              <a:gd name="connsiteX76" fmla="*/ 356558 w 504575"/>
              <a:gd name="connsiteY76" fmla="*/ 1944291 h 4325182"/>
              <a:gd name="connsiteX77" fmla="*/ 373811 w 504575"/>
              <a:gd name="connsiteY77" fmla="*/ 1875280 h 4325182"/>
              <a:gd name="connsiteX78" fmla="*/ 396815 w 504575"/>
              <a:gd name="connsiteY78" fmla="*/ 1858027 h 4325182"/>
              <a:gd name="connsiteX79" fmla="*/ 408317 w 504575"/>
              <a:gd name="connsiteY79" fmla="*/ 1823521 h 4325182"/>
              <a:gd name="connsiteX80" fmla="*/ 419818 w 504575"/>
              <a:gd name="connsiteY80" fmla="*/ 1806269 h 4325182"/>
              <a:gd name="connsiteX81" fmla="*/ 437071 w 504575"/>
              <a:gd name="connsiteY81" fmla="*/ 1760261 h 4325182"/>
              <a:gd name="connsiteX82" fmla="*/ 437071 w 504575"/>
              <a:gd name="connsiteY82" fmla="*/ 1673997 h 4325182"/>
              <a:gd name="connsiteX83" fmla="*/ 425569 w 504575"/>
              <a:gd name="connsiteY83" fmla="*/ 1650993 h 4325182"/>
              <a:gd name="connsiteX84" fmla="*/ 391064 w 504575"/>
              <a:gd name="connsiteY84" fmla="*/ 1633740 h 4325182"/>
              <a:gd name="connsiteX85" fmla="*/ 356558 w 504575"/>
              <a:gd name="connsiteY85" fmla="*/ 1599235 h 4325182"/>
              <a:gd name="connsiteX86" fmla="*/ 310550 w 504575"/>
              <a:gd name="connsiteY86" fmla="*/ 1524472 h 4325182"/>
              <a:gd name="connsiteX87" fmla="*/ 304800 w 504575"/>
              <a:gd name="connsiteY87" fmla="*/ 1507220 h 4325182"/>
              <a:gd name="connsiteX88" fmla="*/ 293298 w 504575"/>
              <a:gd name="connsiteY88" fmla="*/ 1466963 h 4325182"/>
              <a:gd name="connsiteX89" fmla="*/ 247290 w 504575"/>
              <a:gd name="connsiteY89" fmla="*/ 1300186 h 4325182"/>
              <a:gd name="connsiteX90" fmla="*/ 253041 w 504575"/>
              <a:gd name="connsiteY90" fmla="*/ 1277182 h 4325182"/>
              <a:gd name="connsiteX91" fmla="*/ 270294 w 504575"/>
              <a:gd name="connsiteY91" fmla="*/ 1254178 h 4325182"/>
              <a:gd name="connsiteX92" fmla="*/ 310550 w 504575"/>
              <a:gd name="connsiteY92" fmla="*/ 1185167 h 4325182"/>
              <a:gd name="connsiteX93" fmla="*/ 368060 w 504575"/>
              <a:gd name="connsiteY93" fmla="*/ 1041393 h 4325182"/>
              <a:gd name="connsiteX94" fmla="*/ 379562 w 504575"/>
              <a:gd name="connsiteY94" fmla="*/ 1024140 h 4325182"/>
              <a:gd name="connsiteX95" fmla="*/ 396815 w 504575"/>
              <a:gd name="connsiteY95" fmla="*/ 995386 h 4325182"/>
              <a:gd name="connsiteX96" fmla="*/ 414067 w 504575"/>
              <a:gd name="connsiteY96" fmla="*/ 949378 h 4325182"/>
              <a:gd name="connsiteX97" fmla="*/ 414067 w 504575"/>
              <a:gd name="connsiteY97" fmla="*/ 845861 h 4325182"/>
              <a:gd name="connsiteX98" fmla="*/ 368060 w 504575"/>
              <a:gd name="connsiteY98" fmla="*/ 828608 h 4325182"/>
              <a:gd name="connsiteX99" fmla="*/ 345056 w 504575"/>
              <a:gd name="connsiteY99" fmla="*/ 788352 h 4325182"/>
              <a:gd name="connsiteX100" fmla="*/ 327803 w 504575"/>
              <a:gd name="connsiteY100" fmla="*/ 771099 h 4325182"/>
              <a:gd name="connsiteX101" fmla="*/ 322052 w 504575"/>
              <a:gd name="connsiteY101" fmla="*/ 742344 h 4325182"/>
              <a:gd name="connsiteX102" fmla="*/ 310550 w 504575"/>
              <a:gd name="connsiteY102" fmla="*/ 725091 h 4325182"/>
              <a:gd name="connsiteX103" fmla="*/ 293298 w 504575"/>
              <a:gd name="connsiteY103" fmla="*/ 592820 h 4325182"/>
              <a:gd name="connsiteX104" fmla="*/ 299049 w 504575"/>
              <a:gd name="connsiteY104" fmla="*/ 541061 h 4325182"/>
              <a:gd name="connsiteX105" fmla="*/ 327803 w 504575"/>
              <a:gd name="connsiteY105" fmla="*/ 506555 h 4325182"/>
              <a:gd name="connsiteX106" fmla="*/ 350807 w 504575"/>
              <a:gd name="connsiteY106" fmla="*/ 477801 h 4325182"/>
              <a:gd name="connsiteX107" fmla="*/ 391064 w 504575"/>
              <a:gd name="connsiteY107" fmla="*/ 374284 h 4325182"/>
              <a:gd name="connsiteX108" fmla="*/ 396815 w 504575"/>
              <a:gd name="connsiteY108" fmla="*/ 345529 h 4325182"/>
              <a:gd name="connsiteX109" fmla="*/ 419818 w 504575"/>
              <a:gd name="connsiteY109" fmla="*/ 305272 h 4325182"/>
              <a:gd name="connsiteX110" fmla="*/ 431320 w 504575"/>
              <a:gd name="connsiteY110" fmla="*/ 265016 h 4325182"/>
              <a:gd name="connsiteX111" fmla="*/ 477328 w 504575"/>
              <a:gd name="connsiteY111" fmla="*/ 149997 h 4325182"/>
              <a:gd name="connsiteX112" fmla="*/ 483079 w 504575"/>
              <a:gd name="connsiteY112" fmla="*/ 103989 h 4325182"/>
              <a:gd name="connsiteX113" fmla="*/ 488830 w 504575"/>
              <a:gd name="connsiteY113" fmla="*/ 472 h 432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504575" h="4325182">
                <a:moveTo>
                  <a:pt x="488830" y="472"/>
                </a:moveTo>
                <a:cubicBezTo>
                  <a:pt x="453366" y="-2403"/>
                  <a:pt x="327040" y="5673"/>
                  <a:pt x="270294" y="86737"/>
                </a:cubicBezTo>
                <a:cubicBezTo>
                  <a:pt x="232141" y="141241"/>
                  <a:pt x="292432" y="76100"/>
                  <a:pt x="235788" y="132744"/>
                </a:cubicBezTo>
                <a:cubicBezTo>
                  <a:pt x="212733" y="201908"/>
                  <a:pt x="238164" y="120230"/>
                  <a:pt x="224286" y="305272"/>
                </a:cubicBezTo>
                <a:cubicBezTo>
                  <a:pt x="217924" y="390104"/>
                  <a:pt x="215691" y="357852"/>
                  <a:pt x="201283" y="420291"/>
                </a:cubicBezTo>
                <a:cubicBezTo>
                  <a:pt x="198661" y="431653"/>
                  <a:pt x="197449" y="443295"/>
                  <a:pt x="195532" y="454797"/>
                </a:cubicBezTo>
                <a:cubicBezTo>
                  <a:pt x="189781" y="577484"/>
                  <a:pt x="185940" y="700275"/>
                  <a:pt x="178279" y="822857"/>
                </a:cubicBezTo>
                <a:cubicBezTo>
                  <a:pt x="171695" y="928196"/>
                  <a:pt x="168195" y="888404"/>
                  <a:pt x="155275" y="972382"/>
                </a:cubicBezTo>
                <a:cubicBezTo>
                  <a:pt x="147337" y="1023979"/>
                  <a:pt x="143138" y="1070746"/>
                  <a:pt x="138022" y="1121906"/>
                </a:cubicBezTo>
                <a:cubicBezTo>
                  <a:pt x="147607" y="1296351"/>
                  <a:pt x="153377" y="1471048"/>
                  <a:pt x="166777" y="1645242"/>
                </a:cubicBezTo>
                <a:cubicBezTo>
                  <a:pt x="172558" y="1720394"/>
                  <a:pt x="185283" y="1794855"/>
                  <a:pt x="195532" y="1869529"/>
                </a:cubicBezTo>
                <a:cubicBezTo>
                  <a:pt x="234846" y="2155964"/>
                  <a:pt x="187392" y="1781411"/>
                  <a:pt x="212784" y="1984548"/>
                </a:cubicBezTo>
                <a:cubicBezTo>
                  <a:pt x="187499" y="2098337"/>
                  <a:pt x="221677" y="1970292"/>
                  <a:pt x="166777" y="2093816"/>
                </a:cubicBezTo>
                <a:cubicBezTo>
                  <a:pt x="129704" y="2177229"/>
                  <a:pt x="188706" y="2106392"/>
                  <a:pt x="120769" y="2174329"/>
                </a:cubicBezTo>
                <a:cubicBezTo>
                  <a:pt x="28097" y="2487101"/>
                  <a:pt x="113721" y="2159891"/>
                  <a:pt x="57509" y="2530887"/>
                </a:cubicBezTo>
                <a:cubicBezTo>
                  <a:pt x="14895" y="2812138"/>
                  <a:pt x="35383" y="2657031"/>
                  <a:pt x="0" y="2996714"/>
                </a:cubicBezTo>
                <a:cubicBezTo>
                  <a:pt x="5751" y="3056140"/>
                  <a:pt x="4953" y="3116570"/>
                  <a:pt x="17252" y="3174993"/>
                </a:cubicBezTo>
                <a:cubicBezTo>
                  <a:pt x="20649" y="3191130"/>
                  <a:pt x="41041" y="3199525"/>
                  <a:pt x="46007" y="3215250"/>
                </a:cubicBezTo>
                <a:cubicBezTo>
                  <a:pt x="52958" y="3237262"/>
                  <a:pt x="50113" y="3261236"/>
                  <a:pt x="51758" y="3284261"/>
                </a:cubicBezTo>
                <a:cubicBezTo>
                  <a:pt x="53948" y="3314914"/>
                  <a:pt x="52590" y="3345941"/>
                  <a:pt x="57509" y="3376276"/>
                </a:cubicBezTo>
                <a:cubicBezTo>
                  <a:pt x="64133" y="3417124"/>
                  <a:pt x="76679" y="3456789"/>
                  <a:pt x="86264" y="3497046"/>
                </a:cubicBezTo>
                <a:cubicBezTo>
                  <a:pt x="95881" y="3578789"/>
                  <a:pt x="105283" y="3649166"/>
                  <a:pt x="109267" y="3732835"/>
                </a:cubicBezTo>
                <a:cubicBezTo>
                  <a:pt x="112824" y="3807537"/>
                  <a:pt x="111838" y="3882402"/>
                  <a:pt x="115018" y="3957121"/>
                </a:cubicBezTo>
                <a:cubicBezTo>
                  <a:pt x="115675" y="3972562"/>
                  <a:pt x="118726" y="3987809"/>
                  <a:pt x="120769" y="4003129"/>
                </a:cubicBezTo>
                <a:cubicBezTo>
                  <a:pt x="124812" y="4033454"/>
                  <a:pt x="131588" y="4079300"/>
                  <a:pt x="138022" y="4106646"/>
                </a:cubicBezTo>
                <a:cubicBezTo>
                  <a:pt x="140799" y="4118448"/>
                  <a:pt x="146583" y="4129390"/>
                  <a:pt x="149524" y="4141152"/>
                </a:cubicBezTo>
                <a:cubicBezTo>
                  <a:pt x="170878" y="4226565"/>
                  <a:pt x="140232" y="4139820"/>
                  <a:pt x="166777" y="4192910"/>
                </a:cubicBezTo>
                <a:cubicBezTo>
                  <a:pt x="169488" y="4198332"/>
                  <a:pt x="170933" y="4204315"/>
                  <a:pt x="172528" y="4210163"/>
                </a:cubicBezTo>
                <a:cubicBezTo>
                  <a:pt x="176687" y="4225414"/>
                  <a:pt x="178480" y="4241369"/>
                  <a:pt x="184030" y="4256170"/>
                </a:cubicBezTo>
                <a:cubicBezTo>
                  <a:pt x="197676" y="4292560"/>
                  <a:pt x="204372" y="4298630"/>
                  <a:pt x="224286" y="4325182"/>
                </a:cubicBezTo>
                <a:cubicBezTo>
                  <a:pt x="253041" y="4321348"/>
                  <a:pt x="282407" y="4320716"/>
                  <a:pt x="310550" y="4313680"/>
                </a:cubicBezTo>
                <a:cubicBezTo>
                  <a:pt x="321642" y="4310907"/>
                  <a:pt x="352556" y="4286489"/>
                  <a:pt x="362309" y="4279174"/>
                </a:cubicBezTo>
                <a:cubicBezTo>
                  <a:pt x="392288" y="4219216"/>
                  <a:pt x="349161" y="4292733"/>
                  <a:pt x="402566" y="4244669"/>
                </a:cubicBezTo>
                <a:cubicBezTo>
                  <a:pt x="414823" y="4233637"/>
                  <a:pt x="421735" y="4217831"/>
                  <a:pt x="431320" y="4204412"/>
                </a:cubicBezTo>
                <a:cubicBezTo>
                  <a:pt x="433237" y="4190993"/>
                  <a:pt x="434646" y="4177492"/>
                  <a:pt x="437071" y="4164155"/>
                </a:cubicBezTo>
                <a:cubicBezTo>
                  <a:pt x="440228" y="4146792"/>
                  <a:pt x="448439" y="4139814"/>
                  <a:pt x="437071" y="4123899"/>
                </a:cubicBezTo>
                <a:cubicBezTo>
                  <a:pt x="430768" y="4115075"/>
                  <a:pt x="421735" y="4108563"/>
                  <a:pt x="414067" y="4100895"/>
                </a:cubicBezTo>
                <a:cubicBezTo>
                  <a:pt x="384254" y="4031327"/>
                  <a:pt x="411289" y="4088736"/>
                  <a:pt x="368060" y="4014631"/>
                </a:cubicBezTo>
                <a:cubicBezTo>
                  <a:pt x="363740" y="4007226"/>
                  <a:pt x="359935" y="3999507"/>
                  <a:pt x="356558" y="3991627"/>
                </a:cubicBezTo>
                <a:cubicBezTo>
                  <a:pt x="354170" y="3986055"/>
                  <a:pt x="354594" y="3979108"/>
                  <a:pt x="350807" y="3974374"/>
                </a:cubicBezTo>
                <a:cubicBezTo>
                  <a:pt x="346489" y="3968977"/>
                  <a:pt x="339305" y="3966706"/>
                  <a:pt x="333554" y="3962872"/>
                </a:cubicBezTo>
                <a:cubicBezTo>
                  <a:pt x="320135" y="3939868"/>
                  <a:pt x="305208" y="3917681"/>
                  <a:pt x="293298" y="3893861"/>
                </a:cubicBezTo>
                <a:cubicBezTo>
                  <a:pt x="278095" y="3863455"/>
                  <a:pt x="272682" y="3834400"/>
                  <a:pt x="264543" y="3801846"/>
                </a:cubicBezTo>
                <a:cubicBezTo>
                  <a:pt x="266460" y="3717499"/>
                  <a:pt x="259448" y="3632473"/>
                  <a:pt x="270294" y="3548804"/>
                </a:cubicBezTo>
                <a:cubicBezTo>
                  <a:pt x="274759" y="3514356"/>
                  <a:pt x="307305" y="3486820"/>
                  <a:pt x="333554" y="3468291"/>
                </a:cubicBezTo>
                <a:cubicBezTo>
                  <a:pt x="356141" y="3452347"/>
                  <a:pt x="379354" y="3437303"/>
                  <a:pt x="402566" y="3422284"/>
                </a:cubicBezTo>
                <a:cubicBezTo>
                  <a:pt x="411950" y="3416212"/>
                  <a:pt x="431320" y="3405031"/>
                  <a:pt x="431320" y="3405031"/>
                </a:cubicBezTo>
                <a:cubicBezTo>
                  <a:pt x="447927" y="3321994"/>
                  <a:pt x="420417" y="3453363"/>
                  <a:pt x="454324" y="3324518"/>
                </a:cubicBezTo>
                <a:cubicBezTo>
                  <a:pt x="459299" y="3305612"/>
                  <a:pt x="461992" y="3286178"/>
                  <a:pt x="465826" y="3267008"/>
                </a:cubicBezTo>
                <a:cubicBezTo>
                  <a:pt x="458179" y="3083474"/>
                  <a:pt x="505853" y="3145131"/>
                  <a:pt x="425569" y="3123235"/>
                </a:cubicBezTo>
                <a:cubicBezTo>
                  <a:pt x="415610" y="3120519"/>
                  <a:pt x="406400" y="3115567"/>
                  <a:pt x="396815" y="3111733"/>
                </a:cubicBezTo>
                <a:cubicBezTo>
                  <a:pt x="378131" y="3093049"/>
                  <a:pt x="353625" y="3072339"/>
                  <a:pt x="339305" y="3048472"/>
                </a:cubicBezTo>
                <a:cubicBezTo>
                  <a:pt x="332689" y="3037445"/>
                  <a:pt x="327803" y="3025469"/>
                  <a:pt x="322052" y="3013967"/>
                </a:cubicBezTo>
                <a:cubicBezTo>
                  <a:pt x="320135" y="3006299"/>
                  <a:pt x="319002" y="2998391"/>
                  <a:pt x="316301" y="2990963"/>
                </a:cubicBezTo>
                <a:cubicBezTo>
                  <a:pt x="311312" y="2977243"/>
                  <a:pt x="303060" y="2964744"/>
                  <a:pt x="299049" y="2950706"/>
                </a:cubicBezTo>
                <a:cubicBezTo>
                  <a:pt x="295325" y="2937673"/>
                  <a:pt x="296090" y="2923714"/>
                  <a:pt x="293298" y="2910450"/>
                </a:cubicBezTo>
                <a:cubicBezTo>
                  <a:pt x="288413" y="2887247"/>
                  <a:pt x="282284" y="2864314"/>
                  <a:pt x="276045" y="2841438"/>
                </a:cubicBezTo>
                <a:cubicBezTo>
                  <a:pt x="259766" y="2781749"/>
                  <a:pt x="268871" y="2799048"/>
                  <a:pt x="247290" y="2766676"/>
                </a:cubicBezTo>
                <a:cubicBezTo>
                  <a:pt x="261104" y="2607818"/>
                  <a:pt x="215232" y="2624707"/>
                  <a:pt x="356558" y="2645906"/>
                </a:cubicBezTo>
                <a:cubicBezTo>
                  <a:pt x="362553" y="2646805"/>
                  <a:pt x="368060" y="2649740"/>
                  <a:pt x="373811" y="2651657"/>
                </a:cubicBezTo>
                <a:cubicBezTo>
                  <a:pt x="385313" y="2649740"/>
                  <a:pt x="398527" y="2652241"/>
                  <a:pt x="408317" y="2645906"/>
                </a:cubicBezTo>
                <a:cubicBezTo>
                  <a:pt x="475748" y="2602274"/>
                  <a:pt x="469040" y="2594740"/>
                  <a:pt x="494581" y="2530887"/>
                </a:cubicBezTo>
                <a:cubicBezTo>
                  <a:pt x="502610" y="2466653"/>
                  <a:pt x="512342" y="2409188"/>
                  <a:pt x="494581" y="2341106"/>
                </a:cubicBezTo>
                <a:cubicBezTo>
                  <a:pt x="491975" y="2331117"/>
                  <a:pt x="474850" y="2347595"/>
                  <a:pt x="465826" y="2352608"/>
                </a:cubicBezTo>
                <a:cubicBezTo>
                  <a:pt x="457447" y="2357263"/>
                  <a:pt x="450490" y="2364110"/>
                  <a:pt x="442822" y="2369861"/>
                </a:cubicBezTo>
                <a:cubicBezTo>
                  <a:pt x="435154" y="2366027"/>
                  <a:pt x="424229" y="2365710"/>
                  <a:pt x="419818" y="2358359"/>
                </a:cubicBezTo>
                <a:cubicBezTo>
                  <a:pt x="359184" y="2257301"/>
                  <a:pt x="443759" y="2347794"/>
                  <a:pt x="391064" y="2295099"/>
                </a:cubicBezTo>
                <a:cubicBezTo>
                  <a:pt x="389147" y="2289348"/>
                  <a:pt x="388024" y="2283268"/>
                  <a:pt x="385313" y="2277846"/>
                </a:cubicBezTo>
                <a:cubicBezTo>
                  <a:pt x="374751" y="2256722"/>
                  <a:pt x="367786" y="2257397"/>
                  <a:pt x="350807" y="2237589"/>
                </a:cubicBezTo>
                <a:cubicBezTo>
                  <a:pt x="346309" y="2232341"/>
                  <a:pt x="342734" y="2226338"/>
                  <a:pt x="339305" y="2220337"/>
                </a:cubicBezTo>
                <a:cubicBezTo>
                  <a:pt x="335051" y="2212894"/>
                  <a:pt x="333865" y="2203395"/>
                  <a:pt x="327803" y="2197333"/>
                </a:cubicBezTo>
                <a:cubicBezTo>
                  <a:pt x="323516" y="2193046"/>
                  <a:pt x="316301" y="2193499"/>
                  <a:pt x="310550" y="2191582"/>
                </a:cubicBezTo>
                <a:cubicBezTo>
                  <a:pt x="276942" y="2141168"/>
                  <a:pt x="269017" y="2144297"/>
                  <a:pt x="293298" y="2059310"/>
                </a:cubicBezTo>
                <a:cubicBezTo>
                  <a:pt x="296670" y="2047508"/>
                  <a:pt x="312467" y="2043974"/>
                  <a:pt x="322052" y="2036306"/>
                </a:cubicBezTo>
                <a:lnTo>
                  <a:pt x="339305" y="1984548"/>
                </a:lnTo>
                <a:cubicBezTo>
                  <a:pt x="341222" y="1978797"/>
                  <a:pt x="342345" y="1972717"/>
                  <a:pt x="345056" y="1967295"/>
                </a:cubicBezTo>
                <a:lnTo>
                  <a:pt x="356558" y="1944291"/>
                </a:lnTo>
                <a:cubicBezTo>
                  <a:pt x="359299" y="1925107"/>
                  <a:pt x="360679" y="1892789"/>
                  <a:pt x="373811" y="1875280"/>
                </a:cubicBezTo>
                <a:cubicBezTo>
                  <a:pt x="379562" y="1867612"/>
                  <a:pt x="389147" y="1863778"/>
                  <a:pt x="396815" y="1858027"/>
                </a:cubicBezTo>
                <a:cubicBezTo>
                  <a:pt x="400649" y="1846525"/>
                  <a:pt x="403393" y="1834600"/>
                  <a:pt x="408317" y="1823521"/>
                </a:cubicBezTo>
                <a:cubicBezTo>
                  <a:pt x="411124" y="1817205"/>
                  <a:pt x="416958" y="1812561"/>
                  <a:pt x="419818" y="1806269"/>
                </a:cubicBezTo>
                <a:cubicBezTo>
                  <a:pt x="426596" y="1791358"/>
                  <a:pt x="431320" y="1775597"/>
                  <a:pt x="437071" y="1760261"/>
                </a:cubicBezTo>
                <a:cubicBezTo>
                  <a:pt x="443540" y="1721444"/>
                  <a:pt x="447288" y="1718272"/>
                  <a:pt x="437071" y="1673997"/>
                </a:cubicBezTo>
                <a:cubicBezTo>
                  <a:pt x="435143" y="1665643"/>
                  <a:pt x="432021" y="1656638"/>
                  <a:pt x="425569" y="1650993"/>
                </a:cubicBezTo>
                <a:cubicBezTo>
                  <a:pt x="415891" y="1642525"/>
                  <a:pt x="401351" y="1641456"/>
                  <a:pt x="391064" y="1633740"/>
                </a:cubicBezTo>
                <a:cubicBezTo>
                  <a:pt x="378051" y="1623980"/>
                  <a:pt x="356558" y="1599235"/>
                  <a:pt x="356558" y="1599235"/>
                </a:cubicBezTo>
                <a:cubicBezTo>
                  <a:pt x="341789" y="1554927"/>
                  <a:pt x="360531" y="1605693"/>
                  <a:pt x="310550" y="1524472"/>
                </a:cubicBezTo>
                <a:cubicBezTo>
                  <a:pt x="307373" y="1519310"/>
                  <a:pt x="306542" y="1513026"/>
                  <a:pt x="304800" y="1507220"/>
                </a:cubicBezTo>
                <a:cubicBezTo>
                  <a:pt x="300790" y="1493853"/>
                  <a:pt x="296586" y="1480526"/>
                  <a:pt x="293298" y="1466963"/>
                </a:cubicBezTo>
                <a:cubicBezTo>
                  <a:pt x="254376" y="1306411"/>
                  <a:pt x="287554" y="1360578"/>
                  <a:pt x="247290" y="1300186"/>
                </a:cubicBezTo>
                <a:cubicBezTo>
                  <a:pt x="249207" y="1292518"/>
                  <a:pt x="249506" y="1284252"/>
                  <a:pt x="253041" y="1277182"/>
                </a:cubicBezTo>
                <a:cubicBezTo>
                  <a:pt x="257328" y="1268609"/>
                  <a:pt x="265214" y="1262306"/>
                  <a:pt x="270294" y="1254178"/>
                </a:cubicBezTo>
                <a:cubicBezTo>
                  <a:pt x="284409" y="1231595"/>
                  <a:pt x="301449" y="1210195"/>
                  <a:pt x="310550" y="1185167"/>
                </a:cubicBezTo>
                <a:cubicBezTo>
                  <a:pt x="332430" y="1124996"/>
                  <a:pt x="339162" y="1102800"/>
                  <a:pt x="368060" y="1041393"/>
                </a:cubicBezTo>
                <a:cubicBezTo>
                  <a:pt x="371003" y="1035139"/>
                  <a:pt x="375899" y="1030001"/>
                  <a:pt x="379562" y="1024140"/>
                </a:cubicBezTo>
                <a:cubicBezTo>
                  <a:pt x="385486" y="1014661"/>
                  <a:pt x="392131" y="1005535"/>
                  <a:pt x="396815" y="995386"/>
                </a:cubicBezTo>
                <a:cubicBezTo>
                  <a:pt x="403679" y="980515"/>
                  <a:pt x="408316" y="964714"/>
                  <a:pt x="414067" y="949378"/>
                </a:cubicBezTo>
                <a:cubicBezTo>
                  <a:pt x="417935" y="918437"/>
                  <a:pt x="426682" y="876138"/>
                  <a:pt x="414067" y="845861"/>
                </a:cubicBezTo>
                <a:cubicBezTo>
                  <a:pt x="410570" y="837468"/>
                  <a:pt x="374879" y="830313"/>
                  <a:pt x="368060" y="828608"/>
                </a:cubicBezTo>
                <a:cubicBezTo>
                  <a:pt x="360392" y="815189"/>
                  <a:pt x="353919" y="801013"/>
                  <a:pt x="345056" y="788352"/>
                </a:cubicBezTo>
                <a:cubicBezTo>
                  <a:pt x="340392" y="781689"/>
                  <a:pt x="331440" y="778374"/>
                  <a:pt x="327803" y="771099"/>
                </a:cubicBezTo>
                <a:cubicBezTo>
                  <a:pt x="323432" y="762356"/>
                  <a:pt x="325484" y="751496"/>
                  <a:pt x="322052" y="742344"/>
                </a:cubicBezTo>
                <a:cubicBezTo>
                  <a:pt x="319625" y="735872"/>
                  <a:pt x="314384" y="730842"/>
                  <a:pt x="310550" y="725091"/>
                </a:cubicBezTo>
                <a:cubicBezTo>
                  <a:pt x="305890" y="692463"/>
                  <a:pt x="294030" y="611111"/>
                  <a:pt x="293298" y="592820"/>
                </a:cubicBezTo>
                <a:cubicBezTo>
                  <a:pt x="292604" y="575475"/>
                  <a:pt x="296195" y="558184"/>
                  <a:pt x="299049" y="541061"/>
                </a:cubicBezTo>
                <a:cubicBezTo>
                  <a:pt x="303442" y="514700"/>
                  <a:pt x="306889" y="527469"/>
                  <a:pt x="327803" y="506555"/>
                </a:cubicBezTo>
                <a:cubicBezTo>
                  <a:pt x="336482" y="497876"/>
                  <a:pt x="344622" y="488403"/>
                  <a:pt x="350807" y="477801"/>
                </a:cubicBezTo>
                <a:cubicBezTo>
                  <a:pt x="360510" y="461168"/>
                  <a:pt x="388259" y="383261"/>
                  <a:pt x="391064" y="374284"/>
                </a:cubicBezTo>
                <a:cubicBezTo>
                  <a:pt x="393980" y="364954"/>
                  <a:pt x="393056" y="354552"/>
                  <a:pt x="396815" y="345529"/>
                </a:cubicBezTo>
                <a:cubicBezTo>
                  <a:pt x="402759" y="331263"/>
                  <a:pt x="413730" y="319478"/>
                  <a:pt x="419818" y="305272"/>
                </a:cubicBezTo>
                <a:cubicBezTo>
                  <a:pt x="425315" y="292445"/>
                  <a:pt x="426473" y="278103"/>
                  <a:pt x="431320" y="265016"/>
                </a:cubicBezTo>
                <a:cubicBezTo>
                  <a:pt x="445662" y="226293"/>
                  <a:pt x="477328" y="149997"/>
                  <a:pt x="477328" y="149997"/>
                </a:cubicBezTo>
                <a:cubicBezTo>
                  <a:pt x="479245" y="134661"/>
                  <a:pt x="483079" y="119444"/>
                  <a:pt x="483079" y="103989"/>
                </a:cubicBezTo>
                <a:cubicBezTo>
                  <a:pt x="483079" y="71344"/>
                  <a:pt x="524294" y="3347"/>
                  <a:pt x="488830" y="4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069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mirella-minkman">
            <a:extLst>
              <a:ext uri="{FF2B5EF4-FFF2-40B4-BE49-F238E27FC236}">
                <a16:creationId xmlns:a16="http://schemas.microsoft.com/office/drawing/2014/main" id="{8084C900-7175-6A7B-4F85-1E66B0CCE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9813" y="4319914"/>
            <a:ext cx="2212100" cy="2225238"/>
          </a:xfrm>
          <a:prstGeom prst="rect">
            <a:avLst/>
          </a:prstGeom>
        </p:spPr>
      </p:pic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5EA691FE-A2F7-B69B-D335-E46A3DF460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0362" y="1419419"/>
            <a:ext cx="4607261" cy="426339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l-NL" sz="2400" dirty="0">
                <a:latin typeface="Trebuchet MS"/>
              </a:rPr>
              <a:t>Aad Koster</a:t>
            </a:r>
            <a:endParaRPr lang="nl-NL" sz="2400" dirty="0"/>
          </a:p>
          <a:p>
            <a:pPr marL="514350" indent="-514350">
              <a:buChar char="•"/>
            </a:pPr>
            <a:r>
              <a:rPr lang="nl-NL" sz="1800" dirty="0">
                <a:latin typeface="Trebuchet MS"/>
              </a:rPr>
              <a:t>Chair of </a:t>
            </a:r>
            <a:r>
              <a:rPr lang="nl-NL" sz="1800" dirty="0" err="1">
                <a:latin typeface="Trebuchet MS"/>
              </a:rPr>
              <a:t>the</a:t>
            </a:r>
            <a:r>
              <a:rPr lang="nl-NL" sz="1800" dirty="0">
                <a:latin typeface="Trebuchet MS"/>
              </a:rPr>
              <a:t> board NVTZ,</a:t>
            </a:r>
          </a:p>
          <a:p>
            <a:r>
              <a:rPr lang="nl-NL" sz="1800" dirty="0">
                <a:latin typeface="Trebuchet MS"/>
              </a:rPr>
              <a:t>        National Association </a:t>
            </a:r>
            <a:r>
              <a:rPr lang="nl-NL" sz="1800" dirty="0" err="1">
                <a:latin typeface="Trebuchet MS"/>
              </a:rPr>
              <a:t>for</a:t>
            </a:r>
            <a:r>
              <a:rPr lang="nl-NL" sz="1800" dirty="0">
                <a:latin typeface="Trebuchet MS"/>
              </a:rPr>
              <a:t> </a:t>
            </a:r>
            <a:r>
              <a:rPr lang="nl-NL" sz="1800" dirty="0" err="1">
                <a:latin typeface="Trebuchet MS"/>
              </a:rPr>
              <a:t>Supervisory</a:t>
            </a:r>
            <a:r>
              <a:rPr lang="nl-NL" sz="1800" dirty="0">
                <a:latin typeface="Trebuchet MS"/>
              </a:rPr>
              <a:t> </a:t>
            </a:r>
          </a:p>
          <a:p>
            <a:r>
              <a:rPr lang="nl-NL" sz="1800" dirty="0">
                <a:latin typeface="Trebuchet MS"/>
              </a:rPr>
              <a:t>       Board members in Healthcare</a:t>
            </a:r>
          </a:p>
          <a:p>
            <a:pPr marL="514350" indent="-514350">
              <a:buChar char="•"/>
            </a:pPr>
            <a:r>
              <a:rPr lang="en-US" sz="1800" dirty="0">
                <a:latin typeface="Trebuchet MS"/>
              </a:rPr>
              <a:t>European Association of Homes and Services for the Ageing (EAHSA) </a:t>
            </a:r>
          </a:p>
          <a:p>
            <a:pPr marL="514350" indent="-514350">
              <a:buChar char="•"/>
            </a:pPr>
            <a:r>
              <a:rPr lang="en-US" sz="1800" dirty="0">
                <a:latin typeface="Trebuchet MS"/>
              </a:rPr>
              <a:t>Experienced CEO and </a:t>
            </a:r>
          </a:p>
          <a:p>
            <a:r>
              <a:rPr lang="en-US" sz="1800" dirty="0">
                <a:latin typeface="Trebuchet MS"/>
              </a:rPr>
              <a:t>        supervisor</a:t>
            </a:r>
          </a:p>
          <a:p>
            <a:pPr marL="514350" indent="-514350">
              <a:buChar char="•"/>
            </a:pPr>
            <a:r>
              <a:rPr lang="en-US" sz="1800" dirty="0">
                <a:latin typeface="Trebuchet MS"/>
              </a:rPr>
              <a:t>Former chair of </a:t>
            </a:r>
            <a:r>
              <a:rPr lang="en-US" sz="1800" dirty="0" err="1">
                <a:latin typeface="Trebuchet MS"/>
              </a:rPr>
              <a:t>Actiz</a:t>
            </a:r>
            <a:endParaRPr lang="nl-NL" sz="1800" dirty="0">
              <a:latin typeface="Trebuchet MS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3B5E756-AA1D-3138-4C85-5459B0DA45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36975" y="1349474"/>
            <a:ext cx="4805586" cy="43452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l-NL" sz="2400" dirty="0">
                <a:latin typeface="Trebuchet MS"/>
              </a:rPr>
              <a:t>Mirella Minkman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1800" dirty="0">
                <a:latin typeface="Trebuchet MS"/>
              </a:rPr>
              <a:t>CEO of Vilans</a:t>
            </a:r>
          </a:p>
          <a:p>
            <a:pPr marL="457200" indent="-457200">
              <a:buChar char="•"/>
            </a:pPr>
            <a:r>
              <a:rPr lang="nl-NL" sz="1800" dirty="0">
                <a:latin typeface="Trebuchet MS"/>
              </a:rPr>
              <a:t>Professor </a:t>
            </a:r>
            <a:r>
              <a:rPr lang="nl-NL" sz="1800" dirty="0" err="1">
                <a:latin typeface="Trebuchet MS"/>
              </a:rPr>
              <a:t>TiU</a:t>
            </a:r>
            <a:r>
              <a:rPr lang="nl-NL" sz="1800" dirty="0">
                <a:latin typeface="Trebuchet MS"/>
              </a:rPr>
              <a:t> – TIAS, </a:t>
            </a:r>
            <a:r>
              <a:rPr lang="nl-NL" sz="1800" dirty="0" err="1">
                <a:latin typeface="Trebuchet MS"/>
              </a:rPr>
              <a:t>Innovation</a:t>
            </a:r>
            <a:r>
              <a:rPr lang="nl-NL" sz="1800" dirty="0">
                <a:latin typeface="Trebuchet MS"/>
              </a:rPr>
              <a:t> of </a:t>
            </a:r>
            <a:r>
              <a:rPr lang="nl-NL" sz="1800" dirty="0" err="1">
                <a:latin typeface="Trebuchet MS"/>
              </a:rPr>
              <a:t>the</a:t>
            </a:r>
            <a:r>
              <a:rPr lang="nl-NL" sz="1800" dirty="0">
                <a:latin typeface="Trebuchet MS"/>
              </a:rPr>
              <a:t> organisation </a:t>
            </a:r>
            <a:r>
              <a:rPr lang="nl-NL" sz="1800" dirty="0" err="1">
                <a:latin typeface="Trebuchet MS"/>
              </a:rPr>
              <a:t>and</a:t>
            </a:r>
            <a:r>
              <a:rPr lang="nl-NL" sz="1800" dirty="0">
                <a:latin typeface="Trebuchet MS"/>
              </a:rPr>
              <a:t> governance of </a:t>
            </a:r>
            <a:r>
              <a:rPr lang="nl-NL" sz="1800" dirty="0" err="1">
                <a:latin typeface="Trebuchet MS"/>
              </a:rPr>
              <a:t>integrated</a:t>
            </a:r>
            <a:r>
              <a:rPr lang="nl-NL" sz="1800" dirty="0">
                <a:latin typeface="Trebuchet MS"/>
              </a:rPr>
              <a:t> care</a:t>
            </a:r>
          </a:p>
          <a:p>
            <a:pPr marL="457200" indent="-457200">
              <a:buChar char="•"/>
            </a:pPr>
            <a:r>
              <a:rPr lang="nl-NL" sz="1800" dirty="0" err="1">
                <a:latin typeface="Trebuchet MS"/>
              </a:rPr>
              <a:t>Supervisory</a:t>
            </a:r>
            <a:r>
              <a:rPr lang="nl-NL" sz="1800" dirty="0">
                <a:latin typeface="Trebuchet MS"/>
              </a:rPr>
              <a:t> board member Hospital Rivierenland, RIBW Brabant</a:t>
            </a:r>
            <a:endParaRPr lang="nl-NL" sz="1800" dirty="0"/>
          </a:p>
          <a:p>
            <a:pPr marL="457200" indent="-457200">
              <a:buChar char="•"/>
            </a:pPr>
            <a:r>
              <a:rPr lang="nl-NL" sz="1800" dirty="0">
                <a:latin typeface="Trebuchet MS"/>
              </a:rPr>
              <a:t>Chair </a:t>
            </a:r>
            <a:r>
              <a:rPr lang="nl-NL" sz="1800" dirty="0" err="1">
                <a:latin typeface="Trebuchet MS"/>
              </a:rPr>
              <a:t>Scientific</a:t>
            </a:r>
            <a:r>
              <a:rPr lang="nl-NL" sz="1800" dirty="0">
                <a:latin typeface="Trebuchet MS"/>
              </a:rPr>
              <a:t> </a:t>
            </a:r>
            <a:r>
              <a:rPr lang="nl-NL" sz="1800" dirty="0" err="1">
                <a:latin typeface="Trebuchet MS"/>
              </a:rPr>
              <a:t>Advisory</a:t>
            </a:r>
            <a:r>
              <a:rPr lang="nl-NL" sz="1800" dirty="0">
                <a:latin typeface="Trebuchet MS"/>
              </a:rPr>
              <a:t> Board </a:t>
            </a:r>
          </a:p>
          <a:p>
            <a:pPr marL="457200" indent="-457200">
              <a:buChar char="•"/>
            </a:pPr>
            <a:r>
              <a:rPr lang="nl-NL" sz="1800" dirty="0">
                <a:latin typeface="Trebuchet MS"/>
              </a:rPr>
              <a:t>NVTZ </a:t>
            </a:r>
            <a:r>
              <a:rPr lang="nl-NL" sz="1800" dirty="0" err="1">
                <a:latin typeface="Trebuchet MS"/>
              </a:rPr>
              <a:t>and</a:t>
            </a:r>
            <a:r>
              <a:rPr lang="nl-NL" sz="1800" dirty="0">
                <a:latin typeface="Trebuchet MS"/>
              </a:rPr>
              <a:t> Chair IAC </a:t>
            </a:r>
            <a:r>
              <a:rPr lang="nl-NL" sz="1800" dirty="0" err="1">
                <a:latin typeface="Trebuchet MS"/>
              </a:rPr>
              <a:t>committee</a:t>
            </a:r>
            <a:r>
              <a:rPr lang="nl-NL" sz="1800" dirty="0">
                <a:latin typeface="Trebuchet MS"/>
              </a:rPr>
              <a:t> </a:t>
            </a:r>
            <a:r>
              <a:rPr lang="nl-NL" sz="1800" dirty="0" err="1">
                <a:latin typeface="Trebuchet MS"/>
              </a:rPr>
              <a:t>for</a:t>
            </a:r>
            <a:r>
              <a:rPr lang="nl-NL" sz="1800" dirty="0">
                <a:latin typeface="Trebuchet MS"/>
              </a:rPr>
              <a:t> </a:t>
            </a:r>
          </a:p>
          <a:p>
            <a:r>
              <a:rPr lang="nl-NL" sz="1800" dirty="0">
                <a:latin typeface="Trebuchet MS"/>
              </a:rPr>
              <a:t>       </a:t>
            </a:r>
            <a:r>
              <a:rPr lang="nl-NL" sz="1800" dirty="0" err="1">
                <a:latin typeface="Trebuchet MS"/>
              </a:rPr>
              <a:t>the</a:t>
            </a:r>
            <a:r>
              <a:rPr lang="nl-NL" sz="1800" dirty="0">
                <a:latin typeface="Trebuchet MS"/>
              </a:rPr>
              <a:t> </a:t>
            </a:r>
            <a:r>
              <a:rPr lang="nl-NL" sz="1800" dirty="0" err="1">
                <a:latin typeface="Trebuchet MS"/>
              </a:rPr>
              <a:t>innovation</a:t>
            </a:r>
            <a:r>
              <a:rPr lang="nl-NL" sz="1800" dirty="0">
                <a:latin typeface="Trebuchet MS"/>
              </a:rPr>
              <a:t> of governance</a:t>
            </a:r>
            <a:endParaRPr lang="nl-NL" sz="240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EB0A6DD-CCB6-EF3B-D6AF-49470FE9F197}"/>
              </a:ext>
            </a:extLst>
          </p:cNvPr>
          <p:cNvSpPr>
            <a:spLocks noGrp="1"/>
          </p:cNvSpPr>
          <p:nvPr>
            <p:ph type="body" idx="100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E88D253-3F77-36E6-36E5-E769C342E7EB}"/>
              </a:ext>
            </a:extLst>
          </p:cNvPr>
          <p:cNvSpPr>
            <a:spLocks noGrp="1"/>
          </p:cNvSpPr>
          <p:nvPr>
            <p:ph type="body" idx="1007"/>
          </p:nvPr>
        </p:nvSpPr>
        <p:spPr>
          <a:xfrm>
            <a:off x="1850830" y="241408"/>
            <a:ext cx="2268000" cy="801694"/>
          </a:xfrm>
        </p:spPr>
        <p:txBody>
          <a:bodyPr/>
          <a:lstStyle/>
          <a:p>
            <a:pPr indent="-341630"/>
            <a:r>
              <a:rPr lang="nl-NL" sz="2000" b="1" dirty="0"/>
              <a:t>Short </a:t>
            </a:r>
            <a:r>
              <a:rPr lang="nl-NL" sz="2000" b="1" dirty="0" err="1"/>
              <a:t>introduction</a:t>
            </a:r>
            <a:endParaRPr lang="nl-NL" sz="2000" b="1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989265A-032F-FC85-D13E-94FE95091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225" y="4463219"/>
            <a:ext cx="2062370" cy="193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563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A12F58-4B1E-A4CE-70EA-A6C8BC8A40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1773" y="320517"/>
            <a:ext cx="7416824" cy="815644"/>
          </a:xfrm>
        </p:spPr>
        <p:txBody>
          <a:bodyPr/>
          <a:lstStyle/>
          <a:p>
            <a:r>
              <a:rPr lang="en-GB" dirty="0"/>
              <a:t>Human synergy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31A43E8-C9A8-EFAD-164B-8A11609AD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57" y="1517350"/>
            <a:ext cx="4012458" cy="19116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6768D1A-F3B3-53D0-ECE6-F176DCA9D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143" y="3031434"/>
            <a:ext cx="4012458" cy="191984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1F1CC95-2CD2-73B1-C105-AE4B66E85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757" y="4738291"/>
            <a:ext cx="4368091" cy="205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35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176E5855-F18F-E149-9C64-B5488159BC30}"/>
              </a:ext>
            </a:extLst>
          </p:cNvPr>
          <p:cNvSpPr/>
          <p:nvPr/>
        </p:nvSpPr>
        <p:spPr>
          <a:xfrm>
            <a:off x="481013" y="620713"/>
            <a:ext cx="10909300" cy="5027733"/>
          </a:xfrm>
          <a:prstGeom prst="rect">
            <a:avLst/>
          </a:prstGeom>
          <a:solidFill>
            <a:srgbClr val="6A3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6522DD55-95E9-F44D-AD30-9FE258C87B4A}"/>
              </a:ext>
            </a:extLst>
          </p:cNvPr>
          <p:cNvSpPr/>
          <p:nvPr/>
        </p:nvSpPr>
        <p:spPr>
          <a:xfrm>
            <a:off x="1866301" y="2030185"/>
            <a:ext cx="76973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dirty="0" err="1">
                <a:solidFill>
                  <a:srgbClr val="C4C72A"/>
                </a:solidFill>
                <a:latin typeface="Georgia" panose="02040502050405020303" pitchFamily="18" charset="0"/>
              </a:rPr>
              <a:t>Supervisory</a:t>
            </a:r>
            <a:r>
              <a:rPr lang="nl-NL" sz="4000" dirty="0">
                <a:solidFill>
                  <a:srgbClr val="C4C72A"/>
                </a:solidFill>
                <a:latin typeface="Georgia" panose="02040502050405020303" pitchFamily="18" charset="0"/>
              </a:rPr>
              <a:t> </a:t>
            </a:r>
            <a:r>
              <a:rPr lang="nl-NL" sz="4000" dirty="0" err="1">
                <a:solidFill>
                  <a:srgbClr val="C4C72A"/>
                </a:solidFill>
                <a:latin typeface="Georgia" panose="02040502050405020303" pitchFamily="18" charset="0"/>
              </a:rPr>
              <a:t>arrangements</a:t>
            </a:r>
            <a:r>
              <a:rPr lang="nl-NL" sz="4000" dirty="0">
                <a:solidFill>
                  <a:srgbClr val="C4C72A"/>
                </a:solidFill>
                <a:latin typeface="Georgia" panose="02040502050405020303" pitchFamily="18" charset="0"/>
              </a:rPr>
              <a:t> &amp;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dirty="0" err="1">
                <a:solidFill>
                  <a:srgbClr val="C4C72A"/>
                </a:solidFill>
                <a:latin typeface="Georgia" panose="02040502050405020303" pitchFamily="18" charset="0"/>
              </a:rPr>
              <a:t>the</a:t>
            </a:r>
            <a:r>
              <a:rPr lang="nl-NL" sz="4000" dirty="0">
                <a:solidFill>
                  <a:srgbClr val="C4C72A"/>
                </a:solidFill>
                <a:latin typeface="Georgia" panose="02040502050405020303" pitchFamily="18" charset="0"/>
              </a:rPr>
              <a:t> </a:t>
            </a:r>
            <a:r>
              <a:rPr lang="nl-NL" sz="4000" dirty="0" err="1">
                <a:solidFill>
                  <a:srgbClr val="C4C72A"/>
                </a:solidFill>
                <a:latin typeface="Georgia" panose="02040502050405020303" pitchFamily="18" charset="0"/>
              </a:rPr>
              <a:t>role</a:t>
            </a:r>
            <a:r>
              <a:rPr lang="nl-NL" sz="4000" dirty="0">
                <a:solidFill>
                  <a:srgbClr val="C4C72A"/>
                </a:solidFill>
                <a:latin typeface="Georgia" panose="02040502050405020303" pitchFamily="18" charset="0"/>
              </a:rPr>
              <a:t> of </a:t>
            </a:r>
            <a:r>
              <a:rPr lang="nl-NL" sz="4000" dirty="0" err="1">
                <a:solidFill>
                  <a:srgbClr val="C4C72A"/>
                </a:solidFill>
                <a:latin typeface="Georgia" panose="02040502050405020303" pitchFamily="18" charset="0"/>
              </a:rPr>
              <a:t>inspectorates</a:t>
            </a: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srgbClr val="C4C72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068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5F7DE-C635-223F-D7CF-33726F64F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295" y="251902"/>
            <a:ext cx="10863505" cy="813796"/>
          </a:xfrm>
        </p:spPr>
        <p:txBody>
          <a:bodyPr/>
          <a:lstStyle/>
          <a:p>
            <a:r>
              <a:rPr lang="nl-NL" sz="3200" dirty="0"/>
              <a:t>EISON: External &amp; Internal Supervision on Organisational Networks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504DC4F-E451-6D3C-7DA3-5ADF1AFF94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29475" y="4395252"/>
            <a:ext cx="4781550" cy="1994935"/>
          </a:xfr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nl-NL" sz="2600" b="1" dirty="0" err="1">
                <a:solidFill>
                  <a:schemeClr val="tx1"/>
                </a:solidFill>
              </a:rPr>
              <a:t>What’s</a:t>
            </a:r>
            <a:r>
              <a:rPr lang="nl-NL" sz="2600" b="1" dirty="0">
                <a:solidFill>
                  <a:schemeClr val="tx1"/>
                </a:solidFill>
              </a:rPr>
              <a:t> </a:t>
            </a:r>
            <a:r>
              <a:rPr lang="nl-NL" sz="2600" b="1" dirty="0" err="1">
                <a:solidFill>
                  <a:schemeClr val="tx1"/>
                </a:solidFill>
              </a:rPr>
              <a:t>the</a:t>
            </a:r>
            <a:r>
              <a:rPr lang="nl-NL" sz="2600" b="1" dirty="0">
                <a:solidFill>
                  <a:schemeClr val="tx1"/>
                </a:solidFill>
              </a:rPr>
              <a:t> question?</a:t>
            </a:r>
          </a:p>
          <a:p>
            <a:pPr>
              <a:buFontTx/>
              <a:buChar char="-"/>
            </a:pPr>
            <a:r>
              <a:rPr lang="nl-NL" sz="2600" dirty="0">
                <a:solidFill>
                  <a:schemeClr val="tx1"/>
                </a:solidFill>
              </a:rPr>
              <a:t>In </a:t>
            </a:r>
            <a:r>
              <a:rPr lang="nl-NL" sz="2600" dirty="0" err="1">
                <a:solidFill>
                  <a:schemeClr val="tx1"/>
                </a:solidFill>
              </a:rPr>
              <a:t>what</a:t>
            </a:r>
            <a:r>
              <a:rPr lang="nl-NL" sz="2600" dirty="0">
                <a:solidFill>
                  <a:schemeClr val="tx1"/>
                </a:solidFill>
              </a:rPr>
              <a:t> way are </a:t>
            </a:r>
            <a:r>
              <a:rPr lang="nl-NL" sz="2600" dirty="0" err="1">
                <a:solidFill>
                  <a:schemeClr val="tx1"/>
                </a:solidFill>
              </a:rPr>
              <a:t>external</a:t>
            </a:r>
            <a:r>
              <a:rPr lang="nl-NL" sz="2600" dirty="0">
                <a:solidFill>
                  <a:schemeClr val="tx1"/>
                </a:solidFill>
              </a:rPr>
              <a:t> </a:t>
            </a:r>
            <a:r>
              <a:rPr lang="nl-NL" sz="2600" dirty="0" err="1">
                <a:solidFill>
                  <a:schemeClr val="tx1"/>
                </a:solidFill>
              </a:rPr>
              <a:t>and</a:t>
            </a:r>
            <a:r>
              <a:rPr lang="nl-NL" sz="2600" dirty="0">
                <a:solidFill>
                  <a:schemeClr val="tx1"/>
                </a:solidFill>
              </a:rPr>
              <a:t> </a:t>
            </a:r>
            <a:r>
              <a:rPr lang="nl-NL" sz="2600" dirty="0" err="1">
                <a:solidFill>
                  <a:schemeClr val="tx1"/>
                </a:solidFill>
              </a:rPr>
              <a:t>internal</a:t>
            </a:r>
            <a:r>
              <a:rPr lang="nl-NL" sz="2600" dirty="0">
                <a:solidFill>
                  <a:schemeClr val="tx1"/>
                </a:solidFill>
              </a:rPr>
              <a:t> </a:t>
            </a:r>
            <a:r>
              <a:rPr lang="nl-NL" sz="2600" dirty="0" err="1">
                <a:solidFill>
                  <a:schemeClr val="tx1"/>
                </a:solidFill>
              </a:rPr>
              <a:t>supervisory</a:t>
            </a:r>
            <a:r>
              <a:rPr lang="nl-NL" sz="2600" dirty="0">
                <a:solidFill>
                  <a:schemeClr val="tx1"/>
                </a:solidFill>
              </a:rPr>
              <a:t> </a:t>
            </a:r>
            <a:r>
              <a:rPr lang="nl-NL" sz="2600" dirty="0" err="1">
                <a:solidFill>
                  <a:schemeClr val="tx1"/>
                </a:solidFill>
              </a:rPr>
              <a:t>arrangements</a:t>
            </a:r>
            <a:r>
              <a:rPr lang="nl-NL" sz="2600" dirty="0">
                <a:solidFill>
                  <a:schemeClr val="tx1"/>
                </a:solidFill>
              </a:rPr>
              <a:t> </a:t>
            </a:r>
            <a:r>
              <a:rPr lang="nl-NL" sz="2600" dirty="0" err="1">
                <a:solidFill>
                  <a:schemeClr val="tx1"/>
                </a:solidFill>
              </a:rPr>
              <a:t>suitable</a:t>
            </a:r>
            <a:r>
              <a:rPr lang="nl-NL" sz="2600" dirty="0">
                <a:solidFill>
                  <a:schemeClr val="tx1"/>
                </a:solidFill>
              </a:rPr>
              <a:t> </a:t>
            </a:r>
            <a:r>
              <a:rPr lang="nl-NL" sz="2600" dirty="0" err="1">
                <a:solidFill>
                  <a:schemeClr val="tx1"/>
                </a:solidFill>
              </a:rPr>
              <a:t>for</a:t>
            </a:r>
            <a:r>
              <a:rPr lang="nl-NL" sz="2600" dirty="0">
                <a:solidFill>
                  <a:schemeClr val="tx1"/>
                </a:solidFill>
              </a:rPr>
              <a:t> organisational </a:t>
            </a:r>
            <a:r>
              <a:rPr lang="nl-NL" sz="2600" dirty="0" err="1">
                <a:solidFill>
                  <a:schemeClr val="tx1"/>
                </a:solidFill>
              </a:rPr>
              <a:t>networks</a:t>
            </a:r>
            <a:r>
              <a:rPr lang="nl-NL" sz="2600" dirty="0">
                <a:solidFill>
                  <a:schemeClr val="tx1"/>
                </a:solidFill>
              </a:rPr>
              <a:t> </a:t>
            </a:r>
            <a:r>
              <a:rPr lang="nl-NL" sz="2600" dirty="0" err="1">
                <a:solidFill>
                  <a:schemeClr val="tx1"/>
                </a:solidFill>
              </a:rPr>
              <a:t>and</a:t>
            </a:r>
            <a:r>
              <a:rPr lang="nl-NL" sz="2600" dirty="0">
                <a:solidFill>
                  <a:schemeClr val="tx1"/>
                </a:solidFill>
              </a:rPr>
              <a:t> do </a:t>
            </a:r>
            <a:r>
              <a:rPr lang="nl-NL" sz="2600" dirty="0" err="1">
                <a:solidFill>
                  <a:schemeClr val="tx1"/>
                </a:solidFill>
              </a:rPr>
              <a:t>they</a:t>
            </a:r>
            <a:r>
              <a:rPr lang="nl-NL" sz="2600" dirty="0">
                <a:solidFill>
                  <a:schemeClr val="tx1"/>
                </a:solidFill>
              </a:rPr>
              <a:t> </a:t>
            </a:r>
            <a:r>
              <a:rPr lang="nl-NL" sz="2600" dirty="0" err="1">
                <a:solidFill>
                  <a:schemeClr val="tx1"/>
                </a:solidFill>
              </a:rPr>
              <a:t>add</a:t>
            </a:r>
            <a:r>
              <a:rPr lang="nl-NL" sz="2600" dirty="0">
                <a:solidFill>
                  <a:schemeClr val="tx1"/>
                </a:solidFill>
              </a:rPr>
              <a:t> </a:t>
            </a:r>
            <a:r>
              <a:rPr lang="nl-NL" sz="2600" dirty="0" err="1">
                <a:solidFill>
                  <a:schemeClr val="tx1"/>
                </a:solidFill>
              </a:rPr>
              <a:t>value</a:t>
            </a:r>
            <a:r>
              <a:rPr lang="nl-NL" sz="2600" dirty="0">
                <a:solidFill>
                  <a:schemeClr val="tx1"/>
                </a:solidFill>
              </a:rPr>
              <a:t> </a:t>
            </a:r>
            <a:r>
              <a:rPr lang="nl-NL" sz="2600" dirty="0" err="1">
                <a:solidFill>
                  <a:schemeClr val="tx1"/>
                </a:solidFill>
              </a:rPr>
              <a:t>towards</a:t>
            </a:r>
            <a:r>
              <a:rPr lang="nl-NL" sz="2600" dirty="0">
                <a:solidFill>
                  <a:schemeClr val="tx1"/>
                </a:solidFill>
              </a:rPr>
              <a:t> </a:t>
            </a:r>
            <a:r>
              <a:rPr lang="nl-NL" sz="2600" dirty="0" err="1">
                <a:solidFill>
                  <a:schemeClr val="tx1"/>
                </a:solidFill>
              </a:rPr>
              <a:t>solving</a:t>
            </a:r>
            <a:r>
              <a:rPr lang="nl-NL" sz="2600" dirty="0">
                <a:solidFill>
                  <a:schemeClr val="tx1"/>
                </a:solidFill>
              </a:rPr>
              <a:t> complex </a:t>
            </a:r>
            <a:r>
              <a:rPr lang="nl-NL" sz="2600" dirty="0" err="1">
                <a:solidFill>
                  <a:schemeClr val="tx1"/>
                </a:solidFill>
              </a:rPr>
              <a:t>problems</a:t>
            </a:r>
            <a:r>
              <a:rPr lang="nl-NL" sz="2600" dirty="0">
                <a:solidFill>
                  <a:schemeClr val="tx1"/>
                </a:solidFill>
              </a:rPr>
              <a:t> in society? </a:t>
            </a:r>
            <a:endParaRPr lang="nl-NL" sz="1950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endParaRPr lang="nl-NL" sz="1950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46EA0313-E64E-4986-15E5-22BE76222F38}"/>
              </a:ext>
            </a:extLst>
          </p:cNvPr>
          <p:cNvSpPr txBox="1">
            <a:spLocks/>
          </p:cNvSpPr>
          <p:nvPr/>
        </p:nvSpPr>
        <p:spPr>
          <a:xfrm>
            <a:off x="3983277" y="1047790"/>
            <a:ext cx="4073436" cy="7351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342000" indent="-342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4000" indent="-342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42000" indent="-342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Font typeface="+mj-lt"/>
              <a:buAutoNum type="arabicPeriod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4200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8400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4C7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Complex </a:t>
            </a: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wicked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problems</a:t>
            </a:r>
            <a:endParaRPr kumimoji="0" lang="nl-NL" sz="2000" b="1" i="0" u="none" strike="noStrike" kern="1200" cap="none" spc="0" normalizeH="0" baseline="0" noProof="0" dirty="0">
              <a:ln>
                <a:noFill/>
              </a:ln>
              <a:solidFill>
                <a:srgbClr val="5E356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342000" marR="0" lvl="0" indent="-342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4C7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5E356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" name="Pijl: omlaag 4">
            <a:extLst>
              <a:ext uri="{FF2B5EF4-FFF2-40B4-BE49-F238E27FC236}">
                <a16:creationId xmlns:a16="http://schemas.microsoft.com/office/drawing/2014/main" id="{02BE6A9D-445E-59F0-93C1-25DC36B41662}"/>
              </a:ext>
            </a:extLst>
          </p:cNvPr>
          <p:cNvSpPr/>
          <p:nvPr/>
        </p:nvSpPr>
        <p:spPr>
          <a:xfrm>
            <a:off x="5882574" y="1824416"/>
            <a:ext cx="213426" cy="3459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041" b="0" i="0" u="none" strike="noStrike" kern="1200" cap="none" spc="0" normalizeH="0" baseline="0" noProof="0" dirty="0">
              <a:ln>
                <a:noFill/>
              </a:ln>
              <a:solidFill>
                <a:srgbClr val="5E356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E675520-0C72-2B6A-2C64-F4E6E4DACF62}"/>
              </a:ext>
            </a:extLst>
          </p:cNvPr>
          <p:cNvSpPr txBox="1"/>
          <p:nvPr/>
        </p:nvSpPr>
        <p:spPr>
          <a:xfrm>
            <a:off x="4103400" y="2249135"/>
            <a:ext cx="3833189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 b="1" dirty="0">
                <a:solidFill>
                  <a:srgbClr val="FF0000"/>
                </a:solidFill>
                <a:latin typeface="Georgia"/>
              </a:rPr>
              <a:t>O</a:t>
            </a:r>
            <a:r>
              <a:rPr kumimoji="0" 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rganisational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networks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</a:p>
        </p:txBody>
      </p:sp>
      <p:sp>
        <p:nvSpPr>
          <p:cNvPr id="12" name="Pijl: gebogen 11">
            <a:extLst>
              <a:ext uri="{FF2B5EF4-FFF2-40B4-BE49-F238E27FC236}">
                <a16:creationId xmlns:a16="http://schemas.microsoft.com/office/drawing/2014/main" id="{1886C779-D7C8-B4ED-A144-EF49B03096E0}"/>
              </a:ext>
            </a:extLst>
          </p:cNvPr>
          <p:cNvSpPr/>
          <p:nvPr/>
        </p:nvSpPr>
        <p:spPr>
          <a:xfrm rot="5400000" flipV="1">
            <a:off x="3749142" y="3098266"/>
            <a:ext cx="650812" cy="1396181"/>
          </a:xfrm>
          <a:prstGeom prst="bentArrow">
            <a:avLst>
              <a:gd name="adj1" fmla="val 21539"/>
              <a:gd name="adj2" fmla="val 19214"/>
              <a:gd name="adj3" fmla="val 25000"/>
              <a:gd name="adj4" fmla="val 4375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041" b="0" i="0" u="none" strike="noStrike" kern="1200" cap="none" spc="0" normalizeH="0" baseline="0" noProof="0" dirty="0">
              <a:ln>
                <a:noFill/>
              </a:ln>
              <a:solidFill>
                <a:srgbClr val="5E356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BB56A3A4-997E-9892-E0AB-F38A84C92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130" y="4317102"/>
            <a:ext cx="5980653" cy="2153504"/>
          </a:xfrm>
          <a:prstGeom prst="rect">
            <a:avLst/>
          </a:prstGeom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150D1B21-C2E4-8021-E39D-E02C2ADC1090}"/>
              </a:ext>
            </a:extLst>
          </p:cNvPr>
          <p:cNvGrpSpPr/>
          <p:nvPr/>
        </p:nvGrpSpPr>
        <p:grpSpPr>
          <a:xfrm>
            <a:off x="4748982" y="3044543"/>
            <a:ext cx="3756843" cy="1102658"/>
            <a:chOff x="4799859" y="4332133"/>
            <a:chExt cx="3646965" cy="1470208"/>
          </a:xfrm>
        </p:grpSpPr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AEF23B25-3EB2-80D4-1463-CDDA01C11D50}"/>
                </a:ext>
              </a:extLst>
            </p:cNvPr>
            <p:cNvSpPr txBox="1"/>
            <p:nvPr/>
          </p:nvSpPr>
          <p:spPr>
            <a:xfrm>
              <a:off x="4799859" y="4578354"/>
              <a:ext cx="2592279" cy="94384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000" dirty="0" err="1">
                  <a:solidFill>
                    <a:srgbClr val="5E356F"/>
                  </a:solidFill>
                  <a:latin typeface="Georgia"/>
                </a:rPr>
                <a:t>Arrangements</a:t>
              </a:r>
              <a:r>
                <a:rPr lang="nl-NL" sz="2000" dirty="0">
                  <a:solidFill>
                    <a:srgbClr val="5E356F"/>
                  </a:solidFill>
                  <a:latin typeface="Georgia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000" dirty="0" err="1">
                  <a:solidFill>
                    <a:srgbClr val="5E356F"/>
                  </a:solidFill>
                  <a:latin typeface="Georgia"/>
                </a:rPr>
                <a:t>for</a:t>
              </a:r>
              <a:r>
                <a:rPr lang="nl-NL" sz="2000" dirty="0">
                  <a:solidFill>
                    <a:srgbClr val="5E356F"/>
                  </a:solidFill>
                  <a:latin typeface="Georgia"/>
                </a:rPr>
                <a:t> </a:t>
              </a:r>
              <a:r>
                <a:rPr lang="nl-NL" sz="2000" dirty="0" err="1">
                  <a:solidFill>
                    <a:srgbClr val="5E356F"/>
                  </a:solidFill>
                  <a:latin typeface="Georgia"/>
                </a:rPr>
                <a:t>supervision</a:t>
              </a:r>
              <a:endPara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6B84C086-6207-670A-C735-AF6BE3472723}"/>
                </a:ext>
              </a:extLst>
            </p:cNvPr>
            <p:cNvSpPr txBox="1"/>
            <p:nvPr/>
          </p:nvSpPr>
          <p:spPr>
            <a:xfrm>
              <a:off x="7390531" y="4332133"/>
              <a:ext cx="1056293" cy="49244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E356F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rPr>
                <a:t>Intern</a:t>
              </a:r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0B12752B-BD00-95A2-18C2-0DF4EA6709DC}"/>
                </a:ext>
              </a:extLst>
            </p:cNvPr>
            <p:cNvSpPr txBox="1"/>
            <p:nvPr/>
          </p:nvSpPr>
          <p:spPr>
            <a:xfrm>
              <a:off x="7392138" y="5309899"/>
              <a:ext cx="1054686" cy="49244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E356F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rPr>
                <a:t>Extern</a:t>
              </a:r>
            </a:p>
          </p:txBody>
        </p:sp>
      </p:grpSp>
      <p:sp>
        <p:nvSpPr>
          <p:cNvPr id="7" name="Pijl: omlaag 6">
            <a:extLst>
              <a:ext uri="{FF2B5EF4-FFF2-40B4-BE49-F238E27FC236}">
                <a16:creationId xmlns:a16="http://schemas.microsoft.com/office/drawing/2014/main" id="{2BC9B1F8-7015-11B6-D12A-8F166F59AECE}"/>
              </a:ext>
            </a:extLst>
          </p:cNvPr>
          <p:cNvSpPr/>
          <p:nvPr/>
        </p:nvSpPr>
        <p:spPr>
          <a:xfrm>
            <a:off x="6743048" y="2998226"/>
            <a:ext cx="210845" cy="4496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041" b="0" i="0" u="none" strike="noStrike" kern="1200" cap="none" spc="0" normalizeH="0" baseline="0" noProof="0" dirty="0">
              <a:ln>
                <a:noFill/>
              </a:ln>
              <a:solidFill>
                <a:srgbClr val="5E356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671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EC36E-2D4A-4BFD-A9FD-6670339E7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3C6EB5-1572-7C13-7465-A56ADDC80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5125"/>
            <a:ext cx="10800000" cy="1080000"/>
          </a:xfrm>
        </p:spPr>
        <p:txBody>
          <a:bodyPr anchor="t">
            <a:normAutofit/>
          </a:bodyPr>
          <a:lstStyle/>
          <a:p>
            <a:r>
              <a:rPr lang="en-GB"/>
              <a:t>Arrangements for leaders and supervisors?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6DAEA8E-229B-1FE3-2E55-7F9D1CA159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554"/>
          <a:stretch/>
        </p:blipFill>
        <p:spPr>
          <a:xfrm>
            <a:off x="959090" y="1740357"/>
            <a:ext cx="4193877" cy="3572562"/>
          </a:xfrm>
          <a:prstGeom prst="rect">
            <a:avLst/>
          </a:prstGeom>
          <a:noFill/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74E5BA8-9723-DB3C-87A5-7108EAA80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740357"/>
            <a:ext cx="5424000" cy="4474605"/>
          </a:xfrm>
        </p:spPr>
        <p:txBody>
          <a:bodyPr vert="horz" lIns="0" tIns="0" rIns="0" bIns="0" rtlCol="0">
            <a:normAutofit/>
          </a:bodyPr>
          <a:lstStyle/>
          <a:p>
            <a:pPr marL="683895" lvl="1" indent="-341630">
              <a:lnSpc>
                <a:spcPct val="140000"/>
              </a:lnSpc>
              <a:spcAft>
                <a:spcPts val="600"/>
              </a:spcAft>
            </a:pPr>
            <a:r>
              <a:rPr lang="nl-NL" sz="1100" dirty="0"/>
              <a:t>On </a:t>
            </a:r>
            <a:r>
              <a:rPr lang="nl-NL" sz="1100" b="1" dirty="0" err="1"/>
              <a:t>which</a:t>
            </a:r>
            <a:r>
              <a:rPr lang="nl-NL" sz="1100" b="1" dirty="0"/>
              <a:t> </a:t>
            </a:r>
            <a:r>
              <a:rPr lang="nl-NL" sz="1100" b="1" dirty="0" err="1"/>
              <a:t>networks</a:t>
            </a:r>
            <a:r>
              <a:rPr lang="nl-NL" sz="1100" b="1" dirty="0"/>
              <a:t> </a:t>
            </a:r>
            <a:r>
              <a:rPr lang="nl-NL" sz="1100" dirty="0" err="1"/>
              <a:t>to</a:t>
            </a:r>
            <a:r>
              <a:rPr lang="nl-NL" sz="1100" dirty="0"/>
              <a:t> focus? </a:t>
            </a:r>
            <a:r>
              <a:rPr lang="nl-NL" sz="1100" dirty="0" err="1"/>
              <a:t>Having</a:t>
            </a:r>
            <a:r>
              <a:rPr lang="nl-NL" sz="1100" dirty="0"/>
              <a:t> </a:t>
            </a:r>
            <a:r>
              <a:rPr lang="nl-NL" sz="1100" dirty="0" err="1"/>
              <a:t>an</a:t>
            </a:r>
            <a:r>
              <a:rPr lang="nl-NL" sz="1100" dirty="0"/>
              <a:t> </a:t>
            </a:r>
            <a:r>
              <a:rPr lang="nl-NL" sz="1100" dirty="0" err="1"/>
              <a:t>overview</a:t>
            </a:r>
            <a:r>
              <a:rPr lang="nl-NL" sz="1100" dirty="0"/>
              <a:t>, </a:t>
            </a:r>
            <a:r>
              <a:rPr lang="nl-NL" sz="1100" dirty="0" err="1"/>
              <a:t>prioritize</a:t>
            </a:r>
            <a:r>
              <a:rPr lang="nl-NL" sz="1100" dirty="0"/>
              <a:t>. </a:t>
            </a:r>
          </a:p>
          <a:p>
            <a:pPr marL="683895" lvl="1" indent="-341630">
              <a:lnSpc>
                <a:spcPct val="140000"/>
              </a:lnSpc>
              <a:spcAft>
                <a:spcPts val="600"/>
              </a:spcAft>
            </a:pPr>
            <a:r>
              <a:rPr lang="nl-NL" sz="1100" b="1" dirty="0" err="1"/>
              <a:t>Getting</a:t>
            </a:r>
            <a:r>
              <a:rPr lang="nl-NL" sz="1100" b="1" dirty="0"/>
              <a:t> </a:t>
            </a:r>
            <a:r>
              <a:rPr lang="nl-NL" sz="1100" b="1" dirty="0" err="1"/>
              <a:t>to</a:t>
            </a:r>
            <a:r>
              <a:rPr lang="nl-NL" sz="1100" b="1" dirty="0"/>
              <a:t> </a:t>
            </a:r>
            <a:r>
              <a:rPr lang="nl-NL" sz="1100" b="1" dirty="0" err="1"/>
              <a:t>know</a:t>
            </a:r>
            <a:r>
              <a:rPr lang="nl-NL" sz="1100" b="1" dirty="0"/>
              <a:t> </a:t>
            </a:r>
            <a:r>
              <a:rPr lang="nl-NL" sz="1100" dirty="0" err="1"/>
              <a:t>other</a:t>
            </a:r>
            <a:r>
              <a:rPr lang="nl-NL" sz="1100" dirty="0"/>
              <a:t> supervisors in </a:t>
            </a:r>
            <a:r>
              <a:rPr lang="nl-NL" sz="1100" dirty="0" err="1"/>
              <a:t>the</a:t>
            </a:r>
            <a:r>
              <a:rPr lang="nl-NL" sz="1100" dirty="0"/>
              <a:t> </a:t>
            </a:r>
            <a:r>
              <a:rPr lang="nl-NL" sz="1100" dirty="0" err="1"/>
              <a:t>region</a:t>
            </a:r>
            <a:r>
              <a:rPr lang="nl-NL" sz="1100" dirty="0"/>
              <a:t>. Is </a:t>
            </a:r>
            <a:r>
              <a:rPr lang="nl-NL" sz="1100" dirty="0" err="1"/>
              <a:t>there</a:t>
            </a:r>
            <a:r>
              <a:rPr lang="nl-NL" sz="1100" dirty="0"/>
              <a:t> a shared </a:t>
            </a:r>
            <a:r>
              <a:rPr lang="nl-NL" sz="1100" dirty="0" err="1"/>
              <a:t>purpose</a:t>
            </a:r>
            <a:r>
              <a:rPr lang="nl-NL" sz="1100" dirty="0"/>
              <a:t> </a:t>
            </a:r>
            <a:r>
              <a:rPr lang="nl-NL" sz="1100" dirty="0" err="1"/>
              <a:t>and</a:t>
            </a:r>
            <a:r>
              <a:rPr lang="nl-NL" sz="1100" dirty="0"/>
              <a:t> commitment? </a:t>
            </a:r>
          </a:p>
          <a:p>
            <a:pPr marL="683895" lvl="1" indent="-341630">
              <a:lnSpc>
                <a:spcPct val="140000"/>
              </a:lnSpc>
              <a:spcAft>
                <a:spcPts val="600"/>
              </a:spcAft>
            </a:pPr>
            <a:r>
              <a:rPr lang="nl-NL" sz="1100" dirty="0" err="1"/>
              <a:t>What</a:t>
            </a:r>
            <a:r>
              <a:rPr lang="nl-NL" sz="1100" dirty="0"/>
              <a:t> is </a:t>
            </a:r>
            <a:r>
              <a:rPr lang="nl-NL" sz="1100" dirty="0" err="1"/>
              <a:t>the</a:t>
            </a:r>
            <a:r>
              <a:rPr lang="nl-NL" sz="1100" dirty="0"/>
              <a:t> subject of </a:t>
            </a:r>
            <a:r>
              <a:rPr lang="nl-NL" sz="1100" dirty="0" err="1"/>
              <a:t>supervision</a:t>
            </a:r>
            <a:r>
              <a:rPr lang="nl-NL" sz="1100" dirty="0"/>
              <a:t>/</a:t>
            </a:r>
            <a:r>
              <a:rPr lang="nl-NL" sz="1100" dirty="0" err="1"/>
              <a:t>inspection</a:t>
            </a:r>
            <a:r>
              <a:rPr lang="nl-NL" sz="1100" dirty="0"/>
              <a:t>?</a:t>
            </a:r>
          </a:p>
          <a:p>
            <a:pPr lvl="3" indent="-341735">
              <a:lnSpc>
                <a:spcPct val="140000"/>
              </a:lnSpc>
              <a:spcAft>
                <a:spcPts val="600"/>
              </a:spcAft>
            </a:pPr>
            <a:r>
              <a:rPr lang="nl-NL" sz="1100" dirty="0"/>
              <a:t>		The organisation </a:t>
            </a:r>
            <a:r>
              <a:rPr lang="nl-NL" sz="1100" dirty="0" err="1"/>
              <a:t>within</a:t>
            </a:r>
            <a:r>
              <a:rPr lang="nl-NL" sz="1100" dirty="0"/>
              <a:t> a  </a:t>
            </a:r>
            <a:r>
              <a:rPr lang="nl-NL" sz="1100" dirty="0" err="1"/>
              <a:t>network</a:t>
            </a:r>
            <a:r>
              <a:rPr lang="nl-NL" sz="1100" dirty="0"/>
              <a:t>?</a:t>
            </a:r>
          </a:p>
          <a:p>
            <a:pPr lvl="3" indent="-341735">
              <a:lnSpc>
                <a:spcPct val="140000"/>
              </a:lnSpc>
              <a:spcAft>
                <a:spcPts val="600"/>
              </a:spcAft>
            </a:pPr>
            <a:r>
              <a:rPr lang="nl-NL" sz="1100" dirty="0"/>
              <a:t>		An </a:t>
            </a:r>
            <a:r>
              <a:rPr lang="nl-NL" sz="1100" dirty="0" err="1"/>
              <a:t>inter</a:t>
            </a:r>
            <a:r>
              <a:rPr lang="nl-NL" sz="1100" dirty="0"/>
              <a:t>-organisational </a:t>
            </a:r>
            <a:r>
              <a:rPr lang="nl-NL" sz="1100" dirty="0" err="1"/>
              <a:t>network</a:t>
            </a:r>
            <a:r>
              <a:rPr lang="nl-NL" sz="1100" dirty="0"/>
              <a:t>?</a:t>
            </a:r>
          </a:p>
          <a:p>
            <a:pPr lvl="3" indent="-341735">
              <a:lnSpc>
                <a:spcPct val="140000"/>
              </a:lnSpc>
              <a:spcAft>
                <a:spcPts val="600"/>
              </a:spcAft>
            </a:pPr>
            <a:r>
              <a:rPr lang="nl-NL" sz="1100" dirty="0"/>
              <a:t>		The </a:t>
            </a:r>
            <a:r>
              <a:rPr lang="nl-NL" sz="1100" dirty="0" err="1"/>
              <a:t>region</a:t>
            </a:r>
            <a:r>
              <a:rPr lang="nl-NL" sz="1100" dirty="0"/>
              <a:t>/community… </a:t>
            </a:r>
          </a:p>
          <a:p>
            <a:pPr marL="683895" lvl="1" indent="-341630">
              <a:lnSpc>
                <a:spcPct val="140000"/>
              </a:lnSpc>
              <a:spcAft>
                <a:spcPts val="600"/>
              </a:spcAft>
            </a:pPr>
            <a:r>
              <a:rPr lang="nl-NL" sz="1100" dirty="0" err="1"/>
              <a:t>Arrangements</a:t>
            </a:r>
            <a:r>
              <a:rPr lang="nl-NL" sz="1100" dirty="0"/>
              <a:t> </a:t>
            </a:r>
            <a:r>
              <a:rPr lang="nl-NL" sz="1100" dirty="0" err="1"/>
              <a:t>for</a:t>
            </a:r>
            <a:r>
              <a:rPr lang="nl-NL" sz="1100" dirty="0"/>
              <a:t> new/leaders </a:t>
            </a:r>
            <a:r>
              <a:rPr lang="nl-NL" sz="1100" b="1" dirty="0"/>
              <a:t>stepping in</a:t>
            </a:r>
            <a:r>
              <a:rPr lang="nl-NL" sz="1100" dirty="0"/>
              <a:t>? </a:t>
            </a:r>
          </a:p>
          <a:p>
            <a:pPr marL="683895" lvl="1" indent="-341630">
              <a:lnSpc>
                <a:spcPct val="140000"/>
              </a:lnSpc>
              <a:spcAft>
                <a:spcPts val="600"/>
              </a:spcAft>
            </a:pPr>
            <a:r>
              <a:rPr lang="nl-NL" sz="1100" dirty="0" err="1"/>
              <a:t>Clarity</a:t>
            </a:r>
            <a:r>
              <a:rPr lang="nl-NL" sz="1100" dirty="0"/>
              <a:t> </a:t>
            </a:r>
            <a:r>
              <a:rPr lang="nl-NL" sz="1100" dirty="0" err="1"/>
              <a:t>about</a:t>
            </a:r>
            <a:r>
              <a:rPr lang="nl-NL" sz="1100" dirty="0"/>
              <a:t> </a:t>
            </a:r>
            <a:r>
              <a:rPr lang="nl-NL" sz="1100" b="1" dirty="0" err="1"/>
              <a:t>what</a:t>
            </a:r>
            <a:r>
              <a:rPr lang="nl-NL" sz="1100" b="1" dirty="0"/>
              <a:t> supervisors are </a:t>
            </a:r>
            <a:r>
              <a:rPr lang="nl-NL" sz="1100" b="1" dirty="0" err="1"/>
              <a:t>for</a:t>
            </a:r>
            <a:r>
              <a:rPr lang="nl-NL" sz="1100" dirty="0"/>
              <a:t>/</a:t>
            </a:r>
            <a:r>
              <a:rPr lang="nl-NL" sz="1100" dirty="0" err="1"/>
              <a:t>what</a:t>
            </a:r>
            <a:r>
              <a:rPr lang="nl-NL" sz="1100" dirty="0"/>
              <a:t> </a:t>
            </a:r>
            <a:r>
              <a:rPr lang="nl-NL" sz="1100" dirty="0" err="1"/>
              <a:t>not</a:t>
            </a:r>
            <a:r>
              <a:rPr lang="nl-NL" sz="1100" dirty="0"/>
              <a:t>? </a:t>
            </a:r>
            <a:r>
              <a:rPr lang="nl-NL" sz="1100" dirty="0" err="1"/>
              <a:t>What</a:t>
            </a:r>
            <a:r>
              <a:rPr lang="nl-NL" sz="1100" dirty="0"/>
              <a:t> topics, </a:t>
            </a:r>
            <a:r>
              <a:rPr lang="nl-NL" sz="1100" dirty="0" err="1"/>
              <a:t>agreements</a:t>
            </a:r>
            <a:r>
              <a:rPr lang="nl-NL" sz="1100" dirty="0"/>
              <a:t>..</a:t>
            </a:r>
            <a:endParaRPr lang="nl-NL" sz="1100" b="1" dirty="0"/>
          </a:p>
          <a:p>
            <a:pPr marL="341630" indent="-341630">
              <a:lnSpc>
                <a:spcPct val="140000"/>
              </a:lnSpc>
              <a:spcAft>
                <a:spcPts val="600"/>
              </a:spcAft>
            </a:pPr>
            <a:r>
              <a:rPr lang="nl-NL" sz="1100" b="1" dirty="0"/>
              <a:t>Shared information </a:t>
            </a:r>
            <a:r>
              <a:rPr lang="nl-NL" sz="1100" b="1" dirty="0" err="1"/>
              <a:t>from</a:t>
            </a:r>
            <a:r>
              <a:rPr lang="nl-NL" sz="1100" b="1" dirty="0"/>
              <a:t> </a:t>
            </a:r>
            <a:r>
              <a:rPr lang="nl-NL" sz="1100" b="1" dirty="0" err="1"/>
              <a:t>the</a:t>
            </a:r>
            <a:r>
              <a:rPr lang="nl-NL" sz="1100" b="1" dirty="0"/>
              <a:t> </a:t>
            </a:r>
            <a:r>
              <a:rPr lang="nl-NL" sz="1100" b="1" dirty="0" err="1"/>
              <a:t>network</a:t>
            </a:r>
            <a:r>
              <a:rPr lang="nl-NL" sz="1100" b="1" dirty="0"/>
              <a:t> </a:t>
            </a:r>
            <a:r>
              <a:rPr lang="nl-NL" sz="1100" b="1" dirty="0" err="1"/>
              <a:t>for</a:t>
            </a:r>
            <a:r>
              <a:rPr lang="nl-NL" sz="1100" b="1" dirty="0"/>
              <a:t> </a:t>
            </a:r>
            <a:r>
              <a:rPr lang="nl-NL" sz="1100" b="1" dirty="0" err="1"/>
              <a:t>all</a:t>
            </a:r>
            <a:r>
              <a:rPr lang="nl-NL" sz="1100" b="1" dirty="0"/>
              <a:t> supervisors?</a:t>
            </a:r>
            <a:r>
              <a:rPr lang="nl-NL" sz="1100" dirty="0"/>
              <a:t> </a:t>
            </a:r>
          </a:p>
          <a:p>
            <a:pPr marL="341630" indent="-341630">
              <a:lnSpc>
                <a:spcPct val="140000"/>
              </a:lnSpc>
              <a:spcAft>
                <a:spcPts val="600"/>
              </a:spcAft>
            </a:pPr>
            <a:r>
              <a:rPr lang="nl-NL" sz="1100" b="1" dirty="0"/>
              <a:t>Shared </a:t>
            </a:r>
            <a:r>
              <a:rPr lang="nl-NL" sz="1100" b="1" dirty="0" err="1"/>
              <a:t>decision</a:t>
            </a:r>
            <a:r>
              <a:rPr lang="nl-NL" sz="1100" b="1" dirty="0"/>
              <a:t> making </a:t>
            </a:r>
            <a:r>
              <a:rPr lang="nl-NL" sz="1100" dirty="0" err="1"/>
              <a:t>agreements</a:t>
            </a:r>
            <a:r>
              <a:rPr lang="nl-NL" sz="1100" dirty="0"/>
              <a:t> in </a:t>
            </a:r>
            <a:r>
              <a:rPr lang="nl-NL" sz="1100" dirty="0" err="1"/>
              <a:t>the</a:t>
            </a:r>
            <a:r>
              <a:rPr lang="nl-NL" sz="1100" dirty="0"/>
              <a:t> </a:t>
            </a:r>
            <a:r>
              <a:rPr lang="nl-NL" sz="1100" dirty="0" err="1"/>
              <a:t>network</a:t>
            </a:r>
            <a:r>
              <a:rPr lang="nl-NL" sz="1100" dirty="0"/>
              <a:t> </a:t>
            </a:r>
          </a:p>
          <a:p>
            <a:pPr marL="341630" indent="-341630">
              <a:lnSpc>
                <a:spcPct val="140000"/>
              </a:lnSpc>
              <a:spcAft>
                <a:spcPts val="600"/>
              </a:spcAft>
            </a:pPr>
            <a:r>
              <a:rPr lang="nl-NL" sz="1100" dirty="0"/>
              <a:t>……</a:t>
            </a:r>
          </a:p>
          <a:p>
            <a:pPr marL="0" indent="0">
              <a:lnSpc>
                <a:spcPct val="140000"/>
              </a:lnSpc>
              <a:spcAft>
                <a:spcPts val="600"/>
              </a:spcAft>
              <a:buNone/>
            </a:pPr>
            <a:endParaRPr lang="en-GB" sz="1100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A3E7BE7-9173-0713-22EA-FB06DC3B3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9220" y="6492297"/>
            <a:ext cx="8096084" cy="252000"/>
          </a:xfrm>
        </p:spPr>
        <p:txBody>
          <a:bodyPr/>
          <a:lstStyle/>
          <a:p>
            <a:pPr algn="l">
              <a:spcAft>
                <a:spcPts val="600"/>
              </a:spcAft>
            </a:pPr>
            <a:r>
              <a:rPr lang="nl-NL"/>
              <a:t>M. Minkman, lezing Ter Weel, nov 2023</a:t>
            </a:r>
          </a:p>
        </p:txBody>
      </p:sp>
    </p:spTree>
    <p:extLst>
      <p:ext uri="{BB962C8B-B14F-4D97-AF65-F5344CB8AC3E}">
        <p14:creationId xmlns:p14="http://schemas.microsoft.com/office/powerpoint/2010/main" val="2775888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92DDB-4D37-7ECA-51F3-EBEACC2A1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FAA9F1F-6800-844F-D022-A9EC3F68FC76}"/>
              </a:ext>
            </a:extLst>
          </p:cNvPr>
          <p:cNvSpPr/>
          <p:nvPr/>
        </p:nvSpPr>
        <p:spPr>
          <a:xfrm>
            <a:off x="481013" y="620713"/>
            <a:ext cx="10909300" cy="5027733"/>
          </a:xfrm>
          <a:prstGeom prst="rect">
            <a:avLst/>
          </a:prstGeom>
          <a:solidFill>
            <a:srgbClr val="6A3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12606CDD-9C4E-E7E6-DF57-F5F306DEA76D}"/>
              </a:ext>
            </a:extLst>
          </p:cNvPr>
          <p:cNvSpPr/>
          <p:nvPr/>
        </p:nvSpPr>
        <p:spPr>
          <a:xfrm>
            <a:off x="2005449" y="1026333"/>
            <a:ext cx="769739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i="1" dirty="0" err="1">
                <a:solidFill>
                  <a:srgbClr val="C4C72A"/>
                </a:solidFill>
                <a:latin typeface="Georgia" panose="02040502050405020303" pitchFamily="18" charset="0"/>
              </a:rPr>
              <a:t>Discussion</a:t>
            </a:r>
            <a:r>
              <a:rPr lang="nl-NL" sz="3600" i="1" dirty="0">
                <a:solidFill>
                  <a:srgbClr val="C4C72A"/>
                </a:solidFill>
                <a:latin typeface="Georgia" panose="02040502050405020303" pitchFamily="18" charset="0"/>
              </a:rPr>
              <a:t> points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C4C72A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4C72A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Similar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C4C72A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challenges?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4C72A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Scale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C4C72A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kumimoji="0" lang="nl-NL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4C72A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and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C4C72A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focus </a:t>
            </a:r>
            <a:r>
              <a:rPr kumimoji="0" lang="nl-NL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4C72A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for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C4C72A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kumimoji="0" lang="nl-NL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4C72A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supervision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C4C72A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srgbClr val="C4C72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C4C72A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How do</a:t>
            </a:r>
            <a:r>
              <a:rPr lang="nl-NL" sz="4000" dirty="0">
                <a:solidFill>
                  <a:srgbClr val="C4C72A"/>
                </a:solidFill>
                <a:latin typeface="Georgia" panose="02040502050405020303" pitchFamily="18" charset="0"/>
              </a:rPr>
              <a:t> fitting </a:t>
            </a:r>
            <a:r>
              <a:rPr lang="nl-NL" sz="4000" dirty="0" err="1">
                <a:solidFill>
                  <a:srgbClr val="C4C72A"/>
                </a:solidFill>
                <a:latin typeface="Georgia" panose="02040502050405020303" pitchFamily="18" charset="0"/>
              </a:rPr>
              <a:t>and</a:t>
            </a:r>
            <a:r>
              <a:rPr lang="nl-NL" sz="4000" dirty="0">
                <a:solidFill>
                  <a:srgbClr val="C4C72A"/>
                </a:solidFill>
                <a:latin typeface="Georgia" panose="02040502050405020303" pitchFamily="18" charset="0"/>
              </a:rPr>
              <a:t> </a:t>
            </a:r>
            <a:r>
              <a:rPr lang="nl-NL" sz="4000" dirty="0" err="1">
                <a:solidFill>
                  <a:srgbClr val="C4C72A"/>
                </a:solidFill>
                <a:latin typeface="Georgia" panose="02040502050405020303" pitchFamily="18" charset="0"/>
              </a:rPr>
              <a:t>suitable</a:t>
            </a:r>
            <a:r>
              <a:rPr lang="nl-NL" sz="4000" dirty="0">
                <a:solidFill>
                  <a:srgbClr val="C4C72A"/>
                </a:solidFill>
                <a:latin typeface="Georgia" panose="02040502050405020303" pitchFamily="18" charset="0"/>
              </a:rPr>
              <a:t>  </a:t>
            </a:r>
            <a:r>
              <a:rPr lang="nl-NL" sz="4000" dirty="0" err="1">
                <a:solidFill>
                  <a:srgbClr val="C4C72A"/>
                </a:solidFill>
                <a:latin typeface="Georgia" panose="02040502050405020303" pitchFamily="18" charset="0"/>
              </a:rPr>
              <a:t>arrangements</a:t>
            </a:r>
            <a:r>
              <a:rPr lang="nl-NL" sz="4000" dirty="0">
                <a:solidFill>
                  <a:srgbClr val="C4C72A"/>
                </a:solidFill>
                <a:latin typeface="Georgia" panose="02040502050405020303" pitchFamily="18" charset="0"/>
              </a:rPr>
              <a:t> look like….</a:t>
            </a: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srgbClr val="C4C72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14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9" name="Shape 2319"/>
          <p:cNvSpPr/>
          <p:nvPr/>
        </p:nvSpPr>
        <p:spPr>
          <a:xfrm>
            <a:off x="2207569" y="5162875"/>
            <a:ext cx="4371901" cy="9842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>
            <a:defPPr marL="0" marR="0" indent="0" algn="l" defTabSz="642915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6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0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87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ctr" defTabSz="410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87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ctr" defTabSz="410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87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ctr" defTabSz="410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87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ctr" defTabSz="410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87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ctr" defTabSz="410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87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ctr" defTabSz="410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87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ctr" defTabSz="410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87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ctr" defTabSz="410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87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sz="225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3100D64-9D83-4E32-B072-1209D58B8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014" y="699438"/>
            <a:ext cx="6372463" cy="2131473"/>
          </a:xfrm>
        </p:spPr>
        <p:txBody>
          <a:bodyPr/>
          <a:lstStyle/>
          <a:p>
            <a:r>
              <a:rPr lang="nl-NL" sz="3600" dirty="0" err="1">
                <a:solidFill>
                  <a:srgbClr val="7030A0"/>
                </a:solidFill>
              </a:rPr>
              <a:t>Thank</a:t>
            </a:r>
            <a:r>
              <a:rPr lang="nl-NL" sz="3600" dirty="0">
                <a:solidFill>
                  <a:srgbClr val="7030A0"/>
                </a:solidFill>
              </a:rPr>
              <a:t> </a:t>
            </a:r>
            <a:r>
              <a:rPr lang="nl-NL" sz="3600" dirty="0" err="1">
                <a:solidFill>
                  <a:srgbClr val="7030A0"/>
                </a:solidFill>
              </a:rPr>
              <a:t>you</a:t>
            </a:r>
            <a:r>
              <a:rPr lang="nl-NL" sz="3600" dirty="0">
                <a:solidFill>
                  <a:srgbClr val="7030A0"/>
                </a:solidFill>
              </a:rPr>
              <a:t> </a:t>
            </a:r>
            <a:r>
              <a:rPr lang="nl-NL" sz="3600" dirty="0" err="1">
                <a:solidFill>
                  <a:srgbClr val="7030A0"/>
                </a:solidFill>
              </a:rPr>
              <a:t>for</a:t>
            </a:r>
            <a:r>
              <a:rPr lang="nl-NL" sz="3600" dirty="0">
                <a:solidFill>
                  <a:srgbClr val="7030A0"/>
                </a:solidFill>
              </a:rPr>
              <a:t> </a:t>
            </a:r>
            <a:r>
              <a:rPr lang="nl-NL" sz="3600" dirty="0" err="1">
                <a:solidFill>
                  <a:srgbClr val="7030A0"/>
                </a:solidFill>
              </a:rPr>
              <a:t>your</a:t>
            </a:r>
            <a:r>
              <a:rPr lang="nl-NL" sz="3600" dirty="0">
                <a:solidFill>
                  <a:srgbClr val="7030A0"/>
                </a:solidFill>
              </a:rPr>
              <a:t> attention</a:t>
            </a:r>
          </a:p>
        </p:txBody>
      </p:sp>
      <p:sp>
        <p:nvSpPr>
          <p:cNvPr id="2324" name="Shape 2324"/>
          <p:cNvSpPr>
            <a:spLocks noGrp="1"/>
          </p:cNvSpPr>
          <p:nvPr>
            <p:ph type="body" sz="quarter" idx="13"/>
          </p:nvPr>
        </p:nvSpPr>
        <p:spPr>
          <a:xfrm>
            <a:off x="696014" y="1954212"/>
            <a:ext cx="4371900" cy="3334404"/>
          </a:xfrm>
          <a:prstGeom prst="rect">
            <a:avLst/>
          </a:prstGeom>
        </p:spPr>
        <p:txBody>
          <a:bodyPr lIns="45719" tIns="45719" rIns="45719" bIns="45719" anchor="t">
            <a:normAutofit fontScale="92500" lnSpcReduction="20000"/>
          </a:bodyPr>
          <a:lstStyle>
            <a:defPPr marL="0" marR="0" indent="0" algn="l" defTabSz="642915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6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0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87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ctr" defTabSz="410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87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ctr" defTabSz="410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87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ctr" defTabSz="410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87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ctr" defTabSz="410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87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ctr" defTabSz="410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87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ctr" defTabSz="410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87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ctr" defTabSz="410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87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ctr" defTabSz="410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87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algn="l" defTabSz="434898">
              <a:lnSpc>
                <a:spcPct val="100000"/>
              </a:lnSpc>
              <a:spcBef>
                <a:spcPts val="141"/>
              </a:spcBef>
              <a:defRPr sz="1700" b="1" i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1800" dirty="0"/>
              <a:t>Prof. dr. Mirella M.N. Minkman</a:t>
            </a:r>
            <a:endParaRPr lang="nl-NL" sz="1800" dirty="0"/>
          </a:p>
          <a:p>
            <a:pPr algn="l" defTabSz="434898">
              <a:lnSpc>
                <a:spcPct val="100000"/>
              </a:lnSpc>
              <a:spcBef>
                <a:spcPts val="141"/>
              </a:spcBef>
              <a:defRPr sz="1700" b="1" i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lang="nl-NL" sz="1800" dirty="0"/>
          </a:p>
          <a:p>
            <a:pPr algn="l" defTabSz="434898">
              <a:lnSpc>
                <a:spcPct val="100000"/>
              </a:lnSpc>
              <a:spcBef>
                <a:spcPts val="141"/>
              </a:spcBef>
              <a:defRPr sz="1700" b="1" i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sz="1000" dirty="0"/>
          </a:p>
          <a:p>
            <a:pPr algn="l" defTabSz="434898">
              <a:lnSpc>
                <a:spcPct val="100000"/>
              </a:lnSpc>
              <a:spcBef>
                <a:spcPts val="141"/>
              </a:spcBef>
              <a:defRPr sz="1500" i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Voorzitter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Raad van Bestuur</a:t>
            </a:r>
            <a:endParaRPr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defTabSz="434898">
              <a:lnSpc>
                <a:spcPct val="100000"/>
              </a:lnSpc>
              <a:spcBef>
                <a:spcPts val="141"/>
              </a:spcBef>
              <a:defRPr sz="1500" i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1800" dirty="0">
                <a:latin typeface="Calibri" panose="020F0502020204030204" pitchFamily="34" charset="0"/>
                <a:cs typeface="Calibri" panose="020F0502020204030204" pitchFamily="34" charset="0"/>
              </a:rPr>
              <a:t>Vilans, Kennis</a:t>
            </a:r>
            <a:r>
              <a:rPr lang="nl-NL" sz="1800" dirty="0">
                <a:latin typeface="Calibri" panose="020F0502020204030204" pitchFamily="34" charset="0"/>
                <a:cs typeface="Calibri" panose="020F0502020204030204" pitchFamily="34" charset="0"/>
              </a:rPr>
              <a:t>organisatie</a:t>
            </a:r>
            <a:r>
              <a:rPr sz="1800" dirty="0">
                <a:latin typeface="Calibri" panose="020F0502020204030204" pitchFamily="34" charset="0"/>
                <a:cs typeface="Calibri" panose="020F0502020204030204" pitchFamily="34" charset="0"/>
              </a:rPr>
              <a:t> voor </a:t>
            </a:r>
            <a:r>
              <a:rPr sz="1800" dirty="0" err="1">
                <a:latin typeface="Calibri" panose="020F0502020204030204" pitchFamily="34" charset="0"/>
                <a:cs typeface="Calibri" panose="020F0502020204030204" pitchFamily="34" charset="0"/>
              </a:rPr>
              <a:t>zorg</a:t>
            </a:r>
            <a:r>
              <a:rPr lang="nl-NL" sz="1800" dirty="0">
                <a:latin typeface="Calibri" panose="020F0502020204030204" pitchFamily="34" charset="0"/>
                <a:cs typeface="Calibri" panose="020F0502020204030204" pitchFamily="34" charset="0"/>
              </a:rPr>
              <a:t> en ondersteuning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defTabSz="434898">
              <a:lnSpc>
                <a:spcPct val="100000"/>
              </a:lnSpc>
              <a:spcBef>
                <a:spcPts val="281"/>
              </a:spcBef>
              <a:defRPr sz="1200" i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defTabSz="434898">
              <a:lnSpc>
                <a:spcPct val="100000"/>
              </a:lnSpc>
              <a:spcBef>
                <a:spcPts val="141"/>
              </a:spcBef>
              <a:defRPr sz="1500" b="1" i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1800" dirty="0">
                <a:latin typeface="Calibri" panose="020F0502020204030204" pitchFamily="34" charset="0"/>
                <a:cs typeface="Calibri" panose="020F0502020204030204" pitchFamily="34" charset="0"/>
              </a:rPr>
              <a:t>Bijzonder </a:t>
            </a:r>
            <a:r>
              <a:rPr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Hoogleraar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defTabSz="434898">
              <a:lnSpc>
                <a:spcPct val="100000"/>
              </a:lnSpc>
              <a:spcBef>
                <a:spcPts val="141"/>
              </a:spcBef>
              <a:defRPr sz="1500" i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Innovatie</a:t>
            </a:r>
            <a:r>
              <a:rPr sz="1800" dirty="0">
                <a:latin typeface="Calibri" panose="020F0502020204030204" pitchFamily="34" charset="0"/>
                <a:cs typeface="Calibri" panose="020F0502020204030204" pitchFamily="34" charset="0"/>
              </a:rPr>
              <a:t> van </a:t>
            </a:r>
            <a:r>
              <a:rPr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organisatie</a:t>
            </a:r>
            <a:r>
              <a:rPr sz="1800" dirty="0">
                <a:latin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besturing</a:t>
            </a:r>
            <a:r>
              <a:rPr sz="1800" dirty="0">
                <a:latin typeface="Calibri" panose="020F0502020204030204" pitchFamily="34" charset="0"/>
                <a:cs typeface="Calibri" panose="020F0502020204030204" pitchFamily="34" charset="0"/>
              </a:rPr>
              <a:t> van </a:t>
            </a:r>
            <a:r>
              <a:rPr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integrale</a:t>
            </a:r>
            <a:r>
              <a:rPr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800" dirty="0" err="1">
                <a:latin typeface="Calibri" panose="020F0502020204030204" pitchFamily="34" charset="0"/>
                <a:cs typeface="Calibri" panose="020F0502020204030204" pitchFamily="34" charset="0"/>
              </a:rPr>
              <a:t>zorg</a:t>
            </a:r>
            <a:r>
              <a:rPr lang="nl-NL" sz="1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sz="1800" dirty="0">
                <a:latin typeface="Calibri" panose="020F0502020204030204" pitchFamily="34" charset="0"/>
                <a:cs typeface="Calibri" panose="020F0502020204030204" pitchFamily="34" charset="0"/>
              </a:rPr>
              <a:t>University of Tilburg/ TIAS School for Business and Society</a:t>
            </a:r>
          </a:p>
          <a:p>
            <a:pPr algn="l" defTabSz="434898">
              <a:lnSpc>
                <a:spcPct val="100000"/>
              </a:lnSpc>
              <a:spcBef>
                <a:spcPts val="281"/>
              </a:spcBef>
              <a:defRPr sz="1200" i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sz="600" dirty="0"/>
          </a:p>
          <a:p>
            <a:pPr algn="l" defTabSz="434898">
              <a:lnSpc>
                <a:spcPct val="100000"/>
              </a:lnSpc>
              <a:spcBef>
                <a:spcPts val="141"/>
              </a:spcBef>
              <a:defRPr sz="1300" i="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1000" dirty="0">
                <a:hlinkClick r:id="rId2"/>
              </a:rPr>
              <a:t>www.vilans.nl</a:t>
            </a:r>
            <a:r>
              <a:rPr sz="1000" u="none" dirty="0">
                <a:solidFill>
                  <a:srgbClr val="000000"/>
                </a:solidFill>
                <a:uFillTx/>
              </a:rPr>
              <a:t>  </a:t>
            </a:r>
            <a:r>
              <a:rPr lang="nl-NL" sz="1000" u="none" dirty="0">
                <a:solidFill>
                  <a:srgbClr val="000000"/>
                </a:solidFill>
                <a:uFillTx/>
              </a:rPr>
              <a:t> en   </a:t>
            </a:r>
            <a:r>
              <a:rPr sz="1000" dirty="0">
                <a:hlinkClick r:id="rId3"/>
              </a:rPr>
              <a:t>www.tias.edu</a:t>
            </a:r>
            <a:r>
              <a:rPr sz="1000" u="none" dirty="0">
                <a:solidFill>
                  <a:srgbClr val="000000"/>
                </a:solidFill>
                <a:uFillTx/>
              </a:rPr>
              <a:t> </a:t>
            </a:r>
            <a:endParaRPr sz="600" dirty="0">
              <a:solidFill>
                <a:srgbClr val="000000"/>
              </a:solidFill>
            </a:endParaRPr>
          </a:p>
          <a:p>
            <a:pPr algn="l" defTabSz="434898">
              <a:lnSpc>
                <a:spcPct val="100000"/>
              </a:lnSpc>
              <a:spcBef>
                <a:spcPts val="141"/>
              </a:spcBef>
              <a:defRPr sz="1300" i="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1000" dirty="0">
                <a:hlinkClick r:id="rId4"/>
              </a:rPr>
              <a:t>m.minkman@vilans.nl</a:t>
            </a:r>
            <a:r>
              <a:rPr lang="nl-NL" sz="1000" dirty="0">
                <a:solidFill>
                  <a:srgbClr val="000000"/>
                </a:solidFill>
                <a:uFill>
                  <a:solidFill>
                    <a:srgbClr val="5E356F"/>
                  </a:solidFill>
                </a:uFill>
              </a:rPr>
              <a:t>  en   </a:t>
            </a:r>
            <a:r>
              <a:rPr sz="1000" dirty="0">
                <a:hlinkClick r:id="rId5"/>
              </a:rPr>
              <a:t>m.minkman@tias.edu</a:t>
            </a:r>
            <a:r>
              <a:rPr sz="1000" u="none" dirty="0">
                <a:solidFill>
                  <a:srgbClr val="000000"/>
                </a:solidFill>
                <a:uFillTx/>
              </a:rPr>
              <a:t> </a:t>
            </a:r>
            <a:endParaRPr sz="600" dirty="0">
              <a:solidFill>
                <a:srgbClr val="5E356F"/>
              </a:solidFill>
              <a:uFill>
                <a:solidFill>
                  <a:srgbClr val="5E356F"/>
                </a:solidFill>
              </a:uFill>
            </a:endParaRPr>
          </a:p>
          <a:p>
            <a:pPr defTabSz="434898">
              <a:lnSpc>
                <a:spcPct val="100000"/>
              </a:lnSpc>
              <a:spcBef>
                <a:spcPts val="141"/>
              </a:spcBef>
              <a:defRPr sz="1300" i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sz="1000" dirty="0"/>
          </a:p>
          <a:p>
            <a:pPr defTabSz="434898">
              <a:lnSpc>
                <a:spcPct val="100000"/>
              </a:lnSpc>
              <a:spcBef>
                <a:spcPts val="141"/>
              </a:spcBef>
              <a:defRPr sz="1300" i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sz="1000" dirty="0"/>
          </a:p>
          <a:p>
            <a:pPr algn="l" defTabSz="434898">
              <a:lnSpc>
                <a:spcPct val="100000"/>
              </a:lnSpc>
              <a:spcBef>
                <a:spcPts val="141"/>
              </a:spcBef>
              <a:defRPr sz="1300" i="0" u="sng">
                <a:solidFill>
                  <a:srgbClr val="000000"/>
                </a:solidFill>
                <a:uFill>
                  <a:solidFill>
                    <a:srgbClr val="5E356F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US" sz="1000" dirty="0" err="1"/>
              <a:t>Assistente</a:t>
            </a:r>
            <a:r>
              <a:rPr sz="1000" dirty="0"/>
              <a:t>: S</a:t>
            </a:r>
            <a:r>
              <a:rPr lang="nl-NL" sz="1000" dirty="0" err="1"/>
              <a:t>imone</a:t>
            </a:r>
            <a:r>
              <a:rPr lang="nl-NL" sz="1000" dirty="0"/>
              <a:t> van Emmerloot s.vanemmerloot@vilans.nl</a:t>
            </a:r>
            <a:endParaRPr sz="1000" dirty="0"/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7690BE36-5B2C-2254-C2DC-87D2D7C893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23B74ECF-F348-CAD1-3C8E-46D61DD0A944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323" name="image19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0438" y="5666691"/>
            <a:ext cx="1227345" cy="1076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1CB36D1-885F-4E68-B8B5-CA048E2EF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9546" y="4603404"/>
            <a:ext cx="1703219" cy="137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48737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E1A8A7-0142-4E73-930A-71CEAB2C2E4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B706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B706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5A7F835-8FD7-4B49-5CBF-B90CF715A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066" y="494415"/>
            <a:ext cx="4134883" cy="483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18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239C676-BE51-2869-F8C3-0396B011C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203" y="448441"/>
            <a:ext cx="4435935" cy="27646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12518C6-E888-6F30-2268-D63C17B3D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Governancecode Zorg (2022)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FC941FB-17C6-BC92-7365-C14EDA4BD0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5011" y="2103520"/>
            <a:ext cx="10116000" cy="4320000"/>
          </a:xfrm>
        </p:spPr>
        <p:txBody>
          <a:bodyPr/>
          <a:lstStyle/>
          <a:p>
            <a:r>
              <a:rPr lang="en-GB" sz="1800" dirty="0"/>
              <a:t>De </a:t>
            </a:r>
            <a:r>
              <a:rPr lang="en-GB" sz="1800" dirty="0" err="1"/>
              <a:t>verantwoordelijkheid</a:t>
            </a:r>
            <a:r>
              <a:rPr lang="en-GB" sz="1800" dirty="0"/>
              <a:t> </a:t>
            </a:r>
            <a:r>
              <a:rPr lang="en-GB" sz="1800" dirty="0" err="1"/>
              <a:t>eindigt</a:t>
            </a:r>
            <a:r>
              <a:rPr lang="en-GB" sz="1800" dirty="0"/>
              <a:t> </a:t>
            </a:r>
            <a:r>
              <a:rPr lang="en-GB" sz="1800" dirty="0" err="1"/>
              <a:t>niet</a:t>
            </a:r>
            <a:r>
              <a:rPr lang="en-GB" sz="1800" dirty="0"/>
              <a:t> </a:t>
            </a:r>
            <a:r>
              <a:rPr lang="en-GB" sz="1800" dirty="0" err="1"/>
              <a:t>bij</a:t>
            </a:r>
            <a:r>
              <a:rPr lang="en-GB" sz="1800" dirty="0"/>
              <a:t> de </a:t>
            </a:r>
            <a:r>
              <a:rPr lang="en-GB" sz="1800" dirty="0" err="1"/>
              <a:t>deur</a:t>
            </a:r>
            <a:r>
              <a:rPr lang="en-GB" sz="1800" dirty="0"/>
              <a:t> van </a:t>
            </a:r>
          </a:p>
          <a:p>
            <a:pPr marL="0" indent="0">
              <a:buNone/>
            </a:pPr>
            <a:r>
              <a:rPr lang="en-GB" sz="1800" dirty="0"/>
              <a:t>      de </a:t>
            </a:r>
            <a:r>
              <a:rPr lang="en-GB" sz="1800" dirty="0" err="1"/>
              <a:t>organisatie</a:t>
            </a:r>
            <a:endParaRPr lang="en-GB" sz="1800" dirty="0"/>
          </a:p>
          <a:p>
            <a:r>
              <a:rPr lang="en-GB" sz="1800" dirty="0"/>
              <a:t>Het </a:t>
            </a:r>
            <a:r>
              <a:rPr lang="en-GB" sz="1800" dirty="0" err="1"/>
              <a:t>aangaan</a:t>
            </a:r>
            <a:r>
              <a:rPr lang="en-GB" sz="1800" dirty="0"/>
              <a:t> of </a:t>
            </a:r>
            <a:r>
              <a:rPr lang="en-GB" sz="1800" dirty="0" err="1"/>
              <a:t>verbreken</a:t>
            </a:r>
            <a:r>
              <a:rPr lang="en-GB" sz="1800" dirty="0"/>
              <a:t> van </a:t>
            </a:r>
            <a:r>
              <a:rPr lang="en-GB" sz="1800" dirty="0" err="1"/>
              <a:t>duurzame</a:t>
            </a:r>
            <a:r>
              <a:rPr lang="en-GB" sz="1800" dirty="0"/>
              <a:t> </a:t>
            </a:r>
            <a:r>
              <a:rPr lang="en-GB" sz="1800" dirty="0" err="1"/>
              <a:t>samenwerking</a:t>
            </a:r>
            <a:r>
              <a:rPr lang="en-GB" sz="1800" dirty="0"/>
              <a:t> met </a:t>
            </a:r>
            <a:r>
              <a:rPr lang="en-GB" sz="1800" dirty="0" err="1"/>
              <a:t>andere</a:t>
            </a:r>
            <a:endParaRPr lang="en-GB" sz="1800" dirty="0"/>
          </a:p>
          <a:p>
            <a:pPr marL="0" indent="0">
              <a:buNone/>
            </a:pPr>
            <a:r>
              <a:rPr lang="en-GB" sz="1800" dirty="0"/>
              <a:t>      </a:t>
            </a:r>
            <a:r>
              <a:rPr lang="en-GB" sz="1800" dirty="0" err="1"/>
              <a:t>rechtspersonen</a:t>
            </a:r>
            <a:r>
              <a:rPr lang="en-GB" sz="1800" dirty="0"/>
              <a:t> of </a:t>
            </a:r>
            <a:r>
              <a:rPr lang="en-GB" sz="1800" dirty="0" err="1"/>
              <a:t>vennootschappen</a:t>
            </a:r>
            <a:r>
              <a:rPr lang="en-GB" sz="1800" dirty="0"/>
              <a:t> die van </a:t>
            </a:r>
            <a:r>
              <a:rPr lang="en-GB" sz="1800" dirty="0" err="1"/>
              <a:t>ingrijpende</a:t>
            </a:r>
            <a:r>
              <a:rPr lang="en-GB" sz="1800" dirty="0"/>
              <a:t> </a:t>
            </a:r>
            <a:r>
              <a:rPr lang="en-GB" sz="1800" dirty="0" err="1"/>
              <a:t>betekenis</a:t>
            </a:r>
            <a:r>
              <a:rPr lang="en-GB" sz="1800" dirty="0"/>
              <a:t> </a:t>
            </a:r>
            <a:r>
              <a:rPr lang="en-GB" sz="1800" dirty="0" err="1"/>
              <a:t>zijn</a:t>
            </a:r>
            <a:endParaRPr lang="en-GB" sz="1800" dirty="0"/>
          </a:p>
          <a:p>
            <a:pPr marL="0" indent="0">
              <a:buNone/>
            </a:pPr>
            <a:r>
              <a:rPr lang="en-GB" sz="1800" dirty="0"/>
              <a:t>      </a:t>
            </a:r>
            <a:r>
              <a:rPr lang="en-GB" sz="1800" dirty="0" err="1"/>
              <a:t>behoeft</a:t>
            </a:r>
            <a:r>
              <a:rPr lang="en-GB" sz="1800" dirty="0"/>
              <a:t> </a:t>
            </a:r>
            <a:r>
              <a:rPr lang="en-GB" sz="1800" dirty="0" err="1"/>
              <a:t>goedkeuring</a:t>
            </a:r>
            <a:r>
              <a:rPr lang="en-GB" sz="1800" dirty="0"/>
              <a:t> van de RvT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/>
              <a:t> </a:t>
            </a:r>
            <a:r>
              <a:rPr lang="en-GB" sz="1800" dirty="0" err="1"/>
              <a:t>Vanuit</a:t>
            </a:r>
            <a:r>
              <a:rPr lang="en-GB" sz="1800" dirty="0"/>
              <a:t> </a:t>
            </a:r>
            <a:r>
              <a:rPr lang="en-GB" sz="1800" dirty="0" err="1"/>
              <a:t>advies</a:t>
            </a:r>
            <a:r>
              <a:rPr lang="en-GB" sz="1800" dirty="0"/>
              <a:t> IAC Governance:</a:t>
            </a:r>
          </a:p>
          <a:p>
            <a:pPr marL="0" indent="0">
              <a:buNone/>
            </a:pPr>
            <a:endParaRPr lang="en-GB" sz="1800" dirty="0"/>
          </a:p>
          <a:p>
            <a:endParaRPr lang="en-GB" sz="18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1D23101-52A3-5490-073E-251E48426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4388" y="4015970"/>
            <a:ext cx="2762491" cy="241166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DCA242C-3BCA-8826-9362-4309DD08B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329" y="4433891"/>
            <a:ext cx="3355205" cy="198060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8DB8EC8-A6BF-5DF5-253C-8BDAF3837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8393" y="1261678"/>
            <a:ext cx="5658141" cy="762039"/>
          </a:xfrm>
          <a:prstGeom prst="rect">
            <a:avLst/>
          </a:prstGeom>
        </p:spPr>
      </p:pic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EB489FB-0C08-A16A-DAA3-15773666906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7351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CCE86D-D287-9F03-94A1-C2169F64B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08" y="56165"/>
            <a:ext cx="3277249" cy="33728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B7D8B4-2150-B6CB-9EFB-351BEDD84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7982" y="56165"/>
            <a:ext cx="3490917" cy="33584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13455C-6FA2-3285-973D-554A1F739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4428" y="3550077"/>
            <a:ext cx="3277249" cy="3237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4DDE6D-E02A-8500-6ADA-701FF8FFDC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6644" y="3567740"/>
            <a:ext cx="3490917" cy="3202038"/>
          </a:xfrm>
          <a:prstGeom prst="rect">
            <a:avLst/>
          </a:prstGeom>
        </p:spPr>
      </p:pic>
      <p:sp>
        <p:nvSpPr>
          <p:cNvPr id="2" name="Rectangle 65">
            <a:extLst>
              <a:ext uri="{FF2B5EF4-FFF2-40B4-BE49-F238E27FC236}">
                <a16:creationId xmlns:a16="http://schemas.microsoft.com/office/drawing/2014/main" id="{73AD193E-9651-94C1-083E-521A7FAC6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270" y="3550077"/>
            <a:ext cx="5293793" cy="190832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defTabSz="514350">
              <a:spcBef>
                <a:spcPct val="20000"/>
              </a:spcBef>
              <a:buChar char="•"/>
              <a:defRPr>
                <a:solidFill>
                  <a:srgbClr val="141E64"/>
                </a:solidFill>
                <a:latin typeface="Arial" panose="020B0604020202020204" pitchFamily="34" charset="0"/>
              </a:defRPr>
            </a:lvl1pPr>
            <a:lvl2pPr marL="742950" indent="-285750" defTabSz="514350">
              <a:spcBef>
                <a:spcPct val="20000"/>
              </a:spcBef>
              <a:buChar char="-"/>
              <a:defRPr sz="1600">
                <a:solidFill>
                  <a:srgbClr val="141E64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spcBef>
                <a:spcPct val="20000"/>
              </a:spcBef>
              <a:buChar char="•"/>
              <a:defRPr>
                <a:solidFill>
                  <a:srgbClr val="141E64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spcBef>
                <a:spcPct val="20000"/>
              </a:spcBef>
              <a:buChar char="-"/>
              <a:defRPr sz="1200">
                <a:solidFill>
                  <a:srgbClr val="141E64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spcBef>
                <a:spcPct val="20000"/>
              </a:spcBef>
              <a:buChar char="»"/>
              <a:defRPr sz="1200">
                <a:solidFill>
                  <a:srgbClr val="141E64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141E64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141E64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141E64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141E64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>
                <a:srgbClr val="9F3A41"/>
              </a:buClr>
              <a:buSzTx/>
              <a:buFontTx/>
              <a:buNone/>
              <a:tabLst/>
              <a:defRPr/>
            </a:pPr>
            <a:r>
              <a:rPr lang="nl-NL" altLang="en-US" sz="2800" b="1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De zorg van de toekomst …</a:t>
            </a:r>
            <a:br>
              <a:rPr lang="nl-NL" altLang="en-US" sz="2800" b="1" cap="all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nl-NL" altLang="en-US" sz="2800" b="1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een zorg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131331-A837-9980-8AF0-7AFFE5C21C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7923" y="4568628"/>
            <a:ext cx="1292127" cy="18041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56C6B7-D98C-40D6-C9F1-EB6EE1CB6F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708" y="4408240"/>
            <a:ext cx="1336121" cy="1908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35B8A6-5172-BC13-B6F7-E782A58DFC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4898" y="5091764"/>
            <a:ext cx="2047136" cy="1280968"/>
          </a:xfrm>
          <a:prstGeom prst="rect">
            <a:avLst/>
          </a:prstGeom>
        </p:spPr>
      </p:pic>
      <p:sp>
        <p:nvSpPr>
          <p:cNvPr id="10" name="Rectangle 65">
            <a:extLst>
              <a:ext uri="{FF2B5EF4-FFF2-40B4-BE49-F238E27FC236}">
                <a16:creationId xmlns:a16="http://schemas.microsoft.com/office/drawing/2014/main" id="{569B07F1-9CA5-846B-0D57-87CECE3F1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7924" y="1087883"/>
            <a:ext cx="4660000" cy="130939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defTabSz="514350">
              <a:spcBef>
                <a:spcPct val="20000"/>
              </a:spcBef>
              <a:buChar char="•"/>
              <a:defRPr>
                <a:solidFill>
                  <a:srgbClr val="141E64"/>
                </a:solidFill>
                <a:latin typeface="Arial" panose="020B0604020202020204" pitchFamily="34" charset="0"/>
              </a:defRPr>
            </a:lvl1pPr>
            <a:lvl2pPr marL="742950" indent="-285750" defTabSz="514350">
              <a:spcBef>
                <a:spcPct val="20000"/>
              </a:spcBef>
              <a:buChar char="-"/>
              <a:defRPr sz="1600">
                <a:solidFill>
                  <a:srgbClr val="141E64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spcBef>
                <a:spcPct val="20000"/>
              </a:spcBef>
              <a:buChar char="•"/>
              <a:defRPr>
                <a:solidFill>
                  <a:srgbClr val="141E64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spcBef>
                <a:spcPct val="20000"/>
              </a:spcBef>
              <a:buChar char="-"/>
              <a:defRPr sz="1200">
                <a:solidFill>
                  <a:srgbClr val="141E64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spcBef>
                <a:spcPct val="20000"/>
              </a:spcBef>
              <a:buChar char="»"/>
              <a:defRPr sz="1200">
                <a:solidFill>
                  <a:srgbClr val="141E64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141E64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141E64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141E64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141E64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>
                <a:srgbClr val="9F3A41"/>
              </a:buClr>
              <a:buSzTx/>
              <a:buFontTx/>
              <a:buNone/>
              <a:tabLst/>
              <a:defRPr/>
            </a:pPr>
            <a:r>
              <a:rPr lang="nl-NL" altLang="en-US" sz="2800" b="1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Samenwerking, ja …</a:t>
            </a:r>
            <a:br>
              <a:rPr lang="nl-NL" altLang="en-US" sz="2800" b="1" cap="all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nl-NL" altLang="en-US" sz="2800" b="1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maar waarvoor, welke en hoe?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D8F1D-ED7C-1BD8-21C3-EA965E111890}"/>
              </a:ext>
            </a:extLst>
          </p:cNvPr>
          <p:cNvSpPr/>
          <p:nvPr/>
        </p:nvSpPr>
        <p:spPr>
          <a:xfrm>
            <a:off x="301708" y="26887"/>
            <a:ext cx="6947191" cy="3402113"/>
          </a:xfrm>
          <a:prstGeom prst="rect">
            <a:avLst/>
          </a:prstGeom>
          <a:solidFill>
            <a:schemeClr val="bg1">
              <a:lumMod val="8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7397E8A-3CFB-876E-BEE1-386CFB998B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77459" y="88221"/>
            <a:ext cx="2010102" cy="8996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1E72CF-710B-2097-511C-DF783DA23C01}"/>
              </a:ext>
            </a:extLst>
          </p:cNvPr>
          <p:cNvSpPr txBox="1"/>
          <p:nvPr/>
        </p:nvSpPr>
        <p:spPr>
          <a:xfrm>
            <a:off x="50797" y="6372732"/>
            <a:ext cx="3174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 err="1"/>
              <a:t>Samenw</a:t>
            </a:r>
            <a:r>
              <a:rPr lang="nl-NL" b="1" dirty="0"/>
              <a:t>* = 206x op 117p.</a:t>
            </a:r>
          </a:p>
        </p:txBody>
      </p:sp>
    </p:spTree>
    <p:extLst>
      <p:ext uri="{BB962C8B-B14F-4D97-AF65-F5344CB8AC3E}">
        <p14:creationId xmlns:p14="http://schemas.microsoft.com/office/powerpoint/2010/main" val="3815405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FE7BB3D-73B3-5D41-7D34-304FE45DC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461" y="531651"/>
            <a:ext cx="6248400" cy="413385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AFF5F0F-4E14-6DB3-8D4C-F76CC1343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083" y="531651"/>
            <a:ext cx="4591050" cy="28289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EE0204E-61F4-D81C-CF13-1A643CD3190E}"/>
              </a:ext>
            </a:extLst>
          </p:cNvPr>
          <p:cNvSpPr txBox="1"/>
          <p:nvPr/>
        </p:nvSpPr>
        <p:spPr>
          <a:xfrm>
            <a:off x="704461" y="4785730"/>
            <a:ext cx="60946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  <a:hlinkClick r:id="rId4"/>
              </a:rPr>
              <a:t>https://www.skipr.nl/nieuws/vilans-impact-geintegreerde-zorg-lastig-te-meten/</a:t>
            </a: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F9D0D0FF-62B5-8F17-8BF2-C3153098714B}"/>
              </a:ext>
            </a:extLst>
          </p:cNvPr>
          <p:cNvSpPr txBox="1"/>
          <p:nvPr/>
        </p:nvSpPr>
        <p:spPr>
          <a:xfrm>
            <a:off x="7498450" y="3497425"/>
            <a:ext cx="31667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  <a:hlinkClick r:id="rId5"/>
              </a:rPr>
              <a:t>https://ijic.org/articles/10.5334/ijic.7783</a:t>
            </a: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5E35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6115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06E25-806F-4D80-9C61-460F9E2A8F90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nl-NL" sz="4400" dirty="0"/>
              <a:t>Governance challenges in </a:t>
            </a:r>
            <a:br>
              <a:rPr lang="nl-NL" sz="4400" dirty="0"/>
            </a:br>
            <a:r>
              <a:rPr lang="nl-NL" sz="4400" dirty="0"/>
              <a:t>health &amp; </a:t>
            </a:r>
            <a:r>
              <a:rPr lang="nl-NL" sz="4400" dirty="0" err="1"/>
              <a:t>social</a:t>
            </a:r>
            <a:r>
              <a:rPr lang="nl-NL" sz="4400" dirty="0"/>
              <a:t> care </a:t>
            </a:r>
            <a:br>
              <a:rPr lang="nl-NL" sz="4400" dirty="0"/>
            </a:br>
            <a:r>
              <a:rPr lang="nl-NL" sz="4400" dirty="0"/>
              <a:t>in </a:t>
            </a:r>
            <a:r>
              <a:rPr lang="nl-NL" sz="4400" dirty="0" err="1"/>
              <a:t>the</a:t>
            </a:r>
            <a:r>
              <a:rPr lang="nl-NL" sz="4400" dirty="0"/>
              <a:t> Netherlands</a:t>
            </a:r>
          </a:p>
        </p:txBody>
      </p:sp>
    </p:spTree>
    <p:extLst>
      <p:ext uri="{BB962C8B-B14F-4D97-AF65-F5344CB8AC3E}">
        <p14:creationId xmlns:p14="http://schemas.microsoft.com/office/powerpoint/2010/main" val="16543587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E1A8A7-0142-4E73-930A-71CEAB2C2E4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B706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B706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C49E8ED-A331-FCB3-EFCC-82C0D1CA2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361" y="717564"/>
            <a:ext cx="7864044" cy="5599098"/>
          </a:xfrm>
          <a:prstGeom prst="rect">
            <a:avLst/>
          </a:prstGeom>
        </p:spPr>
      </p:pic>
      <p:sp>
        <p:nvSpPr>
          <p:cNvPr id="8" name="Ondertitel 7">
            <a:extLst>
              <a:ext uri="{FF2B5EF4-FFF2-40B4-BE49-F238E27FC236}">
                <a16:creationId xmlns:a16="http://schemas.microsoft.com/office/drawing/2014/main" id="{DE4BE8AD-0AD5-5D86-833C-73E333A0F4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6180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7" name="Rectangle 156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oles of the Supervisory Board"/>
          <p:cNvSpPr txBox="1"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  <a:spcBef>
                <a:spcPct val="0"/>
              </a:spcBef>
            </a:pPr>
            <a:r>
              <a:rPr lang="en-US" sz="4400" kern="1200" dirty="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rPr>
              <a:t>Roles of the </a:t>
            </a:r>
            <a:br>
              <a:rPr lang="en-US" sz="4400" kern="1200" dirty="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rPr>
            </a:br>
            <a:r>
              <a:rPr lang="en-US" sz="4400" kern="1200" dirty="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rPr>
              <a:t>Supervisory Board</a:t>
            </a:r>
          </a:p>
        </p:txBody>
      </p:sp>
      <p:sp>
        <p:nvSpPr>
          <p:cNvPr id="15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Discuss and approve budget, annual accounts, strategic plans and major real estate decisions…"/>
          <p:cNvSpPr txBox="1">
            <a:spLocks noGrp="1"/>
          </p:cNvSpPr>
          <p:nvPr>
            <p:ph type="body" idx="1"/>
          </p:nvPr>
        </p:nvSpPr>
        <p:spPr>
          <a:xfrm>
            <a:off x="640080" y="2706624"/>
            <a:ext cx="6894576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rPr>
              <a:t>Discuss and approve budget, annual accounts, strategic plans and major real estate decisions</a:t>
            </a:r>
          </a:p>
          <a:p>
            <a:pPr indent="-228600" defTabSz="914400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rPr>
              <a:t>Exercise the employer function with respect to the Executive Board</a:t>
            </a:r>
          </a:p>
          <a:p>
            <a:pPr indent="-228600" defTabSz="914400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rPr>
              <a:t>Thinking about strategic issues and giving feedback</a:t>
            </a:r>
          </a:p>
          <a:p>
            <a:pPr indent="-228600" defTabSz="914400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rPr>
              <a:t>Keeper of the dialogue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AC66F2E-8953-4E95-A638-01D1B4FC7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" b="1517"/>
          <a:stretch/>
        </p:blipFill>
        <p:spPr>
          <a:xfrm>
            <a:off x="8293608" y="538527"/>
            <a:ext cx="3028046" cy="314747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C396FF5-0EEB-CFBC-33B1-7A395524A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9667" y="4975900"/>
            <a:ext cx="3995928" cy="101896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Dutch Healthcare Authority (NZa) &amp; Health care Inspectorate (IGJ): Good governance framework"/>
          <p:cNvSpPr txBox="1">
            <a:spLocks noGrp="1"/>
          </p:cNvSpPr>
          <p:nvPr>
            <p:ph type="title"/>
          </p:nvPr>
        </p:nvSpPr>
        <p:spPr>
          <a:xfrm>
            <a:off x="456924" y="604078"/>
            <a:ext cx="10502900" cy="1143000"/>
          </a:xfrm>
          <a:prstGeom prst="rect">
            <a:avLst/>
          </a:prstGeom>
        </p:spPr>
        <p:txBody>
          <a:bodyPr>
            <a:noAutofit/>
          </a:bodyPr>
          <a:lstStyle>
            <a:lvl1pPr defTabSz="520065">
              <a:defRPr sz="7056"/>
            </a:lvl1pPr>
          </a:lstStyle>
          <a:p>
            <a:r>
              <a:rPr sz="3200" dirty="0">
                <a:latin typeface="Trebuchet MS" panose="020B0603020202020204" pitchFamily="34" charset="0"/>
              </a:rPr>
              <a:t>Dutch Healthcare Authority (</a:t>
            </a:r>
            <a:r>
              <a:rPr sz="3200" dirty="0" err="1">
                <a:latin typeface="Trebuchet MS" panose="020B0603020202020204" pitchFamily="34" charset="0"/>
              </a:rPr>
              <a:t>NZa</a:t>
            </a:r>
            <a:r>
              <a:rPr sz="3200" dirty="0">
                <a:latin typeface="Trebuchet MS" panose="020B0603020202020204" pitchFamily="34" charset="0"/>
              </a:rPr>
              <a:t>) &amp; Health care Inspectorate (IGJ): Good governance framework</a:t>
            </a:r>
          </a:p>
        </p:txBody>
      </p:sp>
      <p:sp>
        <p:nvSpPr>
          <p:cNvPr id="141" name="1. The supervisory board invests in its own supervisory vision and formulates objectives and action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263525" indent="-263525" defTabSz="342583">
              <a:spcBef>
                <a:spcPts val="2400"/>
              </a:spcBef>
              <a:defRPr sz="3984"/>
            </a:pPr>
            <a:r>
              <a:rPr sz="1600" dirty="0">
                <a:latin typeface="Trebuchet MS" panose="020B0603020202020204" pitchFamily="34" charset="0"/>
              </a:rPr>
              <a:t>1. The supervisory board invests in its own supervisory vision and formulates objectives and actions</a:t>
            </a:r>
          </a:p>
          <a:p>
            <a:pPr marL="263525" indent="-263525" defTabSz="342583">
              <a:spcBef>
                <a:spcPts val="2400"/>
              </a:spcBef>
              <a:defRPr sz="3984"/>
            </a:pPr>
            <a:r>
              <a:rPr sz="1600" dirty="0">
                <a:latin typeface="Trebuchet MS" panose="020B0603020202020204" pitchFamily="34" charset="0"/>
              </a:rPr>
              <a:t>2. The supervisory board monitors risk management with attention to </a:t>
            </a:r>
            <a:r>
              <a:rPr sz="1600" dirty="0" err="1">
                <a:latin typeface="Trebuchet MS" panose="020B0603020202020204" pitchFamily="34" charset="0"/>
              </a:rPr>
              <a:t>behaviour</a:t>
            </a:r>
            <a:r>
              <a:rPr sz="1600" dirty="0">
                <a:latin typeface="Trebuchet MS" panose="020B0603020202020204" pitchFamily="34" charset="0"/>
              </a:rPr>
              <a:t> and culture</a:t>
            </a:r>
          </a:p>
          <a:p>
            <a:pPr marL="263525" indent="-263525" defTabSz="342583">
              <a:spcBef>
                <a:spcPts val="2400"/>
              </a:spcBef>
              <a:defRPr sz="3984"/>
            </a:pPr>
            <a:r>
              <a:rPr sz="1600" dirty="0">
                <a:latin typeface="Trebuchet MS" panose="020B0603020202020204" pitchFamily="34" charset="0"/>
              </a:rPr>
              <a:t>3. The supervisory board also serves the public interest beyond the boundaries of its own organisation</a:t>
            </a:r>
          </a:p>
          <a:p>
            <a:pPr marL="263525" indent="-263525" defTabSz="342583">
              <a:spcBef>
                <a:spcPts val="2400"/>
              </a:spcBef>
              <a:defRPr sz="3984"/>
            </a:pPr>
            <a:r>
              <a:rPr sz="1600" dirty="0">
                <a:latin typeface="Trebuchet MS" panose="020B0603020202020204" pitchFamily="34" charset="0"/>
              </a:rPr>
              <a:t>4. The supervisory board ensures its own diversity and professionalism</a:t>
            </a:r>
          </a:p>
          <a:p>
            <a:pPr marL="263525" indent="-263525" defTabSz="342583">
              <a:spcBef>
                <a:spcPts val="2400"/>
              </a:spcBef>
              <a:defRPr sz="3984"/>
            </a:pPr>
            <a:r>
              <a:rPr sz="1600" dirty="0">
                <a:latin typeface="Trebuchet MS" panose="020B0603020202020204" pitchFamily="34" charset="0"/>
              </a:rPr>
              <a:t>5. The supervisory board ensures independence and avoids mixing interests</a:t>
            </a:r>
          </a:p>
          <a:p>
            <a:pPr marL="263525" indent="-263525" defTabSz="342583">
              <a:spcBef>
                <a:spcPts val="2400"/>
              </a:spcBef>
              <a:defRPr sz="3984"/>
            </a:pPr>
            <a:r>
              <a:rPr sz="1600" dirty="0">
                <a:latin typeface="Trebuchet MS" panose="020B0603020202020204" pitchFamily="34" charset="0"/>
              </a:rPr>
              <a:t>6. The supervisory board ensures transparent and balanced decision-making and provides public accountability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9C70A86-2608-A7AD-A786-5715AFCD9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24" y="5881594"/>
            <a:ext cx="2682472" cy="68281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DAECEF6-C343-8B6F-3668-72B1E49700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79" b="1"/>
          <a:stretch/>
        </p:blipFill>
        <p:spPr>
          <a:xfrm>
            <a:off x="20" y="0"/>
            <a:ext cx="12191980" cy="6857990"/>
          </a:xfrm>
          <a:prstGeom prst="rect">
            <a:avLst/>
          </a:prstGeom>
          <a:noFill/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55E02DD9-2303-DAA4-7E26-D870FC196EC9}"/>
              </a:ext>
            </a:extLst>
          </p:cNvPr>
          <p:cNvSpPr txBox="1"/>
          <p:nvPr/>
        </p:nvSpPr>
        <p:spPr>
          <a:xfrm>
            <a:off x="8114023" y="5983356"/>
            <a:ext cx="3825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i="1" dirty="0">
                <a:solidFill>
                  <a:srgbClr val="FFFFFF"/>
                </a:solidFill>
              </a:rPr>
              <a:t>“Society is changing, so healthcare </a:t>
            </a:r>
          </a:p>
          <a:p>
            <a:pPr algn="ctr"/>
            <a:r>
              <a:rPr lang="en-GB" i="1" dirty="0">
                <a:solidFill>
                  <a:srgbClr val="FFFFFF"/>
                </a:solidFill>
              </a:rPr>
              <a:t>should change and adapt also”</a:t>
            </a:r>
          </a:p>
        </p:txBody>
      </p:sp>
    </p:spTree>
    <p:extLst>
      <p:ext uri="{BB962C8B-B14F-4D97-AF65-F5344CB8AC3E}">
        <p14:creationId xmlns:p14="http://schemas.microsoft.com/office/powerpoint/2010/main" val="3099008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AD7F36-92DB-3C91-3BE6-4A2DCE77B7C7}"/>
              </a:ext>
            </a:extLst>
          </p:cNvPr>
          <p:cNvSpPr txBox="1"/>
          <p:nvPr/>
        </p:nvSpPr>
        <p:spPr>
          <a:xfrm>
            <a:off x="2952101" y="56843"/>
            <a:ext cx="6686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3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Netherlands: transformation time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0032"/>
                </a:solidFill>
                <a:latin typeface="Calibri" panose="020F0502020204030204"/>
              </a:rPr>
              <a:t>               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3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32"/>
                </a:solidFill>
                <a:effectLst/>
                <a:uLnTx/>
                <a:uFillTx/>
                <a:latin typeface="Baguet Script" panose="020F0502020204030204" pitchFamily="2" charset="0"/>
                <a:ea typeface="+mn-ea"/>
                <a:cs typeface="+mn-cs"/>
              </a:rPr>
              <a:t>Innovation at 4 levels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rgbClr val="000032"/>
              </a:solidFill>
              <a:effectLst/>
              <a:uLnTx/>
              <a:uFillTx/>
              <a:latin typeface="Baguet Script" panose="020F0502020204030204" pitchFamily="2" charset="0"/>
              <a:ea typeface="+mn-ea"/>
              <a:cs typeface="+mn-cs"/>
            </a:endParaRPr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id="{85671101-0941-4711-E8C5-1EFA3A49E126}"/>
              </a:ext>
            </a:extLst>
          </p:cNvPr>
          <p:cNvGrpSpPr/>
          <p:nvPr/>
        </p:nvGrpSpPr>
        <p:grpSpPr>
          <a:xfrm>
            <a:off x="22953" y="660709"/>
            <a:ext cx="4780476" cy="3162913"/>
            <a:chOff x="39219" y="687296"/>
            <a:chExt cx="4780476" cy="3162913"/>
          </a:xfrm>
        </p:grpSpPr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F73420DB-850E-AC7A-77C2-A179AB6BF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1656" y="1379793"/>
              <a:ext cx="4391850" cy="2470416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FAE9A4EB-D48A-495A-CF79-94BC1A23D036}"/>
                </a:ext>
              </a:extLst>
            </p:cNvPr>
            <p:cNvSpPr txBox="1"/>
            <p:nvPr/>
          </p:nvSpPr>
          <p:spPr>
            <a:xfrm>
              <a:off x="39219" y="687296"/>
              <a:ext cx="4780476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3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National.</a:t>
              </a:r>
              <a:r>
                <a:rPr kumimoji="0" lang="en-GB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 </a:t>
              </a:r>
              <a:r>
                <a:rPr lang="en-GB" sz="1300" b="1" dirty="0">
                  <a:solidFill>
                    <a:prstClr val="black"/>
                  </a:solidFill>
                  <a:latin typeface="Georgia" panose="02040502050405020303" pitchFamily="18" charset="0"/>
                </a:rPr>
                <a:t>A history</a:t>
              </a:r>
              <a:r>
                <a:rPr kumimoji="0" lang="en-GB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 of integrated care initiatives….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2022: Integrated Care Agreement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Right care, right spot. At home as long as possible</a:t>
              </a:r>
            </a:p>
          </p:txBody>
        </p:sp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D11E0957-3CAE-F3B6-1DDB-29BF7DBD3B7B}"/>
              </a:ext>
            </a:extLst>
          </p:cNvPr>
          <p:cNvGrpSpPr/>
          <p:nvPr/>
        </p:nvGrpSpPr>
        <p:grpSpPr>
          <a:xfrm>
            <a:off x="7306653" y="937478"/>
            <a:ext cx="4867152" cy="2717377"/>
            <a:chOff x="7248972" y="926484"/>
            <a:chExt cx="4867152" cy="2717377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4C9EE663-F33F-080B-99D0-7F85FF188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48972" y="926484"/>
              <a:ext cx="2178735" cy="2717377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668CB597-5C1F-B0DC-D861-854F7CB12392}"/>
                </a:ext>
              </a:extLst>
            </p:cNvPr>
            <p:cNvSpPr txBox="1"/>
            <p:nvPr/>
          </p:nvSpPr>
          <p:spPr>
            <a:xfrm>
              <a:off x="9387492" y="1257368"/>
              <a:ext cx="2728632" cy="1092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3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Regional</a:t>
              </a:r>
              <a:r>
                <a:rPr kumimoji="0" lang="en-GB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 collaboration of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 welfare &amp; care providers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Regio characteristics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Suitable scale?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Transformation plans</a:t>
              </a:r>
            </a:p>
          </p:txBody>
        </p:sp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E9C17476-2B14-856A-0068-0838C8B9FE39}"/>
              </a:ext>
            </a:extLst>
          </p:cNvPr>
          <p:cNvGrpSpPr/>
          <p:nvPr/>
        </p:nvGrpSpPr>
        <p:grpSpPr>
          <a:xfrm>
            <a:off x="6845680" y="3894524"/>
            <a:ext cx="7243200" cy="2602874"/>
            <a:chOff x="6466872" y="3655429"/>
            <a:chExt cx="7243200" cy="2602874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35AF18CA-158F-835E-9B43-8E0D3B1FF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66872" y="4521868"/>
              <a:ext cx="7243200" cy="1736435"/>
            </a:xfrm>
            <a:prstGeom prst="rect">
              <a:avLst/>
            </a:prstGeom>
          </p:spPr>
        </p:pic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2CAD5240-061F-0DAD-6003-DF4A78BE4459}"/>
                </a:ext>
              </a:extLst>
            </p:cNvPr>
            <p:cNvSpPr txBox="1"/>
            <p:nvPr/>
          </p:nvSpPr>
          <p:spPr>
            <a:xfrm>
              <a:off x="8712509" y="3655429"/>
              <a:ext cx="3137397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We need: </a:t>
              </a:r>
              <a:r>
                <a:rPr kumimoji="0" lang="en-GB" sz="13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caring communities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&gt;</a:t>
              </a:r>
              <a:r>
                <a:rPr lang="en-GB" sz="1300" b="1" dirty="0">
                  <a:solidFill>
                    <a:prstClr val="black"/>
                  </a:solidFill>
                  <a:latin typeface="Georgia" panose="02040502050405020303" pitchFamily="18" charset="0"/>
                </a:rPr>
                <a:t>2000</a:t>
              </a:r>
              <a:r>
                <a:rPr kumimoji="0" lang="en-GB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 initiatives, but huge need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From institutionalisation towards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an inclusive society</a:t>
              </a:r>
            </a:p>
          </p:txBody>
        </p:sp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0F3B2C4E-72EA-6942-37AE-0EE99D7990AA}"/>
              </a:ext>
            </a:extLst>
          </p:cNvPr>
          <p:cNvGrpSpPr/>
          <p:nvPr/>
        </p:nvGrpSpPr>
        <p:grpSpPr>
          <a:xfrm>
            <a:off x="4973241" y="2154623"/>
            <a:ext cx="2268448" cy="2548754"/>
            <a:chOff x="4978790" y="2101647"/>
            <a:chExt cx="2190664" cy="2548754"/>
          </a:xfrm>
        </p:grpSpPr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7B85BBF8-07DA-6696-A7CF-D291C068A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78790" y="2101647"/>
              <a:ext cx="2190664" cy="2548754"/>
            </a:xfrm>
            <a:prstGeom prst="rect">
              <a:avLst/>
            </a:prstGeom>
          </p:spPr>
        </p:pic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66B56E82-9A81-B02A-EF85-B1323123F0B7}"/>
                </a:ext>
              </a:extLst>
            </p:cNvPr>
            <p:cNvSpPr txBox="1"/>
            <p:nvPr/>
          </p:nvSpPr>
          <p:spPr>
            <a:xfrm>
              <a:off x="5453803" y="3039628"/>
              <a:ext cx="12077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Social &amp; tech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innovation</a:t>
              </a:r>
            </a:p>
          </p:txBody>
        </p:sp>
      </p:grpSp>
      <p:grpSp>
        <p:nvGrpSpPr>
          <p:cNvPr id="22" name="Groep 21">
            <a:extLst>
              <a:ext uri="{FF2B5EF4-FFF2-40B4-BE49-F238E27FC236}">
                <a16:creationId xmlns:a16="http://schemas.microsoft.com/office/drawing/2014/main" id="{226914A3-3BAB-E821-9EFB-6C43FD580BCD}"/>
              </a:ext>
            </a:extLst>
          </p:cNvPr>
          <p:cNvGrpSpPr/>
          <p:nvPr/>
        </p:nvGrpSpPr>
        <p:grpSpPr>
          <a:xfrm>
            <a:off x="224562" y="4212645"/>
            <a:ext cx="5296477" cy="2751474"/>
            <a:chOff x="0" y="4200246"/>
            <a:chExt cx="5296477" cy="2751474"/>
          </a:xfrm>
        </p:grpSpPr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951658E5-42F1-2307-EA84-4973E6041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24720" y="4200246"/>
              <a:ext cx="3571757" cy="2379677"/>
            </a:xfrm>
            <a:prstGeom prst="rect">
              <a:avLst/>
            </a:prstGeom>
          </p:spPr>
        </p:pic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969A5A70-6665-8910-B64C-E3CCA98372DA}"/>
                </a:ext>
              </a:extLst>
            </p:cNvPr>
            <p:cNvSpPr txBox="1"/>
            <p:nvPr/>
          </p:nvSpPr>
          <p:spPr>
            <a:xfrm>
              <a:off x="0" y="4458730"/>
              <a:ext cx="1997663" cy="2492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Challenge: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Real cooperation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 between </a:t>
              </a:r>
              <a:r>
                <a:rPr kumimoji="0" lang="en-GB" sz="1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profes</a:t>
              </a:r>
              <a:r>
                <a:rPr kumimoji="0" lang="en-GB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-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sional</a:t>
              </a:r>
              <a:r>
                <a:rPr kumimoji="0" lang="en-GB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, carer and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 person, new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balance.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Impopular</a:t>
              </a:r>
              <a:r>
                <a:rPr kumimoji="0" lang="en-GB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message: supporting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elderly is an issue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of society, not of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healthcare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821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112E97AC-731C-0E1D-1D55-26BE052BA2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F62FB6E-BC97-DB36-3129-1F5A989C4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>
                <a:latin typeface="Berlin Sans FB Demi"/>
              </a:rPr>
              <a:t>Towards</a:t>
            </a:r>
            <a:r>
              <a:rPr lang="nl-NL" dirty="0">
                <a:latin typeface="Berlin Sans FB Demi"/>
              </a:rPr>
              <a:t> </a:t>
            </a:r>
            <a:r>
              <a:rPr lang="nl-NL" dirty="0" err="1">
                <a:latin typeface="Berlin Sans FB Demi"/>
              </a:rPr>
              <a:t>other</a:t>
            </a:r>
            <a:r>
              <a:rPr lang="nl-NL" dirty="0">
                <a:latin typeface="Berlin Sans FB Demi"/>
              </a:rPr>
              <a:t> organisational modes</a:t>
            </a:r>
            <a:endParaRPr lang="nl-NL" dirty="0">
              <a:latin typeface="Berlin Sans FB Demi" panose="020E0802020502020306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C3793B3-C7F7-1F8B-EA9E-BA6CC34F6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62" y="1474643"/>
            <a:ext cx="7762875" cy="226695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863971B-0573-0164-704C-DD3D62787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4636" y="3876633"/>
            <a:ext cx="4713174" cy="253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19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112E97AC-731C-0E1D-1D55-26BE052BA2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i="1" dirty="0">
              <a:solidFill>
                <a:schemeClr val="bg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F62FB6E-BC97-DB36-3129-1F5A989C4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770" y="798228"/>
            <a:ext cx="10863505" cy="1260000"/>
          </a:xfrm>
        </p:spPr>
        <p:txBody>
          <a:bodyPr/>
          <a:lstStyle/>
          <a:p>
            <a:pPr algn="ctr"/>
            <a:r>
              <a:rPr lang="nl-NL" dirty="0">
                <a:latin typeface="Berlin Sans FB Demi"/>
              </a:rPr>
              <a:t>A </a:t>
            </a:r>
            <a:r>
              <a:rPr lang="nl-NL" dirty="0" err="1">
                <a:latin typeface="Berlin Sans FB Demi"/>
              </a:rPr>
              <a:t>pluriformity</a:t>
            </a:r>
            <a:r>
              <a:rPr lang="nl-NL" dirty="0">
                <a:latin typeface="Berlin Sans FB Demi"/>
              </a:rPr>
              <a:t> of </a:t>
            </a:r>
            <a:r>
              <a:rPr lang="nl-NL" dirty="0" err="1">
                <a:latin typeface="Berlin Sans FB Demi"/>
              </a:rPr>
              <a:t>networks</a:t>
            </a:r>
            <a:r>
              <a:rPr lang="nl-NL" dirty="0">
                <a:latin typeface="Berlin Sans FB Demi"/>
              </a:rPr>
              <a:t>....</a:t>
            </a:r>
            <a:endParaRPr lang="nl-NL" dirty="0">
              <a:latin typeface="Berlin Sans FB Demi" panose="020E0802020502020306" pitchFamily="34" charset="0"/>
            </a:endParaRPr>
          </a:p>
        </p:txBody>
      </p:sp>
      <p:pic>
        <p:nvPicPr>
          <p:cNvPr id="3" name="Afbeelding 2" descr="Afbeelding met tekst, kaart, kunst&#10;&#10;Automatisch gegenereerde beschrijving">
            <a:extLst>
              <a:ext uri="{FF2B5EF4-FFF2-40B4-BE49-F238E27FC236}">
                <a16:creationId xmlns:a16="http://schemas.microsoft.com/office/drawing/2014/main" id="{E0EE2C68-620E-63D6-AB71-FC18D28FC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814" y="1944645"/>
            <a:ext cx="9299027" cy="386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70127"/>
      </p:ext>
    </p:extLst>
  </p:cSld>
  <p:clrMapOvr>
    <a:masterClrMapping/>
  </p:clrMapOvr>
</p:sld>
</file>

<file path=ppt/theme/theme1.xml><?xml version="1.0" encoding="utf-8"?>
<a:theme xmlns:a="http://schemas.openxmlformats.org/drawingml/2006/main" name="Huisstijl met logo">
  <a:themeElements>
    <a:clrScheme name="Kleuren Vilans PP">
      <a:dk1>
        <a:srgbClr val="5E356F"/>
      </a:dk1>
      <a:lt1>
        <a:srgbClr val="5E356F"/>
      </a:lt1>
      <a:dk2>
        <a:srgbClr val="C4C700"/>
      </a:dk2>
      <a:lt2>
        <a:srgbClr val="404040"/>
      </a:lt2>
      <a:accent1>
        <a:srgbClr val="C4E6F6"/>
      </a:accent1>
      <a:accent2>
        <a:srgbClr val="F0F1CA"/>
      </a:accent2>
      <a:accent3>
        <a:srgbClr val="D7CCDB"/>
      </a:accent3>
      <a:accent4>
        <a:srgbClr val="E7F5FC"/>
      </a:accent4>
      <a:accent5>
        <a:srgbClr val="F9F9EA"/>
      </a:accent5>
      <a:accent6>
        <a:srgbClr val="EFEBF1"/>
      </a:accent6>
      <a:hlink>
        <a:srgbClr val="000000"/>
      </a:hlink>
      <a:folHlink>
        <a:srgbClr val="000000"/>
      </a:folHlink>
    </a:clrScheme>
    <a:fontScheme name="Lettertypen Vilans PP">
      <a:majorFont>
        <a:latin typeface="Trebuchet MS"/>
        <a:ea typeface=""/>
        <a:cs typeface=""/>
      </a:majorFont>
      <a:minorFont>
        <a:latin typeface="Georgi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drijfspresentatie Vilans nw.potx" id="{0E735E22-7E30-479B-B591-0D3D561C97B1}" vid="{FA294BAF-82D6-4988-ABA3-80697E615603}"/>
    </a:ext>
  </a:extLst>
</a:theme>
</file>

<file path=ppt/theme/theme10.xml><?xml version="1.0" encoding="utf-8"?>
<a:theme xmlns:a="http://schemas.openxmlformats.org/drawingml/2006/main" name="5_Huisstijl met logo">
  <a:themeElements>
    <a:clrScheme name="Kleuren Vilans PP">
      <a:dk1>
        <a:srgbClr val="5E356F"/>
      </a:dk1>
      <a:lt1>
        <a:srgbClr val="5E356F"/>
      </a:lt1>
      <a:dk2>
        <a:srgbClr val="C4C700"/>
      </a:dk2>
      <a:lt2>
        <a:srgbClr val="404040"/>
      </a:lt2>
      <a:accent1>
        <a:srgbClr val="C4E6F6"/>
      </a:accent1>
      <a:accent2>
        <a:srgbClr val="F0F1CA"/>
      </a:accent2>
      <a:accent3>
        <a:srgbClr val="D7CCDB"/>
      </a:accent3>
      <a:accent4>
        <a:srgbClr val="E7F5FC"/>
      </a:accent4>
      <a:accent5>
        <a:srgbClr val="F9F9EA"/>
      </a:accent5>
      <a:accent6>
        <a:srgbClr val="EFEBF1"/>
      </a:accent6>
      <a:hlink>
        <a:srgbClr val="000000"/>
      </a:hlink>
      <a:folHlink>
        <a:srgbClr val="000000"/>
      </a:folHlink>
    </a:clrScheme>
    <a:fontScheme name="Lettertypen Vilans PP">
      <a:majorFont>
        <a:latin typeface="Trebuchet MS"/>
        <a:ea typeface=""/>
        <a:cs typeface=""/>
      </a:majorFont>
      <a:minorFont>
        <a:latin typeface="Georgi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.potx" id="{D95E8E98-8F56-4BE9-B64E-B9C60D7A00DD}" vid="{ED5400C1-A4AA-4431-8A44-AC7BA1E9256D}"/>
    </a:ext>
  </a:extLst>
</a:theme>
</file>

<file path=ppt/theme/theme1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Kantoorthema">
  <a:themeElements>
    <a:clrScheme name="Notes colors">
      <a:dk1>
        <a:srgbClr val="5E356F"/>
      </a:dk1>
      <a:lt1>
        <a:srgbClr val="5E356F"/>
      </a:lt1>
      <a:dk2>
        <a:srgbClr val="C4C700"/>
      </a:dk2>
      <a:lt2>
        <a:srgbClr val="404040"/>
      </a:lt2>
      <a:accent1>
        <a:srgbClr val="C4E6F6"/>
      </a:accent1>
      <a:accent2>
        <a:srgbClr val="F0F1CA"/>
      </a:accent2>
      <a:accent3>
        <a:srgbClr val="D7CCDB"/>
      </a:accent3>
      <a:accent4>
        <a:srgbClr val="E7F5FC"/>
      </a:accent4>
      <a:accent5>
        <a:srgbClr val="F9F9EA"/>
      </a:accent5>
      <a:accent6>
        <a:srgbClr val="EFEBF1"/>
      </a:accent6>
      <a:hlink>
        <a:srgbClr val="000000"/>
      </a:hlink>
      <a:folHlink>
        <a:srgbClr val="000000"/>
      </a:folHlink>
    </a:clrScheme>
    <a:fontScheme name="Notes fonts">
      <a:majorFont>
        <a:latin typeface="Trebuchet MS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eorgia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Kantoorthema">
  <a:themeElements>
    <a:clrScheme name="Handout colors">
      <a:dk1>
        <a:srgbClr val="5E356F"/>
      </a:dk1>
      <a:lt1>
        <a:srgbClr val="5E356F"/>
      </a:lt1>
      <a:dk2>
        <a:srgbClr val="C4C700"/>
      </a:dk2>
      <a:lt2>
        <a:srgbClr val="404040"/>
      </a:lt2>
      <a:accent1>
        <a:srgbClr val="C4E6F6"/>
      </a:accent1>
      <a:accent2>
        <a:srgbClr val="F0F1CA"/>
      </a:accent2>
      <a:accent3>
        <a:srgbClr val="D7CCDB"/>
      </a:accent3>
      <a:accent4>
        <a:srgbClr val="E7F5FC"/>
      </a:accent4>
      <a:accent5>
        <a:srgbClr val="F9F9EA"/>
      </a:accent5>
      <a:accent6>
        <a:srgbClr val="EFEBF1"/>
      </a:accent6>
      <a:hlink>
        <a:srgbClr val="000000"/>
      </a:hlink>
      <a:folHlink>
        <a:srgbClr val="000000"/>
      </a:folHlink>
    </a:clrScheme>
    <a:fontScheme name="Handout fonts">
      <a:majorFont>
        <a:latin typeface="Trebuchet MS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eorgia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ilans">
  <a:themeElements>
    <a:clrScheme name="Kleuren Vilans PP">
      <a:dk1>
        <a:sysClr val="windowText" lastClr="000000"/>
      </a:dk1>
      <a:lt1>
        <a:sysClr val="window" lastClr="FFFFFF"/>
      </a:lt1>
      <a:dk2>
        <a:srgbClr val="E63E49"/>
      </a:dk2>
      <a:lt2>
        <a:srgbClr val="E2007A"/>
      </a:lt2>
      <a:accent1>
        <a:srgbClr val="C4C700"/>
      </a:accent1>
      <a:accent2>
        <a:srgbClr val="009EE0"/>
      </a:accent2>
      <a:accent3>
        <a:srgbClr val="008A89"/>
      </a:accent3>
      <a:accent4>
        <a:srgbClr val="003882"/>
      </a:accent4>
      <a:accent5>
        <a:srgbClr val="59A627"/>
      </a:accent5>
      <a:accent6>
        <a:srgbClr val="5E356F"/>
      </a:accent6>
      <a:hlink>
        <a:srgbClr val="000000"/>
      </a:hlink>
      <a:folHlink>
        <a:srgbClr val="000000"/>
      </a:folHlink>
    </a:clrScheme>
    <a:fontScheme name="Fonts Vilans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t"/>
      <a:lstStyle>
        <a:defPPr>
          <a:defRPr sz="12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20000"/>
          </a:lnSpc>
          <a:defRPr dirty="0"/>
        </a:defPPr>
      </a:lstStyle>
    </a:txDef>
  </a:objectDefaults>
  <a:extraClrSchemeLst/>
  <a:custClrLst>
    <a:custClr name="groen">
      <a:srgbClr val="C3C800"/>
    </a:custClr>
    <a:custClr name="blauw">
      <a:srgbClr val="009FE3"/>
    </a:custClr>
    <a:custClr name="turqoise">
      <a:srgbClr val="008A89"/>
    </a:custClr>
    <a:custClr name="Donker blauw">
      <a:srgbClr val="003882"/>
    </a:custClr>
    <a:custClr name="appelgroen">
      <a:srgbClr val="59A627"/>
    </a:custClr>
    <a:custClr name="paars">
      <a:srgbClr val="613670"/>
    </a:custClr>
    <a:custClr name="grijs tabel">
      <a:srgbClr val="9D9D9C"/>
    </a:custClr>
    <a:custClr name="rood">
      <a:srgbClr val="E63E49"/>
    </a:custClr>
    <a:custClr name="roze">
      <a:srgbClr val="E2007A"/>
    </a:custClr>
  </a:custClrLst>
  <a:extLst>
    <a:ext uri="{05A4C25C-085E-4340-85A3-A5531E510DB2}">
      <thm15:themeFamily xmlns:thm15="http://schemas.microsoft.com/office/thememl/2012/main" name="Presentatie (blauw) Vilans.potx" id="{AE8C49B6-CD44-4CF8-B2F1-1DB5B26653A6}" vid="{62296533-5BC1-4C1E-BCE7-01CAC51670C9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9E8FA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uisstijl met logo">
  <a:themeElements>
    <a:clrScheme name="Kleuren Vilans PP">
      <a:dk1>
        <a:srgbClr val="5E356F"/>
      </a:dk1>
      <a:lt1>
        <a:srgbClr val="5E356F"/>
      </a:lt1>
      <a:dk2>
        <a:srgbClr val="C4C700"/>
      </a:dk2>
      <a:lt2>
        <a:srgbClr val="404040"/>
      </a:lt2>
      <a:accent1>
        <a:srgbClr val="C4E6F6"/>
      </a:accent1>
      <a:accent2>
        <a:srgbClr val="F0F1CA"/>
      </a:accent2>
      <a:accent3>
        <a:srgbClr val="D7CCDB"/>
      </a:accent3>
      <a:accent4>
        <a:srgbClr val="E7F5FC"/>
      </a:accent4>
      <a:accent5>
        <a:srgbClr val="F9F9EA"/>
      </a:accent5>
      <a:accent6>
        <a:srgbClr val="EFEBF1"/>
      </a:accent6>
      <a:hlink>
        <a:srgbClr val="000000"/>
      </a:hlink>
      <a:folHlink>
        <a:srgbClr val="000000"/>
      </a:folHlink>
    </a:clrScheme>
    <a:fontScheme name="Lettertypen Vilans PP">
      <a:majorFont>
        <a:latin typeface="Trebuchet MS"/>
        <a:ea typeface=""/>
        <a:cs typeface=""/>
      </a:majorFont>
      <a:minorFont>
        <a:latin typeface="Georgi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.potx" id="{D95E8E98-8F56-4BE9-B64E-B9C60D7A00DD}" vid="{ED5400C1-A4AA-4431-8A44-AC7BA1E9256D}"/>
    </a:ext>
  </a:extLst>
</a:theme>
</file>

<file path=ppt/theme/theme5.xml><?xml version="1.0" encoding="utf-8"?>
<a:theme xmlns:a="http://schemas.openxmlformats.org/drawingml/2006/main" name="Huisstijl met logo">
  <a:themeElements>
    <a:clrScheme name="Kleuren Vilans PP">
      <a:dk1>
        <a:srgbClr val="5E356F"/>
      </a:dk1>
      <a:lt1>
        <a:sysClr val="window" lastClr="FFFFFF"/>
      </a:lt1>
      <a:dk2>
        <a:srgbClr val="C4C700"/>
      </a:dk2>
      <a:lt2>
        <a:srgbClr val="404040"/>
      </a:lt2>
      <a:accent1>
        <a:srgbClr val="C4E6F6"/>
      </a:accent1>
      <a:accent2>
        <a:srgbClr val="F0F1CA"/>
      </a:accent2>
      <a:accent3>
        <a:srgbClr val="D7CCDB"/>
      </a:accent3>
      <a:accent4>
        <a:srgbClr val="E7F5FC"/>
      </a:accent4>
      <a:accent5>
        <a:srgbClr val="F9F9EA"/>
      </a:accent5>
      <a:accent6>
        <a:srgbClr val="EFEBF1"/>
      </a:accent6>
      <a:hlink>
        <a:srgbClr val="000000"/>
      </a:hlink>
      <a:folHlink>
        <a:srgbClr val="000000"/>
      </a:folHlink>
    </a:clrScheme>
    <a:fontScheme name="Lettertypen Vilans PP">
      <a:majorFont>
        <a:latin typeface="Trebuchet MS"/>
        <a:ea typeface=""/>
        <a:cs typeface=""/>
      </a:majorFont>
      <a:minorFont>
        <a:latin typeface="Georgi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Vilans.potx" id="{B71C151F-CA29-4883-84BE-29B3D409DD8A}" vid="{D735D067-E8E0-43E2-9552-9A7C09785C06}"/>
    </a:ext>
  </a:extLst>
</a:theme>
</file>

<file path=ppt/theme/theme6.xml><?xml version="1.0" encoding="utf-8"?>
<a:theme xmlns:a="http://schemas.openxmlformats.org/drawingml/2006/main" name="TIAS">
  <a:themeElements>
    <a:clrScheme name="TIAS">
      <a:dk1>
        <a:srgbClr val="393939"/>
      </a:dk1>
      <a:lt1>
        <a:srgbClr val="FFFFFF"/>
      </a:lt1>
      <a:dk2>
        <a:srgbClr val="B70618"/>
      </a:dk2>
      <a:lt2>
        <a:srgbClr val="FFFFFF"/>
      </a:lt2>
      <a:accent1>
        <a:srgbClr val="7DC0EB"/>
      </a:accent1>
      <a:accent2>
        <a:srgbClr val="51BBB5"/>
      </a:accent2>
      <a:accent3>
        <a:srgbClr val="A86DAB"/>
      </a:accent3>
      <a:accent4>
        <a:srgbClr val="FDC652"/>
      </a:accent4>
      <a:accent5>
        <a:srgbClr val="393939"/>
      </a:accent5>
      <a:accent6>
        <a:srgbClr val="ABABAB"/>
      </a:accent6>
      <a:hlink>
        <a:srgbClr val="B70618"/>
      </a:hlink>
      <a:folHlink>
        <a:srgbClr val="B7061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IAS_PowerpointTemplate_Teaching.pptx" id="{6D52F04A-02CB-4693-90C4-8A56B26ADB9E}" vid="{396A553F-EC47-43C5-90D5-26F925CE19E3}"/>
    </a:ext>
  </a:extLst>
</a:theme>
</file>

<file path=ppt/theme/theme7.xml><?xml version="1.0" encoding="utf-8"?>
<a:theme xmlns:a="http://schemas.openxmlformats.org/drawingml/2006/main" name="9_Huisstijl met logo">
  <a:themeElements>
    <a:clrScheme name="Kleuren Vilans PP">
      <a:dk1>
        <a:srgbClr val="5E356F"/>
      </a:dk1>
      <a:lt1>
        <a:srgbClr val="5E356F"/>
      </a:lt1>
      <a:dk2>
        <a:srgbClr val="C4C700"/>
      </a:dk2>
      <a:lt2>
        <a:srgbClr val="404040"/>
      </a:lt2>
      <a:accent1>
        <a:srgbClr val="C4E6F6"/>
      </a:accent1>
      <a:accent2>
        <a:srgbClr val="F0F1CA"/>
      </a:accent2>
      <a:accent3>
        <a:srgbClr val="D7CCDB"/>
      </a:accent3>
      <a:accent4>
        <a:srgbClr val="E7F5FC"/>
      </a:accent4>
      <a:accent5>
        <a:srgbClr val="F9F9EA"/>
      </a:accent5>
      <a:accent6>
        <a:srgbClr val="EFEBF1"/>
      </a:accent6>
      <a:hlink>
        <a:srgbClr val="000000"/>
      </a:hlink>
      <a:folHlink>
        <a:srgbClr val="000000"/>
      </a:folHlink>
    </a:clrScheme>
    <a:fontScheme name="Lettertypen Vilans PP">
      <a:majorFont>
        <a:latin typeface="Trebuchet MS"/>
        <a:ea typeface=""/>
        <a:cs typeface=""/>
      </a:majorFont>
      <a:minorFont>
        <a:latin typeface="Georgi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drijfspresentatie Vilans nw.potx" id="{0E735E22-7E30-479B-B591-0D3D561C97B1}" vid="{FA294BAF-82D6-4988-ABA3-80697E615603}"/>
    </a:ext>
  </a:extLst>
</a:theme>
</file>

<file path=ppt/theme/theme8.xml><?xml version="1.0" encoding="utf-8"?>
<a:theme xmlns:a="http://schemas.openxmlformats.org/drawingml/2006/main" name="Regio Kracht">
  <a:themeElements>
    <a:clrScheme name="Aangepast 3">
      <a:dk1>
        <a:srgbClr val="404040"/>
      </a:dk1>
      <a:lt1>
        <a:srgbClr val="FFFFFF"/>
      </a:lt1>
      <a:dk2>
        <a:srgbClr val="593674"/>
      </a:dk2>
      <a:lt2>
        <a:srgbClr val="B7C726"/>
      </a:lt2>
      <a:accent1>
        <a:srgbClr val="593674"/>
      </a:accent1>
      <a:accent2>
        <a:srgbClr val="6F5489"/>
      </a:accent2>
      <a:accent3>
        <a:srgbClr val="8874A1"/>
      </a:accent3>
      <a:accent4>
        <a:srgbClr val="B7C726"/>
      </a:accent4>
      <a:accent5>
        <a:srgbClr val="CCD66C"/>
      </a:accent5>
      <a:accent6>
        <a:srgbClr val="DFE6A9"/>
      </a:accent6>
      <a:hlink>
        <a:srgbClr val="6F5489"/>
      </a:hlink>
      <a:folHlink>
        <a:srgbClr val="CCD66C"/>
      </a:folHlink>
    </a:clrScheme>
    <a:fontScheme name="RegioKracht">
      <a:majorFont>
        <a:latin typeface="Work Sans Bold"/>
        <a:ea typeface="Arial"/>
        <a:cs typeface="Arial"/>
      </a:majorFont>
      <a:minorFont>
        <a:latin typeface="Work Sans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.xml"/></Relationships>
</file>

<file path=customXml/_rels/item1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.xml"/></Relationships>
</file>

<file path=customXml/_rels/item1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.xml"/></Relationships>
</file>

<file path=customXml/_rels/item1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.xml"/></Relationships>
</file>

<file path=customXml/_rels/item1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.xml"/></Relationships>
</file>

<file path=customXml/_rels/item1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.xml"/></Relationships>
</file>

<file path=customXml/_rels/item1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.xml"/></Relationships>
</file>

<file path=customXml/_rels/item1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.xml"/></Relationships>
</file>

<file path=customXml/_rels/item1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.xml"/></Relationships>
</file>

<file path=customXml/_rels/item1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.xml"/></Relationships>
</file>

<file path=customXml/_rels/item1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.xml"/></Relationships>
</file>

<file path=customXml/_rels/item1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.xml"/></Relationships>
</file>

<file path=customXml/_rels/item1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.xml"/></Relationships>
</file>

<file path=customXml/_rels/item1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.xml"/></Relationships>
</file>

<file path=customXml/_rels/item1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.xml"/></Relationships>
</file>

<file path=customXml/_rels/item1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.xml"/></Relationships>
</file>

<file path=customXml/_rels/item1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.xml"/></Relationships>
</file>

<file path=customXml/_rels/item1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.xml"/></Relationships>
</file>

<file path=customXml/_rels/item1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.xml"/></Relationships>
</file>

<file path=customXml/_rels/item1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1.xml"/></Relationships>
</file>

<file path=customXml/_rels/item1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2.xml"/></Relationships>
</file>

<file path=customXml/_rels/item1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3.xml"/></Relationships>
</file>

<file path=customXml/_rels/item1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4.xml"/></Relationships>
</file>

<file path=customXml/_rels/item1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5.xml"/></Relationships>
</file>

<file path=customXml/_rels/item1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6.xml"/></Relationships>
</file>

<file path=customXml/_rels/item1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7.xml"/></Relationships>
</file>

<file path=customXml/_rels/item1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8.xml"/></Relationships>
</file>

<file path=customXml/_rels/item1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9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0.xml"/></Relationships>
</file>

<file path=customXml/_rels/item1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1.xml"/></Relationships>
</file>

<file path=customXml/_rels/item1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2.xml"/></Relationships>
</file>

<file path=customXml/_rels/item1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3.xml"/></Relationships>
</file>

<file path=customXml/_rels/item1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4.xml"/></Relationships>
</file>

<file path=customXml/_rels/item1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5.xml"/></Relationships>
</file>

<file path=customXml/_rels/item1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6.xml"/></Relationships>
</file>

<file path=customXml/_rels/item1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7.xml"/></Relationships>
</file>

<file path=customXml/_rels/item1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8.xml"/></Relationships>
</file>

<file path=customXml/_rels/item1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9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0.xml"/></Relationships>
</file>

<file path=customXml/_rels/item1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1.xml"/></Relationships>
</file>

<file path=customXml/_rels/item1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2.xml"/></Relationships>
</file>

<file path=customXml/_rels/item1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3.xml"/></Relationships>
</file>

<file path=customXml/_rels/item1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4.xml"/></Relationships>
</file>

<file path=customXml/_rels/item1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5.xml"/></Relationships>
</file>

<file path=customXml/_rels/item1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6.xml"/></Relationships>
</file>

<file path=customXml/_rels/item1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7.xml"/></Relationships>
</file>

<file path=customXml/_rels/item1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8.xml"/></Relationships>
</file>

<file path=customXml/_rels/item1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9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0.xml"/></Relationships>
</file>

<file path=customXml/_rels/item1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1.xml"/></Relationships>
</file>

<file path=customXml/_rels/item1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2.xml"/></Relationships>
</file>

<file path=customXml/_rels/item1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3.xml"/></Relationships>
</file>

<file path=customXml/_rels/item1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4.xml"/></Relationships>
</file>

<file path=customXml/_rels/item1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5.xml"/></Relationships>
</file>

<file path=customXml/_rels/item1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6.xml"/></Relationships>
</file>

<file path=customXml/_rels/item1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7.xml"/></Relationships>
</file>

<file path=customXml/_rels/item1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8.xml"/></Relationships>
</file>

<file path=customXml/_rels/item1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9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0.xml"/></Relationships>
</file>

<file path=customXml/_rels/item1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1.xml"/></Relationships>
</file>

<file path=customXml/_rels/item1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2.xml"/></Relationships>
</file>

<file path=customXml/_rels/item1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3.xml"/></Relationships>
</file>

<file path=customXml/_rels/item1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4.xml"/></Relationships>
</file>

<file path=customXml/_rels/item1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5.xml"/></Relationships>
</file>

<file path=customXml/_rels/item1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6.xml"/></Relationships>
</file>

<file path=customXml/_rels/item1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7.xml"/></Relationships>
</file>

<file path=customXml/_rels/item1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8.xml"/></Relationships>
</file>

<file path=customXml/_rels/item1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9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0.xml"/></Relationships>
</file>

<file path=customXml/_rels/item1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1.xml"/></Relationships>
</file>

<file path=customXml/_rels/item1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2.xml"/></Relationships>
</file>

<file path=customXml/_rels/item1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3.xml"/></Relationships>
</file>

<file path=customXml/_rels/item1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4.xml"/></Relationships>
</file>

<file path=customXml/_rels/item1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5.xml"/></Relationships>
</file>

<file path=customXml/_rels/item1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6.xml"/></Relationships>
</file>

<file path=customXml/_rels/item1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7.xml"/></Relationships>
</file>

<file path=customXml/_rels/item1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8.xml"/></Relationships>
</file>

<file path=customXml/_rels/item1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9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0.xml"/></Relationships>
</file>

<file path=customXml/_rels/item1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1.xml"/></Relationships>
</file>

<file path=customXml/_rels/item1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2.xml"/></Relationships>
</file>

<file path=customXml/_rels/item1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3.xml"/></Relationships>
</file>

<file path=customXml/_rels/item1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4.xml"/></Relationships>
</file>

<file path=customXml/_rels/item1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5.xml"/></Relationships>
</file>

<file path=customXml/_rels/item1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6.xml"/></Relationships>
</file>

<file path=customXml/_rels/item1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7.xml"/></Relationships>
</file>

<file path=customXml/_rels/item1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8.xml"/></Relationships>
</file>

<file path=customXml/_rels/item1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9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1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0.xml"/></Relationships>
</file>

<file path=customXml/_rels/item1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1.xml"/></Relationships>
</file>

<file path=customXml/_rels/item1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2.xml"/></Relationships>
</file>

<file path=customXml/_rels/item1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3.xml"/></Relationships>
</file>

<file path=customXml/_rels/item1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4.xml"/></Relationships>
</file>

<file path=customXml/_rels/item1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5.xml"/></Relationships>
</file>

<file path=customXml/_rels/item1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6.xml"/></Relationships>
</file>

<file path=customXml/_rels/item1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7.xml"/></Relationships>
</file>

<file path=customXml/_rels/item1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8.xml"/></Relationships>
</file>

<file path=customXml/_rels/item1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0.xml"/></Relationships>
</file>

<file path=customXml/_rels/item2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1.xml"/></Relationships>
</file>

<file path=customXml/_rels/item2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2.xml"/></Relationships>
</file>

<file path=customXml/_rels/item2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3.xml"/></Relationships>
</file>

<file path=customXml/_rels/item2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4.xml"/></Relationships>
</file>

<file path=customXml/_rels/item2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5.xml"/></Relationships>
</file>

<file path=customXml/_rels/item2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6.xml"/></Relationships>
</file>

<file path=customXml/_rels/item2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7.xml"/></Relationships>
</file>

<file path=customXml/_rels/item2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8.xml"/></Relationships>
</file>

<file path=customXml/_rels/item2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9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0.xml"/></Relationships>
</file>

<file path=customXml/_rels/item2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1.xml"/></Relationships>
</file>

<file path=customXml/_rels/item2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2.xml"/></Relationships>
</file>

<file path=customXml/_rels/item2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3.xml"/></Relationships>
</file>

<file path=customXml/_rels/item2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4.xml"/></Relationships>
</file>

<file path=customXml/_rels/item2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5.xml"/></Relationships>
</file>

<file path=customXml/_rels/item2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6.xml"/></Relationships>
</file>

<file path=customXml/_rels/item2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7.xml"/></Relationships>
</file>

<file path=customXml/_rels/item2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8.xml"/></Relationships>
</file>

<file path=customXml/_rels/item2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9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0.xml"/></Relationships>
</file>

<file path=customXml/_rels/item2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1.xml"/></Relationships>
</file>

<file path=customXml/_rels/item2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2.xml"/></Relationships>
</file>

<file path=customXml/_rels/item2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3.xml"/></Relationships>
</file>

<file path=customXml/_rels/item2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4.xml"/></Relationships>
</file>

<file path=customXml/_rels/item2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5.xml"/></Relationships>
</file>

<file path=customXml/_rels/item2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6.xml"/></Relationships>
</file>

<file path=customXml/_rels/item2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7.xml"/></Relationships>
</file>

<file path=customXml/_rels/item2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8.xml"/></Relationships>
</file>

<file path=customXml/_rels/item2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9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0.xml"/></Relationships>
</file>

<file path=customXml/_rels/item2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1.xml"/></Relationships>
</file>

<file path=customXml/_rels/item2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2.xml"/></Relationships>
</file>

<file path=customXml/_rels/item2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3.xml"/></Relationships>
</file>

<file path=customXml/_rels/item2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4.xml"/></Relationships>
</file>

<file path=customXml/_rels/item2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5.xml"/></Relationships>
</file>

<file path=customXml/_rels/item2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6.xml"/></Relationships>
</file>

<file path=customXml/_rels/item2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7.xml"/></Relationships>
</file>

<file path=customXml/_rels/item2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8.xml"/></Relationships>
</file>

<file path=customXml/_rels/item2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9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0.xml"/></Relationships>
</file>

<file path=customXml/_rels/item2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1.xml"/></Relationships>
</file>

<file path=customXml/_rels/item2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2.xml"/></Relationships>
</file>

<file path=customXml/_rels/item2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3.xml"/></Relationships>
</file>

<file path=customXml/_rels/item2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4.xml"/></Relationships>
</file>

<file path=customXml/_rels/item2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5.xml"/></Relationships>
</file>

<file path=customXml/_rels/item2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6.xml"/></Relationships>
</file>

<file path=customXml/_rels/item2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7.xml"/></Relationships>
</file>

<file path=customXml/_rels/item2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8.xml"/></Relationships>
</file>

<file path=customXml/_rels/item2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9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0.xml"/></Relationships>
</file>

<file path=customXml/_rels/item2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1.xml"/></Relationships>
</file>

<file path=customXml/_rels/item2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2.xml"/></Relationships>
</file>

<file path=customXml/_rels/item2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3.xml"/></Relationships>
</file>

<file path=customXml/_rels/item2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4.xml"/></Relationships>
</file>

<file path=customXml/_rels/item2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5.xml"/></Relationships>
</file>

<file path=customXml/_rels/item2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6.xml"/></Relationships>
</file>

<file path=customXml/_rels/item2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7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_rels/item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.xml"/></Relationships>
</file>

<file path=customXml/_rels/item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.xml"/></Relationships>
</file>

<file path=customXml/_rels/item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.xml"/></Relationships>
</file>

<file path=customXml/_rels/item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.xml"/></Relationships>
</file>

<file path=customXml/item1.xml><?xml version="1.0" encoding="utf-8"?>
<juid xmlns="http://www.joulesunlimited.com/juid"/>
</file>

<file path=customXml/item10.xml><?xml version="1.0" encoding="utf-8"?>
<juid xmlns="http://www.joulesunlimited.com/juid"/>
</file>

<file path=customXml/item100.xml><?xml version="1.0" encoding="utf-8"?>
<juid xmlns="http://www.joulesunlimited.com/juid"/>
</file>

<file path=customXml/item101.xml><?xml version="1.0" encoding="utf-8"?>
<juid xmlns="http://www.joulesunlimited.com/juid"/>
</file>

<file path=customXml/item102.xml><?xml version="1.0" encoding="utf-8"?>
<juid xmlns="http://www.joulesunlimited.com/juid"/>
</file>

<file path=customXml/item103.xml><?xml version="1.0" encoding="utf-8"?>
<juid xmlns="http://www.joulesunlimited.com/juid"/>
</file>

<file path=customXml/item104.xml><?xml version="1.0" encoding="utf-8"?>
<juid xmlns="http://www.joulesunlimited.com/juid"/>
</file>

<file path=customXml/item105.xml><?xml version="1.0" encoding="utf-8"?>
<juid xmlns="http://www.joulesunlimited.com/juid"/>
</file>

<file path=customXml/item106.xml><?xml version="1.0" encoding="utf-8"?>
<juid xmlns="http://www.joulesunlimited.com/juid"/>
</file>

<file path=customXml/item107.xml><?xml version="1.0" encoding="utf-8"?>
<juid xmlns="http://www.joulesunlimited.com/juid"/>
</file>

<file path=customXml/item108.xml><?xml version="1.0" encoding="utf-8"?>
<juid xmlns="http://www.joulesunlimited.com/juid"/>
</file>

<file path=customXml/item109.xml><?xml version="1.0" encoding="utf-8"?>
<juid xmlns="http://www.joulesunlimited.com/juid"/>
</file>

<file path=customXml/item1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0788AF504C6B4A9342113C46AAA44D" ma:contentTypeVersion="18" ma:contentTypeDescription="Create a new document." ma:contentTypeScope="" ma:versionID="a947c91a6785eb8f27da778e58eb985e">
  <xsd:schema xmlns:xsd="http://www.w3.org/2001/XMLSchema" xmlns:xs="http://www.w3.org/2001/XMLSchema" xmlns:p="http://schemas.microsoft.com/office/2006/metadata/properties" xmlns:ns2="c1bd36ba-8a50-4431-9dd3-86e2a3ff3ba0" xmlns:ns3="305d43ed-c76b-4e84-80e8-8b667fabd720" targetNamespace="http://schemas.microsoft.com/office/2006/metadata/properties" ma:root="true" ma:fieldsID="2a04abe90986885c29e942f33e81b5c1" ns2:_="" ns3:_="">
    <xsd:import namespace="c1bd36ba-8a50-4431-9dd3-86e2a3ff3ba0"/>
    <xsd:import namespace="305d43ed-c76b-4e84-80e8-8b667fabd7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bd36ba-8a50-4431-9dd3-86e2a3ff3b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d1b4be5-5a15-4e37-92bc-e1835c11a0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5d43ed-c76b-4e84-80e8-8b667fabd72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cd1254e-bd5c-461d-a95b-79005a076d91}" ma:internalName="TaxCatchAll" ma:showField="CatchAllData" ma:web="305d43ed-c76b-4e84-80e8-8b667fabd7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10.xml><?xml version="1.0" encoding="utf-8"?>
<juid xmlns="http://www.joulesunlimited.com/juid"/>
</file>

<file path=customXml/item111.xml><?xml version="1.0" encoding="utf-8"?>
<juid xmlns="http://www.joulesunlimited.com/juid"/>
</file>

<file path=customXml/item112.xml><?xml version="1.0" encoding="utf-8"?>
<juid xmlns="http://www.joulesunlimited.com/juid"/>
</file>

<file path=customXml/item113.xml><?xml version="1.0" encoding="utf-8"?>
<juid xmlns="http://www.joulesunlimited.com/juid"/>
</file>

<file path=customXml/item114.xml><?xml version="1.0" encoding="utf-8"?>
<juid xmlns="http://www.joulesunlimited.com/juid"/>
</file>

<file path=customXml/item115.xml><?xml version="1.0" encoding="utf-8"?>
<juid xmlns="http://www.joulesunlimited.com/juid"/>
</file>

<file path=customXml/item116.xml><?xml version="1.0" encoding="utf-8"?>
<juid xmlns="http://www.joulesunlimited.com/juid"/>
</file>

<file path=customXml/item117.xml><?xml version="1.0" encoding="utf-8"?>
<juid xmlns="http://www.joulesunlimited.com/juid"/>
</file>

<file path=customXml/item118.xml><?xml version="1.0" encoding="utf-8"?>
<juid xmlns="http://www.joulesunlimited.com/juid"/>
</file>

<file path=customXml/item119.xml><?xml version="1.0" encoding="utf-8"?>
<juid xmlns="http://www.joulesunlimited.com/juid"/>
</file>

<file path=customXml/item12.xml><?xml version="1.0" encoding="utf-8"?>
<juid xmlns="http://www.joulesunlimited.com/juid"/>
</file>

<file path=customXml/item120.xml><?xml version="1.0" encoding="utf-8"?>
<juid xmlns="http://www.joulesunlimited.com/juid"/>
</file>

<file path=customXml/item121.xml><?xml version="1.0" encoding="utf-8"?>
<juid xmlns="http://www.joulesunlimited.com/juid"/>
</file>

<file path=customXml/item122.xml><?xml version="1.0" encoding="utf-8"?>
<juid xmlns="http://www.joulesunlimited.com/juid"/>
</file>

<file path=customXml/item123.xml><?xml version="1.0" encoding="utf-8"?>
<juid xmlns="http://www.joulesunlimited.com/juid"/>
</file>

<file path=customXml/item124.xml><?xml version="1.0" encoding="utf-8"?>
<juid xmlns="http://www.joulesunlimited.com/juid"/>
</file>

<file path=customXml/item125.xml><?xml version="1.0" encoding="utf-8"?>
<juid xmlns="http://www.joulesunlimited.com/juid"/>
</file>

<file path=customXml/item126.xml><?xml version="1.0" encoding="utf-8"?>
<juid xmlns="http://www.joulesunlimited.com/juid"/>
</file>

<file path=customXml/item127.xml><?xml version="1.0" encoding="utf-8"?>
<juid xmlns="http://www.joulesunlimited.com/juid"/>
</file>

<file path=customXml/item128.xml><?xml version="1.0" encoding="utf-8"?>
<juid xmlns="http://www.joulesunlimited.com/juid"/>
</file>

<file path=customXml/item129.xml><?xml version="1.0" encoding="utf-8"?>
<juid xmlns="http://www.joulesunlimited.com/juid"/>
</file>

<file path=customXml/item13.xml><?xml version="1.0" encoding="utf-8"?>
<juid xmlns="http://www.joulesunlimited.com/juid"/>
</file>

<file path=customXml/item130.xml><?xml version="1.0" encoding="utf-8"?>
<juid xmlns="http://www.joulesunlimited.com/juid"/>
</file>

<file path=customXml/item131.xml><?xml version="1.0" encoding="utf-8"?>
<juid xmlns="http://www.joulesunlimited.com/juid"/>
</file>

<file path=customXml/item132.xml><?xml version="1.0" encoding="utf-8"?>
<juid xmlns="http://www.joulesunlimited.com/juid"/>
</file>

<file path=customXml/item133.xml><?xml version="1.0" encoding="utf-8"?>
<juid xmlns="http://www.joulesunlimited.com/juid"/>
</file>

<file path=customXml/item134.xml><?xml version="1.0" encoding="utf-8"?>
<juid xmlns="http://www.joulesunlimited.com/juid"/>
</file>

<file path=customXml/item135.xml><?xml version="1.0" encoding="utf-8"?>
<juid xmlns="http://www.joulesunlimited.com/juid"/>
</file>

<file path=customXml/item136.xml><?xml version="1.0" encoding="utf-8"?>
<juid xmlns="http://www.joulesunlimited.com/juid"/>
</file>

<file path=customXml/item137.xml><?xml version="1.0" encoding="utf-8"?>
<juid xmlns="http://www.joulesunlimited.com/juid"/>
</file>

<file path=customXml/item138.xml><?xml version="1.0" encoding="utf-8"?>
<juid xmlns="http://www.joulesunlimited.com/juid"/>
</file>

<file path=customXml/item139.xml><?xml version="1.0" encoding="utf-8"?>
<juid xmlns="http://www.joulesunlimited.com/juid"/>
</file>

<file path=customXml/item14.xml><?xml version="1.0" encoding="utf-8"?>
<juid xmlns="http://www.joulesunlimited.com/juid"/>
</file>

<file path=customXml/item140.xml><?xml version="1.0" encoding="utf-8"?>
<juid xmlns="http://www.joulesunlimited.com/juid"/>
</file>

<file path=customXml/item141.xml><?xml version="1.0" encoding="utf-8"?>
<juid xmlns="http://www.joulesunlimited.com/juid"/>
</file>

<file path=customXml/item142.xml><?xml version="1.0" encoding="utf-8"?>
<juid xmlns="http://www.joulesunlimited.com/juid"/>
</file>

<file path=customXml/item143.xml><?xml version="1.0" encoding="utf-8"?>
<juid xmlns="http://www.joulesunlimited.com/juid"/>
</file>

<file path=customXml/item144.xml><?xml version="1.0" encoding="utf-8"?>
<juid xmlns="http://www.joulesunlimited.com/juid"/>
</file>

<file path=customXml/item145.xml><?xml version="1.0" encoding="utf-8"?>
<juid xmlns="http://www.joulesunlimited.com/juid"/>
</file>

<file path=customXml/item146.xml><?xml version="1.0" encoding="utf-8"?>
<juid xmlns="http://www.joulesunlimited.com/juid"/>
</file>

<file path=customXml/item147.xml><?xml version="1.0" encoding="utf-8"?>
<juid xmlns="http://www.joulesunlimited.com/juid"/>
</file>

<file path=customXml/item148.xml><?xml version="1.0" encoding="utf-8"?>
<juid xmlns="http://www.joulesunlimited.com/juid"/>
</file>

<file path=customXml/item149.xml><?xml version="1.0" encoding="utf-8"?>
<juid xmlns="http://www.joulesunlimited.com/juid"/>
</file>

<file path=customXml/item15.xml><?xml version="1.0" encoding="utf-8"?>
<juid xmlns="http://www.joulesunlimited.com/juid"/>
</file>

<file path=customXml/item150.xml><?xml version="1.0" encoding="utf-8"?>
<juid xmlns="http://www.joulesunlimited.com/juid"/>
</file>

<file path=customXml/item151.xml><?xml version="1.0" encoding="utf-8"?>
<juid xmlns="http://www.joulesunlimited.com/juid"/>
</file>

<file path=customXml/item152.xml><?xml version="1.0" encoding="utf-8"?>
<juid xmlns="http://www.joulesunlimited.com/juid"/>
</file>

<file path=customXml/item153.xml><?xml version="1.0" encoding="utf-8"?>
<juid xmlns="http://www.joulesunlimited.com/juid"/>
</file>

<file path=customXml/item154.xml><?xml version="1.0" encoding="utf-8"?>
<juid xmlns="http://www.joulesunlimited.com/juid"/>
</file>

<file path=customXml/item155.xml><?xml version="1.0" encoding="utf-8"?>
<juid xmlns="http://www.joulesunlimited.com/juid"/>
</file>

<file path=customXml/item156.xml><?xml version="1.0" encoding="utf-8"?>
<juid xmlns="http://www.joulesunlimited.com/juid"/>
</file>

<file path=customXml/item157.xml><?xml version="1.0" encoding="utf-8"?>
<juid xmlns="http://www.joulesunlimited.com/juid"/>
</file>

<file path=customXml/item158.xml><?xml version="1.0" encoding="utf-8"?>
<juid xmlns="http://www.joulesunlimited.com/juid"/>
</file>

<file path=customXml/item159.xml><?xml version="1.0" encoding="utf-8"?>
<juid xmlns="http://www.joulesunlimited.com/juid"/>
</file>

<file path=customXml/item16.xml><?xml version="1.0" encoding="utf-8"?>
<juid xmlns="http://www.joulesunlimited.com/juid"/>
</file>

<file path=customXml/item160.xml><?xml version="1.0" encoding="utf-8"?>
<juid xmlns="http://www.joulesunlimited.com/juid"/>
</file>

<file path=customXml/item161.xml><?xml version="1.0" encoding="utf-8"?>
<juid xmlns="http://www.joulesunlimited.com/juid"/>
</file>

<file path=customXml/item162.xml><?xml version="1.0" encoding="utf-8"?>
<juid xmlns="http://www.joulesunlimited.com/juid"/>
</file>

<file path=customXml/item163.xml><?xml version="1.0" encoding="utf-8"?>
<juid xmlns="http://www.joulesunlimited.com/juid"/>
</file>

<file path=customXml/item164.xml><?xml version="1.0" encoding="utf-8"?>
<juid xmlns="http://www.joulesunlimited.com/juid"/>
</file>

<file path=customXml/item165.xml><?xml version="1.0" encoding="utf-8"?>
<juid xmlns="http://www.joulesunlimited.com/juid"/>
</file>

<file path=customXml/item166.xml><?xml version="1.0" encoding="utf-8"?>
<juid xmlns="http://www.joulesunlimited.com/juid"/>
</file>

<file path=customXml/item167.xml><?xml version="1.0" encoding="utf-8"?>
<juid xmlns="http://www.joulesunlimited.com/juid"/>
</file>

<file path=customXml/item168.xml><?xml version="1.0" encoding="utf-8"?>
<juid xmlns="http://www.joulesunlimited.com/juid"/>
</file>

<file path=customXml/item169.xml><?xml version="1.0" encoding="utf-8"?>
<juid xmlns="http://www.joulesunlimited.com/juid"/>
</file>

<file path=customXml/item17.xml><?xml version="1.0" encoding="utf-8"?>
<juid xmlns="http://www.joulesunlimited.com/juid"/>
</file>

<file path=customXml/item170.xml><?xml version="1.0" encoding="utf-8"?>
<juid xmlns="http://www.joulesunlimited.com/juid"/>
</file>

<file path=customXml/item171.xml><?xml version="1.0" encoding="utf-8"?>
<juid xmlns="http://www.joulesunlimited.com/juid"/>
</file>

<file path=customXml/item172.xml><?xml version="1.0" encoding="utf-8"?>
<juid xmlns="http://www.joulesunlimited.com/juid"/>
</file>

<file path=customXml/item173.xml><?xml version="1.0" encoding="utf-8"?>
<juid xmlns="http://www.joulesunlimited.com/juid"/>
</file>

<file path=customXml/item174.xml><?xml version="1.0" encoding="utf-8"?>
<juid xmlns="http://www.joulesunlimited.com/juid"/>
</file>

<file path=customXml/item175.xml><?xml version="1.0" encoding="utf-8"?>
<juid xmlns="http://www.joulesunlimited.com/juid"/>
</file>

<file path=customXml/item176.xml><?xml version="1.0" encoding="utf-8"?>
<juid xmlns="http://www.joulesunlimited.com/juid"/>
</file>

<file path=customXml/item177.xml><?xml version="1.0" encoding="utf-8"?>
<juid xmlns="http://www.joulesunlimited.com/juid"/>
</file>

<file path=customXml/item178.xml><?xml version="1.0" encoding="utf-8"?>
<juid xmlns="http://www.joulesunlimited.com/juid"/>
</file>

<file path=customXml/item179.xml><?xml version="1.0" encoding="utf-8"?>
<juid xmlns="http://www.joulesunlimited.com/juid"/>
</file>

<file path=customXml/item18.xml><?xml version="1.0" encoding="utf-8"?>
<juid xmlns="http://www.joulesunlimited.com/juid"/>
</file>

<file path=customXml/item180.xml><?xml version="1.0" encoding="utf-8"?>
<juid xmlns="http://www.joulesunlimited.com/juid"/>
</file>

<file path=customXml/item181.xml><?xml version="1.0" encoding="utf-8"?>
<juid xmlns="http://www.joulesunlimited.com/juid"/>
</file>

<file path=customXml/item182.xml><?xml version="1.0" encoding="utf-8"?>
<juid xmlns="http://www.joulesunlimited.com/juid"/>
</file>

<file path=customXml/item183.xml><?xml version="1.0" encoding="utf-8"?>
<juid xmlns="http://www.joulesunlimited.com/juid"/>
</file>

<file path=customXml/item184.xml><?xml version="1.0" encoding="utf-8"?>
<juid xmlns="http://www.joulesunlimited.com/juid"/>
</file>

<file path=customXml/item185.xml><?xml version="1.0" encoding="utf-8"?>
<juid xmlns="http://www.joulesunlimited.com/juid"/>
</file>

<file path=customXml/item186.xml><?xml version="1.0" encoding="utf-8"?>
<juid xmlns="http://www.joulesunlimited.com/juid"/>
</file>

<file path=customXml/item187.xml><?xml version="1.0" encoding="utf-8"?>
<juid xmlns="http://www.joulesunlimited.com/juid"/>
</file>

<file path=customXml/item188.xml><?xml version="1.0" encoding="utf-8"?>
<juid xmlns="http://www.joulesunlimited.com/juid"/>
</file>

<file path=customXml/item189.xml><?xml version="1.0" encoding="utf-8"?>
<juid xmlns="http://www.joulesunlimited.com/juid"/>
</file>

<file path=customXml/item1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05d43ed-c76b-4e84-80e8-8b667fabd720" xsi:nil="true"/>
    <lcf76f155ced4ddcb4097134ff3c332f xmlns="c1bd36ba-8a50-4431-9dd3-86e2a3ff3ba0">
      <Terms xmlns="http://schemas.microsoft.com/office/infopath/2007/PartnerControls"/>
    </lcf76f155ced4ddcb4097134ff3c332f>
  </documentManagement>
</p:properties>
</file>

<file path=customXml/item190.xml><?xml version="1.0" encoding="utf-8"?>
<juid xmlns="http://www.joulesunlimited.com/juid"/>
</file>

<file path=customXml/item191.xml><?xml version="1.0" encoding="utf-8"?>
<juid xmlns="http://www.joulesunlimited.com/juid"/>
</file>

<file path=customXml/item192.xml><?xml version="1.0" encoding="utf-8"?>
<juid xmlns="http://www.joulesunlimited.com/juid"/>
</file>

<file path=customXml/item193.xml><?xml version="1.0" encoding="utf-8"?>
<juid xmlns="http://www.joulesunlimited.com/juid"/>
</file>

<file path=customXml/item194.xml><?xml version="1.0" encoding="utf-8"?>
<juid xmlns="http://www.joulesunlimited.com/juid"/>
</file>

<file path=customXml/item195.xml><?xml version="1.0" encoding="utf-8"?>
<juid xmlns="http://www.joulesunlimited.com/juid"/>
</file>

<file path=customXml/item196.xml><?xml version="1.0" encoding="utf-8"?>
<juid xmlns="http://www.joulesunlimited.com/juid"/>
</file>

<file path=customXml/item197.xml><?xml version="1.0" encoding="utf-8"?>
<juid xmlns="http://www.joulesunlimited.com/juid"/>
</file>

<file path=customXml/item198.xml><?xml version="1.0" encoding="utf-8"?>
<juid xmlns="http://www.joulesunlimited.com/juid"/>
</file>

<file path=customXml/item199.xml><?xml version="1.0" encoding="utf-8"?>
<juid xmlns="http://www.joulesunlimited.com/juid"/>
</file>

<file path=customXml/item2.xml><?xml version="1.0" encoding="utf-8"?>
<juid xmlns="http://www.joulesunlimited.com/juid"/>
</file>

<file path=customXml/item20.xml><?xml version="1.0" encoding="utf-8"?>
<juid xmlns="http://www.joulesunlimited.com/juid"/>
</file>

<file path=customXml/item200.xml><?xml version="1.0" encoding="utf-8"?>
<juid xmlns="http://www.joulesunlimited.com/juid"/>
</file>

<file path=customXml/item201.xml><?xml version="1.0" encoding="utf-8"?>
<juid xmlns="http://www.joulesunlimited.com/juid"/>
</file>

<file path=customXml/item202.xml><?xml version="1.0" encoding="utf-8"?>
<juid xmlns="http://www.joulesunlimited.com/juid"/>
</file>

<file path=customXml/item203.xml><?xml version="1.0" encoding="utf-8"?>
<juid xmlns="http://www.joulesunlimited.com/juid"/>
</file>

<file path=customXml/item204.xml><?xml version="1.0" encoding="utf-8"?>
<juid xmlns="http://www.joulesunlimited.com/juid"/>
</file>

<file path=customXml/item205.xml><?xml version="1.0" encoding="utf-8"?>
<juid xmlns="http://www.joulesunlimited.com/juid"/>
</file>

<file path=customXml/item206.xml><?xml version="1.0" encoding="utf-8"?>
<juid xmlns="http://www.joulesunlimited.com/juid"/>
</file>

<file path=customXml/item207.xml><?xml version="1.0" encoding="utf-8"?>
<juid xmlns="http://www.joulesunlimited.com/juid"/>
</file>

<file path=customXml/item208.xml><?xml version="1.0" encoding="utf-8"?>
<juid xmlns="http://www.joulesunlimited.com/juid"/>
</file>

<file path=customXml/item209.xml><?xml version="1.0" encoding="utf-8"?>
<juid xmlns="http://www.joulesunlimited.com/juid"/>
</file>

<file path=customXml/item21.xml><?xml version="1.0" encoding="utf-8"?>
<juid xmlns="http://www.joulesunlimited.com/juid"/>
</file>

<file path=customXml/item210.xml><?xml version="1.0" encoding="utf-8"?>
<juid xmlns="http://www.joulesunlimited.com/juid"/>
</file>

<file path=customXml/item211.xml><?xml version="1.0" encoding="utf-8"?>
<juid xmlns="http://www.joulesunlimited.com/juid"/>
</file>

<file path=customXml/item212.xml><?xml version="1.0" encoding="utf-8"?>
<juid xmlns="http://www.joulesunlimited.com/juid"/>
</file>

<file path=customXml/item213.xml><?xml version="1.0" encoding="utf-8"?>
<juid xmlns="http://www.joulesunlimited.com/juid"/>
</file>

<file path=customXml/item214.xml><?xml version="1.0" encoding="utf-8"?>
<juid xmlns="http://www.joulesunlimited.com/juid"/>
</file>

<file path=customXml/item215.xml><?xml version="1.0" encoding="utf-8"?>
<juid xmlns="http://www.joulesunlimited.com/juid"/>
</file>

<file path=customXml/item216.xml><?xml version="1.0" encoding="utf-8"?>
<juid xmlns="http://www.joulesunlimited.com/juid"/>
</file>

<file path=customXml/item217.xml><?xml version="1.0" encoding="utf-8"?>
<juid xmlns="http://www.joulesunlimited.com/juid"/>
</file>

<file path=customXml/item218.xml><?xml version="1.0" encoding="utf-8"?>
<juid xmlns="http://www.joulesunlimited.com/juid"/>
</file>

<file path=customXml/item219.xml><?xml version="1.0" encoding="utf-8"?>
<juid xmlns="http://www.joulesunlimited.com/juid"/>
</file>

<file path=customXml/item22.xml><?xml version="1.0" encoding="utf-8"?>
<juid xmlns="http://www.joulesunlimited.com/juid"/>
</file>

<file path=customXml/item22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1.xml><?xml version="1.0" encoding="utf-8"?>
<juid xmlns="http://www.joulesunlimited.com/juid"/>
</file>

<file path=customXml/item222.xml><?xml version="1.0" encoding="utf-8"?>
<juid xmlns="http://www.joulesunlimited.com/juid"/>
</file>

<file path=customXml/item223.xml><?xml version="1.0" encoding="utf-8"?>
<juid xmlns="http://www.joulesunlimited.com/juid"/>
</file>

<file path=customXml/item224.xml><?xml version="1.0" encoding="utf-8"?>
<juid xmlns="http://www.joulesunlimited.com/juid"/>
</file>

<file path=customXml/item225.xml><?xml version="1.0" encoding="utf-8"?>
<juid xmlns="http://www.joulesunlimited.com/juid"/>
</file>

<file path=customXml/item226.xml><?xml version="1.0" encoding="utf-8"?>
<juid xmlns="http://www.joulesunlimited.com/juid"/>
</file>

<file path=customXml/item227.xml><?xml version="1.0" encoding="utf-8"?>
<juid xmlns="http://www.joulesunlimited.com/juid"/>
</file>

<file path=customXml/item228.xml><?xml version="1.0" encoding="utf-8"?>
<juid xmlns="http://www.joulesunlimited.com/juid"/>
</file>

<file path=customXml/item229.xml><?xml version="1.0" encoding="utf-8"?>
<juid xmlns="http://www.joulesunlimited.com/juid"/>
</file>

<file path=customXml/item23.xml><?xml version="1.0" encoding="utf-8"?>
<juid xmlns="http://www.joulesunlimited.com/juid"/>
</file>

<file path=customXml/item230.xml><?xml version="1.0" encoding="utf-8"?>
<juid xmlns="http://www.joulesunlimited.com/juid"/>
</file>

<file path=customXml/item231.xml><?xml version="1.0" encoding="utf-8"?>
<juid xmlns="http://www.joulesunlimited.com/juid"/>
</file>

<file path=customXml/item232.xml><?xml version="1.0" encoding="utf-8"?>
<juid xmlns="http://www.joulesunlimited.com/juid"/>
</file>

<file path=customXml/item233.xml><?xml version="1.0" encoding="utf-8"?>
<juid xmlns="http://www.joulesunlimited.com/juid"/>
</file>

<file path=customXml/item234.xml><?xml version="1.0" encoding="utf-8"?>
<juid xmlns="http://www.joulesunlimited.com/juid"/>
</file>

<file path=customXml/item235.xml><?xml version="1.0" encoding="utf-8"?>
<juid xmlns="http://www.joulesunlimited.com/juid"/>
</file>

<file path=customXml/item236.xml><?xml version="1.0" encoding="utf-8"?>
<juid xmlns="http://www.joulesunlimited.com/juid"/>
</file>

<file path=customXml/item237.xml><?xml version="1.0" encoding="utf-8"?>
<juid xmlns="http://www.joulesunlimited.com/juid"/>
</file>

<file path=customXml/item238.xml><?xml version="1.0" encoding="utf-8"?>
<juid xmlns="http://www.joulesunlimited.com/juid"/>
</file>

<file path=customXml/item239.xml><?xml version="1.0" encoding="utf-8"?>
<juid xmlns="http://www.joulesunlimited.com/juid"/>
</file>

<file path=customXml/item24.xml><?xml version="1.0" encoding="utf-8"?>
<juid xmlns="http://www.joulesunlimited.com/juid"/>
</file>

<file path=customXml/item240.xml><?xml version="1.0" encoding="utf-8"?>
<juid xmlns="http://www.joulesunlimited.com/juid"/>
</file>

<file path=customXml/item241.xml><?xml version="1.0" encoding="utf-8"?>
<juid xmlns="http://www.joulesunlimited.com/juid"/>
</file>

<file path=customXml/item242.xml><?xml version="1.0" encoding="utf-8"?>
<juid xmlns="http://www.joulesunlimited.com/juid"/>
</file>

<file path=customXml/item243.xml><?xml version="1.0" encoding="utf-8"?>
<juid xmlns="http://www.joulesunlimited.com/juid"/>
</file>

<file path=customXml/item244.xml><?xml version="1.0" encoding="utf-8"?>
<juid xmlns="http://www.joulesunlimited.com/juid"/>
</file>

<file path=customXml/item245.xml><?xml version="1.0" encoding="utf-8"?>
<juid xmlns="http://www.joulesunlimited.com/juid"/>
</file>

<file path=customXml/item246.xml><?xml version="1.0" encoding="utf-8"?>
<juid xmlns="http://www.joulesunlimited.com/juid"/>
</file>

<file path=customXml/item247.xml><?xml version="1.0" encoding="utf-8"?>
<juid xmlns="http://www.joulesunlimited.com/juid"/>
</file>

<file path=customXml/item248.xml><?xml version="1.0" encoding="utf-8"?>
<juid xmlns="http://www.joulesunlimited.com/juid"/>
</file>

<file path=customXml/item249.xml><?xml version="1.0" encoding="utf-8"?>
<juid xmlns="http://www.joulesunlimited.com/juid"/>
</file>

<file path=customXml/item25.xml><?xml version="1.0" encoding="utf-8"?>
<juid xmlns="http://www.joulesunlimited.com/juid"/>
</file>

<file path=customXml/item250.xml><?xml version="1.0" encoding="utf-8"?>
<juid xmlns="http://www.joulesunlimited.com/juid"/>
</file>

<file path=customXml/item251.xml><?xml version="1.0" encoding="utf-8"?>
<juid xmlns="http://www.joulesunlimited.com/juid"/>
</file>

<file path=customXml/item252.xml><?xml version="1.0" encoding="utf-8"?>
<juid xmlns="http://www.joulesunlimited.com/juid"/>
</file>

<file path=customXml/item253.xml><?xml version="1.0" encoding="utf-8"?>
<juid xmlns="http://www.joulesunlimited.com/juid"/>
</file>

<file path=customXml/item254.xml><?xml version="1.0" encoding="utf-8"?>
<juid xmlns="http://www.joulesunlimited.com/juid"/>
</file>

<file path=customXml/item255.xml><?xml version="1.0" encoding="utf-8"?>
<juid xmlns="http://www.joulesunlimited.com/juid"/>
</file>

<file path=customXml/item256.xml><?xml version="1.0" encoding="utf-8"?>
<juid xmlns="http://www.joulesunlimited.com/juid"/>
</file>

<file path=customXml/item257.xml><?xml version="1.0" encoding="utf-8"?>
<juid xmlns="http://www.joulesunlimited.com/juid"/>
</file>

<file path=customXml/item26.xml><?xml version="1.0" encoding="utf-8"?>
<juid xmlns="http://www.joulesunlimited.com/juid"/>
</file>

<file path=customXml/item27.xml><?xml version="1.0" encoding="utf-8"?>
<juid xmlns="http://www.joulesunlimited.com/juid"/>
</file>

<file path=customXml/item28.xml><?xml version="1.0" encoding="utf-8"?>
<juid xmlns="http://www.joulesunlimited.com/juid"/>
</file>

<file path=customXml/item29.xml><?xml version="1.0" encoding="utf-8"?>
<juid xmlns="http://www.joulesunlimited.com/juid"/>
</file>

<file path=customXml/item3.xml><?xml version="1.0" encoding="utf-8"?>
<juid xmlns="http://www.joulesunlimited.com/juid"/>
</file>

<file path=customXml/item30.xml><?xml version="1.0" encoding="utf-8"?>
<juid xmlns="http://www.joulesunlimited.com/juid"/>
</file>

<file path=customXml/item31.xml><?xml version="1.0" encoding="utf-8"?>
<juid xmlns="http://www.joulesunlimited.com/juid"/>
</file>

<file path=customXml/item32.xml><?xml version="1.0" encoding="utf-8"?>
<juid xmlns="http://www.joulesunlimited.com/juid"/>
</file>

<file path=customXml/item33.xml><?xml version="1.0" encoding="utf-8"?>
<juid xmlns="http://www.joulesunlimited.com/juid"/>
</file>

<file path=customXml/item34.xml><?xml version="1.0" encoding="utf-8"?>
<juid xmlns="http://www.joulesunlimited.com/juid"/>
</file>

<file path=customXml/item35.xml><?xml version="1.0" encoding="utf-8"?>
<juid xmlns="http://www.joulesunlimited.com/juid"/>
</file>

<file path=customXml/item36.xml><?xml version="1.0" encoding="utf-8"?>
<juid xmlns="http://www.joulesunlimited.com/juid"/>
</file>

<file path=customXml/item37.xml><?xml version="1.0" encoding="utf-8"?>
<juid xmlns="http://www.joulesunlimited.com/juid"/>
</file>

<file path=customXml/item38.xml><?xml version="1.0" encoding="utf-8"?>
<juid xmlns="http://www.joulesunlimited.com/juid"/>
</file>

<file path=customXml/item39.xml><?xml version="1.0" encoding="utf-8"?>
<juid xmlns="http://www.joulesunlimited.com/juid"/>
</file>

<file path=customXml/item4.xml><?xml version="1.0" encoding="utf-8"?>
<juid xmlns="http://www.joulesunlimited.com/juid"/>
</file>

<file path=customXml/item40.xml><?xml version="1.0" encoding="utf-8"?>
<juid xmlns="http://www.joulesunlimited.com/juid"/>
</file>

<file path=customXml/item41.xml><?xml version="1.0" encoding="utf-8"?>
<juid xmlns="http://www.joulesunlimited.com/juid"/>
</file>

<file path=customXml/item42.xml><?xml version="1.0" encoding="utf-8"?>
<juid xmlns="http://www.joulesunlimited.com/juid"/>
</file>

<file path=customXml/item43.xml><?xml version="1.0" encoding="utf-8"?>
<juid xmlns="http://www.joulesunlimited.com/juid"/>
</file>

<file path=customXml/item44.xml><?xml version="1.0" encoding="utf-8"?>
<juid xmlns="http://www.joulesunlimited.com/juid"/>
</file>

<file path=customXml/item45.xml><?xml version="1.0" encoding="utf-8"?>
<juid xmlns="http://www.joulesunlimited.com/juid"/>
</file>

<file path=customXml/item46.xml><?xml version="1.0" encoding="utf-8"?>
<juid xmlns="http://www.joulesunlimited.com/juid"/>
</file>

<file path=customXml/item47.xml><?xml version="1.0" encoding="utf-8"?>
<juid xmlns="http://www.joulesunlimited.com/juid"/>
</file>

<file path=customXml/item48.xml><?xml version="1.0" encoding="utf-8"?>
<juid xmlns="http://www.joulesunlimited.com/juid"/>
</file>

<file path=customXml/item49.xml><?xml version="1.0" encoding="utf-8"?>
<juid xmlns="http://www.joulesunlimited.com/juid"/>
</file>

<file path=customXml/item5.xml><?xml version="1.0" encoding="utf-8"?>
<juid xmlns="http://www.joulesunlimited.com/juid"/>
</file>

<file path=customXml/item50.xml><?xml version="1.0" encoding="utf-8"?>
<juid xmlns="http://www.joulesunlimited.com/juid"/>
</file>

<file path=customXml/item51.xml><?xml version="1.0" encoding="utf-8"?>
<juid xmlns="http://www.joulesunlimited.com/juid"/>
</file>

<file path=customXml/item52.xml><?xml version="1.0" encoding="utf-8"?>
<juid xmlns="http://www.joulesunlimited.com/juid"/>
</file>

<file path=customXml/item53.xml><?xml version="1.0" encoding="utf-8"?>
<juid xmlns="http://www.joulesunlimited.com/juid"/>
</file>

<file path=customXml/item54.xml><?xml version="1.0" encoding="utf-8"?>
<juid xmlns="http://www.joulesunlimited.com/juid"/>
</file>

<file path=customXml/item55.xml><?xml version="1.0" encoding="utf-8"?>
<juid xmlns="http://www.joulesunlimited.com/juid"/>
</file>

<file path=customXml/item56.xml><?xml version="1.0" encoding="utf-8"?>
<juid xmlns="http://www.joulesunlimited.com/juid"/>
</file>

<file path=customXml/item57.xml><?xml version="1.0" encoding="utf-8"?>
<juid xmlns="http://www.joulesunlimited.com/juid"/>
</file>

<file path=customXml/item58.xml><?xml version="1.0" encoding="utf-8"?>
<juid xmlns="http://www.joulesunlimited.com/juid"/>
</file>

<file path=customXml/item59.xml><?xml version="1.0" encoding="utf-8"?>
<juid xmlns="http://www.joulesunlimited.com/juid"/>
</file>

<file path=customXml/item6.xml><?xml version="1.0" encoding="utf-8"?>
<juid xmlns="http://www.joulesunlimited.com/juid"/>
</file>

<file path=customXml/item60.xml><?xml version="1.0" encoding="utf-8"?>
<juid xmlns="http://www.joulesunlimited.com/juid"/>
</file>

<file path=customXml/item61.xml><?xml version="1.0" encoding="utf-8"?>
<juid xmlns="http://www.joulesunlimited.com/juid"/>
</file>

<file path=customXml/item62.xml><?xml version="1.0" encoding="utf-8"?>
<juid xmlns="http://www.joulesunlimited.com/juid"/>
</file>

<file path=customXml/item63.xml><?xml version="1.0" encoding="utf-8"?>
<juid xmlns="http://www.joulesunlimited.com/juid"/>
</file>

<file path=customXml/item64.xml><?xml version="1.0" encoding="utf-8"?>
<juid xmlns="http://www.joulesunlimited.com/juid"/>
</file>

<file path=customXml/item65.xml><?xml version="1.0" encoding="utf-8"?>
<juid xmlns="http://www.joulesunlimited.com/juid"/>
</file>

<file path=customXml/item66.xml><?xml version="1.0" encoding="utf-8"?>
<juid xmlns="http://www.joulesunlimited.com/juid"/>
</file>

<file path=customXml/item67.xml><?xml version="1.0" encoding="utf-8"?>
<juid xmlns="http://www.joulesunlimited.com/juid"/>
</file>

<file path=customXml/item68.xml><?xml version="1.0" encoding="utf-8"?>
<juid xmlns="http://www.joulesunlimited.com/juid"/>
</file>

<file path=customXml/item69.xml><?xml version="1.0" encoding="utf-8"?>
<juid xmlns="http://www.joulesunlimited.com/juid"/>
</file>

<file path=customXml/item7.xml><?xml version="1.0" encoding="utf-8"?>
<juid xmlns="http://www.joulesunlimited.com/juid"/>
</file>

<file path=customXml/item70.xml><?xml version="1.0" encoding="utf-8"?>
<juid xmlns="http://www.joulesunlimited.com/juid"/>
</file>

<file path=customXml/item71.xml><?xml version="1.0" encoding="utf-8"?>
<juid xmlns="http://www.joulesunlimited.com/juid"/>
</file>

<file path=customXml/item72.xml><?xml version="1.0" encoding="utf-8"?>
<juid xmlns="http://www.joulesunlimited.com/juid"/>
</file>

<file path=customXml/item73.xml><?xml version="1.0" encoding="utf-8"?>
<juid xmlns="http://www.joulesunlimited.com/juid"/>
</file>

<file path=customXml/item74.xml><?xml version="1.0" encoding="utf-8"?>
<juid xmlns="http://www.joulesunlimited.com/juid"/>
</file>

<file path=customXml/item75.xml><?xml version="1.0" encoding="utf-8"?>
<juid xmlns="http://www.joulesunlimited.com/juid"/>
</file>

<file path=customXml/item76.xml><?xml version="1.0" encoding="utf-8"?>
<juid xmlns="http://www.joulesunlimited.com/juid"/>
</file>

<file path=customXml/item77.xml><?xml version="1.0" encoding="utf-8"?>
<juid xmlns="http://www.joulesunlimited.com/juid"/>
</file>

<file path=customXml/item78.xml><?xml version="1.0" encoding="utf-8"?>
<juid xmlns="http://www.joulesunlimited.com/juid"/>
</file>

<file path=customXml/item79.xml><?xml version="1.0" encoding="utf-8"?>
<juid xmlns="http://www.joulesunlimited.com/juid"/>
</file>

<file path=customXml/item8.xml><?xml version="1.0" encoding="utf-8"?>
<juid xmlns="http://www.joulesunlimited.com/juid"/>
</file>

<file path=customXml/item80.xml><?xml version="1.0" encoding="utf-8"?>
<juid xmlns="http://www.joulesunlimited.com/juid"/>
</file>

<file path=customXml/item81.xml><?xml version="1.0" encoding="utf-8"?>
<juid xmlns="http://www.joulesunlimited.com/juid"/>
</file>

<file path=customXml/item82.xml><?xml version="1.0" encoding="utf-8"?>
<juid xmlns="http://www.joulesunlimited.com/juid"/>
</file>

<file path=customXml/item83.xml><?xml version="1.0" encoding="utf-8"?>
<juid xmlns="http://www.joulesunlimited.com/juid"/>
</file>

<file path=customXml/item84.xml><?xml version="1.0" encoding="utf-8"?>
<juid xmlns="http://www.joulesunlimited.com/juid"/>
</file>

<file path=customXml/item85.xml><?xml version="1.0" encoding="utf-8"?>
<juid xmlns="http://www.joulesunlimited.com/juid"/>
</file>

<file path=customXml/item86.xml><?xml version="1.0" encoding="utf-8"?>
<juid xmlns="http://www.joulesunlimited.com/juid"/>
</file>

<file path=customXml/item87.xml><?xml version="1.0" encoding="utf-8"?>
<juid xmlns="http://www.joulesunlimited.com/juid"/>
</file>

<file path=customXml/item88.xml><?xml version="1.0" encoding="utf-8"?>
<juid xmlns="http://www.joulesunlimited.com/juid"/>
</file>

<file path=customXml/item89.xml><?xml version="1.0" encoding="utf-8"?>
<juid xmlns="http://www.joulesunlimited.com/juid"/>
</file>

<file path=customXml/item9.xml><?xml version="1.0" encoding="utf-8"?>
<juid xmlns="http://www.joulesunlimited.com/juid"/>
</file>

<file path=customXml/item90.xml><?xml version="1.0" encoding="utf-8"?>
<juid xmlns="http://www.joulesunlimited.com/juid"/>
</file>

<file path=customXml/item91.xml><?xml version="1.0" encoding="utf-8"?>
<juid xmlns="http://www.joulesunlimited.com/juid"/>
</file>

<file path=customXml/item92.xml><?xml version="1.0" encoding="utf-8"?>
<juid xmlns="http://www.joulesunlimited.com/juid"/>
</file>

<file path=customXml/item93.xml><?xml version="1.0" encoding="utf-8"?>
<juid xmlns="http://www.joulesunlimited.com/juid"/>
</file>

<file path=customXml/item94.xml><?xml version="1.0" encoding="utf-8"?>
<juid xmlns="http://www.joulesunlimited.com/juid"/>
</file>

<file path=customXml/item95.xml><?xml version="1.0" encoding="utf-8"?>
<juid xmlns="http://www.joulesunlimited.com/juid"/>
</file>

<file path=customXml/item96.xml><?xml version="1.0" encoding="utf-8"?>
<juid xmlns="http://www.joulesunlimited.com/juid"/>
</file>

<file path=customXml/item97.xml><?xml version="1.0" encoding="utf-8"?>
<juid xmlns="http://www.joulesunlimited.com/juid"/>
</file>

<file path=customXml/item98.xml><?xml version="1.0" encoding="utf-8"?>
<juid xmlns="http://www.joulesunlimited.com/juid"/>
</file>

<file path=customXml/item99.xml><?xml version="1.0" encoding="utf-8"?>
<juid xmlns="http://www.joulesunlimited.com/juid"/>
</file>

<file path=customXml/itemProps1.xml><?xml version="1.0" encoding="utf-8"?>
<ds:datastoreItem xmlns:ds="http://schemas.openxmlformats.org/officeDocument/2006/customXml" ds:itemID="{9174D6EA-CE7E-402C-9BBE-AA43EDDE4464}">
  <ds:schemaRefs>
    <ds:schemaRef ds:uri="http://www.joulesunlimited.com/juid"/>
  </ds:schemaRefs>
</ds:datastoreItem>
</file>

<file path=customXml/itemProps10.xml><?xml version="1.0" encoding="utf-8"?>
<ds:datastoreItem xmlns:ds="http://schemas.openxmlformats.org/officeDocument/2006/customXml" ds:itemID="{FBBACF1E-559F-430D-8134-D8C501B1DA6F}">
  <ds:schemaRefs>
    <ds:schemaRef ds:uri="http://www.joulesunlimited.com/juid"/>
  </ds:schemaRefs>
</ds:datastoreItem>
</file>

<file path=customXml/itemProps100.xml><?xml version="1.0" encoding="utf-8"?>
<ds:datastoreItem xmlns:ds="http://schemas.openxmlformats.org/officeDocument/2006/customXml" ds:itemID="{4EFE0D3C-1754-4892-81AF-367B35824A9F}">
  <ds:schemaRefs>
    <ds:schemaRef ds:uri="http://www.joulesunlimited.com/juid"/>
  </ds:schemaRefs>
</ds:datastoreItem>
</file>

<file path=customXml/itemProps101.xml><?xml version="1.0" encoding="utf-8"?>
<ds:datastoreItem xmlns:ds="http://schemas.openxmlformats.org/officeDocument/2006/customXml" ds:itemID="{E0CA558F-28D6-4073-9833-68CDC25B7AF4}">
  <ds:schemaRefs>
    <ds:schemaRef ds:uri="http://www.joulesunlimited.com/juid"/>
  </ds:schemaRefs>
</ds:datastoreItem>
</file>

<file path=customXml/itemProps102.xml><?xml version="1.0" encoding="utf-8"?>
<ds:datastoreItem xmlns:ds="http://schemas.openxmlformats.org/officeDocument/2006/customXml" ds:itemID="{4F480A04-736C-4506-A677-6753DDB7B0F4}">
  <ds:schemaRefs>
    <ds:schemaRef ds:uri="http://www.joulesunlimited.com/juid"/>
  </ds:schemaRefs>
</ds:datastoreItem>
</file>

<file path=customXml/itemProps103.xml><?xml version="1.0" encoding="utf-8"?>
<ds:datastoreItem xmlns:ds="http://schemas.openxmlformats.org/officeDocument/2006/customXml" ds:itemID="{3393C334-5BAB-4AC8-A867-2280E129159B}">
  <ds:schemaRefs>
    <ds:schemaRef ds:uri="http://www.joulesunlimited.com/juid"/>
  </ds:schemaRefs>
</ds:datastoreItem>
</file>

<file path=customXml/itemProps104.xml><?xml version="1.0" encoding="utf-8"?>
<ds:datastoreItem xmlns:ds="http://schemas.openxmlformats.org/officeDocument/2006/customXml" ds:itemID="{F8B549CC-24CA-4E96-8B95-5392B5A33B06}">
  <ds:schemaRefs>
    <ds:schemaRef ds:uri="http://www.joulesunlimited.com/juid"/>
  </ds:schemaRefs>
</ds:datastoreItem>
</file>

<file path=customXml/itemProps105.xml><?xml version="1.0" encoding="utf-8"?>
<ds:datastoreItem xmlns:ds="http://schemas.openxmlformats.org/officeDocument/2006/customXml" ds:itemID="{CE87B7FD-522B-4084-9833-05F2CC3FECBA}">
  <ds:schemaRefs>
    <ds:schemaRef ds:uri="http://www.joulesunlimited.com/juid"/>
  </ds:schemaRefs>
</ds:datastoreItem>
</file>

<file path=customXml/itemProps106.xml><?xml version="1.0" encoding="utf-8"?>
<ds:datastoreItem xmlns:ds="http://schemas.openxmlformats.org/officeDocument/2006/customXml" ds:itemID="{CD003A58-4F0F-4EED-8357-C09E725CF3D0}">
  <ds:schemaRefs>
    <ds:schemaRef ds:uri="http://www.joulesunlimited.com/juid"/>
  </ds:schemaRefs>
</ds:datastoreItem>
</file>

<file path=customXml/itemProps107.xml><?xml version="1.0" encoding="utf-8"?>
<ds:datastoreItem xmlns:ds="http://schemas.openxmlformats.org/officeDocument/2006/customXml" ds:itemID="{8C4DDFDA-2CEE-4DA9-A225-3B82A052CE0A}">
  <ds:schemaRefs>
    <ds:schemaRef ds:uri="http://www.joulesunlimited.com/juid"/>
  </ds:schemaRefs>
</ds:datastoreItem>
</file>

<file path=customXml/itemProps108.xml><?xml version="1.0" encoding="utf-8"?>
<ds:datastoreItem xmlns:ds="http://schemas.openxmlformats.org/officeDocument/2006/customXml" ds:itemID="{A03D2477-8995-4081-851E-D24687FB9953}">
  <ds:schemaRefs>
    <ds:schemaRef ds:uri="http://www.joulesunlimited.com/juid"/>
  </ds:schemaRefs>
</ds:datastoreItem>
</file>

<file path=customXml/itemProps109.xml><?xml version="1.0" encoding="utf-8"?>
<ds:datastoreItem xmlns:ds="http://schemas.openxmlformats.org/officeDocument/2006/customXml" ds:itemID="{6A36735D-C86B-4311-81CA-CD0C799F649D}">
  <ds:schemaRefs>
    <ds:schemaRef ds:uri="http://www.joulesunlimited.com/juid"/>
  </ds:schemaRefs>
</ds:datastoreItem>
</file>

<file path=customXml/itemProps11.xml><?xml version="1.0" encoding="utf-8"?>
<ds:datastoreItem xmlns:ds="http://schemas.openxmlformats.org/officeDocument/2006/customXml" ds:itemID="{144332A3-AF64-4D33-BB6B-773482310A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bd36ba-8a50-4431-9dd3-86e2a3ff3ba0"/>
    <ds:schemaRef ds:uri="305d43ed-c76b-4e84-80e8-8b667fabd7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110.xml><?xml version="1.0" encoding="utf-8"?>
<ds:datastoreItem xmlns:ds="http://schemas.openxmlformats.org/officeDocument/2006/customXml" ds:itemID="{9CF771B1-4C84-4A1D-AEB3-E6EDA08BE456}">
  <ds:schemaRefs>
    <ds:schemaRef ds:uri="http://www.joulesunlimited.com/juid"/>
  </ds:schemaRefs>
</ds:datastoreItem>
</file>

<file path=customXml/itemProps111.xml><?xml version="1.0" encoding="utf-8"?>
<ds:datastoreItem xmlns:ds="http://schemas.openxmlformats.org/officeDocument/2006/customXml" ds:itemID="{7E99DD33-CF7D-4F20-9C51-1C539EF4E372}">
  <ds:schemaRefs>
    <ds:schemaRef ds:uri="http://www.joulesunlimited.com/juid"/>
  </ds:schemaRefs>
</ds:datastoreItem>
</file>

<file path=customXml/itemProps112.xml><?xml version="1.0" encoding="utf-8"?>
<ds:datastoreItem xmlns:ds="http://schemas.openxmlformats.org/officeDocument/2006/customXml" ds:itemID="{F1CD2871-FE7F-4440-89AC-D2D41B7EDF0F}">
  <ds:schemaRefs>
    <ds:schemaRef ds:uri="http://www.joulesunlimited.com/juid"/>
  </ds:schemaRefs>
</ds:datastoreItem>
</file>

<file path=customXml/itemProps113.xml><?xml version="1.0" encoding="utf-8"?>
<ds:datastoreItem xmlns:ds="http://schemas.openxmlformats.org/officeDocument/2006/customXml" ds:itemID="{DBA470DC-926F-445C-9E81-813E5021B0AA}">
  <ds:schemaRefs>
    <ds:schemaRef ds:uri="http://www.joulesunlimited.com/juid"/>
  </ds:schemaRefs>
</ds:datastoreItem>
</file>

<file path=customXml/itemProps114.xml><?xml version="1.0" encoding="utf-8"?>
<ds:datastoreItem xmlns:ds="http://schemas.openxmlformats.org/officeDocument/2006/customXml" ds:itemID="{14BAF2A3-37ED-446C-8BF2-A57901F10894}">
  <ds:schemaRefs>
    <ds:schemaRef ds:uri="http://www.joulesunlimited.com/juid"/>
  </ds:schemaRefs>
</ds:datastoreItem>
</file>

<file path=customXml/itemProps115.xml><?xml version="1.0" encoding="utf-8"?>
<ds:datastoreItem xmlns:ds="http://schemas.openxmlformats.org/officeDocument/2006/customXml" ds:itemID="{EF4AF7B1-0AA6-408D-B1F6-39A61F2396E5}">
  <ds:schemaRefs>
    <ds:schemaRef ds:uri="http://www.joulesunlimited.com/juid"/>
  </ds:schemaRefs>
</ds:datastoreItem>
</file>

<file path=customXml/itemProps116.xml><?xml version="1.0" encoding="utf-8"?>
<ds:datastoreItem xmlns:ds="http://schemas.openxmlformats.org/officeDocument/2006/customXml" ds:itemID="{A2E9AD2A-EBE4-4584-B400-5DC63952076B}">
  <ds:schemaRefs>
    <ds:schemaRef ds:uri="http://www.joulesunlimited.com/juid"/>
  </ds:schemaRefs>
</ds:datastoreItem>
</file>

<file path=customXml/itemProps117.xml><?xml version="1.0" encoding="utf-8"?>
<ds:datastoreItem xmlns:ds="http://schemas.openxmlformats.org/officeDocument/2006/customXml" ds:itemID="{FA3A0C98-3949-4653-8D7F-BA4CA9503F66}">
  <ds:schemaRefs>
    <ds:schemaRef ds:uri="http://www.joulesunlimited.com/juid"/>
  </ds:schemaRefs>
</ds:datastoreItem>
</file>

<file path=customXml/itemProps118.xml><?xml version="1.0" encoding="utf-8"?>
<ds:datastoreItem xmlns:ds="http://schemas.openxmlformats.org/officeDocument/2006/customXml" ds:itemID="{014A6242-FB98-42B6-A0DC-CA61781F6F9C}">
  <ds:schemaRefs>
    <ds:schemaRef ds:uri="http://www.joulesunlimited.com/juid"/>
  </ds:schemaRefs>
</ds:datastoreItem>
</file>

<file path=customXml/itemProps119.xml><?xml version="1.0" encoding="utf-8"?>
<ds:datastoreItem xmlns:ds="http://schemas.openxmlformats.org/officeDocument/2006/customXml" ds:itemID="{D6DF4C2C-0419-4630-9A33-31B9BA872FFD}">
  <ds:schemaRefs>
    <ds:schemaRef ds:uri="http://www.joulesunlimited.com/juid"/>
  </ds:schemaRefs>
</ds:datastoreItem>
</file>

<file path=customXml/itemProps12.xml><?xml version="1.0" encoding="utf-8"?>
<ds:datastoreItem xmlns:ds="http://schemas.openxmlformats.org/officeDocument/2006/customXml" ds:itemID="{CD5403A7-ABCF-4C74-AE4B-BA2055B54CC3}">
  <ds:schemaRefs>
    <ds:schemaRef ds:uri="http://www.joulesunlimited.com/juid"/>
  </ds:schemaRefs>
</ds:datastoreItem>
</file>

<file path=customXml/itemProps120.xml><?xml version="1.0" encoding="utf-8"?>
<ds:datastoreItem xmlns:ds="http://schemas.openxmlformats.org/officeDocument/2006/customXml" ds:itemID="{E7C74FA8-76EC-4EDA-B143-5C74B021C251}">
  <ds:schemaRefs>
    <ds:schemaRef ds:uri="http://www.joulesunlimited.com/juid"/>
  </ds:schemaRefs>
</ds:datastoreItem>
</file>

<file path=customXml/itemProps121.xml><?xml version="1.0" encoding="utf-8"?>
<ds:datastoreItem xmlns:ds="http://schemas.openxmlformats.org/officeDocument/2006/customXml" ds:itemID="{B639C85C-054B-4BB2-8781-A64E74498AC2}">
  <ds:schemaRefs>
    <ds:schemaRef ds:uri="http://www.joulesunlimited.com/juid"/>
  </ds:schemaRefs>
</ds:datastoreItem>
</file>

<file path=customXml/itemProps122.xml><?xml version="1.0" encoding="utf-8"?>
<ds:datastoreItem xmlns:ds="http://schemas.openxmlformats.org/officeDocument/2006/customXml" ds:itemID="{1B9107F1-A9CA-41EB-A03C-21197AF3F608}">
  <ds:schemaRefs>
    <ds:schemaRef ds:uri="http://www.joulesunlimited.com/juid"/>
  </ds:schemaRefs>
</ds:datastoreItem>
</file>

<file path=customXml/itemProps123.xml><?xml version="1.0" encoding="utf-8"?>
<ds:datastoreItem xmlns:ds="http://schemas.openxmlformats.org/officeDocument/2006/customXml" ds:itemID="{6E07C611-D5A4-4654-BCE5-1B5690B2427B}">
  <ds:schemaRefs>
    <ds:schemaRef ds:uri="http://www.joulesunlimited.com/juid"/>
  </ds:schemaRefs>
</ds:datastoreItem>
</file>

<file path=customXml/itemProps124.xml><?xml version="1.0" encoding="utf-8"?>
<ds:datastoreItem xmlns:ds="http://schemas.openxmlformats.org/officeDocument/2006/customXml" ds:itemID="{643C1ABA-FAE2-465B-A1F0-1D24268BC2FD}">
  <ds:schemaRefs>
    <ds:schemaRef ds:uri="http://www.joulesunlimited.com/juid"/>
  </ds:schemaRefs>
</ds:datastoreItem>
</file>

<file path=customXml/itemProps125.xml><?xml version="1.0" encoding="utf-8"?>
<ds:datastoreItem xmlns:ds="http://schemas.openxmlformats.org/officeDocument/2006/customXml" ds:itemID="{C59472C2-3B56-465D-9762-FB5EA3671809}">
  <ds:schemaRefs>
    <ds:schemaRef ds:uri="http://www.joulesunlimited.com/juid"/>
  </ds:schemaRefs>
</ds:datastoreItem>
</file>

<file path=customXml/itemProps126.xml><?xml version="1.0" encoding="utf-8"?>
<ds:datastoreItem xmlns:ds="http://schemas.openxmlformats.org/officeDocument/2006/customXml" ds:itemID="{83E7C245-867B-4763-9E71-FF32F6615427}">
  <ds:schemaRefs>
    <ds:schemaRef ds:uri="http://www.joulesunlimited.com/juid"/>
  </ds:schemaRefs>
</ds:datastoreItem>
</file>

<file path=customXml/itemProps127.xml><?xml version="1.0" encoding="utf-8"?>
<ds:datastoreItem xmlns:ds="http://schemas.openxmlformats.org/officeDocument/2006/customXml" ds:itemID="{FBD253F4-C45E-490D-B610-3C5536A49196}">
  <ds:schemaRefs>
    <ds:schemaRef ds:uri="http://www.joulesunlimited.com/juid"/>
  </ds:schemaRefs>
</ds:datastoreItem>
</file>

<file path=customXml/itemProps128.xml><?xml version="1.0" encoding="utf-8"?>
<ds:datastoreItem xmlns:ds="http://schemas.openxmlformats.org/officeDocument/2006/customXml" ds:itemID="{FD900081-9287-44FC-BD92-E595A5A5F959}">
  <ds:schemaRefs>
    <ds:schemaRef ds:uri="http://www.joulesunlimited.com/juid"/>
  </ds:schemaRefs>
</ds:datastoreItem>
</file>

<file path=customXml/itemProps129.xml><?xml version="1.0" encoding="utf-8"?>
<ds:datastoreItem xmlns:ds="http://schemas.openxmlformats.org/officeDocument/2006/customXml" ds:itemID="{5C4B0C4E-B8CD-4D51-A375-07FD796F6CDA}">
  <ds:schemaRefs>
    <ds:schemaRef ds:uri="http://www.joulesunlimited.com/juid"/>
  </ds:schemaRefs>
</ds:datastoreItem>
</file>

<file path=customXml/itemProps13.xml><?xml version="1.0" encoding="utf-8"?>
<ds:datastoreItem xmlns:ds="http://schemas.openxmlformats.org/officeDocument/2006/customXml" ds:itemID="{77F86AE7-1D5F-4E03-8679-05D9895E1137}">
  <ds:schemaRefs>
    <ds:schemaRef ds:uri="http://www.joulesunlimited.com/juid"/>
  </ds:schemaRefs>
</ds:datastoreItem>
</file>

<file path=customXml/itemProps130.xml><?xml version="1.0" encoding="utf-8"?>
<ds:datastoreItem xmlns:ds="http://schemas.openxmlformats.org/officeDocument/2006/customXml" ds:itemID="{F8DEC8B7-5C0B-4A79-822D-397883FEF288}">
  <ds:schemaRefs>
    <ds:schemaRef ds:uri="http://www.joulesunlimited.com/juid"/>
  </ds:schemaRefs>
</ds:datastoreItem>
</file>

<file path=customXml/itemProps131.xml><?xml version="1.0" encoding="utf-8"?>
<ds:datastoreItem xmlns:ds="http://schemas.openxmlformats.org/officeDocument/2006/customXml" ds:itemID="{BC883325-CEA9-44E4-872A-D8259596ABB9}">
  <ds:schemaRefs>
    <ds:schemaRef ds:uri="http://www.joulesunlimited.com/juid"/>
  </ds:schemaRefs>
</ds:datastoreItem>
</file>

<file path=customXml/itemProps132.xml><?xml version="1.0" encoding="utf-8"?>
<ds:datastoreItem xmlns:ds="http://schemas.openxmlformats.org/officeDocument/2006/customXml" ds:itemID="{46C38623-2D62-44A1-A681-82541B79D0AE}">
  <ds:schemaRefs>
    <ds:schemaRef ds:uri="http://www.joulesunlimited.com/juid"/>
  </ds:schemaRefs>
</ds:datastoreItem>
</file>

<file path=customXml/itemProps133.xml><?xml version="1.0" encoding="utf-8"?>
<ds:datastoreItem xmlns:ds="http://schemas.openxmlformats.org/officeDocument/2006/customXml" ds:itemID="{EC985ACA-35A1-49D8-A770-638F810D1D1E}">
  <ds:schemaRefs>
    <ds:schemaRef ds:uri="http://www.joulesunlimited.com/juid"/>
  </ds:schemaRefs>
</ds:datastoreItem>
</file>

<file path=customXml/itemProps134.xml><?xml version="1.0" encoding="utf-8"?>
<ds:datastoreItem xmlns:ds="http://schemas.openxmlformats.org/officeDocument/2006/customXml" ds:itemID="{5D997DB6-B44B-49B1-9BD8-EC6E35F6FDE3}">
  <ds:schemaRefs>
    <ds:schemaRef ds:uri="http://www.joulesunlimited.com/juid"/>
  </ds:schemaRefs>
</ds:datastoreItem>
</file>

<file path=customXml/itemProps135.xml><?xml version="1.0" encoding="utf-8"?>
<ds:datastoreItem xmlns:ds="http://schemas.openxmlformats.org/officeDocument/2006/customXml" ds:itemID="{3B6898AC-9666-4C41-847F-9E8A384D866F}">
  <ds:schemaRefs>
    <ds:schemaRef ds:uri="http://www.joulesunlimited.com/juid"/>
  </ds:schemaRefs>
</ds:datastoreItem>
</file>

<file path=customXml/itemProps136.xml><?xml version="1.0" encoding="utf-8"?>
<ds:datastoreItem xmlns:ds="http://schemas.openxmlformats.org/officeDocument/2006/customXml" ds:itemID="{EE7ADA47-9F82-4819-AA06-BAA9B3C8C4F7}">
  <ds:schemaRefs>
    <ds:schemaRef ds:uri="http://www.joulesunlimited.com/juid"/>
  </ds:schemaRefs>
</ds:datastoreItem>
</file>

<file path=customXml/itemProps137.xml><?xml version="1.0" encoding="utf-8"?>
<ds:datastoreItem xmlns:ds="http://schemas.openxmlformats.org/officeDocument/2006/customXml" ds:itemID="{2E6BCD4D-6C47-4126-9562-29EEBC0DECAD}">
  <ds:schemaRefs>
    <ds:schemaRef ds:uri="http://www.joulesunlimited.com/juid"/>
  </ds:schemaRefs>
</ds:datastoreItem>
</file>

<file path=customXml/itemProps138.xml><?xml version="1.0" encoding="utf-8"?>
<ds:datastoreItem xmlns:ds="http://schemas.openxmlformats.org/officeDocument/2006/customXml" ds:itemID="{E7EA9E67-DC47-4986-8A20-0293BA55FCB9}">
  <ds:schemaRefs>
    <ds:schemaRef ds:uri="http://www.joulesunlimited.com/juid"/>
  </ds:schemaRefs>
</ds:datastoreItem>
</file>

<file path=customXml/itemProps139.xml><?xml version="1.0" encoding="utf-8"?>
<ds:datastoreItem xmlns:ds="http://schemas.openxmlformats.org/officeDocument/2006/customXml" ds:itemID="{9D5A318E-554C-4C1A-B9E1-530FAC5BEB9C}">
  <ds:schemaRefs>
    <ds:schemaRef ds:uri="http://www.joulesunlimited.com/juid"/>
  </ds:schemaRefs>
</ds:datastoreItem>
</file>

<file path=customXml/itemProps14.xml><?xml version="1.0" encoding="utf-8"?>
<ds:datastoreItem xmlns:ds="http://schemas.openxmlformats.org/officeDocument/2006/customXml" ds:itemID="{F6D645D3-423D-45DC-A9E8-0C13A74DA30E}">
  <ds:schemaRefs>
    <ds:schemaRef ds:uri="http://www.joulesunlimited.com/juid"/>
  </ds:schemaRefs>
</ds:datastoreItem>
</file>

<file path=customXml/itemProps140.xml><?xml version="1.0" encoding="utf-8"?>
<ds:datastoreItem xmlns:ds="http://schemas.openxmlformats.org/officeDocument/2006/customXml" ds:itemID="{E2C817C9-BF90-4DB1-B116-2B6719126F91}">
  <ds:schemaRefs>
    <ds:schemaRef ds:uri="http://www.joulesunlimited.com/juid"/>
  </ds:schemaRefs>
</ds:datastoreItem>
</file>

<file path=customXml/itemProps141.xml><?xml version="1.0" encoding="utf-8"?>
<ds:datastoreItem xmlns:ds="http://schemas.openxmlformats.org/officeDocument/2006/customXml" ds:itemID="{AE3239BD-248A-4634-A594-E1A08CA8D8CE}">
  <ds:schemaRefs>
    <ds:schemaRef ds:uri="http://www.joulesunlimited.com/juid"/>
  </ds:schemaRefs>
</ds:datastoreItem>
</file>

<file path=customXml/itemProps142.xml><?xml version="1.0" encoding="utf-8"?>
<ds:datastoreItem xmlns:ds="http://schemas.openxmlformats.org/officeDocument/2006/customXml" ds:itemID="{76D4EB72-6F59-4CD6-8F8C-1C052FF4FB2C}">
  <ds:schemaRefs>
    <ds:schemaRef ds:uri="http://www.joulesunlimited.com/juid"/>
  </ds:schemaRefs>
</ds:datastoreItem>
</file>

<file path=customXml/itemProps143.xml><?xml version="1.0" encoding="utf-8"?>
<ds:datastoreItem xmlns:ds="http://schemas.openxmlformats.org/officeDocument/2006/customXml" ds:itemID="{3098006E-9FE9-48BA-A287-E425D63EBCC5}">
  <ds:schemaRefs>
    <ds:schemaRef ds:uri="http://www.joulesunlimited.com/juid"/>
  </ds:schemaRefs>
</ds:datastoreItem>
</file>

<file path=customXml/itemProps144.xml><?xml version="1.0" encoding="utf-8"?>
<ds:datastoreItem xmlns:ds="http://schemas.openxmlformats.org/officeDocument/2006/customXml" ds:itemID="{4F05A50F-B8DE-4EC8-9994-914DAE6FDA88}">
  <ds:schemaRefs>
    <ds:schemaRef ds:uri="http://www.joulesunlimited.com/juid"/>
  </ds:schemaRefs>
</ds:datastoreItem>
</file>

<file path=customXml/itemProps145.xml><?xml version="1.0" encoding="utf-8"?>
<ds:datastoreItem xmlns:ds="http://schemas.openxmlformats.org/officeDocument/2006/customXml" ds:itemID="{FA5C5301-FEB7-4E2F-93AD-8049FC4E80C1}">
  <ds:schemaRefs>
    <ds:schemaRef ds:uri="http://www.joulesunlimited.com/juid"/>
  </ds:schemaRefs>
</ds:datastoreItem>
</file>

<file path=customXml/itemProps146.xml><?xml version="1.0" encoding="utf-8"?>
<ds:datastoreItem xmlns:ds="http://schemas.openxmlformats.org/officeDocument/2006/customXml" ds:itemID="{E6FE9914-C1BD-4D85-AB12-88ABCDF7C2FD}">
  <ds:schemaRefs>
    <ds:schemaRef ds:uri="http://www.joulesunlimited.com/juid"/>
  </ds:schemaRefs>
</ds:datastoreItem>
</file>

<file path=customXml/itemProps147.xml><?xml version="1.0" encoding="utf-8"?>
<ds:datastoreItem xmlns:ds="http://schemas.openxmlformats.org/officeDocument/2006/customXml" ds:itemID="{912A0208-1FA1-441C-A816-380C99BEB701}">
  <ds:schemaRefs>
    <ds:schemaRef ds:uri="http://www.joulesunlimited.com/juid"/>
  </ds:schemaRefs>
</ds:datastoreItem>
</file>

<file path=customXml/itemProps148.xml><?xml version="1.0" encoding="utf-8"?>
<ds:datastoreItem xmlns:ds="http://schemas.openxmlformats.org/officeDocument/2006/customXml" ds:itemID="{D82A2F0E-E713-4E62-9817-CADEC3E1C6F4}">
  <ds:schemaRefs>
    <ds:schemaRef ds:uri="http://www.joulesunlimited.com/juid"/>
  </ds:schemaRefs>
</ds:datastoreItem>
</file>

<file path=customXml/itemProps149.xml><?xml version="1.0" encoding="utf-8"?>
<ds:datastoreItem xmlns:ds="http://schemas.openxmlformats.org/officeDocument/2006/customXml" ds:itemID="{A7BC9E66-3C31-4C85-9E54-B76A7E1A658B}">
  <ds:schemaRefs>
    <ds:schemaRef ds:uri="http://www.joulesunlimited.com/juid"/>
  </ds:schemaRefs>
</ds:datastoreItem>
</file>

<file path=customXml/itemProps15.xml><?xml version="1.0" encoding="utf-8"?>
<ds:datastoreItem xmlns:ds="http://schemas.openxmlformats.org/officeDocument/2006/customXml" ds:itemID="{25C49EE2-8001-4F68-ACA9-C9EFFAF84680}">
  <ds:schemaRefs>
    <ds:schemaRef ds:uri="http://www.joulesunlimited.com/juid"/>
  </ds:schemaRefs>
</ds:datastoreItem>
</file>

<file path=customXml/itemProps150.xml><?xml version="1.0" encoding="utf-8"?>
<ds:datastoreItem xmlns:ds="http://schemas.openxmlformats.org/officeDocument/2006/customXml" ds:itemID="{DEBAFFB5-2A1B-4C23-A12D-F11F1B437603}">
  <ds:schemaRefs>
    <ds:schemaRef ds:uri="http://www.joulesunlimited.com/juid"/>
  </ds:schemaRefs>
</ds:datastoreItem>
</file>

<file path=customXml/itemProps151.xml><?xml version="1.0" encoding="utf-8"?>
<ds:datastoreItem xmlns:ds="http://schemas.openxmlformats.org/officeDocument/2006/customXml" ds:itemID="{23C5A0B8-FA6F-42F1-A661-A8AF021F1640}">
  <ds:schemaRefs>
    <ds:schemaRef ds:uri="http://www.joulesunlimited.com/juid"/>
  </ds:schemaRefs>
</ds:datastoreItem>
</file>

<file path=customXml/itemProps152.xml><?xml version="1.0" encoding="utf-8"?>
<ds:datastoreItem xmlns:ds="http://schemas.openxmlformats.org/officeDocument/2006/customXml" ds:itemID="{55B7EA41-BEB1-4DB5-8A0C-0F2B1C1CD2E8}">
  <ds:schemaRefs>
    <ds:schemaRef ds:uri="http://www.joulesunlimited.com/juid"/>
  </ds:schemaRefs>
</ds:datastoreItem>
</file>

<file path=customXml/itemProps153.xml><?xml version="1.0" encoding="utf-8"?>
<ds:datastoreItem xmlns:ds="http://schemas.openxmlformats.org/officeDocument/2006/customXml" ds:itemID="{EBFE66BD-269B-45B4-B867-313C687E95AB}">
  <ds:schemaRefs>
    <ds:schemaRef ds:uri="http://www.joulesunlimited.com/juid"/>
  </ds:schemaRefs>
</ds:datastoreItem>
</file>

<file path=customXml/itemProps154.xml><?xml version="1.0" encoding="utf-8"?>
<ds:datastoreItem xmlns:ds="http://schemas.openxmlformats.org/officeDocument/2006/customXml" ds:itemID="{69D28145-59ED-4F0B-98B6-287FBD0B3E42}">
  <ds:schemaRefs>
    <ds:schemaRef ds:uri="http://www.joulesunlimited.com/juid"/>
  </ds:schemaRefs>
</ds:datastoreItem>
</file>

<file path=customXml/itemProps155.xml><?xml version="1.0" encoding="utf-8"?>
<ds:datastoreItem xmlns:ds="http://schemas.openxmlformats.org/officeDocument/2006/customXml" ds:itemID="{7617E4B2-0748-4426-8008-2815D94FB10B}">
  <ds:schemaRefs>
    <ds:schemaRef ds:uri="http://www.joulesunlimited.com/juid"/>
  </ds:schemaRefs>
</ds:datastoreItem>
</file>

<file path=customXml/itemProps156.xml><?xml version="1.0" encoding="utf-8"?>
<ds:datastoreItem xmlns:ds="http://schemas.openxmlformats.org/officeDocument/2006/customXml" ds:itemID="{FCB5A204-FD11-4F2B-9D53-1A76DCF7AC4D}">
  <ds:schemaRefs>
    <ds:schemaRef ds:uri="http://www.joulesunlimited.com/juid"/>
  </ds:schemaRefs>
</ds:datastoreItem>
</file>

<file path=customXml/itemProps157.xml><?xml version="1.0" encoding="utf-8"?>
<ds:datastoreItem xmlns:ds="http://schemas.openxmlformats.org/officeDocument/2006/customXml" ds:itemID="{F33E7791-9959-4361-95A2-17FCFE81B084}">
  <ds:schemaRefs>
    <ds:schemaRef ds:uri="http://www.joulesunlimited.com/juid"/>
  </ds:schemaRefs>
</ds:datastoreItem>
</file>

<file path=customXml/itemProps158.xml><?xml version="1.0" encoding="utf-8"?>
<ds:datastoreItem xmlns:ds="http://schemas.openxmlformats.org/officeDocument/2006/customXml" ds:itemID="{B21D326C-0EE1-44EC-B7B7-F4BCF43FAF65}">
  <ds:schemaRefs>
    <ds:schemaRef ds:uri="http://www.joulesunlimited.com/juid"/>
  </ds:schemaRefs>
</ds:datastoreItem>
</file>

<file path=customXml/itemProps159.xml><?xml version="1.0" encoding="utf-8"?>
<ds:datastoreItem xmlns:ds="http://schemas.openxmlformats.org/officeDocument/2006/customXml" ds:itemID="{7B355197-CFB2-4086-A701-3CF3A3C58D49}">
  <ds:schemaRefs>
    <ds:schemaRef ds:uri="http://www.joulesunlimited.com/juid"/>
  </ds:schemaRefs>
</ds:datastoreItem>
</file>

<file path=customXml/itemProps16.xml><?xml version="1.0" encoding="utf-8"?>
<ds:datastoreItem xmlns:ds="http://schemas.openxmlformats.org/officeDocument/2006/customXml" ds:itemID="{76DC7BD7-B7A0-45C8-9BEF-DD682BEAE5EB}">
  <ds:schemaRefs>
    <ds:schemaRef ds:uri="http://www.joulesunlimited.com/juid"/>
  </ds:schemaRefs>
</ds:datastoreItem>
</file>

<file path=customXml/itemProps160.xml><?xml version="1.0" encoding="utf-8"?>
<ds:datastoreItem xmlns:ds="http://schemas.openxmlformats.org/officeDocument/2006/customXml" ds:itemID="{FAA33D9F-EFD1-4FA4-B5E8-023C687AAF7C}">
  <ds:schemaRefs>
    <ds:schemaRef ds:uri="http://www.joulesunlimited.com/juid"/>
  </ds:schemaRefs>
</ds:datastoreItem>
</file>

<file path=customXml/itemProps161.xml><?xml version="1.0" encoding="utf-8"?>
<ds:datastoreItem xmlns:ds="http://schemas.openxmlformats.org/officeDocument/2006/customXml" ds:itemID="{BA5C1720-193E-4BDE-A27F-4F9540D12AB3}">
  <ds:schemaRefs>
    <ds:schemaRef ds:uri="http://www.joulesunlimited.com/juid"/>
  </ds:schemaRefs>
</ds:datastoreItem>
</file>

<file path=customXml/itemProps162.xml><?xml version="1.0" encoding="utf-8"?>
<ds:datastoreItem xmlns:ds="http://schemas.openxmlformats.org/officeDocument/2006/customXml" ds:itemID="{6C0D020A-C84F-4B27-A3EE-2EA119F10E7C}">
  <ds:schemaRefs>
    <ds:schemaRef ds:uri="http://www.joulesunlimited.com/juid"/>
  </ds:schemaRefs>
</ds:datastoreItem>
</file>

<file path=customXml/itemProps163.xml><?xml version="1.0" encoding="utf-8"?>
<ds:datastoreItem xmlns:ds="http://schemas.openxmlformats.org/officeDocument/2006/customXml" ds:itemID="{11BB6370-D83B-419B-AA29-87F8EB231EF5}">
  <ds:schemaRefs>
    <ds:schemaRef ds:uri="http://www.joulesunlimited.com/juid"/>
  </ds:schemaRefs>
</ds:datastoreItem>
</file>

<file path=customXml/itemProps164.xml><?xml version="1.0" encoding="utf-8"?>
<ds:datastoreItem xmlns:ds="http://schemas.openxmlformats.org/officeDocument/2006/customXml" ds:itemID="{7A3932F6-31D6-4FAD-AEAD-BD8281B86F82}">
  <ds:schemaRefs>
    <ds:schemaRef ds:uri="http://www.joulesunlimited.com/juid"/>
  </ds:schemaRefs>
</ds:datastoreItem>
</file>

<file path=customXml/itemProps165.xml><?xml version="1.0" encoding="utf-8"?>
<ds:datastoreItem xmlns:ds="http://schemas.openxmlformats.org/officeDocument/2006/customXml" ds:itemID="{52C7C99B-8FB4-431B-A74E-0563A4CC7E0C}">
  <ds:schemaRefs>
    <ds:schemaRef ds:uri="http://www.joulesunlimited.com/juid"/>
  </ds:schemaRefs>
</ds:datastoreItem>
</file>

<file path=customXml/itemProps166.xml><?xml version="1.0" encoding="utf-8"?>
<ds:datastoreItem xmlns:ds="http://schemas.openxmlformats.org/officeDocument/2006/customXml" ds:itemID="{0B8E6055-5EC3-4EBB-83CB-DAC389C6FEBC}">
  <ds:schemaRefs>
    <ds:schemaRef ds:uri="http://www.joulesunlimited.com/juid"/>
  </ds:schemaRefs>
</ds:datastoreItem>
</file>

<file path=customXml/itemProps167.xml><?xml version="1.0" encoding="utf-8"?>
<ds:datastoreItem xmlns:ds="http://schemas.openxmlformats.org/officeDocument/2006/customXml" ds:itemID="{CAA95BB4-E5FF-4D37-9C48-1ACE212A7D8F}">
  <ds:schemaRefs>
    <ds:schemaRef ds:uri="http://www.joulesunlimited.com/juid"/>
  </ds:schemaRefs>
</ds:datastoreItem>
</file>

<file path=customXml/itemProps168.xml><?xml version="1.0" encoding="utf-8"?>
<ds:datastoreItem xmlns:ds="http://schemas.openxmlformats.org/officeDocument/2006/customXml" ds:itemID="{33B5C63C-6359-448A-8330-BCC62BFDE8B6}">
  <ds:schemaRefs>
    <ds:schemaRef ds:uri="http://www.joulesunlimited.com/juid"/>
  </ds:schemaRefs>
</ds:datastoreItem>
</file>

<file path=customXml/itemProps169.xml><?xml version="1.0" encoding="utf-8"?>
<ds:datastoreItem xmlns:ds="http://schemas.openxmlformats.org/officeDocument/2006/customXml" ds:itemID="{631350CF-1971-4B40-A138-3869D04D2F11}">
  <ds:schemaRefs>
    <ds:schemaRef ds:uri="http://www.joulesunlimited.com/juid"/>
  </ds:schemaRefs>
</ds:datastoreItem>
</file>

<file path=customXml/itemProps17.xml><?xml version="1.0" encoding="utf-8"?>
<ds:datastoreItem xmlns:ds="http://schemas.openxmlformats.org/officeDocument/2006/customXml" ds:itemID="{D552ACCC-369F-4783-812D-BB06993F2502}">
  <ds:schemaRefs>
    <ds:schemaRef ds:uri="http://www.joulesunlimited.com/juid"/>
  </ds:schemaRefs>
</ds:datastoreItem>
</file>

<file path=customXml/itemProps170.xml><?xml version="1.0" encoding="utf-8"?>
<ds:datastoreItem xmlns:ds="http://schemas.openxmlformats.org/officeDocument/2006/customXml" ds:itemID="{2C3162A1-2D38-4427-896E-E826C405040F}">
  <ds:schemaRefs>
    <ds:schemaRef ds:uri="http://www.joulesunlimited.com/juid"/>
  </ds:schemaRefs>
</ds:datastoreItem>
</file>

<file path=customXml/itemProps171.xml><?xml version="1.0" encoding="utf-8"?>
<ds:datastoreItem xmlns:ds="http://schemas.openxmlformats.org/officeDocument/2006/customXml" ds:itemID="{350705FC-AF5D-49C4-BE77-B07C8FFA9652}">
  <ds:schemaRefs>
    <ds:schemaRef ds:uri="http://www.joulesunlimited.com/juid"/>
  </ds:schemaRefs>
</ds:datastoreItem>
</file>

<file path=customXml/itemProps172.xml><?xml version="1.0" encoding="utf-8"?>
<ds:datastoreItem xmlns:ds="http://schemas.openxmlformats.org/officeDocument/2006/customXml" ds:itemID="{B957DBAF-2283-4DDB-B68F-5BEFC3B3908D}">
  <ds:schemaRefs>
    <ds:schemaRef ds:uri="http://www.joulesunlimited.com/juid"/>
  </ds:schemaRefs>
</ds:datastoreItem>
</file>

<file path=customXml/itemProps173.xml><?xml version="1.0" encoding="utf-8"?>
<ds:datastoreItem xmlns:ds="http://schemas.openxmlformats.org/officeDocument/2006/customXml" ds:itemID="{9C554D56-4A05-466B-827D-979702B3DCD4}">
  <ds:schemaRefs>
    <ds:schemaRef ds:uri="http://www.joulesunlimited.com/juid"/>
  </ds:schemaRefs>
</ds:datastoreItem>
</file>

<file path=customXml/itemProps174.xml><?xml version="1.0" encoding="utf-8"?>
<ds:datastoreItem xmlns:ds="http://schemas.openxmlformats.org/officeDocument/2006/customXml" ds:itemID="{48F13B80-F093-40A3-BE58-C52A3910FD7E}">
  <ds:schemaRefs>
    <ds:schemaRef ds:uri="http://www.joulesunlimited.com/juid"/>
  </ds:schemaRefs>
</ds:datastoreItem>
</file>

<file path=customXml/itemProps175.xml><?xml version="1.0" encoding="utf-8"?>
<ds:datastoreItem xmlns:ds="http://schemas.openxmlformats.org/officeDocument/2006/customXml" ds:itemID="{50E6A068-4A47-4E12-A8BF-A23F0ED95281}">
  <ds:schemaRefs>
    <ds:schemaRef ds:uri="http://www.joulesunlimited.com/juid"/>
  </ds:schemaRefs>
</ds:datastoreItem>
</file>

<file path=customXml/itemProps176.xml><?xml version="1.0" encoding="utf-8"?>
<ds:datastoreItem xmlns:ds="http://schemas.openxmlformats.org/officeDocument/2006/customXml" ds:itemID="{3291C0C4-93D6-4B05-9277-94AB7F7F5B06}">
  <ds:schemaRefs>
    <ds:schemaRef ds:uri="http://www.joulesunlimited.com/juid"/>
  </ds:schemaRefs>
</ds:datastoreItem>
</file>

<file path=customXml/itemProps177.xml><?xml version="1.0" encoding="utf-8"?>
<ds:datastoreItem xmlns:ds="http://schemas.openxmlformats.org/officeDocument/2006/customXml" ds:itemID="{0F74E1C6-1226-41E0-B966-513524D398EC}">
  <ds:schemaRefs>
    <ds:schemaRef ds:uri="http://www.joulesunlimited.com/juid"/>
  </ds:schemaRefs>
</ds:datastoreItem>
</file>

<file path=customXml/itemProps178.xml><?xml version="1.0" encoding="utf-8"?>
<ds:datastoreItem xmlns:ds="http://schemas.openxmlformats.org/officeDocument/2006/customXml" ds:itemID="{869FF9CB-01DB-445A-A8BC-532F7AC0A991}">
  <ds:schemaRefs>
    <ds:schemaRef ds:uri="http://www.joulesunlimited.com/juid"/>
  </ds:schemaRefs>
</ds:datastoreItem>
</file>

<file path=customXml/itemProps179.xml><?xml version="1.0" encoding="utf-8"?>
<ds:datastoreItem xmlns:ds="http://schemas.openxmlformats.org/officeDocument/2006/customXml" ds:itemID="{479D0DD2-69B5-4CB4-A0BD-2D9CCB9BFA52}">
  <ds:schemaRefs>
    <ds:schemaRef ds:uri="http://www.joulesunlimited.com/juid"/>
  </ds:schemaRefs>
</ds:datastoreItem>
</file>

<file path=customXml/itemProps18.xml><?xml version="1.0" encoding="utf-8"?>
<ds:datastoreItem xmlns:ds="http://schemas.openxmlformats.org/officeDocument/2006/customXml" ds:itemID="{7A911683-7411-4B0B-BFB0-4E4A0D5597C5}">
  <ds:schemaRefs>
    <ds:schemaRef ds:uri="http://www.joulesunlimited.com/juid"/>
  </ds:schemaRefs>
</ds:datastoreItem>
</file>

<file path=customXml/itemProps180.xml><?xml version="1.0" encoding="utf-8"?>
<ds:datastoreItem xmlns:ds="http://schemas.openxmlformats.org/officeDocument/2006/customXml" ds:itemID="{C42E58BA-ECAD-4524-9CA1-874F0B00B511}">
  <ds:schemaRefs>
    <ds:schemaRef ds:uri="http://www.joulesunlimited.com/juid"/>
  </ds:schemaRefs>
</ds:datastoreItem>
</file>

<file path=customXml/itemProps181.xml><?xml version="1.0" encoding="utf-8"?>
<ds:datastoreItem xmlns:ds="http://schemas.openxmlformats.org/officeDocument/2006/customXml" ds:itemID="{B416BCEA-4A39-40C8-800D-CD6FC99F35E3}">
  <ds:schemaRefs>
    <ds:schemaRef ds:uri="http://www.joulesunlimited.com/juid"/>
  </ds:schemaRefs>
</ds:datastoreItem>
</file>

<file path=customXml/itemProps182.xml><?xml version="1.0" encoding="utf-8"?>
<ds:datastoreItem xmlns:ds="http://schemas.openxmlformats.org/officeDocument/2006/customXml" ds:itemID="{E108C05E-F159-40A2-8CE9-82D4645F95EE}">
  <ds:schemaRefs>
    <ds:schemaRef ds:uri="http://www.joulesunlimited.com/juid"/>
  </ds:schemaRefs>
</ds:datastoreItem>
</file>

<file path=customXml/itemProps183.xml><?xml version="1.0" encoding="utf-8"?>
<ds:datastoreItem xmlns:ds="http://schemas.openxmlformats.org/officeDocument/2006/customXml" ds:itemID="{52C19591-1818-40B7-A0F5-ADCAE89D1FA9}">
  <ds:schemaRefs>
    <ds:schemaRef ds:uri="http://www.joulesunlimited.com/juid"/>
  </ds:schemaRefs>
</ds:datastoreItem>
</file>

<file path=customXml/itemProps184.xml><?xml version="1.0" encoding="utf-8"?>
<ds:datastoreItem xmlns:ds="http://schemas.openxmlformats.org/officeDocument/2006/customXml" ds:itemID="{2E8E605C-A078-4A37-9D3E-DCEF810476D9}">
  <ds:schemaRefs>
    <ds:schemaRef ds:uri="http://www.joulesunlimited.com/juid"/>
  </ds:schemaRefs>
</ds:datastoreItem>
</file>

<file path=customXml/itemProps185.xml><?xml version="1.0" encoding="utf-8"?>
<ds:datastoreItem xmlns:ds="http://schemas.openxmlformats.org/officeDocument/2006/customXml" ds:itemID="{ABB6EEFA-348D-48D7-9EBE-D1655A8A01CC}">
  <ds:schemaRefs>
    <ds:schemaRef ds:uri="http://www.joulesunlimited.com/juid"/>
  </ds:schemaRefs>
</ds:datastoreItem>
</file>

<file path=customXml/itemProps186.xml><?xml version="1.0" encoding="utf-8"?>
<ds:datastoreItem xmlns:ds="http://schemas.openxmlformats.org/officeDocument/2006/customXml" ds:itemID="{81CC5281-947C-4051-8C28-19B8497529D3}">
  <ds:schemaRefs>
    <ds:schemaRef ds:uri="http://www.joulesunlimited.com/juid"/>
  </ds:schemaRefs>
</ds:datastoreItem>
</file>

<file path=customXml/itemProps187.xml><?xml version="1.0" encoding="utf-8"?>
<ds:datastoreItem xmlns:ds="http://schemas.openxmlformats.org/officeDocument/2006/customXml" ds:itemID="{B796DA1C-1DE7-4AB2-BB71-BACB2100B53F}">
  <ds:schemaRefs>
    <ds:schemaRef ds:uri="http://www.joulesunlimited.com/juid"/>
  </ds:schemaRefs>
</ds:datastoreItem>
</file>

<file path=customXml/itemProps188.xml><?xml version="1.0" encoding="utf-8"?>
<ds:datastoreItem xmlns:ds="http://schemas.openxmlformats.org/officeDocument/2006/customXml" ds:itemID="{4A812743-1B33-4779-A953-02AAC427F005}">
  <ds:schemaRefs>
    <ds:schemaRef ds:uri="http://www.joulesunlimited.com/juid"/>
  </ds:schemaRefs>
</ds:datastoreItem>
</file>

<file path=customXml/itemProps189.xml><?xml version="1.0" encoding="utf-8"?>
<ds:datastoreItem xmlns:ds="http://schemas.openxmlformats.org/officeDocument/2006/customXml" ds:itemID="{B29DD72E-3E37-454B-BC67-AAFA47AA0C0B}">
  <ds:schemaRefs>
    <ds:schemaRef ds:uri="http://www.joulesunlimited.com/juid"/>
  </ds:schemaRefs>
</ds:datastoreItem>
</file>

<file path=customXml/itemProps19.xml><?xml version="1.0" encoding="utf-8"?>
<ds:datastoreItem xmlns:ds="http://schemas.openxmlformats.org/officeDocument/2006/customXml" ds:itemID="{FEEFF024-8F01-4FEE-A3ED-9782A31DE839}">
  <ds:schemaRefs>
    <ds:schemaRef ds:uri="1e1ffbe3-a104-4c12-944e-6cd7e01a3ccf"/>
    <ds:schemaRef ds:uri="60c8cd16-be74-42ac-9d14-bda70f6fdb4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305d43ed-c76b-4e84-80e8-8b667fabd720"/>
    <ds:schemaRef ds:uri="c1bd36ba-8a50-4431-9dd3-86e2a3ff3ba0"/>
  </ds:schemaRefs>
</ds:datastoreItem>
</file>

<file path=customXml/itemProps190.xml><?xml version="1.0" encoding="utf-8"?>
<ds:datastoreItem xmlns:ds="http://schemas.openxmlformats.org/officeDocument/2006/customXml" ds:itemID="{9038D9EE-5EDD-4444-B6D9-17DAC281432A}">
  <ds:schemaRefs>
    <ds:schemaRef ds:uri="http://www.joulesunlimited.com/juid"/>
  </ds:schemaRefs>
</ds:datastoreItem>
</file>

<file path=customXml/itemProps191.xml><?xml version="1.0" encoding="utf-8"?>
<ds:datastoreItem xmlns:ds="http://schemas.openxmlformats.org/officeDocument/2006/customXml" ds:itemID="{B3A3921D-1C50-4828-B406-40C1B59B6318}">
  <ds:schemaRefs>
    <ds:schemaRef ds:uri="http://www.joulesunlimited.com/juid"/>
  </ds:schemaRefs>
</ds:datastoreItem>
</file>

<file path=customXml/itemProps192.xml><?xml version="1.0" encoding="utf-8"?>
<ds:datastoreItem xmlns:ds="http://schemas.openxmlformats.org/officeDocument/2006/customXml" ds:itemID="{3E80B0DF-7D9D-4688-91B3-F4D5A215592A}">
  <ds:schemaRefs>
    <ds:schemaRef ds:uri="http://www.joulesunlimited.com/juid"/>
  </ds:schemaRefs>
</ds:datastoreItem>
</file>

<file path=customXml/itemProps193.xml><?xml version="1.0" encoding="utf-8"?>
<ds:datastoreItem xmlns:ds="http://schemas.openxmlformats.org/officeDocument/2006/customXml" ds:itemID="{0B93A75D-C604-46C3-BA62-1973554CC359}">
  <ds:schemaRefs>
    <ds:schemaRef ds:uri="http://www.joulesunlimited.com/juid"/>
  </ds:schemaRefs>
</ds:datastoreItem>
</file>

<file path=customXml/itemProps194.xml><?xml version="1.0" encoding="utf-8"?>
<ds:datastoreItem xmlns:ds="http://schemas.openxmlformats.org/officeDocument/2006/customXml" ds:itemID="{FF7695C1-72C1-42DA-9B61-59ADF75E5B5E}">
  <ds:schemaRefs>
    <ds:schemaRef ds:uri="http://www.joulesunlimited.com/juid"/>
  </ds:schemaRefs>
</ds:datastoreItem>
</file>

<file path=customXml/itemProps195.xml><?xml version="1.0" encoding="utf-8"?>
<ds:datastoreItem xmlns:ds="http://schemas.openxmlformats.org/officeDocument/2006/customXml" ds:itemID="{F101BF35-B5B0-4E58-8645-A1189DE7F2E5}">
  <ds:schemaRefs>
    <ds:schemaRef ds:uri="http://www.joulesunlimited.com/juid"/>
  </ds:schemaRefs>
</ds:datastoreItem>
</file>

<file path=customXml/itemProps196.xml><?xml version="1.0" encoding="utf-8"?>
<ds:datastoreItem xmlns:ds="http://schemas.openxmlformats.org/officeDocument/2006/customXml" ds:itemID="{9814DA17-531F-4976-A59C-AE7CCCF38831}">
  <ds:schemaRefs>
    <ds:schemaRef ds:uri="http://www.joulesunlimited.com/juid"/>
  </ds:schemaRefs>
</ds:datastoreItem>
</file>

<file path=customXml/itemProps197.xml><?xml version="1.0" encoding="utf-8"?>
<ds:datastoreItem xmlns:ds="http://schemas.openxmlformats.org/officeDocument/2006/customXml" ds:itemID="{77E41656-7D7A-4640-A5E4-1F78BE9E725F}">
  <ds:schemaRefs>
    <ds:schemaRef ds:uri="http://www.joulesunlimited.com/juid"/>
  </ds:schemaRefs>
</ds:datastoreItem>
</file>

<file path=customXml/itemProps198.xml><?xml version="1.0" encoding="utf-8"?>
<ds:datastoreItem xmlns:ds="http://schemas.openxmlformats.org/officeDocument/2006/customXml" ds:itemID="{0357FE37-4332-491D-9AC9-A38EEE3090EA}">
  <ds:schemaRefs>
    <ds:schemaRef ds:uri="http://www.joulesunlimited.com/juid"/>
  </ds:schemaRefs>
</ds:datastoreItem>
</file>

<file path=customXml/itemProps199.xml><?xml version="1.0" encoding="utf-8"?>
<ds:datastoreItem xmlns:ds="http://schemas.openxmlformats.org/officeDocument/2006/customXml" ds:itemID="{383A2232-8D40-46BA-B5EF-9EDAE4492812}">
  <ds:schemaRefs>
    <ds:schemaRef ds:uri="http://www.joulesunlimited.com/juid"/>
  </ds:schemaRefs>
</ds:datastoreItem>
</file>

<file path=customXml/itemProps2.xml><?xml version="1.0" encoding="utf-8"?>
<ds:datastoreItem xmlns:ds="http://schemas.openxmlformats.org/officeDocument/2006/customXml" ds:itemID="{53C3CA87-CF6A-4BD5-BAFD-7579049553A2}">
  <ds:schemaRefs>
    <ds:schemaRef ds:uri="http://www.joulesunlimited.com/juid"/>
  </ds:schemaRefs>
</ds:datastoreItem>
</file>

<file path=customXml/itemProps20.xml><?xml version="1.0" encoding="utf-8"?>
<ds:datastoreItem xmlns:ds="http://schemas.openxmlformats.org/officeDocument/2006/customXml" ds:itemID="{D9D3DF3C-C960-4775-898A-1E7674113316}">
  <ds:schemaRefs>
    <ds:schemaRef ds:uri="http://www.joulesunlimited.com/juid"/>
  </ds:schemaRefs>
</ds:datastoreItem>
</file>

<file path=customXml/itemProps200.xml><?xml version="1.0" encoding="utf-8"?>
<ds:datastoreItem xmlns:ds="http://schemas.openxmlformats.org/officeDocument/2006/customXml" ds:itemID="{F42E93F9-DE2A-4CED-9867-6F84732C4F6B}">
  <ds:schemaRefs>
    <ds:schemaRef ds:uri="http://www.joulesunlimited.com/juid"/>
  </ds:schemaRefs>
</ds:datastoreItem>
</file>

<file path=customXml/itemProps201.xml><?xml version="1.0" encoding="utf-8"?>
<ds:datastoreItem xmlns:ds="http://schemas.openxmlformats.org/officeDocument/2006/customXml" ds:itemID="{7BEC39D6-E94A-4E59-B7CA-DFAB851758B0}">
  <ds:schemaRefs>
    <ds:schemaRef ds:uri="http://www.joulesunlimited.com/juid"/>
  </ds:schemaRefs>
</ds:datastoreItem>
</file>

<file path=customXml/itemProps202.xml><?xml version="1.0" encoding="utf-8"?>
<ds:datastoreItem xmlns:ds="http://schemas.openxmlformats.org/officeDocument/2006/customXml" ds:itemID="{BC0E0565-41F0-429F-80A4-FA76633BD5E5}">
  <ds:schemaRefs>
    <ds:schemaRef ds:uri="http://www.joulesunlimited.com/juid"/>
  </ds:schemaRefs>
</ds:datastoreItem>
</file>

<file path=customXml/itemProps203.xml><?xml version="1.0" encoding="utf-8"?>
<ds:datastoreItem xmlns:ds="http://schemas.openxmlformats.org/officeDocument/2006/customXml" ds:itemID="{2759F5C9-DBE7-4454-99C0-71FE0D9E36D5}">
  <ds:schemaRefs>
    <ds:schemaRef ds:uri="http://www.joulesunlimited.com/juid"/>
  </ds:schemaRefs>
</ds:datastoreItem>
</file>

<file path=customXml/itemProps204.xml><?xml version="1.0" encoding="utf-8"?>
<ds:datastoreItem xmlns:ds="http://schemas.openxmlformats.org/officeDocument/2006/customXml" ds:itemID="{42ADBCCC-3998-4524-A6FB-EBE7DFAC9212}">
  <ds:schemaRefs>
    <ds:schemaRef ds:uri="http://www.joulesunlimited.com/juid"/>
  </ds:schemaRefs>
</ds:datastoreItem>
</file>

<file path=customXml/itemProps205.xml><?xml version="1.0" encoding="utf-8"?>
<ds:datastoreItem xmlns:ds="http://schemas.openxmlformats.org/officeDocument/2006/customXml" ds:itemID="{02484AB1-BC5A-4BA3-BE76-2ACA3626B120}">
  <ds:schemaRefs>
    <ds:schemaRef ds:uri="http://www.joulesunlimited.com/juid"/>
  </ds:schemaRefs>
</ds:datastoreItem>
</file>

<file path=customXml/itemProps206.xml><?xml version="1.0" encoding="utf-8"?>
<ds:datastoreItem xmlns:ds="http://schemas.openxmlformats.org/officeDocument/2006/customXml" ds:itemID="{69775139-A41C-4085-9A98-11A54CB54C7E}">
  <ds:schemaRefs>
    <ds:schemaRef ds:uri="http://www.joulesunlimited.com/juid"/>
  </ds:schemaRefs>
</ds:datastoreItem>
</file>

<file path=customXml/itemProps207.xml><?xml version="1.0" encoding="utf-8"?>
<ds:datastoreItem xmlns:ds="http://schemas.openxmlformats.org/officeDocument/2006/customXml" ds:itemID="{7DF7DFC4-F2B9-401B-B588-58A3F438FDAA}">
  <ds:schemaRefs>
    <ds:schemaRef ds:uri="http://www.joulesunlimited.com/juid"/>
  </ds:schemaRefs>
</ds:datastoreItem>
</file>

<file path=customXml/itemProps208.xml><?xml version="1.0" encoding="utf-8"?>
<ds:datastoreItem xmlns:ds="http://schemas.openxmlformats.org/officeDocument/2006/customXml" ds:itemID="{A0245F43-1069-4459-93F1-28FB538C1F7D}">
  <ds:schemaRefs>
    <ds:schemaRef ds:uri="http://www.joulesunlimited.com/juid"/>
  </ds:schemaRefs>
</ds:datastoreItem>
</file>

<file path=customXml/itemProps209.xml><?xml version="1.0" encoding="utf-8"?>
<ds:datastoreItem xmlns:ds="http://schemas.openxmlformats.org/officeDocument/2006/customXml" ds:itemID="{240F658D-9008-4787-8DD5-D75BDE532F47}">
  <ds:schemaRefs>
    <ds:schemaRef ds:uri="http://www.joulesunlimited.com/juid"/>
  </ds:schemaRefs>
</ds:datastoreItem>
</file>

<file path=customXml/itemProps21.xml><?xml version="1.0" encoding="utf-8"?>
<ds:datastoreItem xmlns:ds="http://schemas.openxmlformats.org/officeDocument/2006/customXml" ds:itemID="{2A277C61-503A-4FBA-B153-21B32D43EFC0}">
  <ds:schemaRefs>
    <ds:schemaRef ds:uri="http://www.joulesunlimited.com/juid"/>
  </ds:schemaRefs>
</ds:datastoreItem>
</file>

<file path=customXml/itemProps210.xml><?xml version="1.0" encoding="utf-8"?>
<ds:datastoreItem xmlns:ds="http://schemas.openxmlformats.org/officeDocument/2006/customXml" ds:itemID="{36D4AD3E-CC05-4252-AC8D-BB7A9700C5E2}">
  <ds:schemaRefs>
    <ds:schemaRef ds:uri="http://www.joulesunlimited.com/juid"/>
  </ds:schemaRefs>
</ds:datastoreItem>
</file>

<file path=customXml/itemProps211.xml><?xml version="1.0" encoding="utf-8"?>
<ds:datastoreItem xmlns:ds="http://schemas.openxmlformats.org/officeDocument/2006/customXml" ds:itemID="{DB02367E-4CAB-4347-8EFF-547EE0D179AD}">
  <ds:schemaRefs>
    <ds:schemaRef ds:uri="http://www.joulesunlimited.com/juid"/>
  </ds:schemaRefs>
</ds:datastoreItem>
</file>

<file path=customXml/itemProps212.xml><?xml version="1.0" encoding="utf-8"?>
<ds:datastoreItem xmlns:ds="http://schemas.openxmlformats.org/officeDocument/2006/customXml" ds:itemID="{E79D95A8-7F32-4458-AA5F-CA8BA94374CE}">
  <ds:schemaRefs>
    <ds:schemaRef ds:uri="http://www.joulesunlimited.com/juid"/>
  </ds:schemaRefs>
</ds:datastoreItem>
</file>

<file path=customXml/itemProps213.xml><?xml version="1.0" encoding="utf-8"?>
<ds:datastoreItem xmlns:ds="http://schemas.openxmlformats.org/officeDocument/2006/customXml" ds:itemID="{2CA85D1E-AF3B-4B60-8D88-6165B6B9EE99}">
  <ds:schemaRefs>
    <ds:schemaRef ds:uri="http://www.joulesunlimited.com/juid"/>
  </ds:schemaRefs>
</ds:datastoreItem>
</file>

<file path=customXml/itemProps214.xml><?xml version="1.0" encoding="utf-8"?>
<ds:datastoreItem xmlns:ds="http://schemas.openxmlformats.org/officeDocument/2006/customXml" ds:itemID="{6C9EEDE5-E7B5-4849-B6B5-9334BD353E4D}">
  <ds:schemaRefs>
    <ds:schemaRef ds:uri="http://www.joulesunlimited.com/juid"/>
  </ds:schemaRefs>
</ds:datastoreItem>
</file>

<file path=customXml/itemProps215.xml><?xml version="1.0" encoding="utf-8"?>
<ds:datastoreItem xmlns:ds="http://schemas.openxmlformats.org/officeDocument/2006/customXml" ds:itemID="{1965CCC4-8740-4679-902D-828F6A25CC62}">
  <ds:schemaRefs>
    <ds:schemaRef ds:uri="http://www.joulesunlimited.com/juid"/>
  </ds:schemaRefs>
</ds:datastoreItem>
</file>

<file path=customXml/itemProps216.xml><?xml version="1.0" encoding="utf-8"?>
<ds:datastoreItem xmlns:ds="http://schemas.openxmlformats.org/officeDocument/2006/customXml" ds:itemID="{7107D44A-6CA2-438B-99BA-B2B0256933ED}">
  <ds:schemaRefs>
    <ds:schemaRef ds:uri="http://www.joulesunlimited.com/juid"/>
  </ds:schemaRefs>
</ds:datastoreItem>
</file>

<file path=customXml/itemProps217.xml><?xml version="1.0" encoding="utf-8"?>
<ds:datastoreItem xmlns:ds="http://schemas.openxmlformats.org/officeDocument/2006/customXml" ds:itemID="{6D67B32B-C115-43CB-8AE8-7E85BA7401CE}">
  <ds:schemaRefs>
    <ds:schemaRef ds:uri="http://www.joulesunlimited.com/juid"/>
  </ds:schemaRefs>
</ds:datastoreItem>
</file>

<file path=customXml/itemProps218.xml><?xml version="1.0" encoding="utf-8"?>
<ds:datastoreItem xmlns:ds="http://schemas.openxmlformats.org/officeDocument/2006/customXml" ds:itemID="{7EA6D9DF-17D2-4E03-9A27-ECD00DF88176}">
  <ds:schemaRefs>
    <ds:schemaRef ds:uri="http://www.joulesunlimited.com/juid"/>
  </ds:schemaRefs>
</ds:datastoreItem>
</file>

<file path=customXml/itemProps219.xml><?xml version="1.0" encoding="utf-8"?>
<ds:datastoreItem xmlns:ds="http://schemas.openxmlformats.org/officeDocument/2006/customXml" ds:itemID="{74F04F65-2C6A-4E77-8865-9A694053D39F}">
  <ds:schemaRefs>
    <ds:schemaRef ds:uri="http://www.joulesunlimited.com/juid"/>
  </ds:schemaRefs>
</ds:datastoreItem>
</file>

<file path=customXml/itemProps22.xml><?xml version="1.0" encoding="utf-8"?>
<ds:datastoreItem xmlns:ds="http://schemas.openxmlformats.org/officeDocument/2006/customXml" ds:itemID="{0D964538-9A27-4CC4-AB6F-FC0E211E0372}">
  <ds:schemaRefs>
    <ds:schemaRef ds:uri="http://www.joulesunlimited.com/juid"/>
  </ds:schemaRefs>
</ds:datastoreItem>
</file>

<file path=customXml/itemProps220.xml><?xml version="1.0" encoding="utf-8"?>
<ds:datastoreItem xmlns:ds="http://schemas.openxmlformats.org/officeDocument/2006/customXml" ds:itemID="{733E16DD-ABF6-49E4-BCA8-C7086589F896}">
  <ds:schemaRefs>
    <ds:schemaRef ds:uri="http://schemas.microsoft.com/sharepoint/v3/contenttype/forms"/>
  </ds:schemaRefs>
</ds:datastoreItem>
</file>

<file path=customXml/itemProps221.xml><?xml version="1.0" encoding="utf-8"?>
<ds:datastoreItem xmlns:ds="http://schemas.openxmlformats.org/officeDocument/2006/customXml" ds:itemID="{46765358-2B05-4AD8-A4D1-3615FF6337D4}">
  <ds:schemaRefs>
    <ds:schemaRef ds:uri="http://www.joulesunlimited.com/juid"/>
  </ds:schemaRefs>
</ds:datastoreItem>
</file>

<file path=customXml/itemProps222.xml><?xml version="1.0" encoding="utf-8"?>
<ds:datastoreItem xmlns:ds="http://schemas.openxmlformats.org/officeDocument/2006/customXml" ds:itemID="{0CEBA584-E378-4985-96AC-1407BBEB5568}">
  <ds:schemaRefs>
    <ds:schemaRef ds:uri="http://www.joulesunlimited.com/juid"/>
  </ds:schemaRefs>
</ds:datastoreItem>
</file>

<file path=customXml/itemProps223.xml><?xml version="1.0" encoding="utf-8"?>
<ds:datastoreItem xmlns:ds="http://schemas.openxmlformats.org/officeDocument/2006/customXml" ds:itemID="{F6B8CD52-473B-4EE0-B63B-362DE153258E}">
  <ds:schemaRefs>
    <ds:schemaRef ds:uri="http://www.joulesunlimited.com/juid"/>
  </ds:schemaRefs>
</ds:datastoreItem>
</file>

<file path=customXml/itemProps224.xml><?xml version="1.0" encoding="utf-8"?>
<ds:datastoreItem xmlns:ds="http://schemas.openxmlformats.org/officeDocument/2006/customXml" ds:itemID="{D79AED8B-39EE-424C-A4CC-B9D8F8290D68}">
  <ds:schemaRefs>
    <ds:schemaRef ds:uri="http://www.joulesunlimited.com/juid"/>
  </ds:schemaRefs>
</ds:datastoreItem>
</file>

<file path=customXml/itemProps225.xml><?xml version="1.0" encoding="utf-8"?>
<ds:datastoreItem xmlns:ds="http://schemas.openxmlformats.org/officeDocument/2006/customXml" ds:itemID="{C616B58E-71E0-4DB4-B301-0355BCA784FF}">
  <ds:schemaRefs>
    <ds:schemaRef ds:uri="http://www.joulesunlimited.com/juid"/>
  </ds:schemaRefs>
</ds:datastoreItem>
</file>

<file path=customXml/itemProps226.xml><?xml version="1.0" encoding="utf-8"?>
<ds:datastoreItem xmlns:ds="http://schemas.openxmlformats.org/officeDocument/2006/customXml" ds:itemID="{47C321C8-6D59-458D-8623-E88CE3FB8A69}">
  <ds:schemaRefs>
    <ds:schemaRef ds:uri="http://www.joulesunlimited.com/juid"/>
  </ds:schemaRefs>
</ds:datastoreItem>
</file>

<file path=customXml/itemProps227.xml><?xml version="1.0" encoding="utf-8"?>
<ds:datastoreItem xmlns:ds="http://schemas.openxmlformats.org/officeDocument/2006/customXml" ds:itemID="{C82E171B-81D4-4574-B24B-7533F3564C33}">
  <ds:schemaRefs>
    <ds:schemaRef ds:uri="http://www.joulesunlimited.com/juid"/>
  </ds:schemaRefs>
</ds:datastoreItem>
</file>

<file path=customXml/itemProps228.xml><?xml version="1.0" encoding="utf-8"?>
<ds:datastoreItem xmlns:ds="http://schemas.openxmlformats.org/officeDocument/2006/customXml" ds:itemID="{10A161ED-18D5-47BF-A931-D7AFBF3926F9}">
  <ds:schemaRefs>
    <ds:schemaRef ds:uri="http://www.joulesunlimited.com/juid"/>
  </ds:schemaRefs>
</ds:datastoreItem>
</file>

<file path=customXml/itemProps229.xml><?xml version="1.0" encoding="utf-8"?>
<ds:datastoreItem xmlns:ds="http://schemas.openxmlformats.org/officeDocument/2006/customXml" ds:itemID="{14C8D355-AAF4-4604-B36B-F64C6F9CF323}">
  <ds:schemaRefs>
    <ds:schemaRef ds:uri="http://www.joulesunlimited.com/juid"/>
  </ds:schemaRefs>
</ds:datastoreItem>
</file>

<file path=customXml/itemProps23.xml><?xml version="1.0" encoding="utf-8"?>
<ds:datastoreItem xmlns:ds="http://schemas.openxmlformats.org/officeDocument/2006/customXml" ds:itemID="{FB02E6D9-5654-4C95-96CD-44BB41F0D783}">
  <ds:schemaRefs>
    <ds:schemaRef ds:uri="http://www.joulesunlimited.com/juid"/>
  </ds:schemaRefs>
</ds:datastoreItem>
</file>

<file path=customXml/itemProps230.xml><?xml version="1.0" encoding="utf-8"?>
<ds:datastoreItem xmlns:ds="http://schemas.openxmlformats.org/officeDocument/2006/customXml" ds:itemID="{46C80B9A-B8D3-458D-9C7F-602254340E4C}">
  <ds:schemaRefs>
    <ds:schemaRef ds:uri="http://www.joulesunlimited.com/juid"/>
  </ds:schemaRefs>
</ds:datastoreItem>
</file>

<file path=customXml/itemProps231.xml><?xml version="1.0" encoding="utf-8"?>
<ds:datastoreItem xmlns:ds="http://schemas.openxmlformats.org/officeDocument/2006/customXml" ds:itemID="{E6FAD08C-3983-4665-8EB6-815591846F6D}">
  <ds:schemaRefs>
    <ds:schemaRef ds:uri="http://www.joulesunlimited.com/juid"/>
  </ds:schemaRefs>
</ds:datastoreItem>
</file>

<file path=customXml/itemProps232.xml><?xml version="1.0" encoding="utf-8"?>
<ds:datastoreItem xmlns:ds="http://schemas.openxmlformats.org/officeDocument/2006/customXml" ds:itemID="{7C7269D1-EBA1-4A87-80E6-B9677CFB14B1}">
  <ds:schemaRefs>
    <ds:schemaRef ds:uri="http://www.joulesunlimited.com/juid"/>
  </ds:schemaRefs>
</ds:datastoreItem>
</file>

<file path=customXml/itemProps233.xml><?xml version="1.0" encoding="utf-8"?>
<ds:datastoreItem xmlns:ds="http://schemas.openxmlformats.org/officeDocument/2006/customXml" ds:itemID="{24C660BE-E361-4A42-A116-94B6E9572D50}">
  <ds:schemaRefs>
    <ds:schemaRef ds:uri="http://www.joulesunlimited.com/juid"/>
  </ds:schemaRefs>
</ds:datastoreItem>
</file>

<file path=customXml/itemProps234.xml><?xml version="1.0" encoding="utf-8"?>
<ds:datastoreItem xmlns:ds="http://schemas.openxmlformats.org/officeDocument/2006/customXml" ds:itemID="{0CE40966-DE53-4F11-9EEB-B4C16D54CAD8}">
  <ds:schemaRefs>
    <ds:schemaRef ds:uri="http://www.joulesunlimited.com/juid"/>
  </ds:schemaRefs>
</ds:datastoreItem>
</file>

<file path=customXml/itemProps235.xml><?xml version="1.0" encoding="utf-8"?>
<ds:datastoreItem xmlns:ds="http://schemas.openxmlformats.org/officeDocument/2006/customXml" ds:itemID="{6F29E8B0-B4F4-4291-B33A-5BD558F1A3A9}">
  <ds:schemaRefs>
    <ds:schemaRef ds:uri="http://www.joulesunlimited.com/juid"/>
  </ds:schemaRefs>
</ds:datastoreItem>
</file>

<file path=customXml/itemProps236.xml><?xml version="1.0" encoding="utf-8"?>
<ds:datastoreItem xmlns:ds="http://schemas.openxmlformats.org/officeDocument/2006/customXml" ds:itemID="{604B22FB-BA55-400B-BCA9-AF6B51B29DB4}">
  <ds:schemaRefs>
    <ds:schemaRef ds:uri="http://www.joulesunlimited.com/juid"/>
  </ds:schemaRefs>
</ds:datastoreItem>
</file>

<file path=customXml/itemProps237.xml><?xml version="1.0" encoding="utf-8"?>
<ds:datastoreItem xmlns:ds="http://schemas.openxmlformats.org/officeDocument/2006/customXml" ds:itemID="{29DA7D84-4CA4-4230-9E59-614ED88C92DE}">
  <ds:schemaRefs>
    <ds:schemaRef ds:uri="http://www.joulesunlimited.com/juid"/>
  </ds:schemaRefs>
</ds:datastoreItem>
</file>

<file path=customXml/itemProps238.xml><?xml version="1.0" encoding="utf-8"?>
<ds:datastoreItem xmlns:ds="http://schemas.openxmlformats.org/officeDocument/2006/customXml" ds:itemID="{92983197-7C0A-40DE-AC79-5C087A1F6505}">
  <ds:schemaRefs>
    <ds:schemaRef ds:uri="http://www.joulesunlimited.com/juid"/>
  </ds:schemaRefs>
</ds:datastoreItem>
</file>

<file path=customXml/itemProps239.xml><?xml version="1.0" encoding="utf-8"?>
<ds:datastoreItem xmlns:ds="http://schemas.openxmlformats.org/officeDocument/2006/customXml" ds:itemID="{B54FEE0E-E875-4A30-83A4-2A9ECAE208C2}">
  <ds:schemaRefs>
    <ds:schemaRef ds:uri="http://www.joulesunlimited.com/juid"/>
  </ds:schemaRefs>
</ds:datastoreItem>
</file>

<file path=customXml/itemProps24.xml><?xml version="1.0" encoding="utf-8"?>
<ds:datastoreItem xmlns:ds="http://schemas.openxmlformats.org/officeDocument/2006/customXml" ds:itemID="{5B7CDC85-3357-4A81-8D24-C98439F543D2}">
  <ds:schemaRefs>
    <ds:schemaRef ds:uri="http://www.joulesunlimited.com/juid"/>
  </ds:schemaRefs>
</ds:datastoreItem>
</file>

<file path=customXml/itemProps240.xml><?xml version="1.0" encoding="utf-8"?>
<ds:datastoreItem xmlns:ds="http://schemas.openxmlformats.org/officeDocument/2006/customXml" ds:itemID="{7C274C4E-9D7A-47D6-B537-582EDFC5CB01}">
  <ds:schemaRefs>
    <ds:schemaRef ds:uri="http://www.joulesunlimited.com/juid"/>
  </ds:schemaRefs>
</ds:datastoreItem>
</file>

<file path=customXml/itemProps241.xml><?xml version="1.0" encoding="utf-8"?>
<ds:datastoreItem xmlns:ds="http://schemas.openxmlformats.org/officeDocument/2006/customXml" ds:itemID="{F268D74A-E170-49FF-B5E1-F71F577D1D5E}">
  <ds:schemaRefs>
    <ds:schemaRef ds:uri="http://www.joulesunlimited.com/juid"/>
  </ds:schemaRefs>
</ds:datastoreItem>
</file>

<file path=customXml/itemProps242.xml><?xml version="1.0" encoding="utf-8"?>
<ds:datastoreItem xmlns:ds="http://schemas.openxmlformats.org/officeDocument/2006/customXml" ds:itemID="{C42D1987-9AB9-4FEE-9F35-A5470E436C8E}">
  <ds:schemaRefs>
    <ds:schemaRef ds:uri="http://www.joulesunlimited.com/juid"/>
  </ds:schemaRefs>
</ds:datastoreItem>
</file>

<file path=customXml/itemProps243.xml><?xml version="1.0" encoding="utf-8"?>
<ds:datastoreItem xmlns:ds="http://schemas.openxmlformats.org/officeDocument/2006/customXml" ds:itemID="{DB793C70-8433-45F8-B6B8-E0CDC5A49F21}">
  <ds:schemaRefs>
    <ds:schemaRef ds:uri="http://www.joulesunlimited.com/juid"/>
  </ds:schemaRefs>
</ds:datastoreItem>
</file>

<file path=customXml/itemProps244.xml><?xml version="1.0" encoding="utf-8"?>
<ds:datastoreItem xmlns:ds="http://schemas.openxmlformats.org/officeDocument/2006/customXml" ds:itemID="{2F5EE700-58F0-4E95-97C9-5A7D4FF29B14}">
  <ds:schemaRefs>
    <ds:schemaRef ds:uri="http://www.joulesunlimited.com/juid"/>
  </ds:schemaRefs>
</ds:datastoreItem>
</file>

<file path=customXml/itemProps245.xml><?xml version="1.0" encoding="utf-8"?>
<ds:datastoreItem xmlns:ds="http://schemas.openxmlformats.org/officeDocument/2006/customXml" ds:itemID="{8AC9E3CF-EC01-4718-A0DE-BA264AB8E63C}">
  <ds:schemaRefs>
    <ds:schemaRef ds:uri="http://www.joulesunlimited.com/juid"/>
  </ds:schemaRefs>
</ds:datastoreItem>
</file>

<file path=customXml/itemProps246.xml><?xml version="1.0" encoding="utf-8"?>
<ds:datastoreItem xmlns:ds="http://schemas.openxmlformats.org/officeDocument/2006/customXml" ds:itemID="{0CC1D3CD-92FE-4AC2-9BD6-33C9838BD886}">
  <ds:schemaRefs>
    <ds:schemaRef ds:uri="http://www.joulesunlimited.com/juid"/>
  </ds:schemaRefs>
</ds:datastoreItem>
</file>

<file path=customXml/itemProps247.xml><?xml version="1.0" encoding="utf-8"?>
<ds:datastoreItem xmlns:ds="http://schemas.openxmlformats.org/officeDocument/2006/customXml" ds:itemID="{E99C4AF9-8D26-453C-88C8-1B1EFA0F9D73}">
  <ds:schemaRefs>
    <ds:schemaRef ds:uri="http://www.joulesunlimited.com/juid"/>
  </ds:schemaRefs>
</ds:datastoreItem>
</file>

<file path=customXml/itemProps248.xml><?xml version="1.0" encoding="utf-8"?>
<ds:datastoreItem xmlns:ds="http://schemas.openxmlformats.org/officeDocument/2006/customXml" ds:itemID="{D6FB766C-B643-4990-94EA-91AD2612794E}">
  <ds:schemaRefs>
    <ds:schemaRef ds:uri="http://www.joulesunlimited.com/juid"/>
  </ds:schemaRefs>
</ds:datastoreItem>
</file>

<file path=customXml/itemProps249.xml><?xml version="1.0" encoding="utf-8"?>
<ds:datastoreItem xmlns:ds="http://schemas.openxmlformats.org/officeDocument/2006/customXml" ds:itemID="{104166C8-9795-4C50-BFB5-3433BCEBB422}">
  <ds:schemaRefs>
    <ds:schemaRef ds:uri="http://www.joulesunlimited.com/juid"/>
  </ds:schemaRefs>
</ds:datastoreItem>
</file>

<file path=customXml/itemProps25.xml><?xml version="1.0" encoding="utf-8"?>
<ds:datastoreItem xmlns:ds="http://schemas.openxmlformats.org/officeDocument/2006/customXml" ds:itemID="{EEC646D7-38FF-4050-BF9D-0B34D90AFB3C}">
  <ds:schemaRefs>
    <ds:schemaRef ds:uri="http://www.joulesunlimited.com/juid"/>
  </ds:schemaRefs>
</ds:datastoreItem>
</file>

<file path=customXml/itemProps250.xml><?xml version="1.0" encoding="utf-8"?>
<ds:datastoreItem xmlns:ds="http://schemas.openxmlformats.org/officeDocument/2006/customXml" ds:itemID="{0D4C6932-EFEE-40D6-B76E-1148E1E18DEE}">
  <ds:schemaRefs>
    <ds:schemaRef ds:uri="http://www.joulesunlimited.com/juid"/>
  </ds:schemaRefs>
</ds:datastoreItem>
</file>

<file path=customXml/itemProps251.xml><?xml version="1.0" encoding="utf-8"?>
<ds:datastoreItem xmlns:ds="http://schemas.openxmlformats.org/officeDocument/2006/customXml" ds:itemID="{DBBC57B9-7812-441B-AA1D-0299A4AB4B50}">
  <ds:schemaRefs>
    <ds:schemaRef ds:uri="http://www.joulesunlimited.com/juid"/>
  </ds:schemaRefs>
</ds:datastoreItem>
</file>

<file path=customXml/itemProps252.xml><?xml version="1.0" encoding="utf-8"?>
<ds:datastoreItem xmlns:ds="http://schemas.openxmlformats.org/officeDocument/2006/customXml" ds:itemID="{647DD04D-6816-4483-B029-2632F366635C}">
  <ds:schemaRefs>
    <ds:schemaRef ds:uri="http://www.joulesunlimited.com/juid"/>
  </ds:schemaRefs>
</ds:datastoreItem>
</file>

<file path=customXml/itemProps253.xml><?xml version="1.0" encoding="utf-8"?>
<ds:datastoreItem xmlns:ds="http://schemas.openxmlformats.org/officeDocument/2006/customXml" ds:itemID="{19627E6C-EFAC-49E9-ACA4-10C9E0F82DBB}">
  <ds:schemaRefs>
    <ds:schemaRef ds:uri="http://www.joulesunlimited.com/juid"/>
  </ds:schemaRefs>
</ds:datastoreItem>
</file>

<file path=customXml/itemProps254.xml><?xml version="1.0" encoding="utf-8"?>
<ds:datastoreItem xmlns:ds="http://schemas.openxmlformats.org/officeDocument/2006/customXml" ds:itemID="{71017F80-E168-408E-AEF9-79832F66A237}">
  <ds:schemaRefs>
    <ds:schemaRef ds:uri="http://www.joulesunlimited.com/juid"/>
  </ds:schemaRefs>
</ds:datastoreItem>
</file>

<file path=customXml/itemProps255.xml><?xml version="1.0" encoding="utf-8"?>
<ds:datastoreItem xmlns:ds="http://schemas.openxmlformats.org/officeDocument/2006/customXml" ds:itemID="{A1C2D3CA-A85D-4CE1-A0CD-8FCC8BED495D}">
  <ds:schemaRefs>
    <ds:schemaRef ds:uri="http://www.joulesunlimited.com/juid"/>
  </ds:schemaRefs>
</ds:datastoreItem>
</file>

<file path=customXml/itemProps256.xml><?xml version="1.0" encoding="utf-8"?>
<ds:datastoreItem xmlns:ds="http://schemas.openxmlformats.org/officeDocument/2006/customXml" ds:itemID="{CA539197-BC9D-489A-B9B7-F761FF8DEBE3}">
  <ds:schemaRefs>
    <ds:schemaRef ds:uri="http://www.joulesunlimited.com/juid"/>
  </ds:schemaRefs>
</ds:datastoreItem>
</file>

<file path=customXml/itemProps257.xml><?xml version="1.0" encoding="utf-8"?>
<ds:datastoreItem xmlns:ds="http://schemas.openxmlformats.org/officeDocument/2006/customXml" ds:itemID="{6DC564DB-89CC-4D12-B7A1-9829D9CA53CE}">
  <ds:schemaRefs>
    <ds:schemaRef ds:uri="http://www.joulesunlimited.com/juid"/>
  </ds:schemaRefs>
</ds:datastoreItem>
</file>

<file path=customXml/itemProps26.xml><?xml version="1.0" encoding="utf-8"?>
<ds:datastoreItem xmlns:ds="http://schemas.openxmlformats.org/officeDocument/2006/customXml" ds:itemID="{E2288CB6-1C89-4F9A-AA72-074CF48B97B0}">
  <ds:schemaRefs>
    <ds:schemaRef ds:uri="http://www.joulesunlimited.com/juid"/>
  </ds:schemaRefs>
</ds:datastoreItem>
</file>

<file path=customXml/itemProps27.xml><?xml version="1.0" encoding="utf-8"?>
<ds:datastoreItem xmlns:ds="http://schemas.openxmlformats.org/officeDocument/2006/customXml" ds:itemID="{4E8A158E-617F-4C7E-85D5-84EC996837BA}">
  <ds:schemaRefs>
    <ds:schemaRef ds:uri="http://www.joulesunlimited.com/juid"/>
  </ds:schemaRefs>
</ds:datastoreItem>
</file>

<file path=customXml/itemProps28.xml><?xml version="1.0" encoding="utf-8"?>
<ds:datastoreItem xmlns:ds="http://schemas.openxmlformats.org/officeDocument/2006/customXml" ds:itemID="{9035B1C4-D29A-4394-8102-8E1224609AC7}">
  <ds:schemaRefs>
    <ds:schemaRef ds:uri="http://www.joulesunlimited.com/juid"/>
  </ds:schemaRefs>
</ds:datastoreItem>
</file>

<file path=customXml/itemProps29.xml><?xml version="1.0" encoding="utf-8"?>
<ds:datastoreItem xmlns:ds="http://schemas.openxmlformats.org/officeDocument/2006/customXml" ds:itemID="{0EE74374-F8E2-44F5-A4EE-D04D38E09601}">
  <ds:schemaRefs>
    <ds:schemaRef ds:uri="http://www.joulesunlimited.com/juid"/>
  </ds:schemaRefs>
</ds:datastoreItem>
</file>

<file path=customXml/itemProps3.xml><?xml version="1.0" encoding="utf-8"?>
<ds:datastoreItem xmlns:ds="http://schemas.openxmlformats.org/officeDocument/2006/customXml" ds:itemID="{83D7C328-10B5-45EB-B195-47E2A3EC0F78}">
  <ds:schemaRefs>
    <ds:schemaRef ds:uri="http://www.joulesunlimited.com/juid"/>
  </ds:schemaRefs>
</ds:datastoreItem>
</file>

<file path=customXml/itemProps30.xml><?xml version="1.0" encoding="utf-8"?>
<ds:datastoreItem xmlns:ds="http://schemas.openxmlformats.org/officeDocument/2006/customXml" ds:itemID="{77A05031-CC59-42A6-A125-66328586FA09}">
  <ds:schemaRefs>
    <ds:schemaRef ds:uri="http://www.joulesunlimited.com/juid"/>
  </ds:schemaRefs>
</ds:datastoreItem>
</file>

<file path=customXml/itemProps31.xml><?xml version="1.0" encoding="utf-8"?>
<ds:datastoreItem xmlns:ds="http://schemas.openxmlformats.org/officeDocument/2006/customXml" ds:itemID="{DEF2E7D0-610B-4E10-931B-48A1C21426A1}">
  <ds:schemaRefs>
    <ds:schemaRef ds:uri="http://www.joulesunlimited.com/juid"/>
  </ds:schemaRefs>
</ds:datastoreItem>
</file>

<file path=customXml/itemProps32.xml><?xml version="1.0" encoding="utf-8"?>
<ds:datastoreItem xmlns:ds="http://schemas.openxmlformats.org/officeDocument/2006/customXml" ds:itemID="{3F345BFF-109F-49B4-9B30-77F1C909B3B5}">
  <ds:schemaRefs>
    <ds:schemaRef ds:uri="http://www.joulesunlimited.com/juid"/>
  </ds:schemaRefs>
</ds:datastoreItem>
</file>

<file path=customXml/itemProps33.xml><?xml version="1.0" encoding="utf-8"?>
<ds:datastoreItem xmlns:ds="http://schemas.openxmlformats.org/officeDocument/2006/customXml" ds:itemID="{6BD55157-879E-4D42-93F7-C9A127EA0717}">
  <ds:schemaRefs>
    <ds:schemaRef ds:uri="http://www.joulesunlimited.com/juid"/>
  </ds:schemaRefs>
</ds:datastoreItem>
</file>

<file path=customXml/itemProps34.xml><?xml version="1.0" encoding="utf-8"?>
<ds:datastoreItem xmlns:ds="http://schemas.openxmlformats.org/officeDocument/2006/customXml" ds:itemID="{896ED6C5-B99B-459C-92DB-F478BD53C247}">
  <ds:schemaRefs>
    <ds:schemaRef ds:uri="http://www.joulesunlimited.com/juid"/>
  </ds:schemaRefs>
</ds:datastoreItem>
</file>

<file path=customXml/itemProps35.xml><?xml version="1.0" encoding="utf-8"?>
<ds:datastoreItem xmlns:ds="http://schemas.openxmlformats.org/officeDocument/2006/customXml" ds:itemID="{7BE3ED5D-23CC-4BC5-8991-5ACB44904766}">
  <ds:schemaRefs>
    <ds:schemaRef ds:uri="http://www.joulesunlimited.com/juid"/>
  </ds:schemaRefs>
</ds:datastoreItem>
</file>

<file path=customXml/itemProps36.xml><?xml version="1.0" encoding="utf-8"?>
<ds:datastoreItem xmlns:ds="http://schemas.openxmlformats.org/officeDocument/2006/customXml" ds:itemID="{23BD9D24-6BE8-4DF6-AC2F-C981160AF415}">
  <ds:schemaRefs>
    <ds:schemaRef ds:uri="http://www.joulesunlimited.com/juid"/>
  </ds:schemaRefs>
</ds:datastoreItem>
</file>

<file path=customXml/itemProps37.xml><?xml version="1.0" encoding="utf-8"?>
<ds:datastoreItem xmlns:ds="http://schemas.openxmlformats.org/officeDocument/2006/customXml" ds:itemID="{0BEC515E-45E0-4517-A813-31085551542D}">
  <ds:schemaRefs>
    <ds:schemaRef ds:uri="http://www.joulesunlimited.com/juid"/>
  </ds:schemaRefs>
</ds:datastoreItem>
</file>

<file path=customXml/itemProps38.xml><?xml version="1.0" encoding="utf-8"?>
<ds:datastoreItem xmlns:ds="http://schemas.openxmlformats.org/officeDocument/2006/customXml" ds:itemID="{3CF9778B-2675-4831-996D-9C933E17B759}">
  <ds:schemaRefs>
    <ds:schemaRef ds:uri="http://www.joulesunlimited.com/juid"/>
  </ds:schemaRefs>
</ds:datastoreItem>
</file>

<file path=customXml/itemProps39.xml><?xml version="1.0" encoding="utf-8"?>
<ds:datastoreItem xmlns:ds="http://schemas.openxmlformats.org/officeDocument/2006/customXml" ds:itemID="{234FCDCF-28E1-41DF-893F-7D3478EE8914}">
  <ds:schemaRefs>
    <ds:schemaRef ds:uri="http://www.joulesunlimited.com/juid"/>
  </ds:schemaRefs>
</ds:datastoreItem>
</file>

<file path=customXml/itemProps4.xml><?xml version="1.0" encoding="utf-8"?>
<ds:datastoreItem xmlns:ds="http://schemas.openxmlformats.org/officeDocument/2006/customXml" ds:itemID="{CB6E41A3-9434-4E91-BA11-7DB7F645551A}">
  <ds:schemaRefs>
    <ds:schemaRef ds:uri="http://www.joulesunlimited.com/juid"/>
  </ds:schemaRefs>
</ds:datastoreItem>
</file>

<file path=customXml/itemProps40.xml><?xml version="1.0" encoding="utf-8"?>
<ds:datastoreItem xmlns:ds="http://schemas.openxmlformats.org/officeDocument/2006/customXml" ds:itemID="{B833078E-998F-410C-B858-F55746360ED2}">
  <ds:schemaRefs>
    <ds:schemaRef ds:uri="http://www.joulesunlimited.com/juid"/>
  </ds:schemaRefs>
</ds:datastoreItem>
</file>

<file path=customXml/itemProps41.xml><?xml version="1.0" encoding="utf-8"?>
<ds:datastoreItem xmlns:ds="http://schemas.openxmlformats.org/officeDocument/2006/customXml" ds:itemID="{5DD22883-95ED-4775-905B-18D0921F4E38}">
  <ds:schemaRefs>
    <ds:schemaRef ds:uri="http://www.joulesunlimited.com/juid"/>
  </ds:schemaRefs>
</ds:datastoreItem>
</file>

<file path=customXml/itemProps42.xml><?xml version="1.0" encoding="utf-8"?>
<ds:datastoreItem xmlns:ds="http://schemas.openxmlformats.org/officeDocument/2006/customXml" ds:itemID="{E3195384-5484-4131-9560-CB58E3054D15}">
  <ds:schemaRefs>
    <ds:schemaRef ds:uri="http://www.joulesunlimited.com/juid"/>
  </ds:schemaRefs>
</ds:datastoreItem>
</file>

<file path=customXml/itemProps43.xml><?xml version="1.0" encoding="utf-8"?>
<ds:datastoreItem xmlns:ds="http://schemas.openxmlformats.org/officeDocument/2006/customXml" ds:itemID="{8A20CC8B-846B-44C9-98E8-788CEBE81045}">
  <ds:schemaRefs>
    <ds:schemaRef ds:uri="http://www.joulesunlimited.com/juid"/>
  </ds:schemaRefs>
</ds:datastoreItem>
</file>

<file path=customXml/itemProps44.xml><?xml version="1.0" encoding="utf-8"?>
<ds:datastoreItem xmlns:ds="http://schemas.openxmlformats.org/officeDocument/2006/customXml" ds:itemID="{DD4444C4-2878-48D2-91DF-88324B195D7B}">
  <ds:schemaRefs>
    <ds:schemaRef ds:uri="http://www.joulesunlimited.com/juid"/>
  </ds:schemaRefs>
</ds:datastoreItem>
</file>

<file path=customXml/itemProps45.xml><?xml version="1.0" encoding="utf-8"?>
<ds:datastoreItem xmlns:ds="http://schemas.openxmlformats.org/officeDocument/2006/customXml" ds:itemID="{DC9E3AF5-77B2-401E-9761-213E7E3F4ABB}">
  <ds:schemaRefs>
    <ds:schemaRef ds:uri="http://www.joulesunlimited.com/juid"/>
  </ds:schemaRefs>
</ds:datastoreItem>
</file>

<file path=customXml/itemProps46.xml><?xml version="1.0" encoding="utf-8"?>
<ds:datastoreItem xmlns:ds="http://schemas.openxmlformats.org/officeDocument/2006/customXml" ds:itemID="{0495C06D-A24E-43F3-9509-C032E8F50675}">
  <ds:schemaRefs>
    <ds:schemaRef ds:uri="http://www.joulesunlimited.com/juid"/>
  </ds:schemaRefs>
</ds:datastoreItem>
</file>

<file path=customXml/itemProps47.xml><?xml version="1.0" encoding="utf-8"?>
<ds:datastoreItem xmlns:ds="http://schemas.openxmlformats.org/officeDocument/2006/customXml" ds:itemID="{070E61A1-4256-427D-968B-1F5720DE8D03}">
  <ds:schemaRefs>
    <ds:schemaRef ds:uri="http://www.joulesunlimited.com/juid"/>
  </ds:schemaRefs>
</ds:datastoreItem>
</file>

<file path=customXml/itemProps48.xml><?xml version="1.0" encoding="utf-8"?>
<ds:datastoreItem xmlns:ds="http://schemas.openxmlformats.org/officeDocument/2006/customXml" ds:itemID="{D9B68188-F78E-4389-A1B8-ED16E006C568}">
  <ds:schemaRefs>
    <ds:schemaRef ds:uri="http://www.joulesunlimited.com/juid"/>
  </ds:schemaRefs>
</ds:datastoreItem>
</file>

<file path=customXml/itemProps49.xml><?xml version="1.0" encoding="utf-8"?>
<ds:datastoreItem xmlns:ds="http://schemas.openxmlformats.org/officeDocument/2006/customXml" ds:itemID="{4DD8F93C-3A28-4541-8BBB-EA436671A4DD}">
  <ds:schemaRefs>
    <ds:schemaRef ds:uri="http://www.joulesunlimited.com/juid"/>
  </ds:schemaRefs>
</ds:datastoreItem>
</file>

<file path=customXml/itemProps5.xml><?xml version="1.0" encoding="utf-8"?>
<ds:datastoreItem xmlns:ds="http://schemas.openxmlformats.org/officeDocument/2006/customXml" ds:itemID="{D1E4BF21-7725-43A9-8245-FD15BFFFAA38}">
  <ds:schemaRefs>
    <ds:schemaRef ds:uri="http://www.joulesunlimited.com/juid"/>
  </ds:schemaRefs>
</ds:datastoreItem>
</file>

<file path=customXml/itemProps50.xml><?xml version="1.0" encoding="utf-8"?>
<ds:datastoreItem xmlns:ds="http://schemas.openxmlformats.org/officeDocument/2006/customXml" ds:itemID="{58ADC289-20EE-4F20-86B7-8D751EDC6EA3}">
  <ds:schemaRefs>
    <ds:schemaRef ds:uri="http://www.joulesunlimited.com/juid"/>
  </ds:schemaRefs>
</ds:datastoreItem>
</file>

<file path=customXml/itemProps51.xml><?xml version="1.0" encoding="utf-8"?>
<ds:datastoreItem xmlns:ds="http://schemas.openxmlformats.org/officeDocument/2006/customXml" ds:itemID="{06642080-02BC-494F-9FF1-8907BC4CFAD1}">
  <ds:schemaRefs>
    <ds:schemaRef ds:uri="http://www.joulesunlimited.com/juid"/>
  </ds:schemaRefs>
</ds:datastoreItem>
</file>

<file path=customXml/itemProps52.xml><?xml version="1.0" encoding="utf-8"?>
<ds:datastoreItem xmlns:ds="http://schemas.openxmlformats.org/officeDocument/2006/customXml" ds:itemID="{E8A51297-559B-450C-9FDB-A15EC9C94217}">
  <ds:schemaRefs>
    <ds:schemaRef ds:uri="http://www.joulesunlimited.com/juid"/>
  </ds:schemaRefs>
</ds:datastoreItem>
</file>

<file path=customXml/itemProps53.xml><?xml version="1.0" encoding="utf-8"?>
<ds:datastoreItem xmlns:ds="http://schemas.openxmlformats.org/officeDocument/2006/customXml" ds:itemID="{5B5953EC-3DBB-4D42-A8A9-25162B37662B}">
  <ds:schemaRefs>
    <ds:schemaRef ds:uri="http://www.joulesunlimited.com/juid"/>
  </ds:schemaRefs>
</ds:datastoreItem>
</file>

<file path=customXml/itemProps54.xml><?xml version="1.0" encoding="utf-8"?>
<ds:datastoreItem xmlns:ds="http://schemas.openxmlformats.org/officeDocument/2006/customXml" ds:itemID="{6A8C2F05-0F71-478F-A76C-F99120D11241}">
  <ds:schemaRefs>
    <ds:schemaRef ds:uri="http://www.joulesunlimited.com/juid"/>
  </ds:schemaRefs>
</ds:datastoreItem>
</file>

<file path=customXml/itemProps55.xml><?xml version="1.0" encoding="utf-8"?>
<ds:datastoreItem xmlns:ds="http://schemas.openxmlformats.org/officeDocument/2006/customXml" ds:itemID="{09C30FB0-50BB-493A-8B88-F18B2D7CB313}">
  <ds:schemaRefs>
    <ds:schemaRef ds:uri="http://www.joulesunlimited.com/juid"/>
  </ds:schemaRefs>
</ds:datastoreItem>
</file>

<file path=customXml/itemProps56.xml><?xml version="1.0" encoding="utf-8"?>
<ds:datastoreItem xmlns:ds="http://schemas.openxmlformats.org/officeDocument/2006/customXml" ds:itemID="{74F5FFE9-1FB6-427F-8892-9DAD0E4552DA}">
  <ds:schemaRefs>
    <ds:schemaRef ds:uri="http://www.joulesunlimited.com/juid"/>
  </ds:schemaRefs>
</ds:datastoreItem>
</file>

<file path=customXml/itemProps57.xml><?xml version="1.0" encoding="utf-8"?>
<ds:datastoreItem xmlns:ds="http://schemas.openxmlformats.org/officeDocument/2006/customXml" ds:itemID="{2DC4251D-24FA-4B21-BA6C-3D6DA550683F}">
  <ds:schemaRefs>
    <ds:schemaRef ds:uri="http://www.joulesunlimited.com/juid"/>
  </ds:schemaRefs>
</ds:datastoreItem>
</file>

<file path=customXml/itemProps58.xml><?xml version="1.0" encoding="utf-8"?>
<ds:datastoreItem xmlns:ds="http://schemas.openxmlformats.org/officeDocument/2006/customXml" ds:itemID="{EB5BBF26-7366-46EB-9166-AF10153EDFC1}">
  <ds:schemaRefs>
    <ds:schemaRef ds:uri="http://www.joulesunlimited.com/juid"/>
  </ds:schemaRefs>
</ds:datastoreItem>
</file>

<file path=customXml/itemProps59.xml><?xml version="1.0" encoding="utf-8"?>
<ds:datastoreItem xmlns:ds="http://schemas.openxmlformats.org/officeDocument/2006/customXml" ds:itemID="{082D698C-75A3-41A1-AD3F-9D12D7326F38}">
  <ds:schemaRefs>
    <ds:schemaRef ds:uri="http://www.joulesunlimited.com/juid"/>
  </ds:schemaRefs>
</ds:datastoreItem>
</file>

<file path=customXml/itemProps6.xml><?xml version="1.0" encoding="utf-8"?>
<ds:datastoreItem xmlns:ds="http://schemas.openxmlformats.org/officeDocument/2006/customXml" ds:itemID="{B3EF3392-DB40-467F-8F51-892754DD0F03}">
  <ds:schemaRefs>
    <ds:schemaRef ds:uri="http://www.joulesunlimited.com/juid"/>
  </ds:schemaRefs>
</ds:datastoreItem>
</file>

<file path=customXml/itemProps60.xml><?xml version="1.0" encoding="utf-8"?>
<ds:datastoreItem xmlns:ds="http://schemas.openxmlformats.org/officeDocument/2006/customXml" ds:itemID="{C8ADB614-2BCA-49E3-B755-1C24DAA38BBE}">
  <ds:schemaRefs>
    <ds:schemaRef ds:uri="http://www.joulesunlimited.com/juid"/>
  </ds:schemaRefs>
</ds:datastoreItem>
</file>

<file path=customXml/itemProps61.xml><?xml version="1.0" encoding="utf-8"?>
<ds:datastoreItem xmlns:ds="http://schemas.openxmlformats.org/officeDocument/2006/customXml" ds:itemID="{545E0D0C-BF1D-41D1-B150-675920594066}">
  <ds:schemaRefs>
    <ds:schemaRef ds:uri="http://www.joulesunlimited.com/juid"/>
  </ds:schemaRefs>
</ds:datastoreItem>
</file>

<file path=customXml/itemProps62.xml><?xml version="1.0" encoding="utf-8"?>
<ds:datastoreItem xmlns:ds="http://schemas.openxmlformats.org/officeDocument/2006/customXml" ds:itemID="{4FE10764-59D3-42E8-B185-931460F33D2E}">
  <ds:schemaRefs>
    <ds:schemaRef ds:uri="http://www.joulesunlimited.com/juid"/>
  </ds:schemaRefs>
</ds:datastoreItem>
</file>

<file path=customXml/itemProps63.xml><?xml version="1.0" encoding="utf-8"?>
<ds:datastoreItem xmlns:ds="http://schemas.openxmlformats.org/officeDocument/2006/customXml" ds:itemID="{95E23DA3-CACC-4EDB-B1CA-0B788B969F5B}">
  <ds:schemaRefs>
    <ds:schemaRef ds:uri="http://www.joulesunlimited.com/juid"/>
  </ds:schemaRefs>
</ds:datastoreItem>
</file>

<file path=customXml/itemProps64.xml><?xml version="1.0" encoding="utf-8"?>
<ds:datastoreItem xmlns:ds="http://schemas.openxmlformats.org/officeDocument/2006/customXml" ds:itemID="{01600BC6-EAB8-4201-B5AF-1E6070127149}">
  <ds:schemaRefs>
    <ds:schemaRef ds:uri="http://www.joulesunlimited.com/juid"/>
  </ds:schemaRefs>
</ds:datastoreItem>
</file>

<file path=customXml/itemProps65.xml><?xml version="1.0" encoding="utf-8"?>
<ds:datastoreItem xmlns:ds="http://schemas.openxmlformats.org/officeDocument/2006/customXml" ds:itemID="{B908C4C2-678D-4148-99CA-3139E61E4CCA}">
  <ds:schemaRefs>
    <ds:schemaRef ds:uri="http://www.joulesunlimited.com/juid"/>
  </ds:schemaRefs>
</ds:datastoreItem>
</file>

<file path=customXml/itemProps66.xml><?xml version="1.0" encoding="utf-8"?>
<ds:datastoreItem xmlns:ds="http://schemas.openxmlformats.org/officeDocument/2006/customXml" ds:itemID="{A2D62ED5-440E-46FA-AEC2-76D65DEB5A50}">
  <ds:schemaRefs>
    <ds:schemaRef ds:uri="http://www.joulesunlimited.com/juid"/>
  </ds:schemaRefs>
</ds:datastoreItem>
</file>

<file path=customXml/itemProps67.xml><?xml version="1.0" encoding="utf-8"?>
<ds:datastoreItem xmlns:ds="http://schemas.openxmlformats.org/officeDocument/2006/customXml" ds:itemID="{13733997-E39B-4CF3-9BE4-7C4B8BF3AFBD}">
  <ds:schemaRefs>
    <ds:schemaRef ds:uri="http://www.joulesunlimited.com/juid"/>
  </ds:schemaRefs>
</ds:datastoreItem>
</file>

<file path=customXml/itemProps68.xml><?xml version="1.0" encoding="utf-8"?>
<ds:datastoreItem xmlns:ds="http://schemas.openxmlformats.org/officeDocument/2006/customXml" ds:itemID="{999E51A3-3028-47F9-A0AE-3AF88011A112}">
  <ds:schemaRefs>
    <ds:schemaRef ds:uri="http://www.joulesunlimited.com/juid"/>
  </ds:schemaRefs>
</ds:datastoreItem>
</file>

<file path=customXml/itemProps69.xml><?xml version="1.0" encoding="utf-8"?>
<ds:datastoreItem xmlns:ds="http://schemas.openxmlformats.org/officeDocument/2006/customXml" ds:itemID="{FC207903-AC39-4F70-B666-8412820B444D}">
  <ds:schemaRefs>
    <ds:schemaRef ds:uri="http://www.joulesunlimited.com/juid"/>
  </ds:schemaRefs>
</ds:datastoreItem>
</file>

<file path=customXml/itemProps7.xml><?xml version="1.0" encoding="utf-8"?>
<ds:datastoreItem xmlns:ds="http://schemas.openxmlformats.org/officeDocument/2006/customXml" ds:itemID="{23C3297E-79B5-4E05-BD94-C2B5028ACBF7}">
  <ds:schemaRefs>
    <ds:schemaRef ds:uri="http://www.joulesunlimited.com/juid"/>
  </ds:schemaRefs>
</ds:datastoreItem>
</file>

<file path=customXml/itemProps70.xml><?xml version="1.0" encoding="utf-8"?>
<ds:datastoreItem xmlns:ds="http://schemas.openxmlformats.org/officeDocument/2006/customXml" ds:itemID="{05D8470D-550B-40CA-B9AD-6C16F734D7A4}">
  <ds:schemaRefs>
    <ds:schemaRef ds:uri="http://www.joulesunlimited.com/juid"/>
  </ds:schemaRefs>
</ds:datastoreItem>
</file>

<file path=customXml/itemProps71.xml><?xml version="1.0" encoding="utf-8"?>
<ds:datastoreItem xmlns:ds="http://schemas.openxmlformats.org/officeDocument/2006/customXml" ds:itemID="{D8E58531-24F3-4519-9832-2625B7D3BBEA}">
  <ds:schemaRefs>
    <ds:schemaRef ds:uri="http://www.joulesunlimited.com/juid"/>
  </ds:schemaRefs>
</ds:datastoreItem>
</file>

<file path=customXml/itemProps72.xml><?xml version="1.0" encoding="utf-8"?>
<ds:datastoreItem xmlns:ds="http://schemas.openxmlformats.org/officeDocument/2006/customXml" ds:itemID="{1D9DB616-A4D2-476B-B1B6-7A473F5AF108}">
  <ds:schemaRefs>
    <ds:schemaRef ds:uri="http://www.joulesunlimited.com/juid"/>
  </ds:schemaRefs>
</ds:datastoreItem>
</file>

<file path=customXml/itemProps73.xml><?xml version="1.0" encoding="utf-8"?>
<ds:datastoreItem xmlns:ds="http://schemas.openxmlformats.org/officeDocument/2006/customXml" ds:itemID="{50D1C774-C156-452A-A597-C2D7C6F19337}">
  <ds:schemaRefs>
    <ds:schemaRef ds:uri="http://www.joulesunlimited.com/juid"/>
  </ds:schemaRefs>
</ds:datastoreItem>
</file>

<file path=customXml/itemProps74.xml><?xml version="1.0" encoding="utf-8"?>
<ds:datastoreItem xmlns:ds="http://schemas.openxmlformats.org/officeDocument/2006/customXml" ds:itemID="{D6818238-EB82-4089-A675-5F859D5211E8}">
  <ds:schemaRefs>
    <ds:schemaRef ds:uri="http://www.joulesunlimited.com/juid"/>
  </ds:schemaRefs>
</ds:datastoreItem>
</file>

<file path=customXml/itemProps75.xml><?xml version="1.0" encoding="utf-8"?>
<ds:datastoreItem xmlns:ds="http://schemas.openxmlformats.org/officeDocument/2006/customXml" ds:itemID="{16E9374E-FB31-42B7-9216-B3C3FEEFD4C4}">
  <ds:schemaRefs>
    <ds:schemaRef ds:uri="http://www.joulesunlimited.com/juid"/>
  </ds:schemaRefs>
</ds:datastoreItem>
</file>

<file path=customXml/itemProps76.xml><?xml version="1.0" encoding="utf-8"?>
<ds:datastoreItem xmlns:ds="http://schemas.openxmlformats.org/officeDocument/2006/customXml" ds:itemID="{951EE54D-6175-4583-86F1-DE6267B6EE40}">
  <ds:schemaRefs>
    <ds:schemaRef ds:uri="http://www.joulesunlimited.com/juid"/>
  </ds:schemaRefs>
</ds:datastoreItem>
</file>

<file path=customXml/itemProps77.xml><?xml version="1.0" encoding="utf-8"?>
<ds:datastoreItem xmlns:ds="http://schemas.openxmlformats.org/officeDocument/2006/customXml" ds:itemID="{E6C7203C-723F-4648-A273-CB9217D49A9C}">
  <ds:schemaRefs>
    <ds:schemaRef ds:uri="http://www.joulesunlimited.com/juid"/>
  </ds:schemaRefs>
</ds:datastoreItem>
</file>

<file path=customXml/itemProps78.xml><?xml version="1.0" encoding="utf-8"?>
<ds:datastoreItem xmlns:ds="http://schemas.openxmlformats.org/officeDocument/2006/customXml" ds:itemID="{A637B38B-74D3-4688-BA9C-A6DE74151985}">
  <ds:schemaRefs>
    <ds:schemaRef ds:uri="http://www.joulesunlimited.com/juid"/>
  </ds:schemaRefs>
</ds:datastoreItem>
</file>

<file path=customXml/itemProps79.xml><?xml version="1.0" encoding="utf-8"?>
<ds:datastoreItem xmlns:ds="http://schemas.openxmlformats.org/officeDocument/2006/customXml" ds:itemID="{8323E9B4-4562-42B2-907A-93A529A53AC9}">
  <ds:schemaRefs>
    <ds:schemaRef ds:uri="http://www.joulesunlimited.com/juid"/>
  </ds:schemaRefs>
</ds:datastoreItem>
</file>

<file path=customXml/itemProps8.xml><?xml version="1.0" encoding="utf-8"?>
<ds:datastoreItem xmlns:ds="http://schemas.openxmlformats.org/officeDocument/2006/customXml" ds:itemID="{2B4DB2F4-ED0B-43FD-8C4D-AB0D6318D047}">
  <ds:schemaRefs>
    <ds:schemaRef ds:uri="http://www.joulesunlimited.com/juid"/>
  </ds:schemaRefs>
</ds:datastoreItem>
</file>

<file path=customXml/itemProps80.xml><?xml version="1.0" encoding="utf-8"?>
<ds:datastoreItem xmlns:ds="http://schemas.openxmlformats.org/officeDocument/2006/customXml" ds:itemID="{AF7D4671-7266-4975-AEF5-80AA0C4DBDAC}">
  <ds:schemaRefs>
    <ds:schemaRef ds:uri="http://www.joulesunlimited.com/juid"/>
  </ds:schemaRefs>
</ds:datastoreItem>
</file>

<file path=customXml/itemProps81.xml><?xml version="1.0" encoding="utf-8"?>
<ds:datastoreItem xmlns:ds="http://schemas.openxmlformats.org/officeDocument/2006/customXml" ds:itemID="{5F471C0E-5224-40B1-BA80-A81475ACB215}">
  <ds:schemaRefs>
    <ds:schemaRef ds:uri="http://www.joulesunlimited.com/juid"/>
  </ds:schemaRefs>
</ds:datastoreItem>
</file>

<file path=customXml/itemProps82.xml><?xml version="1.0" encoding="utf-8"?>
<ds:datastoreItem xmlns:ds="http://schemas.openxmlformats.org/officeDocument/2006/customXml" ds:itemID="{5E7ABD0C-C021-480B-B5B6-5739E0CEE4F3}">
  <ds:schemaRefs>
    <ds:schemaRef ds:uri="http://www.joulesunlimited.com/juid"/>
  </ds:schemaRefs>
</ds:datastoreItem>
</file>

<file path=customXml/itemProps83.xml><?xml version="1.0" encoding="utf-8"?>
<ds:datastoreItem xmlns:ds="http://schemas.openxmlformats.org/officeDocument/2006/customXml" ds:itemID="{7F4B3AEE-8DC3-4F5D-AA4F-53B8F3DCA07A}">
  <ds:schemaRefs>
    <ds:schemaRef ds:uri="http://www.joulesunlimited.com/juid"/>
  </ds:schemaRefs>
</ds:datastoreItem>
</file>

<file path=customXml/itemProps84.xml><?xml version="1.0" encoding="utf-8"?>
<ds:datastoreItem xmlns:ds="http://schemas.openxmlformats.org/officeDocument/2006/customXml" ds:itemID="{3F2D8C70-3CE1-4B94-B8EA-7231B76C9995}">
  <ds:schemaRefs>
    <ds:schemaRef ds:uri="http://www.joulesunlimited.com/juid"/>
  </ds:schemaRefs>
</ds:datastoreItem>
</file>

<file path=customXml/itemProps85.xml><?xml version="1.0" encoding="utf-8"?>
<ds:datastoreItem xmlns:ds="http://schemas.openxmlformats.org/officeDocument/2006/customXml" ds:itemID="{32329184-8FD4-4E35-B505-5C0C180F82A7}">
  <ds:schemaRefs>
    <ds:schemaRef ds:uri="http://www.joulesunlimited.com/juid"/>
  </ds:schemaRefs>
</ds:datastoreItem>
</file>

<file path=customXml/itemProps86.xml><?xml version="1.0" encoding="utf-8"?>
<ds:datastoreItem xmlns:ds="http://schemas.openxmlformats.org/officeDocument/2006/customXml" ds:itemID="{35AFAABB-D238-49F3-BEC7-80400E15DD43}">
  <ds:schemaRefs>
    <ds:schemaRef ds:uri="http://www.joulesunlimited.com/juid"/>
  </ds:schemaRefs>
</ds:datastoreItem>
</file>

<file path=customXml/itemProps87.xml><?xml version="1.0" encoding="utf-8"?>
<ds:datastoreItem xmlns:ds="http://schemas.openxmlformats.org/officeDocument/2006/customXml" ds:itemID="{7136CCBF-8B5C-435F-B36E-AFFF70CAB35E}">
  <ds:schemaRefs>
    <ds:schemaRef ds:uri="http://www.joulesunlimited.com/juid"/>
  </ds:schemaRefs>
</ds:datastoreItem>
</file>

<file path=customXml/itemProps88.xml><?xml version="1.0" encoding="utf-8"?>
<ds:datastoreItem xmlns:ds="http://schemas.openxmlformats.org/officeDocument/2006/customXml" ds:itemID="{98B41C96-9F5D-4BC9-940F-723AD808F362}">
  <ds:schemaRefs>
    <ds:schemaRef ds:uri="http://www.joulesunlimited.com/juid"/>
  </ds:schemaRefs>
</ds:datastoreItem>
</file>

<file path=customXml/itemProps89.xml><?xml version="1.0" encoding="utf-8"?>
<ds:datastoreItem xmlns:ds="http://schemas.openxmlformats.org/officeDocument/2006/customXml" ds:itemID="{04D9B49F-9CF2-42BD-AA00-7E5A36B553E1}">
  <ds:schemaRefs>
    <ds:schemaRef ds:uri="http://www.joulesunlimited.com/juid"/>
  </ds:schemaRefs>
</ds:datastoreItem>
</file>

<file path=customXml/itemProps9.xml><?xml version="1.0" encoding="utf-8"?>
<ds:datastoreItem xmlns:ds="http://schemas.openxmlformats.org/officeDocument/2006/customXml" ds:itemID="{1411ACDD-8AE6-4AA5-B403-44EE858AFFF6}">
  <ds:schemaRefs>
    <ds:schemaRef ds:uri="http://www.joulesunlimited.com/juid"/>
  </ds:schemaRefs>
</ds:datastoreItem>
</file>

<file path=customXml/itemProps90.xml><?xml version="1.0" encoding="utf-8"?>
<ds:datastoreItem xmlns:ds="http://schemas.openxmlformats.org/officeDocument/2006/customXml" ds:itemID="{18F5678A-73AB-4908-842E-20895B1125BF}">
  <ds:schemaRefs>
    <ds:schemaRef ds:uri="http://www.joulesunlimited.com/juid"/>
  </ds:schemaRefs>
</ds:datastoreItem>
</file>

<file path=customXml/itemProps91.xml><?xml version="1.0" encoding="utf-8"?>
<ds:datastoreItem xmlns:ds="http://schemas.openxmlformats.org/officeDocument/2006/customXml" ds:itemID="{777E51D0-42C0-47CD-A2C9-21263859BEF4}">
  <ds:schemaRefs>
    <ds:schemaRef ds:uri="http://www.joulesunlimited.com/juid"/>
  </ds:schemaRefs>
</ds:datastoreItem>
</file>

<file path=customXml/itemProps92.xml><?xml version="1.0" encoding="utf-8"?>
<ds:datastoreItem xmlns:ds="http://schemas.openxmlformats.org/officeDocument/2006/customXml" ds:itemID="{39F432C0-BD93-4966-84E0-7B1D5C2F0DD6}">
  <ds:schemaRefs>
    <ds:schemaRef ds:uri="http://www.joulesunlimited.com/juid"/>
  </ds:schemaRefs>
</ds:datastoreItem>
</file>

<file path=customXml/itemProps93.xml><?xml version="1.0" encoding="utf-8"?>
<ds:datastoreItem xmlns:ds="http://schemas.openxmlformats.org/officeDocument/2006/customXml" ds:itemID="{99558F7D-F128-4907-894F-CB7876A07E0C}">
  <ds:schemaRefs>
    <ds:schemaRef ds:uri="http://www.joulesunlimited.com/juid"/>
  </ds:schemaRefs>
</ds:datastoreItem>
</file>

<file path=customXml/itemProps94.xml><?xml version="1.0" encoding="utf-8"?>
<ds:datastoreItem xmlns:ds="http://schemas.openxmlformats.org/officeDocument/2006/customXml" ds:itemID="{253ABAF5-C00D-4F39-933D-5B2C42FEDEA2}">
  <ds:schemaRefs>
    <ds:schemaRef ds:uri="http://www.joulesunlimited.com/juid"/>
  </ds:schemaRefs>
</ds:datastoreItem>
</file>

<file path=customXml/itemProps95.xml><?xml version="1.0" encoding="utf-8"?>
<ds:datastoreItem xmlns:ds="http://schemas.openxmlformats.org/officeDocument/2006/customXml" ds:itemID="{C2D9DA61-C6D3-4500-86C7-08808E161119}">
  <ds:schemaRefs>
    <ds:schemaRef ds:uri="http://www.joulesunlimited.com/juid"/>
  </ds:schemaRefs>
</ds:datastoreItem>
</file>

<file path=customXml/itemProps96.xml><?xml version="1.0" encoding="utf-8"?>
<ds:datastoreItem xmlns:ds="http://schemas.openxmlformats.org/officeDocument/2006/customXml" ds:itemID="{B6707B00-556A-4A7A-9672-1E28A9998736}">
  <ds:schemaRefs>
    <ds:schemaRef ds:uri="http://www.joulesunlimited.com/juid"/>
  </ds:schemaRefs>
</ds:datastoreItem>
</file>

<file path=customXml/itemProps97.xml><?xml version="1.0" encoding="utf-8"?>
<ds:datastoreItem xmlns:ds="http://schemas.openxmlformats.org/officeDocument/2006/customXml" ds:itemID="{279F85CA-2DD9-461F-B2D1-61DA1AB8A6F9}">
  <ds:schemaRefs>
    <ds:schemaRef ds:uri="http://www.joulesunlimited.com/juid"/>
  </ds:schemaRefs>
</ds:datastoreItem>
</file>

<file path=customXml/itemProps98.xml><?xml version="1.0" encoding="utf-8"?>
<ds:datastoreItem xmlns:ds="http://schemas.openxmlformats.org/officeDocument/2006/customXml" ds:itemID="{675ECAAB-3FE1-439E-AE2B-B39A33C8E7AE}">
  <ds:schemaRefs>
    <ds:schemaRef ds:uri="http://www.joulesunlimited.com/juid"/>
  </ds:schemaRefs>
</ds:datastoreItem>
</file>

<file path=customXml/itemProps99.xml><?xml version="1.0" encoding="utf-8"?>
<ds:datastoreItem xmlns:ds="http://schemas.openxmlformats.org/officeDocument/2006/customXml" ds:itemID="{C306F8E6-B37A-4A05-AD84-42400ECC8F3B}">
  <ds:schemaRefs>
    <ds:schemaRef ds:uri="http://www.joulesunlimited.com/jui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Presentatie Vilans</Template>
  <TotalTime>6362</TotalTime>
  <Words>1341</Words>
  <Application>Microsoft Office PowerPoint</Application>
  <PresentationFormat>Breedbeeld</PresentationFormat>
  <Paragraphs>249</Paragraphs>
  <Slides>30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25</vt:i4>
      </vt:variant>
      <vt:variant>
        <vt:lpstr>Thema</vt:lpstr>
      </vt:variant>
      <vt:variant>
        <vt:i4>12</vt:i4>
      </vt:variant>
      <vt:variant>
        <vt:lpstr>Diatitels</vt:lpstr>
      </vt:variant>
      <vt:variant>
        <vt:i4>30</vt:i4>
      </vt:variant>
    </vt:vector>
  </HeadingPairs>
  <TitlesOfParts>
    <vt:vector size="67" baseType="lpstr">
      <vt:lpstr>Arial</vt:lpstr>
      <vt:lpstr>Baguet Script</vt:lpstr>
      <vt:lpstr>Berlin Sans FB Demi</vt:lpstr>
      <vt:lpstr>Calibri</vt:lpstr>
      <vt:lpstr>Calibri Light</vt:lpstr>
      <vt:lpstr>Century Gothic</vt:lpstr>
      <vt:lpstr>Consolas</vt:lpstr>
      <vt:lpstr>Constantia</vt:lpstr>
      <vt:lpstr>Georgia</vt:lpstr>
      <vt:lpstr>Gill Sans</vt:lpstr>
      <vt:lpstr>Helvetica Neue</vt:lpstr>
      <vt:lpstr>Helvetica Neue Light</vt:lpstr>
      <vt:lpstr>Helvetica Neue Medium</vt:lpstr>
      <vt:lpstr>Literata Italic</vt:lpstr>
      <vt:lpstr>Literata Regular Roman</vt:lpstr>
      <vt:lpstr>Literata-Regular</vt:lpstr>
      <vt:lpstr>Museo Sans 300</vt:lpstr>
      <vt:lpstr>Roboto Medium</vt:lpstr>
      <vt:lpstr>Source Sans Pro</vt:lpstr>
      <vt:lpstr>Times New Roman</vt:lpstr>
      <vt:lpstr>Trebuchet MS</vt:lpstr>
      <vt:lpstr>Verdana</vt:lpstr>
      <vt:lpstr>Wingdings</vt:lpstr>
      <vt:lpstr>Work Sans</vt:lpstr>
      <vt:lpstr>Work Sans Bold</vt:lpstr>
      <vt:lpstr>Huisstijl met logo</vt:lpstr>
      <vt:lpstr>Vilans</vt:lpstr>
      <vt:lpstr>Kantoorthema</vt:lpstr>
      <vt:lpstr>1_Huisstijl met logo</vt:lpstr>
      <vt:lpstr>Huisstijl met logo</vt:lpstr>
      <vt:lpstr>TIAS</vt:lpstr>
      <vt:lpstr>9_Huisstijl met logo</vt:lpstr>
      <vt:lpstr>Regio Kracht</vt:lpstr>
      <vt:lpstr>Office Theme</vt:lpstr>
      <vt:lpstr>5_Huisstijl met logo</vt:lpstr>
      <vt:lpstr>White</vt:lpstr>
      <vt:lpstr>2_Office Theme</vt:lpstr>
      <vt:lpstr>PowerPoint-presentatie</vt:lpstr>
      <vt:lpstr>PowerPoint-presentatie</vt:lpstr>
      <vt:lpstr>Governance challenges in  health &amp; social care  in the Netherlands</vt:lpstr>
      <vt:lpstr>Roles of the  Supervisory Board</vt:lpstr>
      <vt:lpstr>Dutch Healthcare Authority (NZa) &amp; Health care Inspectorate (IGJ): Good governance framework</vt:lpstr>
      <vt:lpstr>PowerPoint-presentatie</vt:lpstr>
      <vt:lpstr>PowerPoint-presentatie</vt:lpstr>
      <vt:lpstr>Towards other organisational modes</vt:lpstr>
      <vt:lpstr>A pluriformity of networks....</vt:lpstr>
      <vt:lpstr>PowerPoint-presentatie</vt:lpstr>
      <vt:lpstr>PowerPoint-presentatie</vt:lpstr>
      <vt:lpstr>Developments in governance and leadership</vt:lpstr>
      <vt:lpstr>PowerPoint-presentatie</vt:lpstr>
      <vt:lpstr>PowerPoint-presentatie</vt:lpstr>
      <vt:lpstr>Network confusion:  different organisational modes </vt:lpstr>
      <vt:lpstr>Options for organisational (network) modes </vt:lpstr>
      <vt:lpstr>Decision making dilemma’s in networks</vt:lpstr>
      <vt:lpstr>PowerPoint-presentatie</vt:lpstr>
      <vt:lpstr>old power</vt:lpstr>
      <vt:lpstr>Human synergy</vt:lpstr>
      <vt:lpstr>PowerPoint-presentatie</vt:lpstr>
      <vt:lpstr>EISON: External &amp; Internal Supervision on Organisational Networks</vt:lpstr>
      <vt:lpstr>Arrangements for leaders and supervisors?</vt:lpstr>
      <vt:lpstr>PowerPoint-presentatie</vt:lpstr>
      <vt:lpstr>Thank you for your attention</vt:lpstr>
      <vt:lpstr>PowerPoint-presentatie</vt:lpstr>
      <vt:lpstr>Governancecode Zorg (2022)</vt:lpstr>
      <vt:lpstr>PowerPoint-presentatie</vt:lpstr>
      <vt:lpstr>PowerPoint-presentatie</vt:lpstr>
      <vt:lpstr>PowerPoint-presentatie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Samenwerken in netwerken</dc:title>
  <dc:subject/>
  <dc:creator>Dahmen, Sandra</dc:creator>
  <cp:keywords/>
  <dc:description>sjabloonversie 2.4 - 1 september 2022_x000d_
sjablonen: www.JoulesUnlimited.com</dc:description>
  <cp:lastModifiedBy>Minkman, Mirella</cp:lastModifiedBy>
  <cp:revision>506</cp:revision>
  <cp:lastPrinted>2023-11-07T12:15:52Z</cp:lastPrinted>
  <dcterms:created xsi:type="dcterms:W3CDTF">2023-10-11T09:46:57Z</dcterms:created>
  <dcterms:modified xsi:type="dcterms:W3CDTF">2024-12-11T06:06:52Z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0x010100220788AF504C6B4A9342113C46AAA44D</vt:lpwstr>
  </property>
  <property fmtid="{D5CDD505-2E9C-101B-9397-08002B2CF9AE}" pid="3" name="MediaServiceImageTags">
    <vt:lpwstr/>
  </property>
</Properties>
</file>