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58"/>
  </p:sldMasterIdLst>
  <p:notesMasterIdLst>
    <p:notesMasterId r:id="rId183"/>
  </p:notesMasterIdLst>
  <p:handoutMasterIdLst>
    <p:handoutMasterId r:id="rId184"/>
  </p:handoutMasterIdLst>
  <p:sldIdLst>
    <p:sldId id="296" r:id="rId159"/>
    <p:sldId id="377" r:id="rId160"/>
    <p:sldId id="376" r:id="rId161"/>
    <p:sldId id="303" r:id="rId162"/>
    <p:sldId id="521" r:id="rId163"/>
    <p:sldId id="959" r:id="rId164"/>
    <p:sldId id="960" r:id="rId165"/>
    <p:sldId id="941" r:id="rId166"/>
    <p:sldId id="390" r:id="rId167"/>
    <p:sldId id="2551" r:id="rId168"/>
    <p:sldId id="386" r:id="rId169"/>
    <p:sldId id="2554" r:id="rId170"/>
    <p:sldId id="2558" r:id="rId171"/>
    <p:sldId id="2559" r:id="rId172"/>
    <p:sldId id="2560" r:id="rId173"/>
    <p:sldId id="2553" r:id="rId174"/>
    <p:sldId id="2561" r:id="rId175"/>
    <p:sldId id="963" r:id="rId176"/>
    <p:sldId id="962" r:id="rId177"/>
    <p:sldId id="2562" r:id="rId178"/>
    <p:sldId id="949" r:id="rId179"/>
    <p:sldId id="951" r:id="rId180"/>
    <p:sldId id="952" r:id="rId181"/>
    <p:sldId id="342" r:id="rId182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99279-3D56-C5A0-6E0A-48FD18340148}" name="Dahmen, Sandra" initials="DS" userId="S::S.Dahmen@vilans.nl::0ab4fd9f-1633-4869-b879-ba5a083e0e01" providerId="AD"/>
  <p188:author id="{B8D527B5-B540-C652-AEA0-3FC8FD9D76CA}" name="Augustinus, Anneke" initials="AA" userId="S::A.Augustinus@vilans.nl::8a2d0a2b-813e-42a3-8bd5-10d9591835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14F27-39AE-4E6B-9E54-DCA387F3014C}" v="103" dt="2024-12-10T19:49:34.224"/>
  </p1510:revLst>
</p1510:revInfo>
</file>

<file path=ppt/tableStyles.xml><?xml version="1.0" encoding="utf-8"?>
<a:tblStyleLst xmlns:a="http://schemas.openxmlformats.org/drawingml/2006/main" def="{04021C7F-4D4E-49A4-A66B-63683BE91913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4021C7F-4D4E-49A4-A66B-63683BE91913}" styleName="Tabelstijl Vilans">
    <a:wholeTbl>
      <a:tcTxStyle b="off" i="off">
        <a:font>
          <a:latin typeface="Georgia"/>
          <a:ea typeface="Georgia"/>
          <a:cs typeface="Georgia"/>
        </a:font>
        <a:srgbClr val="5E356F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3810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C4E6F6"/>
          </a:solidFill>
        </a:fill>
      </a:tcStyle>
    </a:band1H>
    <a:band2H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E7F5FC"/>
          </a:solidFill>
        </a:fill>
      </a:tcStyle>
    </a:band2H>
    <a:firstRow>
      <a:tcTxStyle b="off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381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5E356F"/>
          </a:solidFill>
        </a:fill>
      </a:tcStyle>
    </a:firstRow>
    <a:nwCell>
      <a:tcTxStyle b="off" i="off">
        <a:font>
          <a:latin typeface="Georgia"/>
          <a:ea typeface="Georgia"/>
          <a:cs typeface="Georgia"/>
        </a:font>
        <a:srgbClr val="C4C700"/>
      </a:tcTxStyle>
      <a:tcStyle>
        <a:tcBdr/>
        <a:fill>
          <a:solidFill>
            <a:srgbClr val="5E356F"/>
          </a:solidFill>
        </a:fill>
      </a:tcStyle>
    </a:nwCell>
    <a:extLst>
      <a:ext uri="http://www.joulesunlimited.com/pptTableStyle"/>
    </a:extLst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2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slide" Target="slides/slide1.xml"/><Relationship Id="rId170" Type="http://schemas.openxmlformats.org/officeDocument/2006/relationships/slide" Target="slides/slide12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slide" Target="slides/slide2.xml"/><Relationship Id="rId181" Type="http://schemas.openxmlformats.org/officeDocument/2006/relationships/slide" Target="slides/slide23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slide" Target="slides/slide13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slide" Target="slides/slide3.xml"/><Relationship Id="rId182" Type="http://schemas.openxmlformats.org/officeDocument/2006/relationships/slide" Target="slides/slide24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slide" Target="slides/slide14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9.xml"/><Relationship Id="rId188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4.xml"/><Relationship Id="rId18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20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1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10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5.xml"/><Relationship Id="rId184" Type="http://schemas.openxmlformats.org/officeDocument/2006/relationships/handoutMaster" Target="handoutMasters/handoutMaster1.xml"/><Relationship Id="rId189" Type="http://schemas.microsoft.com/office/2015/10/relationships/revisionInfo" Target="revisionInfo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16.xml"/><Relationship Id="rId179" Type="http://schemas.openxmlformats.org/officeDocument/2006/relationships/slide" Target="slides/slide21.xml"/><Relationship Id="rId190" Type="http://schemas.microsoft.com/office/2018/10/relationships/authors" Target="author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6.xml"/><Relationship Id="rId169" Type="http://schemas.openxmlformats.org/officeDocument/2006/relationships/slide" Target="slides/slide11.xml"/><Relationship Id="rId18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22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slide" Target="slides/slide17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slide" Target="slides/slide7.xml"/><Relationship Id="rId186" Type="http://schemas.openxmlformats.org/officeDocument/2006/relationships/viewProps" Target="viewProp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slide" Target="slides/slide18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slide" Target="slides/slide8.xml"/><Relationship Id="rId187" Type="http://schemas.openxmlformats.org/officeDocument/2006/relationships/theme" Target="theme/theme1.xml"/><Relationship Id="rId1" Type="http://schemas.openxmlformats.org/officeDocument/2006/relationships/customXml" Target="../customXml/item1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44A92-E90B-4AA5-AD33-FD2BD17E2439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nl-NL"/>
        </a:p>
      </dgm:t>
    </dgm:pt>
    <dgm:pt modelId="{160849A0-A927-4BAE-B75E-2747702D911C}">
      <dgm:prSet phldrT="[Tekst]"/>
      <dgm:spPr/>
      <dgm:t>
        <a:bodyPr/>
        <a:lstStyle/>
        <a:p>
          <a:r>
            <a:rPr lang="nl-NL" dirty="0"/>
            <a:t>Prevention</a:t>
          </a:r>
        </a:p>
      </dgm:t>
    </dgm:pt>
    <dgm:pt modelId="{1FBD919D-7934-4263-8364-5985183061CA}" type="parTrans" cxnId="{1645A478-C591-4C79-9450-3BBFDE431FE4}">
      <dgm:prSet/>
      <dgm:spPr/>
      <dgm:t>
        <a:bodyPr/>
        <a:lstStyle/>
        <a:p>
          <a:endParaRPr lang="nl-NL"/>
        </a:p>
      </dgm:t>
    </dgm:pt>
    <dgm:pt modelId="{B6C9A411-D27A-4B71-B2CB-617DA3DD44BD}" type="sibTrans" cxnId="{1645A478-C591-4C79-9450-3BBFDE431FE4}">
      <dgm:prSet/>
      <dgm:spPr/>
      <dgm:t>
        <a:bodyPr/>
        <a:lstStyle/>
        <a:p>
          <a:endParaRPr lang="nl-NL"/>
        </a:p>
      </dgm:t>
    </dgm:pt>
    <dgm:pt modelId="{06AF4455-C842-4CF7-AE07-C5D03D10FE26}">
      <dgm:prSet phldrT="[Tekst]"/>
      <dgm:spPr/>
      <dgm:t>
        <a:bodyPr/>
        <a:lstStyle/>
        <a:p>
          <a:r>
            <a:rPr lang="nl-NL" dirty="0"/>
            <a:t>Prevention</a:t>
          </a:r>
        </a:p>
      </dgm:t>
    </dgm:pt>
    <dgm:pt modelId="{292E516C-0EDC-41F0-B59B-EF431F2FBD17}" type="parTrans" cxnId="{FCE9D687-C02B-46A5-A6B2-06D570C31FA6}">
      <dgm:prSet/>
      <dgm:spPr/>
      <dgm:t>
        <a:bodyPr/>
        <a:lstStyle/>
        <a:p>
          <a:endParaRPr lang="nl-NL"/>
        </a:p>
      </dgm:t>
    </dgm:pt>
    <dgm:pt modelId="{D49D5ED7-8910-4708-AD57-E09D5B13EF21}" type="sibTrans" cxnId="{FCE9D687-C02B-46A5-A6B2-06D570C31FA6}">
      <dgm:prSet/>
      <dgm:spPr/>
      <dgm:t>
        <a:bodyPr/>
        <a:lstStyle/>
        <a:p>
          <a:endParaRPr lang="nl-NL"/>
        </a:p>
      </dgm:t>
    </dgm:pt>
    <dgm:pt modelId="{9865741A-38AA-4DDF-A17F-D2225B7A62EE}">
      <dgm:prSet phldrT="[Tekst]"/>
      <dgm:spPr/>
      <dgm:t>
        <a:bodyPr/>
        <a:lstStyle/>
        <a:p>
          <a:r>
            <a:rPr lang="nl-NL" dirty="0" err="1"/>
            <a:t>Quality</a:t>
          </a:r>
          <a:r>
            <a:rPr lang="nl-NL" dirty="0"/>
            <a:t> of life</a:t>
          </a:r>
        </a:p>
      </dgm:t>
    </dgm:pt>
    <dgm:pt modelId="{AC61E564-B2E6-4BAC-8BD6-8D46E0E8FB16}" type="parTrans" cxnId="{13C48169-48E0-4B86-9C19-179EFBE6A5A1}">
      <dgm:prSet/>
      <dgm:spPr/>
      <dgm:t>
        <a:bodyPr/>
        <a:lstStyle/>
        <a:p>
          <a:endParaRPr lang="nl-NL"/>
        </a:p>
      </dgm:t>
    </dgm:pt>
    <dgm:pt modelId="{8305214C-0816-4E48-8738-6907EDC7A179}" type="sibTrans" cxnId="{13C48169-48E0-4B86-9C19-179EFBE6A5A1}">
      <dgm:prSet/>
      <dgm:spPr/>
      <dgm:t>
        <a:bodyPr/>
        <a:lstStyle/>
        <a:p>
          <a:endParaRPr lang="nl-NL"/>
        </a:p>
      </dgm:t>
    </dgm:pt>
    <dgm:pt modelId="{AF809FB9-178A-4A10-9744-0740A292B763}">
      <dgm:prSet phldrT="[Tekst]"/>
      <dgm:spPr/>
      <dgm:t>
        <a:bodyPr/>
        <a:lstStyle/>
        <a:p>
          <a:r>
            <a:rPr lang="nl-NL" dirty="0" err="1"/>
            <a:t>Reallocation</a:t>
          </a:r>
          <a:endParaRPr lang="nl-NL" dirty="0"/>
        </a:p>
      </dgm:t>
    </dgm:pt>
    <dgm:pt modelId="{11E069C0-BF7F-42AC-BA2F-70A8FA05BC35}" type="parTrans" cxnId="{FB7C9EB4-0D1E-40C1-9F48-EFB91FF683BE}">
      <dgm:prSet/>
      <dgm:spPr/>
      <dgm:t>
        <a:bodyPr/>
        <a:lstStyle/>
        <a:p>
          <a:endParaRPr lang="nl-NL"/>
        </a:p>
      </dgm:t>
    </dgm:pt>
    <dgm:pt modelId="{116663EE-3A68-454C-A6C3-8BF0C6F9AF06}" type="sibTrans" cxnId="{FB7C9EB4-0D1E-40C1-9F48-EFB91FF683BE}">
      <dgm:prSet/>
      <dgm:spPr/>
      <dgm:t>
        <a:bodyPr/>
        <a:lstStyle/>
        <a:p>
          <a:endParaRPr lang="nl-NL"/>
        </a:p>
      </dgm:t>
    </dgm:pt>
    <dgm:pt modelId="{FFE09D02-45DB-49C6-A7A9-DCA990C40B27}">
      <dgm:prSet phldrT="[Tekst]"/>
      <dgm:spPr/>
      <dgm:t>
        <a:bodyPr/>
        <a:lstStyle/>
        <a:p>
          <a:r>
            <a:rPr lang="nl-NL" dirty="0"/>
            <a:t>Close </a:t>
          </a:r>
          <a:r>
            <a:rPr lang="nl-NL" dirty="0" err="1"/>
            <a:t>to</a:t>
          </a:r>
          <a:r>
            <a:rPr lang="nl-NL" dirty="0"/>
            <a:t>/in home</a:t>
          </a:r>
        </a:p>
      </dgm:t>
    </dgm:pt>
    <dgm:pt modelId="{EDD5FA16-91C3-49BB-ADB7-63F194BD2F4F}" type="parTrans" cxnId="{71DC581B-5F2C-4DF8-8B4F-127DC283D501}">
      <dgm:prSet/>
      <dgm:spPr/>
      <dgm:t>
        <a:bodyPr/>
        <a:lstStyle/>
        <a:p>
          <a:endParaRPr lang="nl-NL"/>
        </a:p>
      </dgm:t>
    </dgm:pt>
    <dgm:pt modelId="{D714B5BF-F553-4BEE-9CD2-E39E9E8B8F52}" type="sibTrans" cxnId="{71DC581B-5F2C-4DF8-8B4F-127DC283D501}">
      <dgm:prSet/>
      <dgm:spPr/>
      <dgm:t>
        <a:bodyPr/>
        <a:lstStyle/>
        <a:p>
          <a:endParaRPr lang="nl-NL"/>
        </a:p>
      </dgm:t>
    </dgm:pt>
    <dgm:pt modelId="{D32A6FBF-4D99-43AA-85C7-2C09D000F9DB}">
      <dgm:prSet phldrT="[Tekst]"/>
      <dgm:spPr/>
      <dgm:t>
        <a:bodyPr/>
        <a:lstStyle/>
        <a:p>
          <a:r>
            <a:rPr lang="nl-NL" dirty="0"/>
            <a:t>Networks</a:t>
          </a:r>
        </a:p>
      </dgm:t>
    </dgm:pt>
    <dgm:pt modelId="{55432A22-1449-4DC6-A352-26F179B895E3}" type="parTrans" cxnId="{5EFD696E-8B3D-4987-93E0-176DB32CDA00}">
      <dgm:prSet/>
      <dgm:spPr/>
      <dgm:t>
        <a:bodyPr/>
        <a:lstStyle/>
        <a:p>
          <a:endParaRPr lang="nl-NL"/>
        </a:p>
      </dgm:t>
    </dgm:pt>
    <dgm:pt modelId="{1910CC35-6631-4370-87B4-2741ABE021C3}" type="sibTrans" cxnId="{5EFD696E-8B3D-4987-93E0-176DB32CDA00}">
      <dgm:prSet/>
      <dgm:spPr/>
      <dgm:t>
        <a:bodyPr/>
        <a:lstStyle/>
        <a:p>
          <a:endParaRPr lang="nl-NL"/>
        </a:p>
      </dgm:t>
    </dgm:pt>
    <dgm:pt modelId="{9AF7948F-0A19-4A25-8371-F2EC5EDE73CE}">
      <dgm:prSet phldrT="[Tekst]"/>
      <dgm:spPr/>
      <dgm:t>
        <a:bodyPr/>
        <a:lstStyle/>
        <a:p>
          <a:r>
            <a:rPr lang="nl-NL" dirty="0" err="1"/>
            <a:t>Replacement</a:t>
          </a:r>
          <a:endParaRPr lang="nl-NL" dirty="0"/>
        </a:p>
      </dgm:t>
    </dgm:pt>
    <dgm:pt modelId="{1C5284AE-B50E-4F83-A7BE-E0F039C41435}" type="parTrans" cxnId="{F423497D-1E5D-4643-BFB5-3111E999CB7D}">
      <dgm:prSet/>
      <dgm:spPr/>
      <dgm:t>
        <a:bodyPr/>
        <a:lstStyle/>
        <a:p>
          <a:endParaRPr lang="nl-NL"/>
        </a:p>
      </dgm:t>
    </dgm:pt>
    <dgm:pt modelId="{8BF5A9F1-3E5C-4ADC-917B-F5055E359D5F}" type="sibTrans" cxnId="{F423497D-1E5D-4643-BFB5-3111E999CB7D}">
      <dgm:prSet/>
      <dgm:spPr/>
      <dgm:t>
        <a:bodyPr/>
        <a:lstStyle/>
        <a:p>
          <a:endParaRPr lang="nl-NL"/>
        </a:p>
      </dgm:t>
    </dgm:pt>
    <dgm:pt modelId="{DA16B8A6-419B-416C-B0F6-4769591DC811}">
      <dgm:prSet phldrT="[Tekst]"/>
      <dgm:spPr/>
      <dgm:t>
        <a:bodyPr/>
        <a:lstStyle/>
        <a:p>
          <a:r>
            <a:rPr lang="nl-NL" dirty="0"/>
            <a:t>Technology</a:t>
          </a:r>
        </a:p>
      </dgm:t>
    </dgm:pt>
    <dgm:pt modelId="{E3D07321-59D3-4089-AEEA-24CD142C0CA3}" type="parTrans" cxnId="{70527021-2568-470B-8144-8DF85E84133C}">
      <dgm:prSet/>
      <dgm:spPr/>
      <dgm:t>
        <a:bodyPr/>
        <a:lstStyle/>
        <a:p>
          <a:endParaRPr lang="nl-NL"/>
        </a:p>
      </dgm:t>
    </dgm:pt>
    <dgm:pt modelId="{42ECA822-2B1D-4693-B5DA-E99CAFB5553A}" type="sibTrans" cxnId="{70527021-2568-470B-8144-8DF85E84133C}">
      <dgm:prSet/>
      <dgm:spPr/>
      <dgm:t>
        <a:bodyPr/>
        <a:lstStyle/>
        <a:p>
          <a:endParaRPr lang="nl-NL"/>
        </a:p>
      </dgm:t>
    </dgm:pt>
    <dgm:pt modelId="{9A3B5CBE-EDAE-4917-9CFC-DA0B184220D6}">
      <dgm:prSet phldrT="[Tekst]"/>
      <dgm:spPr/>
      <dgm:t>
        <a:bodyPr/>
        <a:lstStyle/>
        <a:p>
          <a:r>
            <a:rPr lang="nl-NL" dirty="0" err="1"/>
            <a:t>Informal</a:t>
          </a:r>
          <a:r>
            <a:rPr lang="nl-NL" dirty="0"/>
            <a:t> care</a:t>
          </a:r>
        </a:p>
      </dgm:t>
    </dgm:pt>
    <dgm:pt modelId="{52389D00-038F-4953-82E5-B50FE69EB30D}" type="parTrans" cxnId="{173DF4BF-350C-46A5-93CD-796849668864}">
      <dgm:prSet/>
      <dgm:spPr/>
      <dgm:t>
        <a:bodyPr/>
        <a:lstStyle/>
        <a:p>
          <a:endParaRPr lang="nl-NL"/>
        </a:p>
      </dgm:t>
    </dgm:pt>
    <dgm:pt modelId="{A2843E38-7594-406E-B13E-CFCE3D7C2CF6}" type="sibTrans" cxnId="{173DF4BF-350C-46A5-93CD-796849668864}">
      <dgm:prSet/>
      <dgm:spPr/>
      <dgm:t>
        <a:bodyPr/>
        <a:lstStyle/>
        <a:p>
          <a:endParaRPr lang="nl-NL"/>
        </a:p>
      </dgm:t>
    </dgm:pt>
    <dgm:pt modelId="{FC1CBCD2-5AAA-4F91-8EE0-C312BD15AF61}" type="pres">
      <dgm:prSet presAssocID="{7C644A92-E90B-4AA5-AD33-FD2BD17E2439}" presName="Name0" presStyleCnt="0">
        <dgm:presLayoutVars>
          <dgm:dir/>
          <dgm:animLvl val="lvl"/>
          <dgm:resizeHandles val="exact"/>
        </dgm:presLayoutVars>
      </dgm:prSet>
      <dgm:spPr/>
    </dgm:pt>
    <dgm:pt modelId="{4447FD72-7BC6-4CE4-9A56-299822B49144}" type="pres">
      <dgm:prSet presAssocID="{9AF7948F-0A19-4A25-8371-F2EC5EDE73CE}" presName="boxAndChildren" presStyleCnt="0"/>
      <dgm:spPr/>
    </dgm:pt>
    <dgm:pt modelId="{37CB63C8-8E33-455F-A1FA-ED73200F7A5B}" type="pres">
      <dgm:prSet presAssocID="{9AF7948F-0A19-4A25-8371-F2EC5EDE73CE}" presName="parentTextBox" presStyleLbl="node1" presStyleIdx="0" presStyleCnt="3"/>
      <dgm:spPr/>
    </dgm:pt>
    <dgm:pt modelId="{31ABDA1B-14C8-4FAA-B4C7-78754A1F709B}" type="pres">
      <dgm:prSet presAssocID="{9AF7948F-0A19-4A25-8371-F2EC5EDE73CE}" presName="entireBox" presStyleLbl="node1" presStyleIdx="0" presStyleCnt="3"/>
      <dgm:spPr/>
    </dgm:pt>
    <dgm:pt modelId="{EAFE1A3E-9EA8-40F7-A563-3E263EB7FDDB}" type="pres">
      <dgm:prSet presAssocID="{9AF7948F-0A19-4A25-8371-F2EC5EDE73CE}" presName="descendantBox" presStyleCnt="0"/>
      <dgm:spPr/>
    </dgm:pt>
    <dgm:pt modelId="{4ED67CE1-E218-4D3E-9EB2-EE17DE372CD7}" type="pres">
      <dgm:prSet presAssocID="{DA16B8A6-419B-416C-B0F6-4769591DC811}" presName="childTextBox" presStyleLbl="fgAccFollowNode1" presStyleIdx="0" presStyleCnt="6">
        <dgm:presLayoutVars>
          <dgm:bulletEnabled val="1"/>
        </dgm:presLayoutVars>
      </dgm:prSet>
      <dgm:spPr/>
    </dgm:pt>
    <dgm:pt modelId="{4AE520E8-45B3-4C44-B01A-71F64308FFE6}" type="pres">
      <dgm:prSet presAssocID="{9A3B5CBE-EDAE-4917-9CFC-DA0B184220D6}" presName="childTextBox" presStyleLbl="fgAccFollowNode1" presStyleIdx="1" presStyleCnt="6" custLinFactNeighborX="302" custLinFactNeighborY="157">
        <dgm:presLayoutVars>
          <dgm:bulletEnabled val="1"/>
        </dgm:presLayoutVars>
      </dgm:prSet>
      <dgm:spPr/>
    </dgm:pt>
    <dgm:pt modelId="{F5DF02C1-E937-4AA3-BACE-1696358835D0}" type="pres">
      <dgm:prSet presAssocID="{116663EE-3A68-454C-A6C3-8BF0C6F9AF06}" presName="sp" presStyleCnt="0"/>
      <dgm:spPr/>
    </dgm:pt>
    <dgm:pt modelId="{600C82CD-F555-4E89-AB44-AD0C88919C0D}" type="pres">
      <dgm:prSet presAssocID="{AF809FB9-178A-4A10-9744-0740A292B763}" presName="arrowAndChildren" presStyleCnt="0"/>
      <dgm:spPr/>
    </dgm:pt>
    <dgm:pt modelId="{0A9E3D0F-AE30-46CC-9FF4-2D36059F0FF9}" type="pres">
      <dgm:prSet presAssocID="{AF809FB9-178A-4A10-9744-0740A292B763}" presName="parentTextArrow" presStyleLbl="node1" presStyleIdx="0" presStyleCnt="3"/>
      <dgm:spPr/>
    </dgm:pt>
    <dgm:pt modelId="{EF27A556-117F-4B94-9587-64F16B91176F}" type="pres">
      <dgm:prSet presAssocID="{AF809FB9-178A-4A10-9744-0740A292B763}" presName="arrow" presStyleLbl="node1" presStyleIdx="1" presStyleCnt="3"/>
      <dgm:spPr/>
    </dgm:pt>
    <dgm:pt modelId="{6D0D52E0-9DC6-452E-B4F0-3F1A672D50C7}" type="pres">
      <dgm:prSet presAssocID="{AF809FB9-178A-4A10-9744-0740A292B763}" presName="descendantArrow" presStyleCnt="0"/>
      <dgm:spPr/>
    </dgm:pt>
    <dgm:pt modelId="{52497ABF-D7AE-4F44-9BF1-E9AB8C20F0AB}" type="pres">
      <dgm:prSet presAssocID="{FFE09D02-45DB-49C6-A7A9-DCA990C40B27}" presName="childTextArrow" presStyleLbl="fgAccFollowNode1" presStyleIdx="2" presStyleCnt="6">
        <dgm:presLayoutVars>
          <dgm:bulletEnabled val="1"/>
        </dgm:presLayoutVars>
      </dgm:prSet>
      <dgm:spPr/>
    </dgm:pt>
    <dgm:pt modelId="{7C3FDDBD-BCC1-4F9F-A06D-4F7C8A2C2CF2}" type="pres">
      <dgm:prSet presAssocID="{D32A6FBF-4D99-43AA-85C7-2C09D000F9DB}" presName="childTextArrow" presStyleLbl="fgAccFollowNode1" presStyleIdx="3" presStyleCnt="6">
        <dgm:presLayoutVars>
          <dgm:bulletEnabled val="1"/>
        </dgm:presLayoutVars>
      </dgm:prSet>
      <dgm:spPr/>
    </dgm:pt>
    <dgm:pt modelId="{AF66AD74-7E81-4F14-9BC7-54B62E062C94}" type="pres">
      <dgm:prSet presAssocID="{B6C9A411-D27A-4B71-B2CB-617DA3DD44BD}" presName="sp" presStyleCnt="0"/>
      <dgm:spPr/>
    </dgm:pt>
    <dgm:pt modelId="{E24F6907-1DBE-42A5-8F62-62A72A083C1E}" type="pres">
      <dgm:prSet presAssocID="{160849A0-A927-4BAE-B75E-2747702D911C}" presName="arrowAndChildren" presStyleCnt="0"/>
      <dgm:spPr/>
    </dgm:pt>
    <dgm:pt modelId="{8B75D99F-EB63-4C42-8329-178DC612002F}" type="pres">
      <dgm:prSet presAssocID="{160849A0-A927-4BAE-B75E-2747702D911C}" presName="parentTextArrow" presStyleLbl="node1" presStyleIdx="1" presStyleCnt="3"/>
      <dgm:spPr/>
    </dgm:pt>
    <dgm:pt modelId="{31E42C63-A568-4C04-BC97-511272E735A6}" type="pres">
      <dgm:prSet presAssocID="{160849A0-A927-4BAE-B75E-2747702D911C}" presName="arrow" presStyleLbl="node1" presStyleIdx="2" presStyleCnt="3"/>
      <dgm:spPr/>
    </dgm:pt>
    <dgm:pt modelId="{3EE5D548-131E-4BF9-A247-FB137CE08E16}" type="pres">
      <dgm:prSet presAssocID="{160849A0-A927-4BAE-B75E-2747702D911C}" presName="descendantArrow" presStyleCnt="0"/>
      <dgm:spPr/>
    </dgm:pt>
    <dgm:pt modelId="{B7EA5AE6-5669-4CFC-8E78-349141BEDF10}" type="pres">
      <dgm:prSet presAssocID="{06AF4455-C842-4CF7-AE07-C5D03D10FE26}" presName="childTextArrow" presStyleLbl="fgAccFollowNode1" presStyleIdx="4" presStyleCnt="6">
        <dgm:presLayoutVars>
          <dgm:bulletEnabled val="1"/>
        </dgm:presLayoutVars>
      </dgm:prSet>
      <dgm:spPr/>
    </dgm:pt>
    <dgm:pt modelId="{4FFDC692-0AC4-49FF-8907-5663BE328CDD}" type="pres">
      <dgm:prSet presAssocID="{9865741A-38AA-4DDF-A17F-D2225B7A62E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1DC581B-5F2C-4DF8-8B4F-127DC283D501}" srcId="{AF809FB9-178A-4A10-9744-0740A292B763}" destId="{FFE09D02-45DB-49C6-A7A9-DCA990C40B27}" srcOrd="0" destOrd="0" parTransId="{EDD5FA16-91C3-49BB-ADB7-63F194BD2F4F}" sibTransId="{D714B5BF-F553-4BEE-9CD2-E39E9E8B8F52}"/>
    <dgm:cxn modelId="{70527021-2568-470B-8144-8DF85E84133C}" srcId="{9AF7948F-0A19-4A25-8371-F2EC5EDE73CE}" destId="{DA16B8A6-419B-416C-B0F6-4769591DC811}" srcOrd="0" destOrd="0" parTransId="{E3D07321-59D3-4089-AEEA-24CD142C0CA3}" sibTransId="{42ECA822-2B1D-4693-B5DA-E99CAFB5553A}"/>
    <dgm:cxn modelId="{39343325-C11D-4082-A5DB-461516BC280E}" type="presOf" srcId="{9865741A-38AA-4DDF-A17F-D2225B7A62EE}" destId="{4FFDC692-0AC4-49FF-8907-5663BE328CDD}" srcOrd="0" destOrd="0" presId="urn:microsoft.com/office/officeart/2005/8/layout/process4"/>
    <dgm:cxn modelId="{A9174B27-60F8-43EE-BC85-E1403A994B6E}" type="presOf" srcId="{9AF7948F-0A19-4A25-8371-F2EC5EDE73CE}" destId="{37CB63C8-8E33-455F-A1FA-ED73200F7A5B}" srcOrd="0" destOrd="0" presId="urn:microsoft.com/office/officeart/2005/8/layout/process4"/>
    <dgm:cxn modelId="{06C17D29-56B9-4684-BBA7-4DC11F28C283}" type="presOf" srcId="{9A3B5CBE-EDAE-4917-9CFC-DA0B184220D6}" destId="{4AE520E8-45B3-4C44-B01A-71F64308FFE6}" srcOrd="0" destOrd="0" presId="urn:microsoft.com/office/officeart/2005/8/layout/process4"/>
    <dgm:cxn modelId="{34EAE662-C0A0-4D13-A5B6-5E849E4C87CD}" type="presOf" srcId="{FFE09D02-45DB-49C6-A7A9-DCA990C40B27}" destId="{52497ABF-D7AE-4F44-9BF1-E9AB8C20F0AB}" srcOrd="0" destOrd="0" presId="urn:microsoft.com/office/officeart/2005/8/layout/process4"/>
    <dgm:cxn modelId="{13C48169-48E0-4B86-9C19-179EFBE6A5A1}" srcId="{160849A0-A927-4BAE-B75E-2747702D911C}" destId="{9865741A-38AA-4DDF-A17F-D2225B7A62EE}" srcOrd="1" destOrd="0" parTransId="{AC61E564-B2E6-4BAC-8BD6-8D46E0E8FB16}" sibTransId="{8305214C-0816-4E48-8738-6907EDC7A179}"/>
    <dgm:cxn modelId="{5EFD696E-8B3D-4987-93E0-176DB32CDA00}" srcId="{AF809FB9-178A-4A10-9744-0740A292B763}" destId="{D32A6FBF-4D99-43AA-85C7-2C09D000F9DB}" srcOrd="1" destOrd="0" parTransId="{55432A22-1449-4DC6-A352-26F179B895E3}" sibTransId="{1910CC35-6631-4370-87B4-2741ABE021C3}"/>
    <dgm:cxn modelId="{D6E60453-D6BD-4F2C-A5F2-7A2374CF8EDC}" type="presOf" srcId="{AF809FB9-178A-4A10-9744-0740A292B763}" destId="{EF27A556-117F-4B94-9587-64F16B91176F}" srcOrd="1" destOrd="0" presId="urn:microsoft.com/office/officeart/2005/8/layout/process4"/>
    <dgm:cxn modelId="{1645A478-C591-4C79-9450-3BBFDE431FE4}" srcId="{7C644A92-E90B-4AA5-AD33-FD2BD17E2439}" destId="{160849A0-A927-4BAE-B75E-2747702D911C}" srcOrd="0" destOrd="0" parTransId="{1FBD919D-7934-4263-8364-5985183061CA}" sibTransId="{B6C9A411-D27A-4B71-B2CB-617DA3DD44BD}"/>
    <dgm:cxn modelId="{F423497D-1E5D-4643-BFB5-3111E999CB7D}" srcId="{7C644A92-E90B-4AA5-AD33-FD2BD17E2439}" destId="{9AF7948F-0A19-4A25-8371-F2EC5EDE73CE}" srcOrd="2" destOrd="0" parTransId="{1C5284AE-B50E-4F83-A7BE-E0F039C41435}" sibTransId="{8BF5A9F1-3E5C-4ADC-917B-F5055E359D5F}"/>
    <dgm:cxn modelId="{FCE9D687-C02B-46A5-A6B2-06D570C31FA6}" srcId="{160849A0-A927-4BAE-B75E-2747702D911C}" destId="{06AF4455-C842-4CF7-AE07-C5D03D10FE26}" srcOrd="0" destOrd="0" parTransId="{292E516C-0EDC-41F0-B59B-EF431F2FBD17}" sibTransId="{D49D5ED7-8910-4708-AD57-E09D5B13EF21}"/>
    <dgm:cxn modelId="{E3FB658B-5854-42DF-94A5-3A21FA6D72F5}" type="presOf" srcId="{06AF4455-C842-4CF7-AE07-C5D03D10FE26}" destId="{B7EA5AE6-5669-4CFC-8E78-349141BEDF10}" srcOrd="0" destOrd="0" presId="urn:microsoft.com/office/officeart/2005/8/layout/process4"/>
    <dgm:cxn modelId="{267C3FA3-3BF9-4BE3-8512-6EE06E6FDA39}" type="presOf" srcId="{9AF7948F-0A19-4A25-8371-F2EC5EDE73CE}" destId="{31ABDA1B-14C8-4FAA-B4C7-78754A1F709B}" srcOrd="1" destOrd="0" presId="urn:microsoft.com/office/officeart/2005/8/layout/process4"/>
    <dgm:cxn modelId="{EA025AAE-A7FD-4D24-A3CB-46C763F13FCF}" type="presOf" srcId="{AF809FB9-178A-4A10-9744-0740A292B763}" destId="{0A9E3D0F-AE30-46CC-9FF4-2D36059F0FF9}" srcOrd="0" destOrd="0" presId="urn:microsoft.com/office/officeart/2005/8/layout/process4"/>
    <dgm:cxn modelId="{FB7C9EB4-0D1E-40C1-9F48-EFB91FF683BE}" srcId="{7C644A92-E90B-4AA5-AD33-FD2BD17E2439}" destId="{AF809FB9-178A-4A10-9744-0740A292B763}" srcOrd="1" destOrd="0" parTransId="{11E069C0-BF7F-42AC-BA2F-70A8FA05BC35}" sibTransId="{116663EE-3A68-454C-A6C3-8BF0C6F9AF06}"/>
    <dgm:cxn modelId="{173DF4BF-350C-46A5-93CD-796849668864}" srcId="{9AF7948F-0A19-4A25-8371-F2EC5EDE73CE}" destId="{9A3B5CBE-EDAE-4917-9CFC-DA0B184220D6}" srcOrd="1" destOrd="0" parTransId="{52389D00-038F-4953-82E5-B50FE69EB30D}" sibTransId="{A2843E38-7594-406E-B13E-CFCE3D7C2CF6}"/>
    <dgm:cxn modelId="{7ACA0FC4-BB84-4CE5-BF12-4C8F2B9DDE3D}" type="presOf" srcId="{DA16B8A6-419B-416C-B0F6-4769591DC811}" destId="{4ED67CE1-E218-4D3E-9EB2-EE17DE372CD7}" srcOrd="0" destOrd="0" presId="urn:microsoft.com/office/officeart/2005/8/layout/process4"/>
    <dgm:cxn modelId="{94A216C7-3466-44F1-AD91-927A8E3DDC2C}" type="presOf" srcId="{160849A0-A927-4BAE-B75E-2747702D911C}" destId="{31E42C63-A568-4C04-BC97-511272E735A6}" srcOrd="1" destOrd="0" presId="urn:microsoft.com/office/officeart/2005/8/layout/process4"/>
    <dgm:cxn modelId="{187ED5DB-4C78-45C7-97FE-385F8CA3F49F}" type="presOf" srcId="{7C644A92-E90B-4AA5-AD33-FD2BD17E2439}" destId="{FC1CBCD2-5AAA-4F91-8EE0-C312BD15AF61}" srcOrd="0" destOrd="0" presId="urn:microsoft.com/office/officeart/2005/8/layout/process4"/>
    <dgm:cxn modelId="{0D7A10E0-D7B7-4416-90B2-1852326F8494}" type="presOf" srcId="{160849A0-A927-4BAE-B75E-2747702D911C}" destId="{8B75D99F-EB63-4C42-8329-178DC612002F}" srcOrd="0" destOrd="0" presId="urn:microsoft.com/office/officeart/2005/8/layout/process4"/>
    <dgm:cxn modelId="{C713AEF3-D1A4-42AD-8653-4005AAD6B37B}" type="presOf" srcId="{D32A6FBF-4D99-43AA-85C7-2C09D000F9DB}" destId="{7C3FDDBD-BCC1-4F9F-A06D-4F7C8A2C2CF2}" srcOrd="0" destOrd="0" presId="urn:microsoft.com/office/officeart/2005/8/layout/process4"/>
    <dgm:cxn modelId="{B0F97A51-7930-4526-8157-7664B8D19609}" type="presParOf" srcId="{FC1CBCD2-5AAA-4F91-8EE0-C312BD15AF61}" destId="{4447FD72-7BC6-4CE4-9A56-299822B49144}" srcOrd="0" destOrd="0" presId="urn:microsoft.com/office/officeart/2005/8/layout/process4"/>
    <dgm:cxn modelId="{67EA6EC2-CA6F-4A34-993A-2CEC6A80C6AA}" type="presParOf" srcId="{4447FD72-7BC6-4CE4-9A56-299822B49144}" destId="{37CB63C8-8E33-455F-A1FA-ED73200F7A5B}" srcOrd="0" destOrd="0" presId="urn:microsoft.com/office/officeart/2005/8/layout/process4"/>
    <dgm:cxn modelId="{4C2CBD30-C03E-479C-B5C5-B1AF2E5E65F9}" type="presParOf" srcId="{4447FD72-7BC6-4CE4-9A56-299822B49144}" destId="{31ABDA1B-14C8-4FAA-B4C7-78754A1F709B}" srcOrd="1" destOrd="0" presId="urn:microsoft.com/office/officeart/2005/8/layout/process4"/>
    <dgm:cxn modelId="{C28E61E7-8CB0-455F-927C-164905236276}" type="presParOf" srcId="{4447FD72-7BC6-4CE4-9A56-299822B49144}" destId="{EAFE1A3E-9EA8-40F7-A563-3E263EB7FDDB}" srcOrd="2" destOrd="0" presId="urn:microsoft.com/office/officeart/2005/8/layout/process4"/>
    <dgm:cxn modelId="{C074072E-4D27-443A-8F82-6967D9D3711E}" type="presParOf" srcId="{EAFE1A3E-9EA8-40F7-A563-3E263EB7FDDB}" destId="{4ED67CE1-E218-4D3E-9EB2-EE17DE372CD7}" srcOrd="0" destOrd="0" presId="urn:microsoft.com/office/officeart/2005/8/layout/process4"/>
    <dgm:cxn modelId="{4C0B3B93-9BC0-48FF-BFE4-A3465A6D7D43}" type="presParOf" srcId="{EAFE1A3E-9EA8-40F7-A563-3E263EB7FDDB}" destId="{4AE520E8-45B3-4C44-B01A-71F64308FFE6}" srcOrd="1" destOrd="0" presId="urn:microsoft.com/office/officeart/2005/8/layout/process4"/>
    <dgm:cxn modelId="{49FEE4C1-1919-48C1-B76B-132375B551A0}" type="presParOf" srcId="{FC1CBCD2-5AAA-4F91-8EE0-C312BD15AF61}" destId="{F5DF02C1-E937-4AA3-BACE-1696358835D0}" srcOrd="1" destOrd="0" presId="urn:microsoft.com/office/officeart/2005/8/layout/process4"/>
    <dgm:cxn modelId="{6F2DCED8-E0DC-4706-9E92-0EA3817BC11E}" type="presParOf" srcId="{FC1CBCD2-5AAA-4F91-8EE0-C312BD15AF61}" destId="{600C82CD-F555-4E89-AB44-AD0C88919C0D}" srcOrd="2" destOrd="0" presId="urn:microsoft.com/office/officeart/2005/8/layout/process4"/>
    <dgm:cxn modelId="{939DC623-15AE-4CEF-8FC9-BFFCC0E1F6EA}" type="presParOf" srcId="{600C82CD-F555-4E89-AB44-AD0C88919C0D}" destId="{0A9E3D0F-AE30-46CC-9FF4-2D36059F0FF9}" srcOrd="0" destOrd="0" presId="urn:microsoft.com/office/officeart/2005/8/layout/process4"/>
    <dgm:cxn modelId="{C024445D-ABB2-4A19-9FB2-A11B81C3FE11}" type="presParOf" srcId="{600C82CD-F555-4E89-AB44-AD0C88919C0D}" destId="{EF27A556-117F-4B94-9587-64F16B91176F}" srcOrd="1" destOrd="0" presId="urn:microsoft.com/office/officeart/2005/8/layout/process4"/>
    <dgm:cxn modelId="{D1A84421-C917-40CE-8EC5-398D0DEC6F66}" type="presParOf" srcId="{600C82CD-F555-4E89-AB44-AD0C88919C0D}" destId="{6D0D52E0-9DC6-452E-B4F0-3F1A672D50C7}" srcOrd="2" destOrd="0" presId="urn:microsoft.com/office/officeart/2005/8/layout/process4"/>
    <dgm:cxn modelId="{9317C7DF-8C66-4885-B327-6556DD8C5989}" type="presParOf" srcId="{6D0D52E0-9DC6-452E-B4F0-3F1A672D50C7}" destId="{52497ABF-D7AE-4F44-9BF1-E9AB8C20F0AB}" srcOrd="0" destOrd="0" presId="urn:microsoft.com/office/officeart/2005/8/layout/process4"/>
    <dgm:cxn modelId="{0EB8F941-C3CC-44BB-98C5-969A4E97BC7E}" type="presParOf" srcId="{6D0D52E0-9DC6-452E-B4F0-3F1A672D50C7}" destId="{7C3FDDBD-BCC1-4F9F-A06D-4F7C8A2C2CF2}" srcOrd="1" destOrd="0" presId="urn:microsoft.com/office/officeart/2005/8/layout/process4"/>
    <dgm:cxn modelId="{830694F5-D0EF-4423-BD66-4D1AB1ABC5E3}" type="presParOf" srcId="{FC1CBCD2-5AAA-4F91-8EE0-C312BD15AF61}" destId="{AF66AD74-7E81-4F14-9BC7-54B62E062C94}" srcOrd="3" destOrd="0" presId="urn:microsoft.com/office/officeart/2005/8/layout/process4"/>
    <dgm:cxn modelId="{45AF7A6C-53DE-4452-A612-4B3276D831F6}" type="presParOf" srcId="{FC1CBCD2-5AAA-4F91-8EE0-C312BD15AF61}" destId="{E24F6907-1DBE-42A5-8F62-62A72A083C1E}" srcOrd="4" destOrd="0" presId="urn:microsoft.com/office/officeart/2005/8/layout/process4"/>
    <dgm:cxn modelId="{43B66B0F-43AC-4B1E-B629-002F074B370C}" type="presParOf" srcId="{E24F6907-1DBE-42A5-8F62-62A72A083C1E}" destId="{8B75D99F-EB63-4C42-8329-178DC612002F}" srcOrd="0" destOrd="0" presId="urn:microsoft.com/office/officeart/2005/8/layout/process4"/>
    <dgm:cxn modelId="{133A3C29-7110-4055-9A4D-BA7277B6C9D1}" type="presParOf" srcId="{E24F6907-1DBE-42A5-8F62-62A72A083C1E}" destId="{31E42C63-A568-4C04-BC97-511272E735A6}" srcOrd="1" destOrd="0" presId="urn:microsoft.com/office/officeart/2005/8/layout/process4"/>
    <dgm:cxn modelId="{E7609272-437C-4E81-AADB-E3527A533A3C}" type="presParOf" srcId="{E24F6907-1DBE-42A5-8F62-62A72A083C1E}" destId="{3EE5D548-131E-4BF9-A247-FB137CE08E16}" srcOrd="2" destOrd="0" presId="urn:microsoft.com/office/officeart/2005/8/layout/process4"/>
    <dgm:cxn modelId="{5447EBEB-8595-46B6-AF64-4CA68BD1857F}" type="presParOf" srcId="{3EE5D548-131E-4BF9-A247-FB137CE08E16}" destId="{B7EA5AE6-5669-4CFC-8E78-349141BEDF10}" srcOrd="0" destOrd="0" presId="urn:microsoft.com/office/officeart/2005/8/layout/process4"/>
    <dgm:cxn modelId="{AF87948D-C7C7-4603-BD1A-1D01C867ECA3}" type="presParOf" srcId="{3EE5D548-131E-4BF9-A247-FB137CE08E16}" destId="{4FFDC692-0AC4-49FF-8907-5663BE328CD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BDA1B-14C8-4FAA-B4C7-78754A1F709B}">
      <dsp:nvSpPr>
        <dsp:cNvPr id="0" name=""/>
        <dsp:cNvSpPr/>
      </dsp:nvSpPr>
      <dsp:spPr>
        <a:xfrm>
          <a:off x="0" y="3506116"/>
          <a:ext cx="10148428" cy="115078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 err="1"/>
            <a:t>Replacement</a:t>
          </a:r>
          <a:endParaRPr lang="nl-NL" sz="2200" kern="1200" dirty="0"/>
        </a:p>
      </dsp:txBody>
      <dsp:txXfrm>
        <a:off x="0" y="3506116"/>
        <a:ext cx="10148428" cy="621424"/>
      </dsp:txXfrm>
    </dsp:sp>
    <dsp:sp modelId="{4ED67CE1-E218-4D3E-9EB2-EE17DE372CD7}">
      <dsp:nvSpPr>
        <dsp:cNvPr id="0" name=""/>
        <dsp:cNvSpPr/>
      </dsp:nvSpPr>
      <dsp:spPr>
        <a:xfrm>
          <a:off x="0" y="4104524"/>
          <a:ext cx="5074214" cy="52936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Technology</a:t>
          </a:r>
        </a:p>
      </dsp:txBody>
      <dsp:txXfrm>
        <a:off x="0" y="4104524"/>
        <a:ext cx="5074214" cy="529361"/>
      </dsp:txXfrm>
    </dsp:sp>
    <dsp:sp modelId="{4AE520E8-45B3-4C44-B01A-71F64308FFE6}">
      <dsp:nvSpPr>
        <dsp:cNvPr id="0" name=""/>
        <dsp:cNvSpPr/>
      </dsp:nvSpPr>
      <dsp:spPr>
        <a:xfrm>
          <a:off x="5074213" y="4105355"/>
          <a:ext cx="5074214" cy="52936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 err="1"/>
            <a:t>Informal</a:t>
          </a:r>
          <a:r>
            <a:rPr lang="nl-NL" sz="3400" kern="1200" dirty="0"/>
            <a:t> care</a:t>
          </a:r>
        </a:p>
      </dsp:txBody>
      <dsp:txXfrm>
        <a:off x="5074213" y="4105355"/>
        <a:ext cx="5074214" cy="529361"/>
      </dsp:txXfrm>
    </dsp:sp>
    <dsp:sp modelId="{EF27A556-117F-4B94-9587-64F16B91176F}">
      <dsp:nvSpPr>
        <dsp:cNvPr id="0" name=""/>
        <dsp:cNvSpPr/>
      </dsp:nvSpPr>
      <dsp:spPr>
        <a:xfrm rot="10800000">
          <a:off x="0" y="1753469"/>
          <a:ext cx="10148428" cy="1769908"/>
        </a:xfrm>
        <a:prstGeom prst="upArrowCallout">
          <a:avLst/>
        </a:prstGeom>
        <a:solidFill>
          <a:schemeClr val="accent3">
            <a:shade val="80000"/>
            <a:hueOff val="-6480"/>
            <a:satOff val="2863"/>
            <a:lumOff val="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 err="1"/>
            <a:t>Reallocation</a:t>
          </a:r>
          <a:endParaRPr lang="nl-NL" sz="2200" kern="1200" dirty="0"/>
        </a:p>
      </dsp:txBody>
      <dsp:txXfrm rot="-10800000">
        <a:off x="0" y="1753469"/>
        <a:ext cx="10148428" cy="621237"/>
      </dsp:txXfrm>
    </dsp:sp>
    <dsp:sp modelId="{52497ABF-D7AE-4F44-9BF1-E9AB8C20F0AB}">
      <dsp:nvSpPr>
        <dsp:cNvPr id="0" name=""/>
        <dsp:cNvSpPr/>
      </dsp:nvSpPr>
      <dsp:spPr>
        <a:xfrm>
          <a:off x="0" y="2374707"/>
          <a:ext cx="5074214" cy="5292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Close </a:t>
          </a:r>
          <a:r>
            <a:rPr lang="nl-NL" sz="3400" kern="1200" dirty="0" err="1"/>
            <a:t>to</a:t>
          </a:r>
          <a:r>
            <a:rPr lang="nl-NL" sz="3400" kern="1200" dirty="0"/>
            <a:t>/in home</a:t>
          </a:r>
        </a:p>
      </dsp:txBody>
      <dsp:txXfrm>
        <a:off x="0" y="2374707"/>
        <a:ext cx="5074214" cy="529202"/>
      </dsp:txXfrm>
    </dsp:sp>
    <dsp:sp modelId="{7C3FDDBD-BCC1-4F9F-A06D-4F7C8A2C2CF2}">
      <dsp:nvSpPr>
        <dsp:cNvPr id="0" name=""/>
        <dsp:cNvSpPr/>
      </dsp:nvSpPr>
      <dsp:spPr>
        <a:xfrm>
          <a:off x="5074214" y="2374707"/>
          <a:ext cx="5074214" cy="5292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Networks</a:t>
          </a:r>
        </a:p>
      </dsp:txBody>
      <dsp:txXfrm>
        <a:off x="5074214" y="2374707"/>
        <a:ext cx="5074214" cy="529202"/>
      </dsp:txXfrm>
    </dsp:sp>
    <dsp:sp modelId="{31E42C63-A568-4C04-BC97-511272E735A6}">
      <dsp:nvSpPr>
        <dsp:cNvPr id="0" name=""/>
        <dsp:cNvSpPr/>
      </dsp:nvSpPr>
      <dsp:spPr>
        <a:xfrm rot="10800000">
          <a:off x="0" y="823"/>
          <a:ext cx="10148428" cy="1769908"/>
        </a:xfrm>
        <a:prstGeom prst="upArrowCallout">
          <a:avLst/>
        </a:prstGeom>
        <a:solidFill>
          <a:schemeClr val="accent3">
            <a:shade val="80000"/>
            <a:hueOff val="-12960"/>
            <a:satOff val="5725"/>
            <a:lumOff val="134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Prevention</a:t>
          </a:r>
        </a:p>
      </dsp:txBody>
      <dsp:txXfrm rot="-10800000">
        <a:off x="0" y="823"/>
        <a:ext cx="10148428" cy="621237"/>
      </dsp:txXfrm>
    </dsp:sp>
    <dsp:sp modelId="{B7EA5AE6-5669-4CFC-8E78-349141BEDF10}">
      <dsp:nvSpPr>
        <dsp:cNvPr id="0" name=""/>
        <dsp:cNvSpPr/>
      </dsp:nvSpPr>
      <dsp:spPr>
        <a:xfrm>
          <a:off x="0" y="622061"/>
          <a:ext cx="5074214" cy="5292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Prevention</a:t>
          </a:r>
        </a:p>
      </dsp:txBody>
      <dsp:txXfrm>
        <a:off x="0" y="622061"/>
        <a:ext cx="5074214" cy="529202"/>
      </dsp:txXfrm>
    </dsp:sp>
    <dsp:sp modelId="{4FFDC692-0AC4-49FF-8907-5663BE328CDD}">
      <dsp:nvSpPr>
        <dsp:cNvPr id="0" name=""/>
        <dsp:cNvSpPr/>
      </dsp:nvSpPr>
      <dsp:spPr>
        <a:xfrm>
          <a:off x="5074214" y="622061"/>
          <a:ext cx="5074214" cy="5292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 err="1"/>
            <a:t>Quality</a:t>
          </a:r>
          <a:r>
            <a:rPr lang="nl-NL" sz="3400" kern="1200" dirty="0"/>
            <a:t> of life</a:t>
          </a:r>
        </a:p>
      </dsp:txBody>
      <dsp:txXfrm>
        <a:off x="5074214" y="622061"/>
        <a:ext cx="5074214" cy="529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10-12-2024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10-12-2024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2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7CBF8-7CA2-1A00-6B42-931941EC1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0E2667D-0DDC-7889-915E-739DF9ACB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A7194F7-692D-F0BF-54AE-0D52EE978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Verzamelen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Identify</a:t>
            </a:r>
            <a:r>
              <a:rPr lang="nl-NL" b="1" dirty="0"/>
              <a:t> </a:t>
            </a:r>
            <a:r>
              <a:rPr lang="nl-NL" dirty="0"/>
              <a:t>and match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questions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and/or </a:t>
            </a:r>
            <a:r>
              <a:rPr lang="nl-NL" b="1" dirty="0" err="1"/>
              <a:t>convert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b="1" dirty="0" err="1"/>
              <a:t>into</a:t>
            </a:r>
            <a:r>
              <a:rPr lang="nl-NL" b="1" dirty="0"/>
              <a:t> research </a:t>
            </a:r>
            <a:r>
              <a:rPr lang="nl-NL" b="1" dirty="0" err="1"/>
              <a:t>questions</a:t>
            </a:r>
            <a:r>
              <a:rPr lang="nl-NL" dirty="0"/>
              <a:t>!</a:t>
            </a:r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Verrijken en valideren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dirty="0" err="1"/>
              <a:t>knowledge</a:t>
            </a:r>
            <a:r>
              <a:rPr lang="nl-NL" dirty="0"/>
              <a:t> and make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b="1" dirty="0" err="1"/>
              <a:t>usable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Verspreiden en toepassen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dirty="0"/>
              <a:t>Making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easily</a:t>
            </a:r>
            <a:r>
              <a:rPr lang="nl-NL" b="1" dirty="0"/>
              <a:t> </a:t>
            </a:r>
            <a:r>
              <a:rPr lang="nl-NL" b="1" dirty="0" err="1"/>
              <a:t>accesi</a:t>
            </a:r>
            <a:r>
              <a:rPr lang="nl-NL" dirty="0" err="1"/>
              <a:t>ble</a:t>
            </a:r>
            <a:r>
              <a:rPr lang="nl-NL" dirty="0"/>
              <a:t> for </a:t>
            </a:r>
            <a:r>
              <a:rPr lang="nl-NL" dirty="0" err="1"/>
              <a:t>healthcare</a:t>
            </a:r>
            <a:r>
              <a:rPr lang="nl-NL" dirty="0"/>
              <a:t> professionals (online and offline)</a:t>
            </a:r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advice</a:t>
            </a:r>
            <a:r>
              <a:rPr lang="nl-NL" b="1" dirty="0"/>
              <a:t> and support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properly</a:t>
            </a:r>
            <a:endParaRPr lang="nl-NL" dirty="0"/>
          </a:p>
          <a:p>
            <a:r>
              <a:rPr lang="nl-NL" dirty="0"/>
              <a:t> </a:t>
            </a:r>
          </a:p>
          <a:p>
            <a:r>
              <a:rPr lang="nl-NL" dirty="0" err="1"/>
              <a:t>Broadly</a:t>
            </a:r>
            <a:r>
              <a:rPr lang="nl-NL" dirty="0"/>
              <a:t> </a:t>
            </a:r>
            <a:r>
              <a:rPr lang="nl-NL" dirty="0" err="1"/>
              <a:t>speaking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trajectory</a:t>
            </a:r>
            <a:r>
              <a:rPr lang="nl-NL" dirty="0"/>
              <a:t> we follow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7D00A0-B7FF-E924-873F-0ABAD1946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97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887B0-17D4-93B1-4485-D7756773D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36657B5-A426-7ADA-D78B-2E7E28036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34C57C7-DAB2-1AE9-CCFD-CA0F845B9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Verzamelen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Identify</a:t>
            </a:r>
            <a:r>
              <a:rPr lang="nl-NL" b="1" dirty="0"/>
              <a:t> </a:t>
            </a:r>
            <a:r>
              <a:rPr lang="nl-NL" dirty="0"/>
              <a:t>and match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questions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and/or </a:t>
            </a:r>
            <a:r>
              <a:rPr lang="nl-NL" b="1" dirty="0" err="1"/>
              <a:t>convert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b="1" dirty="0" err="1"/>
              <a:t>into</a:t>
            </a:r>
            <a:r>
              <a:rPr lang="nl-NL" b="1" dirty="0"/>
              <a:t> research </a:t>
            </a:r>
            <a:r>
              <a:rPr lang="nl-NL" b="1" dirty="0" err="1"/>
              <a:t>questions</a:t>
            </a:r>
            <a:r>
              <a:rPr lang="nl-NL" dirty="0"/>
              <a:t>!</a:t>
            </a:r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Verrijken en valideren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dirty="0" err="1"/>
              <a:t>knowledge</a:t>
            </a:r>
            <a:r>
              <a:rPr lang="nl-NL" dirty="0"/>
              <a:t> and make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b="1" dirty="0" err="1"/>
              <a:t>usable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Verspreiden en toepassen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dirty="0"/>
              <a:t>Making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easily</a:t>
            </a:r>
            <a:r>
              <a:rPr lang="nl-NL" b="1" dirty="0"/>
              <a:t> </a:t>
            </a:r>
            <a:r>
              <a:rPr lang="nl-NL" b="1" dirty="0" err="1"/>
              <a:t>accesi</a:t>
            </a:r>
            <a:r>
              <a:rPr lang="nl-NL" dirty="0" err="1"/>
              <a:t>ble</a:t>
            </a:r>
            <a:r>
              <a:rPr lang="nl-NL" dirty="0"/>
              <a:t> for </a:t>
            </a:r>
            <a:r>
              <a:rPr lang="nl-NL" dirty="0" err="1"/>
              <a:t>healthcare</a:t>
            </a:r>
            <a:r>
              <a:rPr lang="nl-NL" dirty="0"/>
              <a:t> professionals (online and offline)</a:t>
            </a:r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advice</a:t>
            </a:r>
            <a:r>
              <a:rPr lang="nl-NL" b="1" dirty="0"/>
              <a:t> and support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properly</a:t>
            </a:r>
            <a:endParaRPr lang="nl-NL" dirty="0"/>
          </a:p>
          <a:p>
            <a:r>
              <a:rPr lang="nl-NL" dirty="0"/>
              <a:t> </a:t>
            </a:r>
          </a:p>
          <a:p>
            <a:r>
              <a:rPr lang="nl-NL" dirty="0" err="1"/>
              <a:t>Broadly</a:t>
            </a:r>
            <a:r>
              <a:rPr lang="nl-NL" dirty="0"/>
              <a:t> </a:t>
            </a:r>
            <a:r>
              <a:rPr lang="nl-NL" dirty="0" err="1"/>
              <a:t>speaking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trajectory</a:t>
            </a:r>
            <a:r>
              <a:rPr lang="nl-NL" dirty="0"/>
              <a:t> we follow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CFF646-D7C8-3082-98C7-AFB0220E1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1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6021E-3B30-E846-99CD-12C3817D181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41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14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6021E-3B30-E846-99CD-12C3817D181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19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6021E-3B30-E846-99CD-12C3817D181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33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0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Verzamelen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Identify</a:t>
            </a:r>
            <a:r>
              <a:rPr lang="nl-NL" b="1" dirty="0"/>
              <a:t> </a:t>
            </a:r>
            <a:r>
              <a:rPr lang="nl-NL" dirty="0"/>
              <a:t>and match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questions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and/or </a:t>
            </a:r>
            <a:r>
              <a:rPr lang="nl-NL" b="1" dirty="0" err="1"/>
              <a:t>convert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b="1" dirty="0" err="1"/>
              <a:t>into</a:t>
            </a:r>
            <a:r>
              <a:rPr lang="nl-NL" b="1" dirty="0"/>
              <a:t> research </a:t>
            </a:r>
            <a:r>
              <a:rPr lang="nl-NL" b="1" dirty="0" err="1"/>
              <a:t>questions</a:t>
            </a:r>
            <a:r>
              <a:rPr lang="nl-NL" dirty="0"/>
              <a:t>!</a:t>
            </a:r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Verrijken en valideren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dirty="0" err="1"/>
              <a:t>knowledge</a:t>
            </a:r>
            <a:r>
              <a:rPr lang="nl-NL" dirty="0"/>
              <a:t> and make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b="1" dirty="0" err="1"/>
              <a:t>usable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Verspreiden en toepassen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dirty="0"/>
              <a:t>Making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easily</a:t>
            </a:r>
            <a:r>
              <a:rPr lang="nl-NL" b="1" dirty="0"/>
              <a:t> </a:t>
            </a:r>
            <a:r>
              <a:rPr lang="nl-NL" b="1" dirty="0" err="1"/>
              <a:t>accesi</a:t>
            </a:r>
            <a:r>
              <a:rPr lang="nl-NL" dirty="0" err="1"/>
              <a:t>ble</a:t>
            </a:r>
            <a:r>
              <a:rPr lang="nl-NL" dirty="0"/>
              <a:t> for </a:t>
            </a:r>
            <a:r>
              <a:rPr lang="nl-NL" dirty="0" err="1"/>
              <a:t>healthcare</a:t>
            </a:r>
            <a:r>
              <a:rPr lang="nl-NL" dirty="0"/>
              <a:t> professionals (online and offline)</a:t>
            </a:r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advice</a:t>
            </a:r>
            <a:r>
              <a:rPr lang="nl-NL" b="1" dirty="0"/>
              <a:t> and support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properly</a:t>
            </a:r>
            <a:endParaRPr lang="nl-NL" dirty="0"/>
          </a:p>
          <a:p>
            <a:r>
              <a:rPr lang="nl-NL" dirty="0"/>
              <a:t> </a:t>
            </a:r>
          </a:p>
          <a:p>
            <a:r>
              <a:rPr lang="nl-NL" dirty="0" err="1"/>
              <a:t>Broadly</a:t>
            </a:r>
            <a:r>
              <a:rPr lang="nl-NL" dirty="0"/>
              <a:t> </a:t>
            </a:r>
            <a:r>
              <a:rPr lang="nl-NL" dirty="0" err="1"/>
              <a:t>speaking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trajectory</a:t>
            </a:r>
            <a:r>
              <a:rPr lang="nl-NL" dirty="0"/>
              <a:t> we follow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27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FD034-794A-8059-CF5C-8F85C9885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98C4E6E-D08C-23CA-655C-308D6ECFD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D968998-909B-5518-7324-6D3F80B92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Verzamelen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Identify</a:t>
            </a:r>
            <a:r>
              <a:rPr lang="nl-NL" b="1" dirty="0"/>
              <a:t> </a:t>
            </a:r>
            <a:r>
              <a:rPr lang="nl-NL" dirty="0"/>
              <a:t>and match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questions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and/or </a:t>
            </a:r>
            <a:r>
              <a:rPr lang="nl-NL" b="1" dirty="0" err="1"/>
              <a:t>convert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b="1" dirty="0" err="1"/>
              <a:t>into</a:t>
            </a:r>
            <a:r>
              <a:rPr lang="nl-NL" b="1" dirty="0"/>
              <a:t> research </a:t>
            </a:r>
            <a:r>
              <a:rPr lang="nl-NL" b="1" dirty="0" err="1"/>
              <a:t>questions</a:t>
            </a:r>
            <a:r>
              <a:rPr lang="nl-NL" dirty="0"/>
              <a:t>!</a:t>
            </a:r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Verrijken en valideren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dirty="0" err="1"/>
              <a:t>knowledge</a:t>
            </a:r>
            <a:r>
              <a:rPr lang="nl-NL" dirty="0"/>
              <a:t> and make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b="1" dirty="0" err="1"/>
              <a:t>usable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Verspreiden en toepassen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dirty="0"/>
              <a:t>Making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easily</a:t>
            </a:r>
            <a:r>
              <a:rPr lang="nl-NL" b="1" dirty="0"/>
              <a:t> </a:t>
            </a:r>
            <a:r>
              <a:rPr lang="nl-NL" b="1" dirty="0" err="1"/>
              <a:t>accesi</a:t>
            </a:r>
            <a:r>
              <a:rPr lang="nl-NL" dirty="0" err="1"/>
              <a:t>ble</a:t>
            </a:r>
            <a:r>
              <a:rPr lang="nl-NL" dirty="0"/>
              <a:t> for </a:t>
            </a:r>
            <a:r>
              <a:rPr lang="nl-NL" dirty="0" err="1"/>
              <a:t>healthcare</a:t>
            </a:r>
            <a:r>
              <a:rPr lang="nl-NL" dirty="0"/>
              <a:t> professionals (online and offline)</a:t>
            </a:r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advice</a:t>
            </a:r>
            <a:r>
              <a:rPr lang="nl-NL" b="1" dirty="0"/>
              <a:t> and support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properly</a:t>
            </a:r>
            <a:endParaRPr lang="nl-NL" dirty="0"/>
          </a:p>
          <a:p>
            <a:r>
              <a:rPr lang="nl-NL" dirty="0"/>
              <a:t> </a:t>
            </a:r>
          </a:p>
          <a:p>
            <a:r>
              <a:rPr lang="nl-NL" dirty="0" err="1"/>
              <a:t>Broadly</a:t>
            </a:r>
            <a:r>
              <a:rPr lang="nl-NL" dirty="0"/>
              <a:t> </a:t>
            </a:r>
            <a:r>
              <a:rPr lang="nl-NL" dirty="0" err="1"/>
              <a:t>speaking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trajectory</a:t>
            </a:r>
            <a:r>
              <a:rPr lang="nl-NL" dirty="0"/>
              <a:t> we follow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BFC6FE-F0A1-14B3-661F-65930563D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45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B912F-F044-887B-3D03-6CD15624A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E9F5C0F-7031-D6F3-E442-C1AA70E26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98E14FF-51EB-AEE9-03A8-4EFEE7785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Verzamelen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Identify</a:t>
            </a:r>
            <a:r>
              <a:rPr lang="nl-NL" b="1" dirty="0"/>
              <a:t> </a:t>
            </a:r>
            <a:r>
              <a:rPr lang="nl-NL" dirty="0"/>
              <a:t>and match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questions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and/or </a:t>
            </a:r>
            <a:r>
              <a:rPr lang="nl-NL" b="1" dirty="0" err="1"/>
              <a:t>convert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b="1" dirty="0" err="1"/>
              <a:t>into</a:t>
            </a:r>
            <a:r>
              <a:rPr lang="nl-NL" b="1" dirty="0"/>
              <a:t> research </a:t>
            </a:r>
            <a:r>
              <a:rPr lang="nl-NL" b="1" dirty="0" err="1"/>
              <a:t>questions</a:t>
            </a:r>
            <a:r>
              <a:rPr lang="nl-NL" dirty="0"/>
              <a:t>!</a:t>
            </a:r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Verrijken en valideren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dirty="0" err="1"/>
              <a:t>knowledge</a:t>
            </a:r>
            <a:r>
              <a:rPr lang="nl-NL" dirty="0"/>
              <a:t> and make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b="1" dirty="0" err="1"/>
              <a:t>usable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Verspreiden en toepassen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dirty="0"/>
              <a:t>Making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easily</a:t>
            </a:r>
            <a:r>
              <a:rPr lang="nl-NL" b="1" dirty="0"/>
              <a:t> </a:t>
            </a:r>
            <a:r>
              <a:rPr lang="nl-NL" b="1" dirty="0" err="1"/>
              <a:t>accesi</a:t>
            </a:r>
            <a:r>
              <a:rPr lang="nl-NL" dirty="0" err="1"/>
              <a:t>ble</a:t>
            </a:r>
            <a:r>
              <a:rPr lang="nl-NL" dirty="0"/>
              <a:t> for </a:t>
            </a:r>
            <a:r>
              <a:rPr lang="nl-NL" dirty="0" err="1"/>
              <a:t>healthcare</a:t>
            </a:r>
            <a:r>
              <a:rPr lang="nl-NL" dirty="0"/>
              <a:t> professionals (online and offline)</a:t>
            </a:r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advice</a:t>
            </a:r>
            <a:r>
              <a:rPr lang="nl-NL" b="1" dirty="0"/>
              <a:t> and support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properly</a:t>
            </a:r>
            <a:endParaRPr lang="nl-NL" dirty="0"/>
          </a:p>
          <a:p>
            <a:r>
              <a:rPr lang="nl-NL" dirty="0"/>
              <a:t> </a:t>
            </a:r>
          </a:p>
          <a:p>
            <a:r>
              <a:rPr lang="nl-NL" dirty="0" err="1"/>
              <a:t>Broadly</a:t>
            </a:r>
            <a:r>
              <a:rPr lang="nl-NL" dirty="0"/>
              <a:t> </a:t>
            </a:r>
            <a:r>
              <a:rPr lang="nl-NL" dirty="0" err="1"/>
              <a:t>speaking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trajectory</a:t>
            </a:r>
            <a:r>
              <a:rPr lang="nl-NL" dirty="0"/>
              <a:t> we follow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B7953E-B47C-132C-7610-72113F8BD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25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78DD0-C12C-B205-688F-A3CD5AF8D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B42B4C1-12D7-91D7-181F-9B94CAE4A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9579408-0D62-F266-66CF-C2AC42A8E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Verzamelen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Identify</a:t>
            </a:r>
            <a:r>
              <a:rPr lang="nl-NL" b="1" dirty="0"/>
              <a:t> </a:t>
            </a:r>
            <a:r>
              <a:rPr lang="nl-NL" dirty="0"/>
              <a:t>and match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questions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and/or </a:t>
            </a:r>
            <a:r>
              <a:rPr lang="nl-NL" b="1" dirty="0" err="1"/>
              <a:t>convert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b="1" dirty="0" err="1"/>
              <a:t>into</a:t>
            </a:r>
            <a:r>
              <a:rPr lang="nl-NL" b="1" dirty="0"/>
              <a:t> research </a:t>
            </a:r>
            <a:r>
              <a:rPr lang="nl-NL" b="1" dirty="0" err="1"/>
              <a:t>questions</a:t>
            </a:r>
            <a:r>
              <a:rPr lang="nl-NL" dirty="0"/>
              <a:t>!</a:t>
            </a:r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Verrijken en valideren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dirty="0" err="1"/>
              <a:t>knowledge</a:t>
            </a:r>
            <a:r>
              <a:rPr lang="nl-NL" dirty="0"/>
              <a:t> and make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b="1" dirty="0" err="1"/>
              <a:t>usable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Verspreiden en toepassen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dirty="0"/>
              <a:t>Making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easily</a:t>
            </a:r>
            <a:r>
              <a:rPr lang="nl-NL" b="1" dirty="0"/>
              <a:t> </a:t>
            </a:r>
            <a:r>
              <a:rPr lang="nl-NL" b="1" dirty="0" err="1"/>
              <a:t>accesi</a:t>
            </a:r>
            <a:r>
              <a:rPr lang="nl-NL" dirty="0" err="1"/>
              <a:t>ble</a:t>
            </a:r>
            <a:r>
              <a:rPr lang="nl-NL" dirty="0"/>
              <a:t> for </a:t>
            </a:r>
            <a:r>
              <a:rPr lang="nl-NL" dirty="0" err="1"/>
              <a:t>healthcare</a:t>
            </a:r>
            <a:r>
              <a:rPr lang="nl-NL" dirty="0"/>
              <a:t> professionals (online and offline)</a:t>
            </a:r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advice</a:t>
            </a:r>
            <a:r>
              <a:rPr lang="nl-NL" b="1" dirty="0"/>
              <a:t> and support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properly</a:t>
            </a:r>
            <a:endParaRPr lang="nl-NL" dirty="0"/>
          </a:p>
          <a:p>
            <a:r>
              <a:rPr lang="nl-NL" dirty="0"/>
              <a:t> </a:t>
            </a:r>
          </a:p>
          <a:p>
            <a:r>
              <a:rPr lang="nl-NL" dirty="0" err="1"/>
              <a:t>Broadly</a:t>
            </a:r>
            <a:r>
              <a:rPr lang="nl-NL" dirty="0"/>
              <a:t> </a:t>
            </a:r>
            <a:r>
              <a:rPr lang="nl-NL" dirty="0" err="1"/>
              <a:t>speaking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trajectory</a:t>
            </a:r>
            <a:r>
              <a:rPr lang="nl-NL" dirty="0"/>
              <a:t> we follow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8AF181-9A47-663C-BBAE-63F7A77A1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18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2CC04-153B-54F0-31AB-13E140C88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B9BD511-EAB8-5807-4DAD-AF4C55FF2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A37EEB-F92A-A1A8-C861-1BF73B2FE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Verzamelen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Identify</a:t>
            </a:r>
            <a:r>
              <a:rPr lang="nl-NL" b="1" dirty="0"/>
              <a:t> </a:t>
            </a:r>
            <a:r>
              <a:rPr lang="nl-NL" dirty="0"/>
              <a:t>and match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questions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and/or </a:t>
            </a:r>
            <a:r>
              <a:rPr lang="nl-NL" b="1" dirty="0" err="1"/>
              <a:t>convert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b="1" dirty="0" err="1"/>
              <a:t>into</a:t>
            </a:r>
            <a:r>
              <a:rPr lang="nl-NL" b="1" dirty="0"/>
              <a:t> research </a:t>
            </a:r>
            <a:r>
              <a:rPr lang="nl-NL" b="1" dirty="0" err="1"/>
              <a:t>questions</a:t>
            </a:r>
            <a:r>
              <a:rPr lang="nl-NL" dirty="0"/>
              <a:t>!</a:t>
            </a:r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Verrijken en valideren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dirty="0" err="1"/>
              <a:t>knowledge</a:t>
            </a:r>
            <a:r>
              <a:rPr lang="nl-NL" dirty="0"/>
              <a:t> and make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b="1" dirty="0" err="1"/>
              <a:t>usable</a:t>
            </a:r>
            <a:endParaRPr lang="nl-NL" dirty="0"/>
          </a:p>
          <a:p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Verspreiden en toepassen</a:t>
            </a:r>
            <a:endParaRPr lang="nl-NL" dirty="0"/>
          </a:p>
          <a:p>
            <a:pPr marL="171450" indent="-171450">
              <a:buFont typeface="Arial"/>
              <a:buChar char="•"/>
            </a:pPr>
            <a:r>
              <a:rPr lang="nl-NL" dirty="0"/>
              <a:t>Making </a:t>
            </a:r>
            <a:r>
              <a:rPr lang="nl-NL" b="1" dirty="0" err="1"/>
              <a:t>knowledge</a:t>
            </a:r>
            <a:r>
              <a:rPr lang="nl-NL" b="1" dirty="0"/>
              <a:t> </a:t>
            </a:r>
            <a:r>
              <a:rPr lang="nl-NL" b="1" dirty="0" err="1"/>
              <a:t>easily</a:t>
            </a:r>
            <a:r>
              <a:rPr lang="nl-NL" b="1" dirty="0"/>
              <a:t> </a:t>
            </a:r>
            <a:r>
              <a:rPr lang="nl-NL" b="1" dirty="0" err="1"/>
              <a:t>accesi</a:t>
            </a:r>
            <a:r>
              <a:rPr lang="nl-NL" dirty="0" err="1"/>
              <a:t>ble</a:t>
            </a:r>
            <a:r>
              <a:rPr lang="nl-NL" dirty="0"/>
              <a:t> for </a:t>
            </a:r>
            <a:r>
              <a:rPr lang="nl-NL" dirty="0" err="1"/>
              <a:t>healthcare</a:t>
            </a:r>
            <a:r>
              <a:rPr lang="nl-NL" dirty="0"/>
              <a:t> professionals (online and offline)</a:t>
            </a:r>
          </a:p>
          <a:p>
            <a:pPr marL="171450" indent="-171450">
              <a:buFont typeface="Arial"/>
              <a:buChar char="•"/>
            </a:pPr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advice</a:t>
            </a:r>
            <a:r>
              <a:rPr lang="nl-NL" b="1" dirty="0"/>
              <a:t> and support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properly</a:t>
            </a:r>
            <a:endParaRPr lang="nl-NL" dirty="0"/>
          </a:p>
          <a:p>
            <a:r>
              <a:rPr lang="nl-NL" dirty="0"/>
              <a:t> </a:t>
            </a:r>
          </a:p>
          <a:p>
            <a:r>
              <a:rPr lang="nl-NL" dirty="0" err="1"/>
              <a:t>Broadly</a:t>
            </a:r>
            <a:r>
              <a:rPr lang="nl-NL" dirty="0"/>
              <a:t> </a:t>
            </a:r>
            <a:r>
              <a:rPr lang="nl-NL" dirty="0" err="1"/>
              <a:t>speaking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trajectory</a:t>
            </a:r>
            <a:r>
              <a:rPr lang="nl-NL" dirty="0"/>
              <a:t> we follow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370BCB-497B-7FD6-7F9D-5119DBA47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82.xml"/><Relationship Id="rId1" Type="http://schemas.openxmlformats.org/officeDocument/2006/relationships/customXml" Target="../../customXml/item8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4.xml"/><Relationship Id="rId1" Type="http://schemas.openxmlformats.org/officeDocument/2006/relationships/customXml" Target="../../customXml/item3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44.xml"/><Relationship Id="rId1" Type="http://schemas.openxmlformats.org/officeDocument/2006/relationships/customXml" Target="../../customXml/item13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33.xml"/><Relationship Id="rId1" Type="http://schemas.openxmlformats.org/officeDocument/2006/relationships/customXml" Target="../../customXml/item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5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3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9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6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1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36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7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14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[door 1e niveau</a:t>
            </a:r>
            <a:br>
              <a:rPr lang="nl-NL" dirty="0"/>
            </a:br>
            <a:r>
              <a:rPr lang="nl-NL" dirty="0"/>
              <a:t>Na(a)m(en) 2e niveau]</a:t>
            </a:r>
          </a:p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[in co-creatie met 1e niveau</a:t>
            </a:r>
            <a:br>
              <a:rPr lang="nl-NL" dirty="0"/>
            </a:br>
            <a:r>
              <a:rPr lang="nl-NL" dirty="0"/>
              <a:t>Na(a)m(en) 2e niveau]</a:t>
            </a:r>
          </a:p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[Maand jaar]</a:t>
            </a:r>
          </a:p>
          <a:p>
            <a:pPr lvl="0"/>
            <a:r>
              <a:rPr lang="nl-NL" dirty="0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/>
              <a:t>[Afbeelding invoegen: </a:t>
            </a:r>
            <a:br>
              <a:rPr lang="nl-NL" dirty="0"/>
            </a:br>
            <a:r>
              <a:rPr lang="nl-NL" dirty="0"/>
              <a:t>Klik op ergens op de dia</a:t>
            </a:r>
            <a:br>
              <a:rPr lang="nl-NL" dirty="0"/>
            </a:br>
            <a:r>
              <a:rPr lang="nl-NL" dirty="0"/>
              <a:t>en voeg een afbeelding in via </a:t>
            </a:r>
            <a:br>
              <a:rPr lang="nl-NL" dirty="0"/>
            </a:br>
            <a:r>
              <a:rPr lang="nl-NL" dirty="0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 dirty="0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[Naam]</a:t>
            </a:r>
          </a:p>
          <a:p>
            <a:pPr lvl="0"/>
            <a:r>
              <a:rPr lang="nl-NL" dirty="0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43129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/>
              <a:t>[Invoegen van een foto: klik op de witte rand hierboven </a:t>
            </a:r>
            <a:br>
              <a:rPr lang="nl-NL" dirty="0"/>
            </a:br>
            <a:r>
              <a:rPr lang="nl-NL" dirty="0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63170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[Invoegen van een foto: klik ergens op de dia,</a:t>
            </a:r>
            <a:br>
              <a:rPr lang="nl-NL" dirty="0"/>
            </a:br>
            <a:r>
              <a:rPr lang="nl-NL" dirty="0"/>
              <a:t>voeg dan een afbeelding in via: </a:t>
            </a:r>
            <a:br>
              <a:rPr lang="nl-NL" dirty="0"/>
            </a:br>
            <a:r>
              <a:rPr lang="nl-NL" dirty="0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JU-LEVEL2=Opsomming nummer 1e niveau</a:t>
            </a:r>
          </a:p>
          <a:p>
            <a:pPr lvl="2"/>
            <a:r>
              <a:rPr lang="nl-NL" dirty="0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387595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[Invoegen van een foto: klik ergens op de dia, </a:t>
            </a:r>
            <a:br>
              <a:rPr lang="nl-NL" dirty="0"/>
            </a:br>
            <a:r>
              <a:rPr lang="nl-NL" dirty="0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02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, afbeelding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1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5126400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15492" y="2072279"/>
            <a:ext cx="3960000" cy="1764000"/>
          </a:xfrm>
        </p:spPr>
        <p:txBody>
          <a:bodyPr/>
          <a:lstStyle>
            <a:lvl1pPr>
              <a:defRPr sz="6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5492" y="4543426"/>
            <a:ext cx="3960000" cy="1447800"/>
          </a:xfrm>
        </p:spPr>
        <p:txBody>
          <a:bodyPr lIns="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5" name="Placeholder 4"/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7762874" y="590580"/>
            <a:ext cx="1800000" cy="180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1000">
                <a:latin typeface="+mj-lt"/>
              </a:defRPr>
            </a:lvl1pPr>
            <a:lvl2pPr marL="0" indent="0" algn="ctr">
              <a:lnSpc>
                <a:spcPct val="100000"/>
              </a:lnSpc>
              <a:buNone/>
              <a:defRPr sz="11000">
                <a:latin typeface="+mj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[?]</a:t>
            </a:r>
          </a:p>
        </p:txBody>
      </p:sp>
      <p:sp>
        <p:nvSpPr>
          <p:cNvPr id="8" name="Koptekst groen 5 (JU-Free)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411807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Content Placeholder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8E8BF8-368E-4519-97B9-BB9C028FE77E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F997BB-85D4-4FAC-AD40-6F1F46AEF12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2E47F5-2B08-423E-9537-47A976EE3DF9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42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8" name="Placeholder 2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1378800" y="1879200"/>
            <a:ext cx="10116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7927A0-F4C4-45B4-85AA-42A2535A9162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CA9811-02CC-49F0-9DDA-20F850497998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CA82B5-993E-4D8C-B2E4-89AA444A3A4C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4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wee tekstvakk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  <a:endParaRPr lang="nl-NL" sz="1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59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 dirty="0"/>
              <a:t>[Kopje]</a:t>
            </a:r>
          </a:p>
          <a:p>
            <a:pPr lvl="0" algn="ctr"/>
            <a:r>
              <a:rPr lang="nl-NL" sz="1400" dirty="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5717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el 20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 dirty="0"/>
              <a:t>[Subtitel]</a:t>
            </a:r>
          </a:p>
          <a:p>
            <a:pPr lvl="0"/>
            <a:r>
              <a:rPr lang="nl-NL" noProof="0" dirty="0"/>
              <a:t>JU-LEVEL1=Subtitel</a:t>
            </a:r>
          </a:p>
        </p:txBody>
      </p:sp>
      <p:sp>
        <p:nvSpPr>
          <p:cNvPr id="2" name="Title 2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1EA249CF-BD1D-4E93-A455-055C408CE1C3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124964DB-21DD-44E0-BD9A-9744DD89E8EB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6EF31CB3-DC21-490F-B838-41B9705B04F5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6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33046" y="443504"/>
            <a:ext cx="10863505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[Inhoudsopgave]</a:t>
            </a:r>
          </a:p>
        </p:txBody>
      </p:sp>
      <p:sp>
        <p:nvSpPr>
          <p:cNvPr id="8" name="Placeholder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8800" y="1658220"/>
            <a:ext cx="10117751" cy="432000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2pPr>
            <a:lvl3pPr marL="25200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Font typeface="+mj-lt"/>
              <a:buNone/>
              <a:defRPr b="0"/>
            </a:lvl4pPr>
            <a:lvl5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5pPr>
            <a:lvl6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Font typeface="+mj-lt"/>
              <a:buNone/>
              <a:defRPr/>
            </a:lvl7pPr>
            <a:lvl8pPr marL="0" indent="0">
              <a:buClr>
                <a:schemeClr val="tx1"/>
              </a:buClr>
              <a:buFont typeface="+mj-lt"/>
              <a:buNone/>
              <a:defRPr/>
            </a:lvl8pPr>
            <a:lvl9pPr marL="0" indent="0">
              <a:buClr>
                <a:schemeClr val="tx1"/>
              </a:buClr>
              <a:buFont typeface="+mj-lt"/>
              <a:buNone/>
              <a:defRPr sz="2000"/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JU-LEVEL1=Opsomming nummer 1e niveau</a:t>
            </a:r>
          </a:p>
          <a:p>
            <a:pPr lvl="1"/>
            <a:r>
              <a:rPr lang="nl-NL" dirty="0"/>
              <a:t>JU-LEVEL2=Basistekst</a:t>
            </a:r>
          </a:p>
          <a:p>
            <a:pPr lvl="2"/>
            <a:r>
              <a:rPr lang="nl-NL" dirty="0"/>
              <a:t>JU-LEVEL3=Zwevend 1e niveau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2709AAC-89D1-4FB7-BB36-B317EA9BF5D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70E2A5D-CD36-4FD3-A780-E0F7FFA5F745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E8379-12AE-4B58-9237-E9AA4481F363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292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el 2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 dirty="0"/>
              <a:t>[Subtitel]</a:t>
            </a:r>
          </a:p>
          <a:p>
            <a:pPr lvl="0"/>
            <a:r>
              <a:rPr lang="nl-NL" noProof="0" dirty="0"/>
              <a:t>JU-LEVEL1=Subtitel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23" name="Fram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tbl" sz="quarter" idx="13"/>
          </p:nvPr>
        </p:nvSpPr>
        <p:spPr bwMode="gray">
          <a:xfrm>
            <a:off x="1378227" y="2028825"/>
            <a:ext cx="10093678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tabel wilt toevoegen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3EF0A28-9571-47DC-BE0B-4EFEA2953FB6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6F04712-B862-4627-8320-338B54E8CE8C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4FB4ED-CFB6-4DBD-BBF9-47895C0616AA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513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content 2"/>
          <p:cNvSpPr>
            <a:spLocks noGrp="1" noSelect="1"/>
          </p:cNvSpPr>
          <p:nvPr>
            <p:ph sz="half" idx="1" hasCustomPrompt="1"/>
          </p:nvPr>
        </p:nvSpPr>
        <p:spPr bwMode="gray">
          <a:xfrm>
            <a:off x="1378800" y="1879200"/>
            <a:ext cx="4860000" cy="4140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Frame content 3"/>
          <p:cNvSpPr>
            <a:spLocks noGrp="1" noSelect="1"/>
          </p:cNvSpPr>
          <p:nvPr>
            <p:ph sz="half" idx="2" hasCustomPrompt="1"/>
          </p:nvPr>
        </p:nvSpPr>
        <p:spPr bwMode="gray">
          <a:xfrm>
            <a:off x="6660000" y="1879200"/>
            <a:ext cx="4860000" cy="4140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F793EE5-ED4F-466D-8946-B676D388BE16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78BCBC5-D617-49DA-B6EE-815CCB4BE9BA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3D8F2A0-4790-45AD-A1A4-DB426A5A196A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72A1F7-4CBF-42B1-9AEE-06AF384EA1E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95098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AA472D-1FE8-4ED5-9A4B-174CF62398A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0401914-9D2A-4507-8A07-202CBA205D38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581BA62-3E22-44E9-A992-67FAB35B35F8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3C791C-CD23-4E7A-96F4-F88B4BB818A3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C04E5-C3BB-46FC-A0CF-7B7036EC12C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F18A52-F1F9-4FDE-B323-D578AF98B29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zonder logo en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501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ind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" name="Group 2"/>
          <p:cNvGrpSpPr>
            <a:grpSpLocks noSelect="1" noChangeAspect="1"/>
          </p:cNvGrpSpPr>
          <p:nvPr userDrawn="1"/>
        </p:nvGrpSpPr>
        <p:grpSpPr bwMode="gray">
          <a:xfrm>
            <a:off x="4726077" y="2558337"/>
            <a:ext cx="2614791" cy="1440000"/>
            <a:chOff x="7704138" y="431800"/>
            <a:chExt cx="1127125" cy="620713"/>
          </a:xfrm>
        </p:grpSpPr>
        <p:sp>
          <p:nvSpPr>
            <p:cNvPr id="5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9" name="Website (vaste tekst) 3">
            <a:extLst>
              <a:ext uri="{FF2B5EF4-FFF2-40B4-BE49-F238E27FC236}">
                <a16:creationId xmlns:a16="http://schemas.microsoft.com/office/drawing/2014/main" id="{F59E65C7-FC34-4F1B-A4D9-DA4B2E00B24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138834" y="4287275"/>
            <a:ext cx="17622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NL" sz="2200" dirty="0">
                <a:solidFill>
                  <a:srgbClr val="653272"/>
                </a:solidFill>
                <a:latin typeface="Trebuchet MS" panose="020B0703020202090204" pitchFamily="34" charset="0"/>
              </a:rPr>
              <a:t>www.vilans.nl</a:t>
            </a:r>
          </a:p>
        </p:txBody>
      </p:sp>
    </p:spTree>
    <p:extLst>
      <p:ext uri="{BB962C8B-B14F-4D97-AF65-F5344CB8AC3E}">
        <p14:creationId xmlns:p14="http://schemas.microsoft.com/office/powerpoint/2010/main" val="159030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 met vla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26122" y="2133600"/>
            <a:ext cx="10136677" cy="1582615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defRPr lang="nl-NL" sz="6000" b="0" kern="1200" dirty="0">
                <a:solidFill>
                  <a:srgbClr val="C4C72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nl-NL" dirty="0"/>
              <a:t>[Tekst]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5C8253-D37C-4746-AD4E-5E27F6BEAFF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55B0AC-02BC-486B-8ABF-D3E602D0A31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803F5A-147D-4615-A4CC-35E4148E0EB6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91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48009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81139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55833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73140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  <a:endParaRPr lang="nl-NL" dirty="0"/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23636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Select="1"/>
          </p:cNvSpPr>
          <p:nvPr>
            <p:ph type="title"/>
          </p:nvPr>
        </p:nvSpPr>
        <p:spPr bwMode="gray">
          <a:xfrm>
            <a:off x="633046" y="443504"/>
            <a:ext cx="10863505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Placeholder 2 (JU-Free)"/>
          <p:cNvSpPr>
            <a:spLocks noGrp="1"/>
          </p:cNvSpPr>
          <p:nvPr>
            <p:ph type="body" idx="1"/>
          </p:nvPr>
        </p:nvSpPr>
        <p:spPr bwMode="gray">
          <a:xfrm>
            <a:off x="1379220" y="1878381"/>
            <a:ext cx="10117331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nummer 1e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JU-LEVEL6=Basistekst grijs</a:t>
            </a:r>
          </a:p>
          <a:p>
            <a:pPr lvl="6"/>
            <a:r>
              <a:rPr lang="nl-NL"/>
              <a:t>JU-LEVEL7=Zwevend 1e niveau</a:t>
            </a:r>
          </a:p>
          <a:p>
            <a:pPr lvl="7"/>
            <a:r>
              <a:rPr lang="nl-NL"/>
              <a:t>JU-LEVEL8=Zwevend 2e niveau</a:t>
            </a:r>
          </a:p>
          <a:p>
            <a:pPr lvl="8"/>
            <a:r>
              <a:rPr lang="nl-NL"/>
              <a:t>JU-LEVEL9=Kleine tekst</a:t>
            </a:r>
            <a:endParaRPr lang="nl-NL" dirty="0"/>
          </a:p>
        </p:txBody>
      </p:sp>
      <p:sp>
        <p:nvSpPr>
          <p:cNvPr id="4" name="Date Placeholder 3"/>
          <p:cNvSpPr>
            <a:spLocks noGrp="1" noSelect="1"/>
          </p:cNvSpPr>
          <p:nvPr>
            <p:ph type="dt" sz="half" idx="2"/>
          </p:nvPr>
        </p:nvSpPr>
        <p:spPr bwMode="gray">
          <a:xfrm>
            <a:off x="10029824" y="6493845"/>
            <a:ext cx="108546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7703D7CD-B121-42A5-8C50-3A1F5DD6895B}" type="datetimeFigureOut">
              <a:rPr lang="nl-NL" smtClean="0"/>
              <a:pPr/>
              <a:t>10-12-2024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1379220" y="6492297"/>
            <a:ext cx="8096084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lang="nl-NL" sz="1000" kern="1200" dirty="0">
                <a:solidFill>
                  <a:srgbClr val="D0D0CE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Slide Number Placehold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107751" y="6492017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8" name="Group 6"/>
          <p:cNvGrpSpPr>
            <a:grpSpLocks noSelect="1" noChangeAspect="1"/>
          </p:cNvGrpSpPr>
          <p:nvPr userDrawn="1"/>
        </p:nvGrpSpPr>
        <p:grpSpPr bwMode="gray">
          <a:xfrm>
            <a:off x="416880" y="6051600"/>
            <a:ext cx="653723" cy="360014"/>
            <a:chOff x="7704138" y="431800"/>
            <a:chExt cx="1127125" cy="620713"/>
          </a:xfrm>
        </p:grpSpPr>
        <p:sp>
          <p:nvSpPr>
            <p:cNvPr id="14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9" name="AutoShape 8"/>
          <p:cNvSpPr>
            <a:spLocks noSelect="1" noChangeAspect="1" noChangeArrowheads="1" noTextEdit="1"/>
          </p:cNvSpPr>
          <p:nvPr userDrawn="1"/>
        </p:nvSpPr>
        <p:spPr bwMode="gray">
          <a:xfrm>
            <a:off x="3962400" y="3278188"/>
            <a:ext cx="4267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tangle 9"/>
          <p:cNvSpPr>
            <a:spLocks noSelect="1" noChangeArrowheads="1"/>
          </p:cNvSpPr>
          <p:nvPr userDrawn="1"/>
        </p:nvSpPr>
        <p:spPr bwMode="gray">
          <a:xfrm>
            <a:off x="5768975" y="3316288"/>
            <a:ext cx="1158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rgbClr val="D0D0CE"/>
                </a:solidFill>
                <a:effectLst/>
                <a:latin typeface="Trebuchet MS" panose="020B0603020202020204" pitchFamily="34" charset="0"/>
              </a:rPr>
              <a:t>–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78" r:id="rId4"/>
    <p:sldLayoutId id="2147483676" r:id="rId5"/>
    <p:sldLayoutId id="2147483682" r:id="rId6"/>
    <p:sldLayoutId id="2147483677" r:id="rId7"/>
    <p:sldLayoutId id="2147483680" r:id="rId8"/>
    <p:sldLayoutId id="2147483681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0" r:id="rId15"/>
    <p:sldLayoutId id="2147483656" r:id="rId16"/>
    <p:sldLayoutId id="2147483665" r:id="rId17"/>
    <p:sldLayoutId id="2147483666" r:id="rId18"/>
    <p:sldLayoutId id="2147483672" r:id="rId19"/>
    <p:sldLayoutId id="2147483673" r:id="rId20"/>
    <p:sldLayoutId id="2147483652" r:id="rId21"/>
    <p:sldLayoutId id="2147483654" r:id="rId22"/>
    <p:sldLayoutId id="2147483655" r:id="rId23"/>
    <p:sldLayoutId id="2147483679" r:id="rId24"/>
    <p:sldLayoutId id="2147483668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6pPr>
      <a:lvl7pPr marL="342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DBC79121-35DD-4AC4-A7A3-51208D2D8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000" y="846188"/>
            <a:ext cx="6372463" cy="2820937"/>
          </a:xfrm>
        </p:spPr>
        <p:txBody>
          <a:bodyPr/>
          <a:lstStyle/>
          <a:p>
            <a:r>
              <a:rPr lang="en-US" sz="4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Regulation of home care and the role of knowledge and large-scale </a:t>
            </a:r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4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mprovement </a:t>
            </a:r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4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rograms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b="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F89C6CE-ED01-48C4-8AFC-454B1DCE1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249" y="4513751"/>
            <a:ext cx="4387851" cy="1936745"/>
          </a:xfrm>
        </p:spPr>
        <p:txBody>
          <a:bodyPr/>
          <a:lstStyle/>
          <a:p>
            <a:r>
              <a:rPr lang="nl-NL" dirty="0"/>
              <a:t>door</a:t>
            </a:r>
          </a:p>
          <a:p>
            <a:pPr lvl="1"/>
            <a:r>
              <a:rPr lang="nl-NL" dirty="0"/>
              <a:t>Anneke Augustinus, d</a:t>
            </a:r>
            <a:r>
              <a:rPr lang="en-US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irector</a:t>
            </a:r>
            <a:r>
              <a:rPr lang="en-US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of Knowledge Application and Aging Society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E09598-6A1F-4225-9F78-4BEC85499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12 december 2024</a:t>
            </a:r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238B0A1A-EFB0-476B-ADB3-13B79812FFB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6001"/>
          <a:stretch>
            <a:fillRect/>
          </a:stretch>
        </p:blipFill>
        <p:spPr/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590B729-C984-41E2-8614-647A942854F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 rot="5400000">
            <a:off x="6477793" y="1143734"/>
            <a:ext cx="6858000" cy="457041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75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ep 43">
            <a:extLst>
              <a:ext uri="{FF2B5EF4-FFF2-40B4-BE49-F238E27FC236}">
                <a16:creationId xmlns:a16="http://schemas.microsoft.com/office/drawing/2014/main" id="{5C949692-9530-EF48-90BE-13FD5586A2FB}"/>
              </a:ext>
            </a:extLst>
          </p:cNvPr>
          <p:cNvGrpSpPr>
            <a:grpSpLocks/>
          </p:cNvGrpSpPr>
          <p:nvPr/>
        </p:nvGrpSpPr>
        <p:grpSpPr>
          <a:xfrm>
            <a:off x="848618" y="902649"/>
            <a:ext cx="4424422" cy="3262951"/>
            <a:chOff x="7767578" y="1735769"/>
            <a:chExt cx="4424422" cy="3262951"/>
          </a:xfrm>
        </p:grpSpPr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9CFB3DA8-7EE5-A14D-A953-4C13B589309A}"/>
                </a:ext>
              </a:extLst>
            </p:cNvPr>
            <p:cNvCxnSpPr>
              <a:cxnSpLocks/>
            </p:cNvCxnSpPr>
            <p:nvPr/>
          </p:nvCxnSpPr>
          <p:spPr>
            <a:xfrm>
              <a:off x="8149153" y="2313075"/>
              <a:ext cx="0" cy="2685645"/>
            </a:xfrm>
            <a:prstGeom prst="line">
              <a:avLst/>
            </a:prstGeom>
            <a:ln w="15875">
              <a:solidFill>
                <a:srgbClr val="6A317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780F87EB-1833-6E45-BADF-63BB89E46C0D}"/>
                </a:ext>
              </a:extLst>
            </p:cNvPr>
            <p:cNvGrpSpPr>
              <a:grpSpLocks/>
            </p:cNvGrpSpPr>
            <p:nvPr/>
          </p:nvGrpSpPr>
          <p:grpSpPr>
            <a:xfrm>
              <a:off x="7767578" y="1735769"/>
              <a:ext cx="4424422" cy="459175"/>
              <a:chOff x="851802" y="1735769"/>
              <a:chExt cx="4424422" cy="459175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013B993-7DB3-1B4A-B3F2-7BFDBAED7C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51802" y="1735769"/>
                <a:ext cx="442442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Founded</a:t>
                </a: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 in: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5DCC1F4E-E786-A048-A2F2-0FCC97096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8" y="2194944"/>
                <a:ext cx="1443046" cy="0"/>
              </a:xfrm>
              <a:prstGeom prst="line">
                <a:avLst/>
              </a:prstGeom>
              <a:ln w="15875">
                <a:solidFill>
                  <a:srgbClr val="6A317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59C288-75FA-5C4F-8F01-A3EFCF92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" y="4342906"/>
            <a:ext cx="5067300" cy="18923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3B9AE38-98BA-6749-B771-80654977B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0" y="2249170"/>
            <a:ext cx="3746500" cy="1892300"/>
          </a:xfrm>
          <a:prstGeom prst="rect">
            <a:avLst/>
          </a:prstGeom>
        </p:spPr>
      </p:pic>
      <p:grpSp>
        <p:nvGrpSpPr>
          <p:cNvPr id="51" name="Groep 50">
            <a:extLst>
              <a:ext uri="{FF2B5EF4-FFF2-40B4-BE49-F238E27FC236}">
                <a16:creationId xmlns:a16="http://schemas.microsoft.com/office/drawing/2014/main" id="{87531562-C908-854C-9A13-9FCB7903940E}"/>
              </a:ext>
            </a:extLst>
          </p:cNvPr>
          <p:cNvGrpSpPr>
            <a:grpSpLocks/>
          </p:cNvGrpSpPr>
          <p:nvPr/>
        </p:nvGrpSpPr>
        <p:grpSpPr>
          <a:xfrm>
            <a:off x="3525520" y="902649"/>
            <a:ext cx="4424422" cy="1210631"/>
            <a:chOff x="7767578" y="1735769"/>
            <a:chExt cx="4424422" cy="1210631"/>
          </a:xfrm>
        </p:grpSpPr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DE6EF9C-481F-584E-88CF-10DC61DC0459}"/>
                </a:ext>
              </a:extLst>
            </p:cNvPr>
            <p:cNvCxnSpPr>
              <a:cxnSpLocks/>
            </p:cNvCxnSpPr>
            <p:nvPr/>
          </p:nvCxnSpPr>
          <p:spPr>
            <a:xfrm>
              <a:off x="9144833" y="2313075"/>
              <a:ext cx="0" cy="633325"/>
            </a:xfrm>
            <a:prstGeom prst="line">
              <a:avLst/>
            </a:prstGeom>
            <a:ln w="15875">
              <a:solidFill>
                <a:srgbClr val="6A317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034A4617-7BDE-2C47-B921-05D89455B60F}"/>
                </a:ext>
              </a:extLst>
            </p:cNvPr>
            <p:cNvGrpSpPr>
              <a:grpSpLocks/>
            </p:cNvGrpSpPr>
            <p:nvPr/>
          </p:nvGrpSpPr>
          <p:grpSpPr>
            <a:xfrm>
              <a:off x="7767578" y="1735769"/>
              <a:ext cx="4424422" cy="459175"/>
              <a:chOff x="851802" y="1735769"/>
              <a:chExt cx="4424422" cy="459175"/>
            </a:xfrm>
          </p:grpSpPr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A92E4645-68EE-2147-8A08-149AF83B36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51802" y="1735769"/>
                <a:ext cx="442442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Employees:</a:t>
                </a:r>
              </a:p>
            </p:txBody>
          </p: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9A1535BF-013C-4540-BB58-F03DB1FB5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8" y="2194944"/>
                <a:ext cx="1509344" cy="0"/>
              </a:xfrm>
              <a:prstGeom prst="line">
                <a:avLst/>
              </a:prstGeom>
              <a:ln w="15875">
                <a:solidFill>
                  <a:srgbClr val="6A317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081104E-348B-B646-8154-79FECA58B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4" y="4342906"/>
            <a:ext cx="3771900" cy="1892300"/>
          </a:xfrm>
          <a:prstGeom prst="rect">
            <a:avLst/>
          </a:prstGeom>
        </p:spPr>
      </p:pic>
      <p:grpSp>
        <p:nvGrpSpPr>
          <p:cNvPr id="91" name="Groep 90">
            <a:extLst>
              <a:ext uri="{FF2B5EF4-FFF2-40B4-BE49-F238E27FC236}">
                <a16:creationId xmlns:a16="http://schemas.microsoft.com/office/drawing/2014/main" id="{5891E9F9-D5C0-E143-867D-C98224D065A4}"/>
              </a:ext>
            </a:extLst>
          </p:cNvPr>
          <p:cNvGrpSpPr>
            <a:grpSpLocks/>
          </p:cNvGrpSpPr>
          <p:nvPr/>
        </p:nvGrpSpPr>
        <p:grpSpPr>
          <a:xfrm>
            <a:off x="6855660" y="902649"/>
            <a:ext cx="4424422" cy="1210631"/>
            <a:chOff x="6855660" y="902649"/>
            <a:chExt cx="4424422" cy="1210631"/>
          </a:xfrm>
        </p:grpSpPr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BACA4B2B-4140-DB40-80C1-A27E086B0E31}"/>
                </a:ext>
              </a:extLst>
            </p:cNvPr>
            <p:cNvCxnSpPr>
              <a:cxnSpLocks/>
            </p:cNvCxnSpPr>
            <p:nvPr/>
          </p:nvCxnSpPr>
          <p:spPr>
            <a:xfrm>
              <a:off x="10977281" y="1479955"/>
              <a:ext cx="0" cy="633325"/>
            </a:xfrm>
            <a:prstGeom prst="line">
              <a:avLst/>
            </a:prstGeom>
            <a:ln w="15875">
              <a:solidFill>
                <a:srgbClr val="6A317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ep 63">
              <a:extLst>
                <a:ext uri="{FF2B5EF4-FFF2-40B4-BE49-F238E27FC236}">
                  <a16:creationId xmlns:a16="http://schemas.microsoft.com/office/drawing/2014/main" id="{908560CD-ADF7-FF46-9C85-FB27B0E7A4A3}"/>
                </a:ext>
              </a:extLst>
            </p:cNvPr>
            <p:cNvGrpSpPr>
              <a:grpSpLocks/>
            </p:cNvGrpSpPr>
            <p:nvPr/>
          </p:nvGrpSpPr>
          <p:grpSpPr>
            <a:xfrm>
              <a:off x="6855660" y="902649"/>
              <a:ext cx="4424422" cy="459175"/>
              <a:chOff x="-242480" y="1735769"/>
              <a:chExt cx="4424422" cy="459175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DB488B44-32F4-1144-8229-A280D29E34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242480" y="1735769"/>
                <a:ext cx="442442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Online </a:t>
                </a:r>
                <a:r>
                  <a:rPr kumimoji="0" lang="nl-NL" sz="2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visitors</a:t>
                </a: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 per </a:t>
                </a:r>
                <a:r>
                  <a:rPr kumimoji="0" lang="nl-NL" sz="2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year</a:t>
                </a: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:</a:t>
                </a:r>
              </a:p>
            </p:txBody>
          </p: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A450269F-C288-A949-9291-081D47449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6436" y="2194944"/>
                <a:ext cx="2943688" cy="0"/>
              </a:xfrm>
              <a:prstGeom prst="line">
                <a:avLst/>
              </a:prstGeom>
              <a:ln w="15875">
                <a:solidFill>
                  <a:srgbClr val="6A317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A3081A51-1345-D440-9A8B-7EF820D77BA9}"/>
              </a:ext>
            </a:extLst>
          </p:cNvPr>
          <p:cNvGrpSpPr>
            <a:grpSpLocks/>
          </p:cNvGrpSpPr>
          <p:nvPr/>
        </p:nvGrpSpPr>
        <p:grpSpPr>
          <a:xfrm>
            <a:off x="6389806" y="3338551"/>
            <a:ext cx="4890276" cy="1946170"/>
            <a:chOff x="6207442" y="1735769"/>
            <a:chExt cx="4890276" cy="1946170"/>
          </a:xfrm>
        </p:grpSpPr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09ED64B8-0501-FC49-A1CF-8F4E97B2B175}"/>
                </a:ext>
              </a:extLst>
            </p:cNvPr>
            <p:cNvCxnSpPr>
              <a:cxnSpLocks/>
            </p:cNvCxnSpPr>
            <p:nvPr/>
          </p:nvCxnSpPr>
          <p:spPr>
            <a:xfrm>
              <a:off x="10794917" y="2313075"/>
              <a:ext cx="0" cy="1368864"/>
            </a:xfrm>
            <a:prstGeom prst="line">
              <a:avLst/>
            </a:prstGeom>
            <a:ln w="15875">
              <a:solidFill>
                <a:srgbClr val="6A317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48FE457A-9EF1-B342-90FF-CCA327519472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07442" y="1735769"/>
              <a:ext cx="4890276" cy="459175"/>
              <a:chOff x="-708334" y="1735769"/>
              <a:chExt cx="4890276" cy="459175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95E2E255-BBE9-804D-9476-13F838B6EA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708334" y="1735769"/>
                <a:ext cx="48902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Organizations</a:t>
                </a: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 </a:t>
                </a:r>
                <a:r>
                  <a:rPr kumimoji="0" lang="nl-NL" sz="2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provided</a:t>
                </a: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 </a:t>
                </a:r>
                <a:r>
                  <a:rPr kumimoji="0" lang="nl-NL" sz="2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with</a:t>
                </a: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 </a:t>
                </a:r>
                <a:r>
                  <a:rPr kumimoji="0" lang="nl-NL" sz="2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knowledge</a:t>
                </a: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A3171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</a:rPr>
                  <a:t>:</a:t>
                </a:r>
              </a:p>
            </p:txBody>
          </p: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815CAA29-0BFE-874B-A847-1A141E5D48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61245" y="2194944"/>
                <a:ext cx="4771369" cy="0"/>
              </a:xfrm>
              <a:prstGeom prst="line">
                <a:avLst/>
              </a:prstGeom>
              <a:ln w="15875">
                <a:solidFill>
                  <a:srgbClr val="6A317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BB92FA01-8AC6-AD4E-B972-480EB8187A07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443" y="3681939"/>
              <a:ext cx="776474" cy="0"/>
            </a:xfrm>
            <a:prstGeom prst="line">
              <a:avLst/>
            </a:prstGeom>
            <a:ln w="15875">
              <a:solidFill>
                <a:srgbClr val="6A317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E2D501-A9AB-41E2-8665-EBAA3885EE85}"/>
              </a:ext>
            </a:extLst>
          </p:cNvPr>
          <p:cNvSpPr>
            <a:spLocks noGrp="1"/>
          </p:cNvSpPr>
          <p:nvPr>
            <p:ph type="body" idx="100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9CA9A9-369C-4F79-AA8D-393DD36BB320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5173310" y="436458"/>
            <a:ext cx="1807029" cy="359019"/>
          </a:xfrm>
        </p:spPr>
        <p:txBody>
          <a:bodyPr/>
          <a:lstStyle/>
          <a:p>
            <a:r>
              <a:rPr lang="nl-NL" err="1"/>
              <a:t>Facts</a:t>
            </a:r>
            <a:r>
              <a:rPr lang="nl-NL"/>
              <a:t> &amp; </a:t>
            </a:r>
            <a:r>
              <a:rPr lang="nl-NL" err="1"/>
              <a:t>Figures</a:t>
            </a:r>
            <a:endParaRPr lang="nl-NL"/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79E24D6-1984-435E-A8AA-706C23E4B9C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02" y="2011958"/>
            <a:ext cx="4960800" cy="1203724"/>
          </a:xfrm>
          <a:prstGeom prst="rect">
            <a:avLst/>
          </a:prstGeom>
        </p:spPr>
      </p:pic>
      <p:grpSp>
        <p:nvGrpSpPr>
          <p:cNvPr id="33" name="Groep 115 (JU-Free)">
            <a:extLst>
              <a:ext uri="{FF2B5EF4-FFF2-40B4-BE49-F238E27FC236}">
                <a16:creationId xmlns:a16="http://schemas.microsoft.com/office/drawing/2014/main" id="{4F052C1E-34D9-4B49-8981-44CF44F495EB}"/>
              </a:ext>
            </a:extLst>
          </p:cNvPr>
          <p:cNvGrpSpPr>
            <a:grpSpLocks/>
          </p:cNvGrpSpPr>
          <p:nvPr/>
        </p:nvGrpSpPr>
        <p:grpSpPr>
          <a:xfrm>
            <a:off x="10693625" y="6038850"/>
            <a:ext cx="1367267" cy="730291"/>
            <a:chOff x="7704313" y="418384"/>
            <a:chExt cx="1129478" cy="622009"/>
          </a:xfrm>
        </p:grpSpPr>
        <p:sp>
          <p:nvSpPr>
            <p:cNvPr id="34" name="Vrije vorm 8 (JU-Free)">
              <a:extLst>
                <a:ext uri="{FF2B5EF4-FFF2-40B4-BE49-F238E27FC236}">
                  <a16:creationId xmlns:a16="http://schemas.microsoft.com/office/drawing/2014/main" id="{90BAD395-2F95-4881-A960-F9DBB1A76B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226100" y="429520"/>
              <a:ext cx="607691" cy="335662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5" name="Vrije vorm 9 (JU-Free)">
              <a:extLst>
                <a:ext uri="{FF2B5EF4-FFF2-40B4-BE49-F238E27FC236}">
                  <a16:creationId xmlns:a16="http://schemas.microsoft.com/office/drawing/2014/main" id="{2A1CA725-3F3E-4F1D-A040-6D86E1DF2F9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49077" y="833587"/>
              <a:ext cx="796998" cy="206806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6" name="Vrije vorm 10 (JU-Free)">
              <a:extLst>
                <a:ext uri="{FF2B5EF4-FFF2-40B4-BE49-F238E27FC236}">
                  <a16:creationId xmlns:a16="http://schemas.microsoft.com/office/drawing/2014/main" id="{0CA6D85E-1049-4CFB-A5AB-052794506B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04313" y="418384"/>
              <a:ext cx="583829" cy="308618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143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2DB3222-7FE9-6C4E-934B-A3878A34FBED}"/>
              </a:ext>
            </a:extLst>
          </p:cNvPr>
          <p:cNvCxnSpPr>
            <a:cxnSpLocks/>
          </p:cNvCxnSpPr>
          <p:nvPr/>
        </p:nvCxnSpPr>
        <p:spPr bwMode="gray">
          <a:xfrm>
            <a:off x="8578749" y="4799723"/>
            <a:ext cx="2151146" cy="9627"/>
          </a:xfrm>
          <a:prstGeom prst="line">
            <a:avLst/>
          </a:prstGeom>
          <a:ln w="15875">
            <a:solidFill>
              <a:srgbClr val="6A31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BB4C0-9415-4D38-963B-F28F069246CA}"/>
              </a:ext>
            </a:extLst>
          </p:cNvPr>
          <p:cNvSpPr>
            <a:spLocks noGrp="1"/>
          </p:cNvSpPr>
          <p:nvPr>
            <p:ph type="body" idx="1001"/>
          </p:nvPr>
        </p:nvSpPr>
        <p:spPr bwMode="gray">
          <a:xfrm rot="10800000">
            <a:off x="5909411" y="835037"/>
            <a:ext cx="345681" cy="298001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990B21-B584-47D8-838C-424E0BFFB713}"/>
              </a:ext>
            </a:extLst>
          </p:cNvPr>
          <p:cNvSpPr>
            <a:spLocks noGrp="1"/>
          </p:cNvSpPr>
          <p:nvPr>
            <p:ph type="body" idx="1000"/>
          </p:nvPr>
        </p:nvSpPr>
        <p:spPr bwMode="gray">
          <a:xfrm>
            <a:off x="3540808" y="45820"/>
            <a:ext cx="5277633" cy="91073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indent="-341630" algn="l"/>
            <a:r>
              <a:rPr lang="nl-NL" sz="3500" b="1" dirty="0"/>
              <a:t>How do we do </a:t>
            </a:r>
            <a:r>
              <a:rPr lang="nl-NL" sz="3500" b="1" dirty="0" err="1"/>
              <a:t>that</a:t>
            </a:r>
            <a:r>
              <a:rPr lang="nl-NL" sz="3500" b="1" dirty="0"/>
              <a:t>?</a:t>
            </a:r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9913D85-A6E9-4C60-B52A-2738BFD692E9}"/>
              </a:ext>
            </a:extLst>
          </p:cNvPr>
          <p:cNvSpPr>
            <a:spLocks/>
          </p:cNvSpPr>
          <p:nvPr/>
        </p:nvSpPr>
        <p:spPr bwMode="gray">
          <a:xfrm>
            <a:off x="1137969" y="2997296"/>
            <a:ext cx="2297249" cy="8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A317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Collecting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6A317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B519CD8-CDEC-A751-07AC-8F35CDEB3194}"/>
              </a:ext>
            </a:extLst>
          </p:cNvPr>
          <p:cNvSpPr>
            <a:spLocks/>
          </p:cNvSpPr>
          <p:nvPr/>
        </p:nvSpPr>
        <p:spPr bwMode="gray">
          <a:xfrm>
            <a:off x="3307409" y="1203808"/>
            <a:ext cx="5034533" cy="8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A317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Enriching &amp; Validating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6A317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149314C-6781-B1CA-C538-55618310E6FD}"/>
              </a:ext>
            </a:extLst>
          </p:cNvPr>
          <p:cNvSpPr>
            <a:spLocks/>
          </p:cNvSpPr>
          <p:nvPr/>
        </p:nvSpPr>
        <p:spPr bwMode="gray">
          <a:xfrm>
            <a:off x="2920241" y="4859149"/>
            <a:ext cx="2297249" cy="8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6A317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Sharing</a:t>
            </a:r>
            <a:endParaRPr kumimoji="0" lang="nl-NL" sz="3600" b="1" i="0" u="none" strike="noStrike" kern="1200" cap="none" spc="0" normalizeH="0" baseline="0" noProof="0">
              <a:ln>
                <a:noFill/>
              </a:ln>
              <a:solidFill>
                <a:srgbClr val="6A317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1B46617-5502-70CB-8B08-D77C30E39560}"/>
              </a:ext>
            </a:extLst>
          </p:cNvPr>
          <p:cNvSpPr>
            <a:spLocks/>
          </p:cNvSpPr>
          <p:nvPr/>
        </p:nvSpPr>
        <p:spPr bwMode="gray">
          <a:xfrm>
            <a:off x="8477698" y="3178257"/>
            <a:ext cx="2586105" cy="165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6A317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Connecting &amp; applying</a:t>
            </a:r>
            <a:endParaRPr kumimoji="0" lang="nl-NL" sz="3600" b="1" i="0" u="none" strike="noStrike" kern="1200" cap="none" spc="0" normalizeH="0" baseline="0" noProof="0">
              <a:ln>
                <a:noFill/>
              </a:ln>
              <a:solidFill>
                <a:srgbClr val="6A317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44720E6-2774-444F-DD96-824740C1281C}"/>
              </a:ext>
            </a:extLst>
          </p:cNvPr>
          <p:cNvCxnSpPr>
            <a:cxnSpLocks/>
          </p:cNvCxnSpPr>
          <p:nvPr/>
        </p:nvCxnSpPr>
        <p:spPr bwMode="gray">
          <a:xfrm>
            <a:off x="1211020" y="3880510"/>
            <a:ext cx="2151146" cy="9627"/>
          </a:xfrm>
          <a:prstGeom prst="line">
            <a:avLst/>
          </a:prstGeom>
          <a:ln w="15875">
            <a:solidFill>
              <a:srgbClr val="6A31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658E809-4B6D-D3C5-6E63-4AA9730571FA}"/>
              </a:ext>
            </a:extLst>
          </p:cNvPr>
          <p:cNvCxnSpPr>
            <a:cxnSpLocks/>
          </p:cNvCxnSpPr>
          <p:nvPr/>
        </p:nvCxnSpPr>
        <p:spPr bwMode="gray">
          <a:xfrm>
            <a:off x="3500689" y="2122111"/>
            <a:ext cx="4692589" cy="0"/>
          </a:xfrm>
          <a:prstGeom prst="line">
            <a:avLst/>
          </a:prstGeom>
          <a:ln w="15875">
            <a:solidFill>
              <a:srgbClr val="6A31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7EBFBDA-F4B4-D75F-8F95-88EE5B0BF38E}"/>
              </a:ext>
            </a:extLst>
          </p:cNvPr>
          <p:cNvCxnSpPr>
            <a:cxnSpLocks/>
          </p:cNvCxnSpPr>
          <p:nvPr/>
        </p:nvCxnSpPr>
        <p:spPr bwMode="gray">
          <a:xfrm>
            <a:off x="3205768" y="5681682"/>
            <a:ext cx="1778324" cy="16941"/>
          </a:xfrm>
          <a:prstGeom prst="line">
            <a:avLst/>
          </a:prstGeom>
          <a:ln w="15875">
            <a:solidFill>
              <a:srgbClr val="6A31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ingslijn: gekromd 24">
            <a:extLst>
              <a:ext uri="{FF2B5EF4-FFF2-40B4-BE49-F238E27FC236}">
                <a16:creationId xmlns:a16="http://schemas.microsoft.com/office/drawing/2014/main" id="{8E4EC7F2-178F-4C20-F1CA-00538CC690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23244" y="1771988"/>
            <a:ext cx="1397364" cy="1370970"/>
          </a:xfrm>
          <a:prstGeom prst="curvedConnector3">
            <a:avLst>
              <a:gd name="adj1" fmla="val 9749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5C3160C3-2A7D-D3E5-CCF6-EB3B35BE81A3}"/>
              </a:ext>
            </a:extLst>
          </p:cNvPr>
          <p:cNvCxnSpPr>
            <a:cxnSpLocks/>
          </p:cNvCxnSpPr>
          <p:nvPr/>
        </p:nvCxnSpPr>
        <p:spPr>
          <a:xfrm rot="5400000">
            <a:off x="4239210" y="2219618"/>
            <a:ext cx="2737037" cy="273356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D16FAE09-21EA-5B3B-5D6C-3376538E4978}"/>
              </a:ext>
            </a:extLst>
          </p:cNvPr>
          <p:cNvCxnSpPr>
            <a:cxnSpLocks/>
          </p:cNvCxnSpPr>
          <p:nvPr/>
        </p:nvCxnSpPr>
        <p:spPr>
          <a:xfrm flipV="1">
            <a:off x="5217490" y="4219133"/>
            <a:ext cx="2975788" cy="122530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Graphic 68" descr="Klembord silhouet">
            <a:extLst>
              <a:ext uri="{FF2B5EF4-FFF2-40B4-BE49-F238E27FC236}">
                <a16:creationId xmlns:a16="http://schemas.microsoft.com/office/drawing/2014/main" id="{4E90A708-CE69-D7AD-9DFE-CE6624997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2308" y="3890137"/>
            <a:ext cx="914400" cy="914400"/>
          </a:xfrm>
          <a:prstGeom prst="rect">
            <a:avLst/>
          </a:prstGeom>
        </p:spPr>
      </p:pic>
      <p:pic>
        <p:nvPicPr>
          <p:cNvPr id="71" name="Graphic 70" descr="Delen silhouet">
            <a:extLst>
              <a:ext uri="{FF2B5EF4-FFF2-40B4-BE49-F238E27FC236}">
                <a16:creationId xmlns:a16="http://schemas.microsoft.com/office/drawing/2014/main" id="{E0E4E782-A123-2098-3E8A-6A99C243A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0131" y="4223813"/>
            <a:ext cx="1009140" cy="1009140"/>
          </a:xfrm>
          <a:prstGeom prst="rect">
            <a:avLst/>
          </a:prstGeom>
        </p:spPr>
      </p:pic>
      <p:pic>
        <p:nvPicPr>
          <p:cNvPr id="73" name="Graphic 72" descr="Vrouwelijke wetenschapper silhouet">
            <a:extLst>
              <a:ext uri="{FF2B5EF4-FFF2-40B4-BE49-F238E27FC236}">
                <a16:creationId xmlns:a16="http://schemas.microsoft.com/office/drawing/2014/main" id="{32053AE4-E39B-3539-8311-72C3D2512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1942" y="1253296"/>
            <a:ext cx="914400" cy="914400"/>
          </a:xfrm>
          <a:prstGeom prst="rect">
            <a:avLst/>
          </a:prstGeom>
        </p:spPr>
      </p:pic>
      <p:pic>
        <p:nvPicPr>
          <p:cNvPr id="77" name="Graphic 76" descr="Verbindingen silhouet">
            <a:extLst>
              <a:ext uri="{FF2B5EF4-FFF2-40B4-BE49-F238E27FC236}">
                <a16:creationId xmlns:a16="http://schemas.microsoft.com/office/drawing/2014/main" id="{B68E7202-B4D2-8236-224A-80ACFE99C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71759" y="49872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A0142-19D3-4DAF-8973-DEE435A57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1FCBC2-D17D-011F-27E8-8B8EE800308F}"/>
              </a:ext>
            </a:extLst>
          </p:cNvPr>
          <p:cNvSpPr>
            <a:spLocks noGrp="1"/>
          </p:cNvSpPr>
          <p:nvPr>
            <p:ph type="body" idx="1001"/>
          </p:nvPr>
        </p:nvSpPr>
        <p:spPr bwMode="gray">
          <a:xfrm rot="10800000">
            <a:off x="5909411" y="835037"/>
            <a:ext cx="345681" cy="298001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9453F2-4B19-1F30-402F-06A9CD2503A0}"/>
              </a:ext>
            </a:extLst>
          </p:cNvPr>
          <p:cNvSpPr>
            <a:spLocks noGrp="1"/>
          </p:cNvSpPr>
          <p:nvPr>
            <p:ph type="body" idx="1000"/>
          </p:nvPr>
        </p:nvSpPr>
        <p:spPr bwMode="gray">
          <a:xfrm>
            <a:off x="2494062" y="-58004"/>
            <a:ext cx="7159674" cy="91073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indent="-341630" algn="l"/>
            <a:r>
              <a:rPr lang="en-US" sz="3500" b="1" dirty="0"/>
              <a:t>Knowledge and for whom?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4E9CF6B7-C13D-728A-8F6C-79B22EF7080B}"/>
              </a:ext>
            </a:extLst>
          </p:cNvPr>
          <p:cNvCxnSpPr>
            <a:cxnSpLocks/>
          </p:cNvCxnSpPr>
          <p:nvPr/>
        </p:nvCxnSpPr>
        <p:spPr>
          <a:xfrm>
            <a:off x="6073899" y="1834205"/>
            <a:ext cx="0" cy="3532274"/>
          </a:xfrm>
          <a:prstGeom prst="straightConnector1">
            <a:avLst/>
          </a:prstGeom>
          <a:ln w="76200" cmpd="sng">
            <a:solidFill>
              <a:schemeClr val="bg2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62C1A0E-47F0-9D7E-746E-7078330DF556}"/>
              </a:ext>
            </a:extLst>
          </p:cNvPr>
          <p:cNvCxnSpPr>
            <a:cxnSpLocks/>
          </p:cNvCxnSpPr>
          <p:nvPr/>
        </p:nvCxnSpPr>
        <p:spPr>
          <a:xfrm flipH="1">
            <a:off x="4201647" y="3522158"/>
            <a:ext cx="3415528" cy="0"/>
          </a:xfrm>
          <a:prstGeom prst="straightConnector1">
            <a:avLst/>
          </a:prstGeom>
          <a:ln w="76200" cmpd="sng">
            <a:solidFill>
              <a:schemeClr val="bg2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B943FEA2-E0B3-1CE4-0580-A9C35DEAB450}"/>
              </a:ext>
            </a:extLst>
          </p:cNvPr>
          <p:cNvSpPr/>
          <p:nvPr/>
        </p:nvSpPr>
        <p:spPr>
          <a:xfrm>
            <a:off x="2797985" y="1034321"/>
            <a:ext cx="65518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Knowledge </a:t>
            </a:r>
            <a:r>
              <a:rPr lang="nl-NL" sz="3600" dirty="0" err="1"/>
              <a:t>for</a:t>
            </a:r>
            <a:r>
              <a:rPr lang="nl-NL" sz="3600" dirty="0"/>
              <a:t> </a:t>
            </a:r>
            <a:r>
              <a:rPr lang="nl-NL" sz="3600" dirty="0" err="1"/>
              <a:t>the</a:t>
            </a:r>
            <a:r>
              <a:rPr lang="nl-NL" sz="3600" dirty="0"/>
              <a:t> basic skills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78E620B-D671-F79C-811F-9D913F046D5D}"/>
              </a:ext>
            </a:extLst>
          </p:cNvPr>
          <p:cNvSpPr/>
          <p:nvPr/>
        </p:nvSpPr>
        <p:spPr>
          <a:xfrm>
            <a:off x="2839590" y="5366479"/>
            <a:ext cx="64686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Knowledge as </a:t>
            </a:r>
            <a:r>
              <a:rPr lang="nl-NL" sz="3600" dirty="0" err="1"/>
              <a:t>an</a:t>
            </a:r>
            <a:r>
              <a:rPr lang="nl-NL" sz="3600" dirty="0"/>
              <a:t> accelerator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073F239-0CED-C345-F4E9-A1A1E298E325}"/>
              </a:ext>
            </a:extLst>
          </p:cNvPr>
          <p:cNvSpPr/>
          <p:nvPr/>
        </p:nvSpPr>
        <p:spPr>
          <a:xfrm>
            <a:off x="864971" y="3097303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/>
              <a:t>Individuals</a:t>
            </a:r>
            <a:endParaRPr lang="nl-NL" sz="36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8C9B0FA-AA3F-9792-9817-5910B1EE6A90}"/>
              </a:ext>
            </a:extLst>
          </p:cNvPr>
          <p:cNvSpPr/>
          <p:nvPr/>
        </p:nvSpPr>
        <p:spPr>
          <a:xfrm>
            <a:off x="7946152" y="2971800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Networks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3AE4367-7111-5EB8-767B-5B4635B83315}"/>
              </a:ext>
            </a:extLst>
          </p:cNvPr>
          <p:cNvSpPr/>
          <p:nvPr/>
        </p:nvSpPr>
        <p:spPr>
          <a:xfrm>
            <a:off x="1056103" y="1717943"/>
            <a:ext cx="42205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Knowledge: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inspiration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, information,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instructions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toolbox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protocols</a:t>
            </a:r>
            <a:endParaRPr lang="nl-N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C437CA5-60BD-8D3D-357E-4C30E5A4975D}"/>
              </a:ext>
            </a:extLst>
          </p:cNvPr>
          <p:cNvSpPr/>
          <p:nvPr/>
        </p:nvSpPr>
        <p:spPr>
          <a:xfrm>
            <a:off x="4441412" y="3603171"/>
            <a:ext cx="328167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How: websites,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webinars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learning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communites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, courses,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individual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support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9E7C016-EB5F-3B64-8FFF-227B63125BD2}"/>
              </a:ext>
            </a:extLst>
          </p:cNvPr>
          <p:cNvSpPr/>
          <p:nvPr/>
        </p:nvSpPr>
        <p:spPr>
          <a:xfrm>
            <a:off x="6255092" y="2074536"/>
            <a:ext cx="50341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Why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: easy access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to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knowledge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, support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needed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, on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demand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strongly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adviced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by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health and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youth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care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inspectorate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or care office</a:t>
            </a:r>
          </a:p>
        </p:txBody>
      </p:sp>
    </p:spTree>
    <p:extLst>
      <p:ext uri="{BB962C8B-B14F-4D97-AF65-F5344CB8AC3E}">
        <p14:creationId xmlns:p14="http://schemas.microsoft.com/office/powerpoint/2010/main" val="398684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0464C9-8BE2-9DBA-C850-99B1F3092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1D137-EB3B-3B36-23C6-EDBA5C39258A}"/>
              </a:ext>
            </a:extLst>
          </p:cNvPr>
          <p:cNvSpPr>
            <a:spLocks noGrp="1"/>
          </p:cNvSpPr>
          <p:nvPr>
            <p:ph type="body" idx="1001"/>
          </p:nvPr>
        </p:nvSpPr>
        <p:spPr bwMode="gray">
          <a:xfrm rot="10800000">
            <a:off x="5909411" y="835037"/>
            <a:ext cx="345681" cy="298001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7CA65B-CF7C-9CC1-6352-459BC1CE6DF0}"/>
              </a:ext>
            </a:extLst>
          </p:cNvPr>
          <p:cNvSpPr>
            <a:spLocks noGrp="1"/>
          </p:cNvSpPr>
          <p:nvPr>
            <p:ph type="body" idx="1000"/>
          </p:nvPr>
        </p:nvSpPr>
        <p:spPr bwMode="gray">
          <a:xfrm>
            <a:off x="3099502" y="23941"/>
            <a:ext cx="6018163" cy="91073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indent="-341630" algn="l"/>
            <a:r>
              <a:rPr lang="en-US" sz="3500" b="1" dirty="0"/>
              <a:t>Challenges home care?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85517D6-D426-0AC9-B9FE-7BABD3339758}"/>
              </a:ext>
            </a:extLst>
          </p:cNvPr>
          <p:cNvCxnSpPr>
            <a:cxnSpLocks/>
          </p:cNvCxnSpPr>
          <p:nvPr/>
        </p:nvCxnSpPr>
        <p:spPr>
          <a:xfrm flipH="1">
            <a:off x="6066408" y="1639957"/>
            <a:ext cx="7052" cy="4183722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CBBB2053-4327-CF30-4F32-E95A4757C57A}"/>
              </a:ext>
            </a:extLst>
          </p:cNvPr>
          <p:cNvCxnSpPr>
            <a:cxnSpLocks/>
          </p:cNvCxnSpPr>
          <p:nvPr/>
        </p:nvCxnSpPr>
        <p:spPr>
          <a:xfrm flipH="1">
            <a:off x="2077278" y="3522158"/>
            <a:ext cx="7881731" cy="0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923A1B4A-3D8D-2BB4-220C-F7FF6672AED2}"/>
              </a:ext>
            </a:extLst>
          </p:cNvPr>
          <p:cNvSpPr/>
          <p:nvPr/>
        </p:nvSpPr>
        <p:spPr>
          <a:xfrm>
            <a:off x="2806336" y="783523"/>
            <a:ext cx="65518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basic skills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9779326-B9ED-E79B-E423-C7C01992D6F6}"/>
              </a:ext>
            </a:extLst>
          </p:cNvPr>
          <p:cNvSpPr/>
          <p:nvPr/>
        </p:nvSpPr>
        <p:spPr>
          <a:xfrm>
            <a:off x="2839590" y="5366479"/>
            <a:ext cx="64686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as </a:t>
            </a:r>
            <a:r>
              <a:rPr lang="nl-NL" sz="2000" dirty="0" err="1"/>
              <a:t>an</a:t>
            </a:r>
            <a:r>
              <a:rPr lang="nl-NL" sz="2000" dirty="0"/>
              <a:t> accelerator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43A0589-0E79-C86F-6921-E76E5602F00B}"/>
              </a:ext>
            </a:extLst>
          </p:cNvPr>
          <p:cNvSpPr/>
          <p:nvPr/>
        </p:nvSpPr>
        <p:spPr>
          <a:xfrm>
            <a:off x="-224612" y="3042573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/>
              <a:t>Individuals</a:t>
            </a:r>
            <a:endParaRPr lang="nl-NL" sz="20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56419D5-3A7D-D0E4-4AF1-7418FB1F8440}"/>
              </a:ext>
            </a:extLst>
          </p:cNvPr>
          <p:cNvSpPr/>
          <p:nvPr/>
        </p:nvSpPr>
        <p:spPr>
          <a:xfrm>
            <a:off x="8910321" y="2980838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Networks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2897F6B-CD10-E492-A116-E2BDF5F4866E}"/>
              </a:ext>
            </a:extLst>
          </p:cNvPr>
          <p:cNvSpPr/>
          <p:nvPr/>
        </p:nvSpPr>
        <p:spPr>
          <a:xfrm>
            <a:off x="2604051" y="2977358"/>
            <a:ext cx="709653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err="1">
                <a:solidFill>
                  <a:srgbClr val="00B050"/>
                </a:solidFill>
              </a:rPr>
              <a:t>From</a:t>
            </a:r>
            <a:r>
              <a:rPr lang="nl-NL" sz="2800" b="1" dirty="0">
                <a:solidFill>
                  <a:srgbClr val="00B050"/>
                </a:solidFill>
              </a:rPr>
              <a:t> home care </a:t>
            </a:r>
            <a:r>
              <a:rPr lang="nl-NL" sz="2800" b="1" dirty="0" err="1">
                <a:solidFill>
                  <a:srgbClr val="00B050"/>
                </a:solidFill>
              </a:rPr>
              <a:t>to</a:t>
            </a:r>
            <a:r>
              <a:rPr lang="nl-NL" sz="2800" b="1" dirty="0">
                <a:solidFill>
                  <a:srgbClr val="00B050"/>
                </a:solidFill>
              </a:rPr>
              <a:t> community care </a:t>
            </a:r>
            <a:r>
              <a:rPr lang="nl-NL" sz="2800" b="1" dirty="0" err="1">
                <a:solidFill>
                  <a:srgbClr val="00B050"/>
                </a:solidFill>
              </a:rPr>
              <a:t>to</a:t>
            </a:r>
            <a:r>
              <a:rPr lang="nl-NL" sz="2800" b="1" dirty="0">
                <a:solidFill>
                  <a:srgbClr val="00B050"/>
                </a:solidFill>
              </a:rPr>
              <a:t> a </a:t>
            </a:r>
            <a:r>
              <a:rPr lang="nl-NL" sz="2800" b="1" dirty="0" err="1">
                <a:solidFill>
                  <a:srgbClr val="00B050"/>
                </a:solidFill>
              </a:rPr>
              <a:t>caring</a:t>
            </a:r>
            <a:r>
              <a:rPr lang="nl-NL" sz="2800" b="1" dirty="0">
                <a:solidFill>
                  <a:srgbClr val="00B050"/>
                </a:solidFill>
              </a:rPr>
              <a:t> society = </a:t>
            </a:r>
          </a:p>
          <a:p>
            <a:pPr algn="ctr"/>
            <a:r>
              <a:rPr lang="nl-NL" sz="2800" b="1" dirty="0">
                <a:solidFill>
                  <a:srgbClr val="00B050"/>
                </a:solidFill>
              </a:rPr>
              <a:t>New </a:t>
            </a:r>
            <a:r>
              <a:rPr lang="nl-NL" sz="2800" b="1" dirty="0" err="1">
                <a:solidFill>
                  <a:srgbClr val="00B050"/>
                </a:solidFill>
              </a:rPr>
              <a:t>quality</a:t>
            </a:r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err="1">
                <a:solidFill>
                  <a:srgbClr val="00B050"/>
                </a:solidFill>
              </a:rPr>
              <a:t>framework</a:t>
            </a:r>
            <a:endParaRPr lang="nl-NL" sz="2800" b="1" dirty="0">
              <a:solidFill>
                <a:srgbClr val="00B050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5F07AE-4CA2-C4B8-EC9E-81C181EA54B7}"/>
              </a:ext>
            </a:extLst>
          </p:cNvPr>
          <p:cNvSpPr/>
          <p:nvPr/>
        </p:nvSpPr>
        <p:spPr>
          <a:xfrm>
            <a:off x="1258295" y="1782798"/>
            <a:ext cx="288269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B050"/>
                </a:solidFill>
              </a:rPr>
              <a:t>To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colleborate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with</a:t>
            </a:r>
            <a:r>
              <a:rPr lang="nl-NL" dirty="0">
                <a:solidFill>
                  <a:srgbClr val="00B050"/>
                </a:solidFill>
              </a:rPr>
              <a:t> (in) </a:t>
            </a:r>
            <a:r>
              <a:rPr lang="nl-NL" dirty="0" err="1">
                <a:solidFill>
                  <a:srgbClr val="00B050"/>
                </a:solidFill>
              </a:rPr>
              <a:t>formal</a:t>
            </a:r>
            <a:r>
              <a:rPr lang="nl-NL" dirty="0">
                <a:solidFill>
                  <a:srgbClr val="00B050"/>
                </a:solidFill>
              </a:rPr>
              <a:t> care / a </a:t>
            </a:r>
            <a:r>
              <a:rPr lang="nl-NL" dirty="0" err="1">
                <a:solidFill>
                  <a:srgbClr val="00B050"/>
                </a:solidFill>
              </a:rPr>
              <a:t>caring</a:t>
            </a:r>
            <a:r>
              <a:rPr lang="nl-NL" dirty="0">
                <a:solidFill>
                  <a:srgbClr val="00B050"/>
                </a:solidFill>
              </a:rPr>
              <a:t> society / </a:t>
            </a:r>
            <a:r>
              <a:rPr lang="nl-NL" dirty="0" err="1">
                <a:solidFill>
                  <a:srgbClr val="00B050"/>
                </a:solidFill>
              </a:rPr>
              <a:t>technology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4C7E6A5-3E9E-477C-B012-CF6629C76DAC}"/>
              </a:ext>
            </a:extLst>
          </p:cNvPr>
          <p:cNvSpPr/>
          <p:nvPr/>
        </p:nvSpPr>
        <p:spPr>
          <a:xfrm>
            <a:off x="7622775" y="1815405"/>
            <a:ext cx="354060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B050"/>
                </a:solidFill>
              </a:rPr>
              <a:t>Integrated</a:t>
            </a:r>
            <a:r>
              <a:rPr lang="nl-NL" dirty="0">
                <a:solidFill>
                  <a:srgbClr val="00B050"/>
                </a:solidFill>
              </a:rPr>
              <a:t> care/community teams (</a:t>
            </a:r>
            <a:r>
              <a:rPr lang="nl-NL" dirty="0" err="1">
                <a:solidFill>
                  <a:srgbClr val="00B050"/>
                </a:solidFill>
              </a:rPr>
              <a:t>social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work</a:t>
            </a:r>
            <a:r>
              <a:rPr lang="nl-NL" dirty="0">
                <a:solidFill>
                  <a:srgbClr val="00B050"/>
                </a:solidFill>
              </a:rPr>
              <a:t>, home care, </a:t>
            </a:r>
            <a:r>
              <a:rPr lang="nl-NL" dirty="0" err="1">
                <a:solidFill>
                  <a:srgbClr val="00B050"/>
                </a:solidFill>
              </a:rPr>
              <a:t>medical</a:t>
            </a:r>
            <a:r>
              <a:rPr lang="nl-NL" dirty="0">
                <a:solidFill>
                  <a:srgbClr val="00B050"/>
                </a:solidFill>
              </a:rPr>
              <a:t> care ets.)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9375E21-3115-A72D-B50D-296B3C5894E8}"/>
              </a:ext>
            </a:extLst>
          </p:cNvPr>
          <p:cNvSpPr/>
          <p:nvPr/>
        </p:nvSpPr>
        <p:spPr>
          <a:xfrm>
            <a:off x="4894216" y="4474465"/>
            <a:ext cx="23760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Learning </a:t>
            </a:r>
            <a:r>
              <a:rPr lang="nl-NL" dirty="0" err="1">
                <a:solidFill>
                  <a:srgbClr val="00B050"/>
                </a:solidFill>
              </a:rPr>
              <a:t>organisation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23949C7-8252-3588-DE7F-57B0A5ADEE22}"/>
              </a:ext>
            </a:extLst>
          </p:cNvPr>
          <p:cNvSpPr/>
          <p:nvPr/>
        </p:nvSpPr>
        <p:spPr>
          <a:xfrm>
            <a:off x="4830108" y="1639957"/>
            <a:ext cx="23760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B050"/>
                </a:solidFill>
              </a:rPr>
              <a:t>Less</a:t>
            </a:r>
            <a:r>
              <a:rPr lang="nl-NL" dirty="0">
                <a:solidFill>
                  <a:srgbClr val="00B050"/>
                </a:solidFill>
              </a:rPr>
              <a:t> performance indicators</a:t>
            </a:r>
          </a:p>
          <a:p>
            <a:pPr algn="ctr"/>
            <a:endParaRPr lang="nl-NL" dirty="0">
              <a:solidFill>
                <a:srgbClr val="00B050"/>
              </a:solidFill>
            </a:endParaRPr>
          </a:p>
          <a:p>
            <a:pPr algn="ctr"/>
            <a:r>
              <a:rPr lang="nl-NL" dirty="0" err="1">
                <a:solidFill>
                  <a:srgbClr val="00B050"/>
                </a:solidFill>
              </a:rPr>
              <a:t>Appropriate</a:t>
            </a:r>
            <a:r>
              <a:rPr lang="nl-NL" dirty="0">
                <a:solidFill>
                  <a:srgbClr val="00B050"/>
                </a:solidFill>
              </a:rPr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60662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893AA-8A97-D79A-2530-2022228C1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394CB3-A9BA-DCBF-57FB-12924EFD0F26}"/>
              </a:ext>
            </a:extLst>
          </p:cNvPr>
          <p:cNvSpPr>
            <a:spLocks noGrp="1"/>
          </p:cNvSpPr>
          <p:nvPr>
            <p:ph type="body" idx="1001"/>
          </p:nvPr>
        </p:nvSpPr>
        <p:spPr bwMode="gray">
          <a:xfrm rot="10800000">
            <a:off x="5909411" y="835037"/>
            <a:ext cx="345681" cy="298001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48006A-2028-476B-2631-7390A0495ECB}"/>
              </a:ext>
            </a:extLst>
          </p:cNvPr>
          <p:cNvSpPr>
            <a:spLocks noGrp="1"/>
          </p:cNvSpPr>
          <p:nvPr>
            <p:ph type="body" idx="1000"/>
          </p:nvPr>
        </p:nvSpPr>
        <p:spPr bwMode="gray">
          <a:xfrm>
            <a:off x="1341459" y="-71668"/>
            <a:ext cx="9509082" cy="91073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indent="-341630" algn="l"/>
            <a:r>
              <a:rPr lang="en-US" sz="3500" b="1" dirty="0"/>
              <a:t>Challenges board members home care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DF62A83-8E1D-6172-96FC-CCB067AB20A7}"/>
              </a:ext>
            </a:extLst>
          </p:cNvPr>
          <p:cNvCxnSpPr>
            <a:cxnSpLocks/>
          </p:cNvCxnSpPr>
          <p:nvPr/>
        </p:nvCxnSpPr>
        <p:spPr>
          <a:xfrm>
            <a:off x="6073899" y="1500809"/>
            <a:ext cx="0" cy="4204252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E061BCEB-A26B-13C7-3C8E-7A97E7D81F36}"/>
              </a:ext>
            </a:extLst>
          </p:cNvPr>
          <p:cNvCxnSpPr>
            <a:cxnSpLocks/>
          </p:cNvCxnSpPr>
          <p:nvPr/>
        </p:nvCxnSpPr>
        <p:spPr>
          <a:xfrm flipH="1">
            <a:off x="2166730" y="3522158"/>
            <a:ext cx="8020879" cy="0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1DD659F5-C630-B1F1-5378-3D84EA9F4BA9}"/>
              </a:ext>
            </a:extLst>
          </p:cNvPr>
          <p:cNvSpPr/>
          <p:nvPr/>
        </p:nvSpPr>
        <p:spPr>
          <a:xfrm>
            <a:off x="2755059" y="862851"/>
            <a:ext cx="65518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basic skills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DE32214-7376-00A4-3C5C-5BCD63C5FEE7}"/>
              </a:ext>
            </a:extLst>
          </p:cNvPr>
          <p:cNvSpPr/>
          <p:nvPr/>
        </p:nvSpPr>
        <p:spPr>
          <a:xfrm>
            <a:off x="2839590" y="5366479"/>
            <a:ext cx="64686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as </a:t>
            </a:r>
            <a:r>
              <a:rPr lang="nl-NL" sz="2000" dirty="0" err="1"/>
              <a:t>an</a:t>
            </a:r>
            <a:r>
              <a:rPr lang="nl-NL" sz="2000" dirty="0"/>
              <a:t> accelerator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0CBBB14-6D59-6997-1D26-8CB9FD7DEB88}"/>
              </a:ext>
            </a:extLst>
          </p:cNvPr>
          <p:cNvSpPr/>
          <p:nvPr/>
        </p:nvSpPr>
        <p:spPr>
          <a:xfrm>
            <a:off x="-159981" y="3031760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/>
              <a:t>Individuals</a:t>
            </a:r>
            <a:endParaRPr lang="nl-NL" sz="20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1E3E88D-CC4E-BDA5-572B-A9A0AB674C3D}"/>
              </a:ext>
            </a:extLst>
          </p:cNvPr>
          <p:cNvSpPr/>
          <p:nvPr/>
        </p:nvSpPr>
        <p:spPr>
          <a:xfrm>
            <a:off x="9146120" y="2991264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Networks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A25690A-4F9B-C089-DF0B-A1075E84B580}"/>
              </a:ext>
            </a:extLst>
          </p:cNvPr>
          <p:cNvSpPr/>
          <p:nvPr/>
        </p:nvSpPr>
        <p:spPr>
          <a:xfrm>
            <a:off x="4355939" y="4096428"/>
            <a:ext cx="36390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How can we create awareness among employees for the necessary changes?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8097152-42D0-083B-3862-13DC2AB1D751}"/>
              </a:ext>
            </a:extLst>
          </p:cNvPr>
          <p:cNvSpPr/>
          <p:nvPr/>
        </p:nvSpPr>
        <p:spPr>
          <a:xfrm>
            <a:off x="3461657" y="3013949"/>
            <a:ext cx="584523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err="1">
                <a:solidFill>
                  <a:srgbClr val="00B050"/>
                </a:solidFill>
              </a:rPr>
              <a:t>Regional</a:t>
            </a:r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err="1">
                <a:solidFill>
                  <a:srgbClr val="00B050"/>
                </a:solidFill>
              </a:rPr>
              <a:t>innovation</a:t>
            </a:r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err="1">
                <a:solidFill>
                  <a:srgbClr val="00B050"/>
                </a:solidFill>
              </a:rPr>
              <a:t>vs</a:t>
            </a:r>
            <a:r>
              <a:rPr lang="nl-NL" sz="2800" b="1" dirty="0">
                <a:solidFill>
                  <a:srgbClr val="00B050"/>
                </a:solidFill>
              </a:rPr>
              <a:t> intern </a:t>
            </a:r>
            <a:r>
              <a:rPr lang="nl-NL" sz="2800" b="1" dirty="0" err="1">
                <a:solidFill>
                  <a:srgbClr val="00B050"/>
                </a:solidFill>
              </a:rPr>
              <a:t>implementation</a:t>
            </a:r>
            <a:endParaRPr lang="nl-NL" sz="2800" b="1" dirty="0">
              <a:solidFill>
                <a:srgbClr val="00B050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1921D13-4288-EDC2-DD3E-C0E9DF0307BA}"/>
              </a:ext>
            </a:extLst>
          </p:cNvPr>
          <p:cNvSpPr/>
          <p:nvPr/>
        </p:nvSpPr>
        <p:spPr>
          <a:xfrm>
            <a:off x="8466364" y="3778485"/>
            <a:ext cx="34424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B050"/>
                </a:solidFill>
              </a:rPr>
              <a:t>Supervisory</a:t>
            </a:r>
            <a:r>
              <a:rPr lang="nl-NL" dirty="0">
                <a:solidFill>
                  <a:srgbClr val="00B050"/>
                </a:solidFill>
              </a:rPr>
              <a:t> board and </a:t>
            </a:r>
            <a:r>
              <a:rPr lang="nl-NL" dirty="0" err="1">
                <a:solidFill>
                  <a:srgbClr val="00B050"/>
                </a:solidFill>
              </a:rPr>
              <a:t>Regional</a:t>
            </a:r>
            <a:r>
              <a:rPr lang="nl-NL" dirty="0">
                <a:solidFill>
                  <a:srgbClr val="00B050"/>
                </a:solidFill>
              </a:rPr>
              <a:t> Cooperation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AB2A207-DEF9-0A3A-22F2-610CF82201E1}"/>
              </a:ext>
            </a:extLst>
          </p:cNvPr>
          <p:cNvSpPr/>
          <p:nvPr/>
        </p:nvSpPr>
        <p:spPr>
          <a:xfrm>
            <a:off x="7691053" y="4079334"/>
            <a:ext cx="23760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7F22426-99AF-5BF9-F8E7-ED8BDC54F695}"/>
              </a:ext>
            </a:extLst>
          </p:cNvPr>
          <p:cNvSpPr/>
          <p:nvPr/>
        </p:nvSpPr>
        <p:spPr>
          <a:xfrm>
            <a:off x="7421412" y="4887329"/>
            <a:ext cx="37709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B050"/>
                </a:solidFill>
              </a:rPr>
              <a:t>Collaboration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with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minicipalities</a:t>
            </a:r>
            <a:r>
              <a:rPr lang="nl-NL" dirty="0">
                <a:solidFill>
                  <a:srgbClr val="00B050"/>
                </a:solidFill>
              </a:rPr>
              <a:t>, </a:t>
            </a:r>
            <a:r>
              <a:rPr lang="nl-NL" dirty="0" err="1">
                <a:solidFill>
                  <a:srgbClr val="00B050"/>
                </a:solidFill>
              </a:rPr>
              <a:t>housing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cooperatives</a:t>
            </a:r>
            <a:r>
              <a:rPr lang="nl-NL" dirty="0">
                <a:solidFill>
                  <a:srgbClr val="00B050"/>
                </a:solidFill>
              </a:rPr>
              <a:t>, </a:t>
            </a:r>
            <a:r>
              <a:rPr lang="nl-NL" dirty="0" err="1">
                <a:solidFill>
                  <a:srgbClr val="00B050"/>
                </a:solidFill>
              </a:rPr>
              <a:t>citizens</a:t>
            </a:r>
            <a:r>
              <a:rPr lang="nl-NL" dirty="0">
                <a:solidFill>
                  <a:srgbClr val="00B050"/>
                </a:solidFill>
              </a:rPr>
              <a:t> and </a:t>
            </a:r>
            <a:r>
              <a:rPr lang="nl-NL" dirty="0" err="1">
                <a:solidFill>
                  <a:srgbClr val="00B050"/>
                </a:solidFill>
              </a:rPr>
              <a:t>the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neighbourhood</a:t>
            </a:r>
            <a:r>
              <a:rPr lang="nl-NL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4688978-C991-7BCC-8F18-F3FD2C1168DC}"/>
              </a:ext>
            </a:extLst>
          </p:cNvPr>
          <p:cNvSpPr/>
          <p:nvPr/>
        </p:nvSpPr>
        <p:spPr>
          <a:xfrm>
            <a:off x="4225785" y="2285460"/>
            <a:ext cx="39362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Binding and </a:t>
            </a:r>
            <a:r>
              <a:rPr lang="nl-NL" dirty="0" err="1">
                <a:solidFill>
                  <a:srgbClr val="00B050"/>
                </a:solidFill>
              </a:rPr>
              <a:t>captivating</a:t>
            </a:r>
            <a:r>
              <a:rPr lang="nl-NL" dirty="0">
                <a:solidFill>
                  <a:srgbClr val="00B050"/>
                </a:solidFill>
              </a:rPr>
              <a:t> employees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3ADA394-E4B4-A560-B126-E0DFB39F9196}"/>
              </a:ext>
            </a:extLst>
          </p:cNvPr>
          <p:cNvSpPr txBox="1"/>
          <p:nvPr/>
        </p:nvSpPr>
        <p:spPr>
          <a:xfrm>
            <a:off x="260015" y="4593096"/>
            <a:ext cx="4352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As a small-scale home care organization, how do you work together with various GP practices in the region?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45F7E43-E28A-C198-1A46-FC1829EC7226}"/>
              </a:ext>
            </a:extLst>
          </p:cNvPr>
          <p:cNvSpPr txBox="1"/>
          <p:nvPr/>
        </p:nvSpPr>
        <p:spPr>
          <a:xfrm>
            <a:off x="260015" y="1510029"/>
            <a:ext cx="4256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How do you finance the deployment of a specialist elderly care in primary care for clients who live independently together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B82F031-75D4-1783-F2F5-CDD676E704E5}"/>
              </a:ext>
            </a:extLst>
          </p:cNvPr>
          <p:cNvSpPr/>
          <p:nvPr/>
        </p:nvSpPr>
        <p:spPr>
          <a:xfrm>
            <a:off x="6710804" y="1458767"/>
            <a:ext cx="52211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B050"/>
                </a:solidFill>
              </a:rPr>
              <a:t>What</a:t>
            </a:r>
            <a:r>
              <a:rPr lang="nl-NL" dirty="0">
                <a:solidFill>
                  <a:srgbClr val="00B050"/>
                </a:solidFill>
              </a:rPr>
              <a:t> is </a:t>
            </a:r>
            <a:r>
              <a:rPr lang="nl-NL" dirty="0" err="1">
                <a:solidFill>
                  <a:srgbClr val="00B050"/>
                </a:solidFill>
              </a:rPr>
              <a:t>future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proof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quality</a:t>
            </a:r>
            <a:r>
              <a:rPr lang="nl-NL" dirty="0">
                <a:solidFill>
                  <a:srgbClr val="00B050"/>
                </a:solidFill>
              </a:rPr>
              <a:t> of care and </a:t>
            </a:r>
            <a:r>
              <a:rPr lang="nl-NL" dirty="0" err="1">
                <a:solidFill>
                  <a:srgbClr val="00B050"/>
                </a:solidFill>
              </a:rPr>
              <a:t>how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to</a:t>
            </a:r>
            <a:r>
              <a:rPr lang="nl-NL" dirty="0">
                <a:solidFill>
                  <a:srgbClr val="00B050"/>
                </a:solidFill>
              </a:rPr>
              <a:t> monitor </a:t>
            </a:r>
            <a:r>
              <a:rPr lang="nl-NL" dirty="0" err="1">
                <a:solidFill>
                  <a:srgbClr val="00B050"/>
                </a:solidFill>
              </a:rPr>
              <a:t>within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the</a:t>
            </a:r>
            <a:r>
              <a:rPr lang="nl-NL" dirty="0">
                <a:solidFill>
                  <a:srgbClr val="00B050"/>
                </a:solidFill>
              </a:rPr>
              <a:t> new </a:t>
            </a:r>
            <a:r>
              <a:rPr lang="nl-NL" dirty="0" err="1">
                <a:solidFill>
                  <a:srgbClr val="00B050"/>
                </a:solidFill>
              </a:rPr>
              <a:t>quality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framework</a:t>
            </a:r>
            <a:r>
              <a:rPr lang="nl-NL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36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46F02-3581-6111-27A9-549AB7373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2ACF96-E9B1-246B-6AA3-AEC9A99800A9}"/>
              </a:ext>
            </a:extLst>
          </p:cNvPr>
          <p:cNvSpPr>
            <a:spLocks noGrp="1"/>
          </p:cNvSpPr>
          <p:nvPr>
            <p:ph type="body" idx="1001"/>
          </p:nvPr>
        </p:nvSpPr>
        <p:spPr bwMode="gray">
          <a:xfrm rot="10800000">
            <a:off x="5909411" y="835037"/>
            <a:ext cx="345681" cy="298001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A91F7A-FDAF-C6BB-F91C-3421BBBAA9A7}"/>
              </a:ext>
            </a:extLst>
          </p:cNvPr>
          <p:cNvSpPr>
            <a:spLocks noGrp="1"/>
          </p:cNvSpPr>
          <p:nvPr>
            <p:ph type="body" idx="1000"/>
          </p:nvPr>
        </p:nvSpPr>
        <p:spPr bwMode="gray">
          <a:xfrm>
            <a:off x="1608021" y="181"/>
            <a:ext cx="9388163" cy="91073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indent="-341630" algn="l"/>
            <a:r>
              <a:rPr lang="en-US" sz="3500" b="1" dirty="0"/>
              <a:t>Challenges professionals home care 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33F67F3-9211-FBD1-0D9A-B8716720C647}"/>
              </a:ext>
            </a:extLst>
          </p:cNvPr>
          <p:cNvCxnSpPr>
            <a:cxnSpLocks/>
          </p:cNvCxnSpPr>
          <p:nvPr/>
        </p:nvCxnSpPr>
        <p:spPr>
          <a:xfrm>
            <a:off x="6073899" y="1500809"/>
            <a:ext cx="0" cy="4204252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8BB293A-0843-DD63-30E0-7AF71B11A553}"/>
              </a:ext>
            </a:extLst>
          </p:cNvPr>
          <p:cNvCxnSpPr>
            <a:cxnSpLocks/>
          </p:cNvCxnSpPr>
          <p:nvPr/>
        </p:nvCxnSpPr>
        <p:spPr>
          <a:xfrm flipH="1">
            <a:off x="2166730" y="3522158"/>
            <a:ext cx="8020879" cy="0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96DA80A3-8743-580B-8920-F15F6BBA2A17}"/>
              </a:ext>
            </a:extLst>
          </p:cNvPr>
          <p:cNvSpPr/>
          <p:nvPr/>
        </p:nvSpPr>
        <p:spPr>
          <a:xfrm>
            <a:off x="2755059" y="862851"/>
            <a:ext cx="65518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basic skills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4D18F86-0A6F-80C7-B0F6-1BF42A29B84A}"/>
              </a:ext>
            </a:extLst>
          </p:cNvPr>
          <p:cNvSpPr/>
          <p:nvPr/>
        </p:nvSpPr>
        <p:spPr>
          <a:xfrm>
            <a:off x="2839590" y="5366479"/>
            <a:ext cx="64686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as </a:t>
            </a:r>
            <a:r>
              <a:rPr lang="nl-NL" sz="2000" dirty="0" err="1"/>
              <a:t>an</a:t>
            </a:r>
            <a:r>
              <a:rPr lang="nl-NL" sz="2000" dirty="0"/>
              <a:t> accelerator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9B5C432-3319-D294-E383-39CFFACC6A38}"/>
              </a:ext>
            </a:extLst>
          </p:cNvPr>
          <p:cNvSpPr/>
          <p:nvPr/>
        </p:nvSpPr>
        <p:spPr>
          <a:xfrm>
            <a:off x="-159981" y="3031760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/>
              <a:t>Individuals</a:t>
            </a:r>
            <a:endParaRPr lang="nl-NL" sz="20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B974BFA-7282-FCBC-3308-BDF95E74BE2F}"/>
              </a:ext>
            </a:extLst>
          </p:cNvPr>
          <p:cNvSpPr/>
          <p:nvPr/>
        </p:nvSpPr>
        <p:spPr>
          <a:xfrm>
            <a:off x="9146120" y="2991264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Networks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0F225A6-B740-55E3-417C-76FA959243C4}"/>
              </a:ext>
            </a:extLst>
          </p:cNvPr>
          <p:cNvSpPr/>
          <p:nvPr/>
        </p:nvSpPr>
        <p:spPr>
          <a:xfrm>
            <a:off x="4077130" y="2489140"/>
            <a:ext cx="499317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How </a:t>
            </a:r>
            <a:r>
              <a:rPr lang="nl-NL" dirty="0" err="1">
                <a:solidFill>
                  <a:srgbClr val="00B050"/>
                </a:solidFill>
              </a:rPr>
              <a:t>to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colleborate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with</a:t>
            </a:r>
            <a:r>
              <a:rPr lang="nl-NL" dirty="0">
                <a:solidFill>
                  <a:srgbClr val="00B050"/>
                </a:solidFill>
              </a:rPr>
              <a:t> (in) </a:t>
            </a:r>
            <a:r>
              <a:rPr lang="nl-NL" dirty="0" err="1">
                <a:solidFill>
                  <a:srgbClr val="00B050"/>
                </a:solidFill>
              </a:rPr>
              <a:t>formal</a:t>
            </a:r>
            <a:r>
              <a:rPr lang="nl-NL" dirty="0">
                <a:solidFill>
                  <a:srgbClr val="00B050"/>
                </a:solidFill>
              </a:rPr>
              <a:t> care / a </a:t>
            </a:r>
            <a:r>
              <a:rPr lang="nl-NL" dirty="0" err="1">
                <a:solidFill>
                  <a:srgbClr val="00B050"/>
                </a:solidFill>
              </a:rPr>
              <a:t>caring</a:t>
            </a:r>
            <a:r>
              <a:rPr lang="nl-NL" dirty="0">
                <a:solidFill>
                  <a:srgbClr val="00B050"/>
                </a:solidFill>
              </a:rPr>
              <a:t> society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1834E86-89E7-FD44-8361-29872BA36583}"/>
              </a:ext>
            </a:extLst>
          </p:cNvPr>
          <p:cNvSpPr/>
          <p:nvPr/>
        </p:nvSpPr>
        <p:spPr>
          <a:xfrm>
            <a:off x="7526094" y="2070793"/>
            <a:ext cx="23760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BCA072-E213-974B-4D53-F48BB5C3E83B}"/>
              </a:ext>
            </a:extLst>
          </p:cNvPr>
          <p:cNvSpPr/>
          <p:nvPr/>
        </p:nvSpPr>
        <p:spPr>
          <a:xfrm>
            <a:off x="4493136" y="3013949"/>
            <a:ext cx="38235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B050"/>
                </a:solidFill>
              </a:rPr>
              <a:t>Team of </a:t>
            </a:r>
            <a:r>
              <a:rPr lang="nl-NL" sz="2800" b="1" dirty="0" err="1">
                <a:solidFill>
                  <a:srgbClr val="00B050"/>
                </a:solidFill>
              </a:rPr>
              <a:t>the</a:t>
            </a:r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err="1">
                <a:solidFill>
                  <a:srgbClr val="00B050"/>
                </a:solidFill>
              </a:rPr>
              <a:t>future</a:t>
            </a:r>
            <a:endParaRPr lang="nl-NL" sz="2800" b="1" dirty="0">
              <a:solidFill>
                <a:srgbClr val="00B050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5F35F57-9F97-2195-AC5B-0E6BE3E7ECB9}"/>
              </a:ext>
            </a:extLst>
          </p:cNvPr>
          <p:cNvSpPr/>
          <p:nvPr/>
        </p:nvSpPr>
        <p:spPr>
          <a:xfrm>
            <a:off x="7691053" y="4079334"/>
            <a:ext cx="23760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055488-6B07-3EE0-0C62-059164840975}"/>
              </a:ext>
            </a:extLst>
          </p:cNvPr>
          <p:cNvSpPr txBox="1"/>
          <p:nvPr/>
        </p:nvSpPr>
        <p:spPr>
          <a:xfrm>
            <a:off x="973613" y="3749650"/>
            <a:ext cx="4714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How do you shape the collaboration with informal care if someone has no network?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76D63E1-DD83-3680-A62D-63FA9734FC6E}"/>
              </a:ext>
            </a:extLst>
          </p:cNvPr>
          <p:cNvSpPr txBox="1"/>
          <p:nvPr/>
        </p:nvSpPr>
        <p:spPr>
          <a:xfrm>
            <a:off x="889272" y="1518681"/>
            <a:ext cx="6297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are the legal aspects of the involvement of informal caregivers and volunteers in the care?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E643FF8-DFA5-3C54-FD7B-73DC4299968B}"/>
              </a:ext>
            </a:extLst>
          </p:cNvPr>
          <p:cNvSpPr txBox="1"/>
          <p:nvPr/>
        </p:nvSpPr>
        <p:spPr>
          <a:xfrm>
            <a:off x="928437" y="4927593"/>
            <a:ext cx="6297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How can the vision of future-proof care be translated into concrete processes and behavior?</a:t>
            </a:r>
            <a:endParaRPr lang="nl-N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7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730FD-EFEB-2E4E-B99E-C154388D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10C92-FDED-3D58-DDF5-1E94025B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Role</a:t>
            </a:r>
            <a:r>
              <a:rPr lang="nl-NL" dirty="0"/>
              <a:t> of Vilans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4627FC-1CE3-88A7-4503-DFB96C9EB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help/support with knowledge as a catalyst for change. Knowledge of:</a:t>
            </a:r>
          </a:p>
          <a:p>
            <a:r>
              <a:rPr lang="en-US" dirty="0"/>
              <a:t> The fundamentals of care and support</a:t>
            </a:r>
          </a:p>
          <a:p>
            <a:r>
              <a:rPr lang="en-US" dirty="0"/>
              <a:t> Good practices and innovations</a:t>
            </a:r>
          </a:p>
          <a:p>
            <a:r>
              <a:rPr lang="en-US" dirty="0"/>
              <a:t> Organizational principles and structure </a:t>
            </a:r>
          </a:p>
          <a:p>
            <a:r>
              <a:rPr lang="en-US" dirty="0"/>
              <a:t> Transformation, learning organization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819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E5F5B-555C-FB1E-79E4-80954B104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180E7F-DA11-17D7-B1C9-1C0C8E4A3D75}"/>
              </a:ext>
            </a:extLst>
          </p:cNvPr>
          <p:cNvSpPr>
            <a:spLocks noGrp="1"/>
          </p:cNvSpPr>
          <p:nvPr>
            <p:ph type="body" idx="1001"/>
          </p:nvPr>
        </p:nvSpPr>
        <p:spPr bwMode="gray">
          <a:xfrm rot="10800000">
            <a:off x="5909411" y="835037"/>
            <a:ext cx="345681" cy="298001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877719-D6A7-1A60-5F88-33852BD2824A}"/>
              </a:ext>
            </a:extLst>
          </p:cNvPr>
          <p:cNvSpPr>
            <a:spLocks noGrp="1"/>
          </p:cNvSpPr>
          <p:nvPr>
            <p:ph type="body" idx="1000"/>
          </p:nvPr>
        </p:nvSpPr>
        <p:spPr bwMode="gray">
          <a:xfrm>
            <a:off x="4435912" y="1292"/>
            <a:ext cx="3320175" cy="91073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indent="-341630" algn="l"/>
            <a:r>
              <a:rPr lang="en-US" sz="3500" b="1" dirty="0"/>
              <a:t>Knowledge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405307BD-BFD4-630A-9800-811E163AF010}"/>
              </a:ext>
            </a:extLst>
          </p:cNvPr>
          <p:cNvCxnSpPr>
            <a:cxnSpLocks/>
          </p:cNvCxnSpPr>
          <p:nvPr/>
        </p:nvCxnSpPr>
        <p:spPr>
          <a:xfrm>
            <a:off x="6073899" y="1500809"/>
            <a:ext cx="0" cy="4204252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47E2C19-49E5-ECA2-B05F-13D34D64EC5D}"/>
              </a:ext>
            </a:extLst>
          </p:cNvPr>
          <p:cNvCxnSpPr>
            <a:cxnSpLocks/>
          </p:cNvCxnSpPr>
          <p:nvPr/>
        </p:nvCxnSpPr>
        <p:spPr>
          <a:xfrm flipH="1">
            <a:off x="2166730" y="3522158"/>
            <a:ext cx="8020879" cy="0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998DB076-3C8F-6FC8-68FB-2F3C95CC3BA5}"/>
              </a:ext>
            </a:extLst>
          </p:cNvPr>
          <p:cNvSpPr/>
          <p:nvPr/>
        </p:nvSpPr>
        <p:spPr>
          <a:xfrm>
            <a:off x="2755059" y="862851"/>
            <a:ext cx="65518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basic skills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6B31165-AFE7-B64C-00FC-8BCBE498E0C1}"/>
              </a:ext>
            </a:extLst>
          </p:cNvPr>
          <p:cNvSpPr/>
          <p:nvPr/>
        </p:nvSpPr>
        <p:spPr>
          <a:xfrm>
            <a:off x="2839590" y="5366479"/>
            <a:ext cx="64686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as </a:t>
            </a:r>
            <a:r>
              <a:rPr lang="nl-NL" sz="2000" dirty="0" err="1"/>
              <a:t>an</a:t>
            </a:r>
            <a:r>
              <a:rPr lang="nl-NL" sz="2000" dirty="0"/>
              <a:t> accelerator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A81045A-56FF-CF7C-0FC1-EAFA13F1250D}"/>
              </a:ext>
            </a:extLst>
          </p:cNvPr>
          <p:cNvSpPr/>
          <p:nvPr/>
        </p:nvSpPr>
        <p:spPr>
          <a:xfrm>
            <a:off x="-159981" y="3031760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/>
              <a:t>Individuals</a:t>
            </a:r>
            <a:endParaRPr lang="nl-NL" sz="20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B2E52C7-C850-5B47-2EF7-AA59746287F5}"/>
              </a:ext>
            </a:extLst>
          </p:cNvPr>
          <p:cNvSpPr/>
          <p:nvPr/>
        </p:nvSpPr>
        <p:spPr>
          <a:xfrm>
            <a:off x="9146120" y="2991264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Networks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75EA094-15C2-1B5B-B3FE-03ACF1818EED}"/>
              </a:ext>
            </a:extLst>
          </p:cNvPr>
          <p:cNvSpPr/>
          <p:nvPr/>
        </p:nvSpPr>
        <p:spPr>
          <a:xfrm>
            <a:off x="3461657" y="3013949"/>
            <a:ext cx="584523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err="1">
                <a:solidFill>
                  <a:srgbClr val="00B050"/>
                </a:solidFill>
              </a:rPr>
              <a:t>Regional</a:t>
            </a:r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err="1">
                <a:solidFill>
                  <a:srgbClr val="00B050"/>
                </a:solidFill>
              </a:rPr>
              <a:t>innovation</a:t>
            </a:r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err="1">
                <a:solidFill>
                  <a:srgbClr val="00B050"/>
                </a:solidFill>
              </a:rPr>
              <a:t>vs</a:t>
            </a:r>
            <a:r>
              <a:rPr lang="nl-NL" sz="2800" b="1" dirty="0">
                <a:solidFill>
                  <a:srgbClr val="00B050"/>
                </a:solidFill>
              </a:rPr>
              <a:t> intern </a:t>
            </a:r>
            <a:r>
              <a:rPr lang="nl-NL" sz="2800" b="1" dirty="0" err="1">
                <a:solidFill>
                  <a:srgbClr val="00B050"/>
                </a:solidFill>
              </a:rPr>
              <a:t>implementation</a:t>
            </a:r>
            <a:endParaRPr lang="nl-NL" sz="2800" b="1" dirty="0">
              <a:solidFill>
                <a:srgbClr val="00B050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9200361-FF5F-3757-FB48-C29B3952ED32}"/>
              </a:ext>
            </a:extLst>
          </p:cNvPr>
          <p:cNvSpPr/>
          <p:nvPr/>
        </p:nvSpPr>
        <p:spPr>
          <a:xfrm>
            <a:off x="8425001" y="2380040"/>
            <a:ext cx="3442489" cy="2972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B050"/>
                </a:solidFill>
              </a:rPr>
              <a:t>Supervisory</a:t>
            </a:r>
            <a:r>
              <a:rPr lang="nl-NL" dirty="0">
                <a:solidFill>
                  <a:srgbClr val="00B050"/>
                </a:solidFill>
              </a:rPr>
              <a:t> board and </a:t>
            </a:r>
            <a:r>
              <a:rPr lang="nl-NL" dirty="0" err="1">
                <a:solidFill>
                  <a:srgbClr val="00B050"/>
                </a:solidFill>
              </a:rPr>
              <a:t>Regional</a:t>
            </a:r>
            <a:r>
              <a:rPr lang="nl-NL" dirty="0">
                <a:solidFill>
                  <a:srgbClr val="00B050"/>
                </a:solidFill>
              </a:rPr>
              <a:t> Cooperation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5D187A3-5F2E-4E86-90DE-25E1BBD8A937}"/>
              </a:ext>
            </a:extLst>
          </p:cNvPr>
          <p:cNvSpPr/>
          <p:nvPr/>
        </p:nvSpPr>
        <p:spPr>
          <a:xfrm>
            <a:off x="7691053" y="4079334"/>
            <a:ext cx="23760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45AFC37-EF16-AA17-9226-53A431808467}"/>
              </a:ext>
            </a:extLst>
          </p:cNvPr>
          <p:cNvSpPr/>
          <p:nvPr/>
        </p:nvSpPr>
        <p:spPr>
          <a:xfrm>
            <a:off x="7869900" y="-298324"/>
            <a:ext cx="3770951" cy="2346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B050"/>
                </a:solidFill>
              </a:rPr>
              <a:t>Collaboration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with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minicipalities</a:t>
            </a:r>
            <a:r>
              <a:rPr lang="nl-NL" dirty="0">
                <a:solidFill>
                  <a:srgbClr val="00B050"/>
                </a:solidFill>
              </a:rPr>
              <a:t>, </a:t>
            </a:r>
            <a:r>
              <a:rPr lang="nl-NL" dirty="0" err="1">
                <a:solidFill>
                  <a:srgbClr val="00B050"/>
                </a:solidFill>
              </a:rPr>
              <a:t>housing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cooperatives</a:t>
            </a:r>
            <a:r>
              <a:rPr lang="nl-NL" dirty="0">
                <a:solidFill>
                  <a:srgbClr val="00B050"/>
                </a:solidFill>
              </a:rPr>
              <a:t>, </a:t>
            </a:r>
            <a:r>
              <a:rPr lang="nl-NL" dirty="0" err="1">
                <a:solidFill>
                  <a:srgbClr val="00B050"/>
                </a:solidFill>
              </a:rPr>
              <a:t>citizens</a:t>
            </a:r>
            <a:r>
              <a:rPr lang="nl-NL" dirty="0">
                <a:solidFill>
                  <a:srgbClr val="00B050"/>
                </a:solidFill>
              </a:rPr>
              <a:t> and </a:t>
            </a:r>
            <a:r>
              <a:rPr lang="nl-NL" dirty="0" err="1">
                <a:solidFill>
                  <a:srgbClr val="00B050"/>
                </a:solidFill>
              </a:rPr>
              <a:t>the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neighbourhood</a:t>
            </a:r>
            <a:r>
              <a:rPr lang="nl-NL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30A8985-E527-677A-0589-AE8992D4AAAF}"/>
              </a:ext>
            </a:extLst>
          </p:cNvPr>
          <p:cNvSpPr txBox="1"/>
          <p:nvPr/>
        </p:nvSpPr>
        <p:spPr>
          <a:xfrm>
            <a:off x="324510" y="3834630"/>
            <a:ext cx="4352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As a small-scale home care organization, how do you work together with various GP practices in the region?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F7D22EBA-925D-7830-9CD7-8CE85C7279A0}"/>
              </a:ext>
            </a:extLst>
          </p:cNvPr>
          <p:cNvSpPr txBox="1"/>
          <p:nvPr/>
        </p:nvSpPr>
        <p:spPr>
          <a:xfrm>
            <a:off x="200099" y="684610"/>
            <a:ext cx="4256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How do you finance the deployment of a specialist elderly care in primary care for clients who live independently together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D4726A-A14C-5870-6451-2D1830C5A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092" y="4573454"/>
            <a:ext cx="5612398" cy="13593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NL" altLang="nl-NL" dirty="0">
                <a:solidFill>
                  <a:srgbClr val="C00000"/>
                </a:solidFill>
              </a:rPr>
              <a:t>A </a:t>
            </a:r>
            <a:r>
              <a:rPr lang="nl-NL" altLang="nl-NL" dirty="0" err="1">
                <a:solidFill>
                  <a:srgbClr val="C00000"/>
                </a:solidFill>
              </a:rPr>
              <a:t>good</a:t>
            </a:r>
            <a:r>
              <a:rPr lang="nl-NL" altLang="nl-NL" dirty="0">
                <a:solidFill>
                  <a:srgbClr val="C00000"/>
                </a:solidFill>
              </a:rPr>
              <a:t> </a:t>
            </a:r>
            <a:r>
              <a:rPr lang="nl-NL" altLang="nl-NL" dirty="0" err="1">
                <a:solidFill>
                  <a:srgbClr val="C00000"/>
                </a:solidFill>
              </a:rPr>
              <a:t>conversation</a:t>
            </a:r>
            <a:r>
              <a:rPr lang="nl-NL" altLang="nl-NL" dirty="0">
                <a:solidFill>
                  <a:srgbClr val="C00000"/>
                </a:solidFill>
              </a:rPr>
              <a:t> </a:t>
            </a:r>
            <a:r>
              <a:rPr lang="nl-NL" altLang="nl-NL" dirty="0" err="1">
                <a:solidFill>
                  <a:srgbClr val="C00000"/>
                </a:solidFill>
              </a:rPr>
              <a:t>about</a:t>
            </a:r>
            <a:r>
              <a:rPr lang="nl-NL" altLang="nl-NL" dirty="0">
                <a:solidFill>
                  <a:srgbClr val="C00000"/>
                </a:solidFill>
              </a:rPr>
              <a:t> </a:t>
            </a:r>
            <a:r>
              <a:rPr lang="nl-NL" altLang="nl-NL" dirty="0" err="1">
                <a:solidFill>
                  <a:srgbClr val="C00000"/>
                </a:solidFill>
              </a:rPr>
              <a:t>supervision</a:t>
            </a:r>
            <a:r>
              <a:rPr lang="nl-NL" altLang="nl-NL" dirty="0">
                <a:solidFill>
                  <a:srgbClr val="C00000"/>
                </a:solidFill>
              </a:rPr>
              <a:t> of </a:t>
            </a:r>
            <a:r>
              <a:rPr lang="nl-NL" altLang="nl-NL" dirty="0" err="1">
                <a:solidFill>
                  <a:srgbClr val="C00000"/>
                </a:solidFill>
              </a:rPr>
              <a:t>netwerks</a:t>
            </a:r>
            <a:r>
              <a:rPr lang="nl-NL" altLang="nl-NL" dirty="0">
                <a:solidFill>
                  <a:srgbClr val="C00000"/>
                </a:solidFill>
              </a:rPr>
              <a:t> co-</a:t>
            </a:r>
            <a:r>
              <a:rPr lang="nl-NL" altLang="nl-NL" dirty="0" err="1">
                <a:solidFill>
                  <a:srgbClr val="C00000"/>
                </a:solidFill>
              </a:rPr>
              <a:t>creation</a:t>
            </a:r>
            <a:r>
              <a:rPr lang="nl-NL" altLang="nl-NL" dirty="0">
                <a:solidFill>
                  <a:srgbClr val="C00000"/>
                </a:solidFill>
              </a:rPr>
              <a:t> </a:t>
            </a:r>
            <a:r>
              <a:rPr lang="nl-NL" altLang="nl-NL" dirty="0" err="1">
                <a:solidFill>
                  <a:srgbClr val="C00000"/>
                </a:solidFill>
              </a:rPr>
              <a:t>with</a:t>
            </a:r>
            <a:r>
              <a:rPr lang="nl-NL" altLang="nl-NL" dirty="0">
                <a:solidFill>
                  <a:srgbClr val="C00000"/>
                </a:solidFill>
              </a:rPr>
              <a:t> Common Eye and </a:t>
            </a:r>
            <a:r>
              <a:rPr lang="nl-NL" altLang="nl-NL" dirty="0" err="1">
                <a:solidFill>
                  <a:srgbClr val="C00000"/>
                </a:solidFill>
              </a:rPr>
              <a:t>Levinas</a:t>
            </a:r>
            <a:r>
              <a:rPr lang="nl-NL" altLang="nl-NL" dirty="0">
                <a:solidFill>
                  <a:srgbClr val="C00000"/>
                </a:solidFill>
              </a:rPr>
              <a:t> </a:t>
            </a:r>
            <a:r>
              <a:rPr lang="nl-NL" altLang="nl-NL" dirty="0" err="1">
                <a:solidFill>
                  <a:srgbClr val="C00000"/>
                </a:solidFill>
              </a:rPr>
              <a:t>institute</a:t>
            </a:r>
            <a:endParaRPr lang="nl-NL" altLang="nl-NL" dirty="0">
              <a:solidFill>
                <a:srgbClr val="C00000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NL" altLang="nl-NL" dirty="0">
                <a:solidFill>
                  <a:srgbClr val="C00000"/>
                </a:solidFill>
              </a:rPr>
              <a:t>The </a:t>
            </a:r>
            <a:r>
              <a:rPr lang="nl-NL" altLang="nl-NL" dirty="0" err="1">
                <a:solidFill>
                  <a:srgbClr val="C00000"/>
                </a:solidFill>
              </a:rPr>
              <a:t>governance</a:t>
            </a:r>
            <a:r>
              <a:rPr lang="nl-NL" altLang="nl-NL" dirty="0">
                <a:solidFill>
                  <a:srgbClr val="C00000"/>
                </a:solidFill>
              </a:rPr>
              <a:t> of </a:t>
            </a:r>
            <a:r>
              <a:rPr lang="nl-NL" altLang="nl-NL" dirty="0" err="1">
                <a:solidFill>
                  <a:srgbClr val="C00000"/>
                </a:solidFill>
              </a:rPr>
              <a:t>network</a:t>
            </a:r>
            <a:r>
              <a:rPr lang="nl-NL" altLang="nl-NL" dirty="0">
                <a:solidFill>
                  <a:srgbClr val="C00000"/>
                </a:solidFill>
              </a:rPr>
              <a:t> care </a:t>
            </a:r>
            <a:r>
              <a:rPr lang="nl-NL" altLang="nl-NL" dirty="0" err="1">
                <a:solidFill>
                  <a:srgbClr val="C00000"/>
                </a:solidFill>
              </a:rPr>
              <a:t>unraveled</a:t>
            </a:r>
            <a:r>
              <a:rPr lang="nl-NL" altLang="nl-NL" dirty="0">
                <a:solidFill>
                  <a:srgbClr val="C00000"/>
                </a:solidFill>
              </a:rPr>
              <a:t>. </a:t>
            </a:r>
            <a:r>
              <a:rPr lang="nl-NL" altLang="nl-NL" dirty="0" err="1">
                <a:solidFill>
                  <a:srgbClr val="C00000"/>
                </a:solidFill>
              </a:rPr>
              <a:t>Why</a:t>
            </a:r>
            <a:r>
              <a:rPr lang="nl-NL" altLang="nl-NL" dirty="0">
                <a:solidFill>
                  <a:srgbClr val="C00000"/>
                </a:solidFill>
              </a:rPr>
              <a:t> “joint management” is important and </a:t>
            </a:r>
            <a:r>
              <a:rPr lang="nl-NL" altLang="nl-NL" dirty="0" err="1">
                <a:solidFill>
                  <a:srgbClr val="C00000"/>
                </a:solidFill>
              </a:rPr>
              <a:t>complicated</a:t>
            </a:r>
            <a:r>
              <a:rPr lang="nl-NL" altLang="nl-NL" dirty="0">
                <a:solidFill>
                  <a:srgbClr val="C00000"/>
                </a:solidFill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05E5931-2431-7483-D221-85C06B04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104" y="1810208"/>
            <a:ext cx="4550758" cy="10823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cross-domain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financing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, more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than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a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conversation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about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euros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lang="nl-NL" altLang="nl-NL" dirty="0">
              <a:solidFill>
                <a:srgbClr val="C00000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cross-domain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financing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,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contro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, over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shifting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costs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and benefits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95D8736-E2B4-85BC-8201-1EC042494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138" y="1717644"/>
            <a:ext cx="3668110" cy="2513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values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​​map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for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integrated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care 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5363729-39D5-4752-CD51-08872186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52" y="4981045"/>
            <a:ext cx="4761186" cy="5283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guidance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on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collaboration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and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task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reorganization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in </a:t>
            </a:r>
            <a:r>
              <a:rPr kumimoji="0" lang="nl-NL" altLang="nl-NL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elderly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care </a:t>
            </a:r>
          </a:p>
        </p:txBody>
      </p:sp>
    </p:spTree>
    <p:extLst>
      <p:ext uri="{BB962C8B-B14F-4D97-AF65-F5344CB8AC3E}">
        <p14:creationId xmlns:p14="http://schemas.microsoft.com/office/powerpoint/2010/main" val="32022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B4B20-E8DC-A4E3-2750-86F9392A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Large </a:t>
            </a:r>
            <a:r>
              <a:rPr lang="nl-NL" dirty="0" err="1"/>
              <a:t>scale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 programs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B476C3-C83A-F3B2-C067-A6E97C43D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6142" y="1712650"/>
            <a:ext cx="10117751" cy="4320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Programs support:</a:t>
            </a:r>
          </a:p>
          <a:p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networks</a:t>
            </a:r>
            <a:r>
              <a:rPr lang="nl-NL" dirty="0"/>
              <a:t>, </a:t>
            </a:r>
            <a:r>
              <a:rPr lang="nl-NL" dirty="0" err="1"/>
              <a:t>cooperations</a:t>
            </a:r>
            <a:r>
              <a:rPr lang="nl-NL" dirty="0"/>
              <a:t> (power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region</a:t>
            </a:r>
            <a:r>
              <a:rPr lang="nl-NL" dirty="0"/>
              <a:t>)</a:t>
            </a:r>
          </a:p>
          <a:p>
            <a:r>
              <a:rPr lang="nl-NL" dirty="0" err="1"/>
              <a:t>Illness</a:t>
            </a:r>
            <a:r>
              <a:rPr lang="nl-NL" dirty="0"/>
              <a:t> or </a:t>
            </a:r>
            <a:r>
              <a:rPr lang="nl-NL" dirty="0" err="1"/>
              <a:t>theme</a:t>
            </a:r>
            <a:r>
              <a:rPr lang="nl-NL" dirty="0"/>
              <a:t> 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networks</a:t>
            </a:r>
            <a:r>
              <a:rPr lang="nl-NL" dirty="0"/>
              <a:t> (dementia </a:t>
            </a:r>
            <a:r>
              <a:rPr lang="nl-NL" dirty="0" err="1"/>
              <a:t>network</a:t>
            </a:r>
            <a:r>
              <a:rPr lang="nl-NL" dirty="0"/>
              <a:t>, </a:t>
            </a:r>
            <a:r>
              <a:rPr lang="nl-NL" dirty="0" err="1"/>
              <a:t>informal</a:t>
            </a:r>
            <a:r>
              <a:rPr lang="nl-NL" dirty="0"/>
              <a:t> care </a:t>
            </a:r>
            <a:r>
              <a:rPr lang="nl-NL" dirty="0" err="1"/>
              <a:t>network</a:t>
            </a:r>
            <a:r>
              <a:rPr lang="nl-NL" dirty="0"/>
              <a:t>)</a:t>
            </a:r>
          </a:p>
          <a:p>
            <a:r>
              <a:rPr lang="nl-NL" dirty="0"/>
              <a:t>Care providers (special attention </a:t>
            </a:r>
            <a:r>
              <a:rPr lang="nl-NL" dirty="0" err="1"/>
              <a:t>to</a:t>
            </a:r>
            <a:r>
              <a:rPr lang="nl-NL" dirty="0"/>
              <a:t> small </a:t>
            </a:r>
            <a:r>
              <a:rPr lang="nl-NL" dirty="0" err="1"/>
              <a:t>scale</a:t>
            </a:r>
            <a:r>
              <a:rPr lang="nl-NL" dirty="0"/>
              <a:t> providers)</a:t>
            </a:r>
          </a:p>
          <a:p>
            <a:r>
              <a:rPr lang="nl-NL" dirty="0"/>
              <a:t>Professionals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How: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Knowledge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Learning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Coaching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25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B4B20-E8DC-A4E3-2750-86F9392A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Large </a:t>
            </a:r>
            <a:r>
              <a:rPr lang="nl-NL" dirty="0" err="1"/>
              <a:t>scale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 programs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B476C3-C83A-F3B2-C067-A6E97C43D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6142" y="1712650"/>
            <a:ext cx="10117751" cy="4320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Large </a:t>
            </a:r>
            <a:r>
              <a:rPr lang="nl-NL" dirty="0" err="1"/>
              <a:t>scale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 programs, focus on:</a:t>
            </a:r>
          </a:p>
          <a:p>
            <a:r>
              <a:rPr lang="nl-NL" dirty="0"/>
              <a:t>Technical, </a:t>
            </a:r>
            <a:r>
              <a:rPr lang="nl-NL" dirty="0" err="1"/>
              <a:t>social</a:t>
            </a:r>
            <a:r>
              <a:rPr lang="nl-NL" dirty="0"/>
              <a:t> and </a:t>
            </a:r>
            <a:r>
              <a:rPr lang="nl-NL" dirty="0" err="1"/>
              <a:t>organisational</a:t>
            </a:r>
            <a:r>
              <a:rPr lang="nl-NL" dirty="0"/>
              <a:t> </a:t>
            </a:r>
            <a:r>
              <a:rPr lang="nl-NL" b="1" dirty="0" err="1"/>
              <a:t>innovations</a:t>
            </a:r>
            <a:r>
              <a:rPr lang="nl-NL" b="1" dirty="0"/>
              <a:t> </a:t>
            </a:r>
          </a:p>
          <a:p>
            <a:r>
              <a:rPr lang="nl-NL" b="1" dirty="0" err="1"/>
              <a:t>Implementation</a:t>
            </a:r>
            <a:r>
              <a:rPr lang="nl-NL" b="1" dirty="0"/>
              <a:t> of </a:t>
            </a:r>
            <a:r>
              <a:rPr lang="nl-NL" b="1" dirty="0" err="1"/>
              <a:t>legislation</a:t>
            </a:r>
            <a:r>
              <a:rPr lang="nl-NL" b="1" dirty="0"/>
              <a:t> and </a:t>
            </a:r>
            <a:r>
              <a:rPr lang="nl-NL" b="1" dirty="0" err="1"/>
              <a:t>regulation</a:t>
            </a:r>
            <a:r>
              <a:rPr lang="nl-NL" b="1" dirty="0"/>
              <a:t> </a:t>
            </a:r>
            <a:r>
              <a:rPr lang="nl-NL" dirty="0"/>
              <a:t>(care and </a:t>
            </a:r>
            <a:r>
              <a:rPr lang="nl-NL" dirty="0" err="1"/>
              <a:t>forcement</a:t>
            </a:r>
            <a:r>
              <a:rPr lang="nl-NL" dirty="0"/>
              <a:t> </a:t>
            </a:r>
            <a:r>
              <a:rPr lang="nl-NL" dirty="0" err="1"/>
              <a:t>law</a:t>
            </a:r>
            <a:r>
              <a:rPr lang="nl-NL" dirty="0"/>
              <a:t>, </a:t>
            </a:r>
            <a:r>
              <a:rPr lang="nl-NL" dirty="0" err="1"/>
              <a:t>quality</a:t>
            </a:r>
            <a:r>
              <a:rPr lang="nl-NL" dirty="0"/>
              <a:t> of care)</a:t>
            </a:r>
          </a:p>
          <a:p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improve</a:t>
            </a:r>
            <a:r>
              <a:rPr lang="nl-NL" b="1" dirty="0"/>
              <a:t> a </a:t>
            </a:r>
            <a:r>
              <a:rPr lang="nl-NL" b="1" dirty="0" err="1"/>
              <a:t>specific</a:t>
            </a:r>
            <a:r>
              <a:rPr lang="nl-NL" b="1" dirty="0"/>
              <a:t> element of care  </a:t>
            </a:r>
            <a:r>
              <a:rPr lang="nl-NL" dirty="0"/>
              <a:t>(</a:t>
            </a:r>
            <a:r>
              <a:rPr lang="nl-NL" dirty="0" err="1"/>
              <a:t>infection</a:t>
            </a:r>
            <a:r>
              <a:rPr lang="nl-NL" dirty="0"/>
              <a:t> prevention / </a:t>
            </a:r>
            <a:r>
              <a:rPr lang="nl-NL" dirty="0" err="1"/>
              <a:t>medical</a:t>
            </a:r>
            <a:r>
              <a:rPr lang="nl-NL" dirty="0"/>
              <a:t> generalist care)</a:t>
            </a:r>
          </a:p>
          <a:p>
            <a:r>
              <a:rPr lang="nl-NL" b="1" dirty="0"/>
              <a:t>Speed up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tranformation</a:t>
            </a:r>
            <a:r>
              <a:rPr lang="nl-NL" b="1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scale</a:t>
            </a:r>
            <a:r>
              <a:rPr lang="nl-NL" dirty="0"/>
              <a:t> up and </a:t>
            </a:r>
            <a:r>
              <a:rPr lang="nl-NL" dirty="0" err="1"/>
              <a:t>implement</a:t>
            </a:r>
            <a:r>
              <a:rPr lang="nl-NL" dirty="0"/>
              <a:t> </a:t>
            </a:r>
            <a:r>
              <a:rPr lang="nl-NL" dirty="0" err="1"/>
              <a:t>innovations</a:t>
            </a:r>
            <a:r>
              <a:rPr lang="nl-NL" dirty="0"/>
              <a:t> (</a:t>
            </a:r>
            <a:r>
              <a:rPr lang="nl-NL" dirty="0" err="1"/>
              <a:t>Dignity</a:t>
            </a:r>
            <a:r>
              <a:rPr lang="nl-NL" dirty="0"/>
              <a:t> and pride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97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81EB0-3A7C-5177-B02F-A27BA88D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09B2EB-B5DC-733F-BE9F-47E2D077F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err="1"/>
              <a:t>Transformation</a:t>
            </a:r>
            <a:r>
              <a:rPr lang="nl-NL" dirty="0"/>
              <a:t> agenda as a start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legislation</a:t>
            </a:r>
            <a:r>
              <a:rPr lang="nl-NL" dirty="0"/>
              <a:t> /</a:t>
            </a:r>
            <a:r>
              <a:rPr lang="nl-NL" dirty="0" err="1"/>
              <a:t>regulation</a:t>
            </a:r>
            <a:endParaRPr lang="nl-NL" dirty="0"/>
          </a:p>
          <a:p>
            <a:r>
              <a:rPr lang="nl-NL" dirty="0" err="1"/>
              <a:t>Role</a:t>
            </a:r>
            <a:r>
              <a:rPr lang="nl-NL" dirty="0"/>
              <a:t> of Vilans </a:t>
            </a:r>
          </a:p>
          <a:p>
            <a:r>
              <a:rPr lang="nl-NL" dirty="0" err="1"/>
              <a:t>Transformation</a:t>
            </a:r>
            <a:r>
              <a:rPr lang="nl-NL" dirty="0"/>
              <a:t> </a:t>
            </a:r>
            <a:r>
              <a:rPr lang="nl-NL" dirty="0" err="1"/>
              <a:t>supported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and </a:t>
            </a:r>
            <a:r>
              <a:rPr lang="nl-NL" dirty="0" err="1"/>
              <a:t>implementation</a:t>
            </a:r>
            <a:r>
              <a:rPr lang="nl-NL" dirty="0"/>
              <a:t> programs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132617-7286-B032-5EE5-6F8D281E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6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FBAA8-5294-9CB0-AD3C-C0EFB918A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2E57F8-4ABA-3F82-2063-8998AF10F416}"/>
              </a:ext>
            </a:extLst>
          </p:cNvPr>
          <p:cNvSpPr>
            <a:spLocks noGrp="1"/>
          </p:cNvSpPr>
          <p:nvPr>
            <p:ph type="body" idx="1001"/>
          </p:nvPr>
        </p:nvSpPr>
        <p:spPr bwMode="gray">
          <a:xfrm rot="10800000">
            <a:off x="5909411" y="835037"/>
            <a:ext cx="345681" cy="298001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8AD75A-631B-7278-CEE2-F8A8BACA8A3A}"/>
              </a:ext>
            </a:extLst>
          </p:cNvPr>
          <p:cNvSpPr>
            <a:spLocks noGrp="1"/>
          </p:cNvSpPr>
          <p:nvPr>
            <p:ph type="body" idx="1000"/>
          </p:nvPr>
        </p:nvSpPr>
        <p:spPr bwMode="gray">
          <a:xfrm>
            <a:off x="4393863" y="-93712"/>
            <a:ext cx="3031095" cy="910738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indent="-341630" algn="l"/>
            <a:r>
              <a:rPr lang="en-US" sz="3500" b="1" dirty="0"/>
              <a:t>Programs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EC1BF67-4DB3-A4C8-38B3-A80CA2843303}"/>
              </a:ext>
            </a:extLst>
          </p:cNvPr>
          <p:cNvCxnSpPr>
            <a:cxnSpLocks/>
          </p:cNvCxnSpPr>
          <p:nvPr/>
        </p:nvCxnSpPr>
        <p:spPr>
          <a:xfrm>
            <a:off x="6073899" y="1500809"/>
            <a:ext cx="0" cy="4204252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BCA6F6A9-B62F-449F-4D9C-3A60E077CDCE}"/>
              </a:ext>
            </a:extLst>
          </p:cNvPr>
          <p:cNvCxnSpPr>
            <a:cxnSpLocks/>
          </p:cNvCxnSpPr>
          <p:nvPr/>
        </p:nvCxnSpPr>
        <p:spPr>
          <a:xfrm flipH="1">
            <a:off x="2166730" y="3522158"/>
            <a:ext cx="8020879" cy="0"/>
          </a:xfrm>
          <a:prstGeom prst="straightConnector1">
            <a:avLst/>
          </a:prstGeom>
          <a:ln w="76200" cmpd="sng">
            <a:solidFill>
              <a:schemeClr val="bg2">
                <a:alpha val="25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EC70EA28-A924-FC9B-F06C-4C65425FC580}"/>
              </a:ext>
            </a:extLst>
          </p:cNvPr>
          <p:cNvSpPr/>
          <p:nvPr/>
        </p:nvSpPr>
        <p:spPr>
          <a:xfrm>
            <a:off x="2755059" y="862851"/>
            <a:ext cx="65518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basic skills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1D269B7-FDE3-7AF3-4A24-6E05EBD7BCE2}"/>
              </a:ext>
            </a:extLst>
          </p:cNvPr>
          <p:cNvSpPr/>
          <p:nvPr/>
        </p:nvSpPr>
        <p:spPr>
          <a:xfrm>
            <a:off x="2839590" y="5366479"/>
            <a:ext cx="64686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Knowledge as </a:t>
            </a:r>
            <a:r>
              <a:rPr lang="nl-NL" sz="2000" dirty="0" err="1"/>
              <a:t>an</a:t>
            </a:r>
            <a:r>
              <a:rPr lang="nl-NL" sz="2000" dirty="0"/>
              <a:t> accelerator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22170BE-E20D-280C-D2AD-032656C8ED58}"/>
              </a:ext>
            </a:extLst>
          </p:cNvPr>
          <p:cNvSpPr/>
          <p:nvPr/>
        </p:nvSpPr>
        <p:spPr>
          <a:xfrm>
            <a:off x="-159981" y="3031760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/>
              <a:t>Individuals</a:t>
            </a:r>
            <a:endParaRPr lang="nl-NL" sz="20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0E0236C-F42A-2529-132D-41A6D299CD1F}"/>
              </a:ext>
            </a:extLst>
          </p:cNvPr>
          <p:cNvSpPr/>
          <p:nvPr/>
        </p:nvSpPr>
        <p:spPr>
          <a:xfrm>
            <a:off x="9146120" y="2991264"/>
            <a:ext cx="328167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Networks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EC15FB1-557A-1940-0F33-C197C1541E83}"/>
              </a:ext>
            </a:extLst>
          </p:cNvPr>
          <p:cNvSpPr/>
          <p:nvPr/>
        </p:nvSpPr>
        <p:spPr>
          <a:xfrm>
            <a:off x="581575" y="4722907"/>
            <a:ext cx="36390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How can we create awareness among employees for the necessary changes?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B847603-238D-D912-8234-C9479452272F}"/>
              </a:ext>
            </a:extLst>
          </p:cNvPr>
          <p:cNvSpPr/>
          <p:nvPr/>
        </p:nvSpPr>
        <p:spPr>
          <a:xfrm>
            <a:off x="3461657" y="3013949"/>
            <a:ext cx="584523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err="1">
                <a:solidFill>
                  <a:srgbClr val="00B050"/>
                </a:solidFill>
              </a:rPr>
              <a:t>Regional</a:t>
            </a:r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err="1">
                <a:solidFill>
                  <a:srgbClr val="00B050"/>
                </a:solidFill>
              </a:rPr>
              <a:t>innovation</a:t>
            </a:r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err="1">
                <a:solidFill>
                  <a:srgbClr val="00B050"/>
                </a:solidFill>
              </a:rPr>
              <a:t>vs</a:t>
            </a:r>
            <a:r>
              <a:rPr lang="nl-NL" sz="2800" b="1" dirty="0">
                <a:solidFill>
                  <a:srgbClr val="00B050"/>
                </a:solidFill>
              </a:rPr>
              <a:t> intern </a:t>
            </a:r>
            <a:r>
              <a:rPr lang="nl-NL" sz="2800" b="1" dirty="0" err="1">
                <a:solidFill>
                  <a:srgbClr val="00B050"/>
                </a:solidFill>
              </a:rPr>
              <a:t>implementation</a:t>
            </a:r>
            <a:endParaRPr lang="nl-NL" sz="2800" b="1" dirty="0">
              <a:solidFill>
                <a:srgbClr val="00B050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5BA0CC2-E7EC-A279-C32E-41C00BF81784}"/>
              </a:ext>
            </a:extLst>
          </p:cNvPr>
          <p:cNvSpPr/>
          <p:nvPr/>
        </p:nvSpPr>
        <p:spPr>
          <a:xfrm>
            <a:off x="8466364" y="3778485"/>
            <a:ext cx="34424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err="1">
                <a:solidFill>
                  <a:srgbClr val="00B050"/>
                </a:solidFill>
              </a:rPr>
              <a:t>Supervisory</a:t>
            </a:r>
            <a:r>
              <a:rPr lang="nl-NL" dirty="0">
                <a:solidFill>
                  <a:srgbClr val="00B050"/>
                </a:solidFill>
              </a:rPr>
              <a:t> board and </a:t>
            </a:r>
            <a:r>
              <a:rPr lang="nl-NL" dirty="0" err="1">
                <a:solidFill>
                  <a:srgbClr val="00B050"/>
                </a:solidFill>
              </a:rPr>
              <a:t>Regional</a:t>
            </a:r>
            <a:r>
              <a:rPr lang="nl-NL" dirty="0">
                <a:solidFill>
                  <a:srgbClr val="00B050"/>
                </a:solidFill>
              </a:rPr>
              <a:t> Cooperation</a:t>
            </a:r>
          </a:p>
          <a:p>
            <a:pPr algn="ctr"/>
            <a:endParaRPr lang="nl-NL" dirty="0">
              <a:solidFill>
                <a:srgbClr val="00B050"/>
              </a:solidFill>
            </a:endParaRPr>
          </a:p>
          <a:p>
            <a:r>
              <a:rPr lang="nl-NL" b="1" dirty="0">
                <a:solidFill>
                  <a:schemeClr val="accent4">
                    <a:lumMod val="25000"/>
                  </a:schemeClr>
                </a:solidFill>
              </a:rPr>
              <a:t>The power of </a:t>
            </a:r>
            <a:r>
              <a:rPr lang="nl-NL" b="1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nl-NL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accent4">
                    <a:lumMod val="25000"/>
                  </a:schemeClr>
                </a:solidFill>
              </a:rPr>
              <a:t>region</a:t>
            </a:r>
            <a:endParaRPr lang="nl-NL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669B3BA-4B9C-C1A8-739D-9E54C23CF051}"/>
              </a:ext>
            </a:extLst>
          </p:cNvPr>
          <p:cNvSpPr/>
          <p:nvPr/>
        </p:nvSpPr>
        <p:spPr>
          <a:xfrm>
            <a:off x="7691053" y="4079334"/>
            <a:ext cx="23760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64F0E60-4603-527A-2B20-6DD5E1FB8D01}"/>
              </a:ext>
            </a:extLst>
          </p:cNvPr>
          <p:cNvSpPr/>
          <p:nvPr/>
        </p:nvSpPr>
        <p:spPr>
          <a:xfrm>
            <a:off x="7421412" y="4887329"/>
            <a:ext cx="37709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err="1">
                <a:solidFill>
                  <a:srgbClr val="00B050"/>
                </a:solidFill>
              </a:rPr>
              <a:t>Collaboration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with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minicipalities</a:t>
            </a:r>
            <a:r>
              <a:rPr lang="nl-NL" dirty="0">
                <a:solidFill>
                  <a:srgbClr val="00B050"/>
                </a:solidFill>
              </a:rPr>
              <a:t>, </a:t>
            </a:r>
            <a:r>
              <a:rPr lang="nl-NL" dirty="0" err="1">
                <a:solidFill>
                  <a:srgbClr val="00B050"/>
                </a:solidFill>
              </a:rPr>
              <a:t>housing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cooperatives</a:t>
            </a:r>
            <a:r>
              <a:rPr lang="nl-NL" dirty="0">
                <a:solidFill>
                  <a:srgbClr val="00B050"/>
                </a:solidFill>
              </a:rPr>
              <a:t>, </a:t>
            </a:r>
            <a:r>
              <a:rPr lang="nl-NL" dirty="0" err="1">
                <a:solidFill>
                  <a:srgbClr val="00B050"/>
                </a:solidFill>
              </a:rPr>
              <a:t>citizens</a:t>
            </a:r>
            <a:r>
              <a:rPr lang="nl-NL" dirty="0">
                <a:solidFill>
                  <a:srgbClr val="00B050"/>
                </a:solidFill>
              </a:rPr>
              <a:t> and </a:t>
            </a:r>
            <a:r>
              <a:rPr lang="nl-NL" dirty="0" err="1">
                <a:solidFill>
                  <a:srgbClr val="00B050"/>
                </a:solidFill>
              </a:rPr>
              <a:t>the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neighbourhood</a:t>
            </a:r>
            <a:r>
              <a:rPr lang="nl-NL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373B2DB-2B81-34AB-E9C4-C587ADF67C9A}"/>
              </a:ext>
            </a:extLst>
          </p:cNvPr>
          <p:cNvSpPr/>
          <p:nvPr/>
        </p:nvSpPr>
        <p:spPr>
          <a:xfrm>
            <a:off x="4285223" y="2340050"/>
            <a:ext cx="39362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Binding and </a:t>
            </a:r>
            <a:r>
              <a:rPr lang="nl-NL" dirty="0" err="1">
                <a:solidFill>
                  <a:srgbClr val="00B050"/>
                </a:solidFill>
              </a:rPr>
              <a:t>captivating</a:t>
            </a:r>
            <a:r>
              <a:rPr lang="nl-NL" dirty="0">
                <a:solidFill>
                  <a:srgbClr val="00B050"/>
                </a:solidFill>
              </a:rPr>
              <a:t> employees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3E5C3FD8-8021-12D6-2F9F-65F18D0DB8B0}"/>
              </a:ext>
            </a:extLst>
          </p:cNvPr>
          <p:cNvSpPr txBox="1"/>
          <p:nvPr/>
        </p:nvSpPr>
        <p:spPr>
          <a:xfrm>
            <a:off x="3919814" y="3961971"/>
            <a:ext cx="4352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As a small-scale home care organization, how do you work together with various GP practices in the region?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9585711-786B-FFE4-E86B-8BC96F356709}"/>
              </a:ext>
            </a:extLst>
          </p:cNvPr>
          <p:cNvSpPr txBox="1"/>
          <p:nvPr/>
        </p:nvSpPr>
        <p:spPr>
          <a:xfrm>
            <a:off x="7737008" y="739417"/>
            <a:ext cx="42566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How do you finance the deployment of a specialist elderly care in primary care for clients who live independently together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Medical generalist care</a:t>
            </a:r>
            <a:endParaRPr lang="nl-NL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4846AA5-46B4-0485-14AD-DADB0E595E84}"/>
              </a:ext>
            </a:extLst>
          </p:cNvPr>
          <p:cNvSpPr/>
          <p:nvPr/>
        </p:nvSpPr>
        <p:spPr>
          <a:xfrm>
            <a:off x="121961" y="1488835"/>
            <a:ext cx="52211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err="1">
                <a:solidFill>
                  <a:srgbClr val="00B050"/>
                </a:solidFill>
              </a:rPr>
              <a:t>What</a:t>
            </a:r>
            <a:r>
              <a:rPr lang="nl-NL" dirty="0">
                <a:solidFill>
                  <a:srgbClr val="00B050"/>
                </a:solidFill>
              </a:rPr>
              <a:t> is </a:t>
            </a:r>
            <a:r>
              <a:rPr lang="nl-NL" dirty="0" err="1">
                <a:solidFill>
                  <a:srgbClr val="00B050"/>
                </a:solidFill>
              </a:rPr>
              <a:t>future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proof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quality</a:t>
            </a:r>
            <a:r>
              <a:rPr lang="nl-NL" dirty="0">
                <a:solidFill>
                  <a:srgbClr val="00B050"/>
                </a:solidFill>
              </a:rPr>
              <a:t> of care and </a:t>
            </a:r>
            <a:r>
              <a:rPr lang="nl-NL" dirty="0" err="1">
                <a:solidFill>
                  <a:srgbClr val="00B050"/>
                </a:solidFill>
              </a:rPr>
              <a:t>how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to</a:t>
            </a:r>
            <a:r>
              <a:rPr lang="nl-NL" dirty="0">
                <a:solidFill>
                  <a:srgbClr val="00B050"/>
                </a:solidFill>
              </a:rPr>
              <a:t> monitor </a:t>
            </a:r>
            <a:r>
              <a:rPr lang="nl-NL" dirty="0" err="1">
                <a:solidFill>
                  <a:srgbClr val="00B050"/>
                </a:solidFill>
              </a:rPr>
              <a:t>within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the</a:t>
            </a:r>
            <a:r>
              <a:rPr lang="nl-NL" dirty="0">
                <a:solidFill>
                  <a:srgbClr val="00B050"/>
                </a:solidFill>
              </a:rPr>
              <a:t> new </a:t>
            </a:r>
            <a:r>
              <a:rPr lang="nl-NL" dirty="0" err="1">
                <a:solidFill>
                  <a:srgbClr val="00B050"/>
                </a:solidFill>
              </a:rPr>
              <a:t>quality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framework</a:t>
            </a:r>
            <a:r>
              <a:rPr lang="nl-NL" dirty="0">
                <a:solidFill>
                  <a:srgbClr val="00B050"/>
                </a:solidFill>
              </a:rPr>
              <a:t>?</a:t>
            </a:r>
          </a:p>
          <a:p>
            <a:pPr algn="ctr"/>
            <a:endParaRPr lang="nl-NL" dirty="0">
              <a:solidFill>
                <a:srgbClr val="00B050"/>
              </a:solidFill>
            </a:endParaRPr>
          </a:p>
          <a:p>
            <a:r>
              <a:rPr lang="nl-NL" b="1" dirty="0" err="1">
                <a:solidFill>
                  <a:schemeClr val="accent4">
                    <a:lumMod val="25000"/>
                  </a:schemeClr>
                </a:solidFill>
              </a:rPr>
              <a:t>Dignity</a:t>
            </a:r>
            <a:r>
              <a:rPr lang="nl-NL" b="1" dirty="0">
                <a:solidFill>
                  <a:schemeClr val="accent4">
                    <a:lumMod val="25000"/>
                  </a:schemeClr>
                </a:solidFill>
              </a:rPr>
              <a:t> and pride </a:t>
            </a:r>
            <a:r>
              <a:rPr lang="nl-NL" b="1" dirty="0" err="1">
                <a:solidFill>
                  <a:schemeClr val="accent4">
                    <a:lumMod val="25000"/>
                  </a:schemeClr>
                </a:solidFill>
              </a:rPr>
              <a:t>for</a:t>
            </a:r>
            <a:r>
              <a:rPr lang="nl-NL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nl-NL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accent4">
                    <a:lumMod val="25000"/>
                  </a:schemeClr>
                </a:solidFill>
              </a:rPr>
              <a:t>future</a:t>
            </a:r>
            <a:endParaRPr lang="nl-NL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0C467A8-2377-EF36-C2E1-9013D56387D1}"/>
              </a:ext>
            </a:extLst>
          </p:cNvPr>
          <p:cNvCxnSpPr>
            <a:cxnSpLocks/>
          </p:cNvCxnSpPr>
          <p:nvPr/>
        </p:nvCxnSpPr>
        <p:spPr>
          <a:xfrm flipH="1">
            <a:off x="7691053" y="1729706"/>
            <a:ext cx="1462431" cy="47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B7A255CE-6C1E-1D04-6520-CD2276E35B57}"/>
              </a:ext>
            </a:extLst>
          </p:cNvPr>
          <p:cNvCxnSpPr>
            <a:cxnSpLocks/>
          </p:cNvCxnSpPr>
          <p:nvPr/>
        </p:nvCxnSpPr>
        <p:spPr>
          <a:xfrm>
            <a:off x="4030991" y="2334719"/>
            <a:ext cx="1761964" cy="336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DE99F412-4BA9-7DF9-6B22-EF4669C5AC8C}"/>
              </a:ext>
            </a:extLst>
          </p:cNvPr>
          <p:cNvCxnSpPr>
            <a:cxnSpLocks/>
          </p:cNvCxnSpPr>
          <p:nvPr/>
        </p:nvCxnSpPr>
        <p:spPr>
          <a:xfrm flipH="1">
            <a:off x="4049120" y="1844186"/>
            <a:ext cx="661468" cy="4937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CD680D9-0113-985F-5E94-9FA94B02E714}"/>
              </a:ext>
            </a:extLst>
          </p:cNvPr>
          <p:cNvCxnSpPr>
            <a:cxnSpLocks/>
          </p:cNvCxnSpPr>
          <p:nvPr/>
        </p:nvCxnSpPr>
        <p:spPr>
          <a:xfrm flipH="1">
            <a:off x="2086938" y="2372902"/>
            <a:ext cx="1944053" cy="2332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2F7E2D29-7922-D8F8-CAA4-7798C086F167}"/>
              </a:ext>
            </a:extLst>
          </p:cNvPr>
          <p:cNvCxnSpPr>
            <a:cxnSpLocks/>
          </p:cNvCxnSpPr>
          <p:nvPr/>
        </p:nvCxnSpPr>
        <p:spPr>
          <a:xfrm flipV="1">
            <a:off x="7799805" y="4578578"/>
            <a:ext cx="690000" cy="292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53883623-777B-8CB9-2280-333C4FF3CE60}"/>
              </a:ext>
            </a:extLst>
          </p:cNvPr>
          <p:cNvCxnSpPr>
            <a:cxnSpLocks/>
          </p:cNvCxnSpPr>
          <p:nvPr/>
        </p:nvCxnSpPr>
        <p:spPr>
          <a:xfrm flipH="1">
            <a:off x="8479092" y="4226473"/>
            <a:ext cx="125468" cy="384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C18FF270-FEA0-C360-721B-3150B090AE53}"/>
              </a:ext>
            </a:extLst>
          </p:cNvPr>
          <p:cNvCxnSpPr>
            <a:cxnSpLocks/>
          </p:cNvCxnSpPr>
          <p:nvPr/>
        </p:nvCxnSpPr>
        <p:spPr>
          <a:xfrm flipV="1">
            <a:off x="7037157" y="2204043"/>
            <a:ext cx="639945" cy="18120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39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73928AD-F774-4FEA-AF71-12566642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22" y="2133600"/>
            <a:ext cx="10136677" cy="1582615"/>
          </a:xfrm>
        </p:spPr>
        <p:txBody>
          <a:bodyPr/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1138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C0733-8F31-41B3-6092-A3EC7883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0C8515-2A9F-4C83-683C-AD687404B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Awareness and active outreach to those directly involved is crucial, big gap between policy and daily practice. 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Critical success factor: management (leading coalition) and personnel changes 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Transformation needs the involvement and commitment of the entire organization, from the </a:t>
            </a:r>
            <a:r>
              <a:rPr lang="en-US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supervisory board to support staff. 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Focus is often on the objectively verifiable criteria, the real change is in the more subjective criteria, the soft skills.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is a positive </a:t>
            </a:r>
            <a:r>
              <a:rPr lang="en-US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correlation between improvement and work pleasure.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willingness to change is high but there is unconsciously incompetence. 
Use a mix of learning interventions: passive, active, training on-the-job.
</a:t>
            </a:r>
            <a:r>
              <a:rPr lang="en-US" b="1" dirty="0" err="1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Tranformations</a:t>
            </a:r>
            <a:r>
              <a:rPr lang="en-US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involves a behavioral change, from those directly involved and from society  and takes time. 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Not invented here syndrome.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7888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67E7FA-EB54-A8CB-EF57-11196F179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7124" y="885334"/>
            <a:ext cx="10117751" cy="4320000"/>
          </a:xfrm>
        </p:spPr>
        <p:txBody>
          <a:bodyPr/>
          <a:lstStyle/>
          <a:p>
            <a:pPr marL="0" indent="0">
              <a:buNone/>
            </a:pPr>
            <a:endParaRPr lang="nl-NL" sz="20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Strengthen the capacity for change: 
needed, for </a:t>
            </a:r>
            <a:r>
              <a:rPr lang="en-US" sz="2800" b="1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challenges </a:t>
            </a:r>
            <a:r>
              <a:rPr lang="en-US" sz="2800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today and those of the future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0370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09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73928AD-F774-4FEA-AF71-12566642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22" y="2133600"/>
            <a:ext cx="10136677" cy="1582615"/>
          </a:xfrm>
        </p:spPr>
        <p:txBody>
          <a:bodyPr/>
          <a:lstStyle/>
          <a:p>
            <a:r>
              <a:rPr lang="nl-NL" dirty="0" err="1"/>
              <a:t>Transformation</a:t>
            </a:r>
            <a:r>
              <a:rPr lang="nl-NL" dirty="0"/>
              <a:t> agenda </a:t>
            </a:r>
            <a:r>
              <a:rPr lang="nl-NL" dirty="0" err="1"/>
              <a:t>elderly</a:t>
            </a:r>
            <a:r>
              <a:rPr lang="nl-NL" dirty="0"/>
              <a:t> care and support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2218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8BAE7-71D0-4890-B475-FB0CB76D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General </a:t>
            </a:r>
            <a:r>
              <a:rPr lang="nl-NL" dirty="0" err="1"/>
              <a:t>assignment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234871-74DA-409C-80A7-6DFBDB13B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8800" y="1658220"/>
            <a:ext cx="10396640" cy="43200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E7A1C33B-0C77-4B58-BDE8-C0ABA04A8837}"/>
              </a:ext>
            </a:extLst>
          </p:cNvPr>
          <p:cNvGrpSpPr/>
          <p:nvPr/>
        </p:nvGrpSpPr>
        <p:grpSpPr>
          <a:xfrm>
            <a:off x="2409937" y="1658220"/>
            <a:ext cx="5965727" cy="3583613"/>
            <a:chOff x="6301933" y="2129870"/>
            <a:chExt cx="5752618" cy="3583613"/>
          </a:xfrm>
        </p:grpSpPr>
        <p:sp>
          <p:nvSpPr>
            <p:cNvPr id="9" name="Gelijkbenige driehoek 8">
              <a:extLst>
                <a:ext uri="{FF2B5EF4-FFF2-40B4-BE49-F238E27FC236}">
                  <a16:creationId xmlns:a16="http://schemas.microsoft.com/office/drawing/2014/main" id="{621E9399-FDDD-4F50-B794-EA5350D545EC}"/>
                </a:ext>
              </a:extLst>
            </p:cNvPr>
            <p:cNvSpPr/>
            <p:nvPr/>
          </p:nvSpPr>
          <p:spPr>
            <a:xfrm>
              <a:off x="6608143" y="2129870"/>
              <a:ext cx="5313955" cy="825836"/>
            </a:xfrm>
            <a:prstGeom prst="triangle">
              <a:avLst>
                <a:gd name="adj" fmla="val 49139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600" dirty="0">
                  <a:solidFill>
                    <a:schemeClr val="tx1"/>
                  </a:solidFill>
                </a:rPr>
                <a:t>Public </a:t>
              </a:r>
              <a:r>
                <a:rPr lang="nl-NL" sz="1600" dirty="0" err="1">
                  <a:solidFill>
                    <a:schemeClr val="tx1"/>
                  </a:solidFill>
                </a:rPr>
                <a:t>values</a:t>
              </a:r>
              <a:endParaRPr lang="nl-NL" sz="1600" dirty="0">
                <a:solidFill>
                  <a:schemeClr val="tx1"/>
                </a:solidFill>
              </a:endParaRPr>
            </a:p>
            <a:p>
              <a:pPr algn="ctr"/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Afgeronde rechthoek 7">
              <a:extLst>
                <a:ext uri="{FF2B5EF4-FFF2-40B4-BE49-F238E27FC236}">
                  <a16:creationId xmlns:a16="http://schemas.microsoft.com/office/drawing/2014/main" id="{3DF571CD-D65D-4EFD-8E50-F8BC0C9D1426}"/>
                </a:ext>
              </a:extLst>
            </p:cNvPr>
            <p:cNvSpPr/>
            <p:nvPr/>
          </p:nvSpPr>
          <p:spPr>
            <a:xfrm>
              <a:off x="7327573" y="3897068"/>
              <a:ext cx="4680000" cy="540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600" dirty="0" err="1">
                  <a:solidFill>
                    <a:schemeClr val="tx1"/>
                  </a:solidFill>
                </a:rPr>
                <a:t>Staffability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Afgeronde rechthoek 8">
              <a:extLst>
                <a:ext uri="{FF2B5EF4-FFF2-40B4-BE49-F238E27FC236}">
                  <a16:creationId xmlns:a16="http://schemas.microsoft.com/office/drawing/2014/main" id="{AEF3065F-CE67-488A-83E7-44DBE6B63134}"/>
                </a:ext>
              </a:extLst>
            </p:cNvPr>
            <p:cNvSpPr/>
            <p:nvPr/>
          </p:nvSpPr>
          <p:spPr>
            <a:xfrm>
              <a:off x="7327573" y="5173483"/>
              <a:ext cx="4680000" cy="540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600" dirty="0" err="1">
                  <a:solidFill>
                    <a:schemeClr val="tx1"/>
                  </a:solidFill>
                </a:rPr>
                <a:t>Solidarity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Afgeronde rechthoek 9">
              <a:extLst>
                <a:ext uri="{FF2B5EF4-FFF2-40B4-BE49-F238E27FC236}">
                  <a16:creationId xmlns:a16="http://schemas.microsoft.com/office/drawing/2014/main" id="{AB738CC5-F70A-430F-93EB-BCF401F08941}"/>
                </a:ext>
              </a:extLst>
            </p:cNvPr>
            <p:cNvSpPr/>
            <p:nvPr/>
          </p:nvSpPr>
          <p:spPr>
            <a:xfrm>
              <a:off x="7327574" y="4530889"/>
              <a:ext cx="4680000" cy="540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600" dirty="0">
                  <a:solidFill>
                    <a:schemeClr val="tx1"/>
                  </a:solidFill>
                </a:rPr>
                <a:t>Personal </a:t>
              </a:r>
              <a:r>
                <a:rPr lang="nl-NL" sz="1600" dirty="0" err="1">
                  <a:solidFill>
                    <a:schemeClr val="tx1"/>
                  </a:solidFill>
                </a:rPr>
                <a:t>responsibility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61665EA3-6E1C-4776-9999-9148B85B6301}"/>
                </a:ext>
              </a:extLst>
            </p:cNvPr>
            <p:cNvGrpSpPr/>
            <p:nvPr/>
          </p:nvGrpSpPr>
          <p:grpSpPr>
            <a:xfrm>
              <a:off x="6301933" y="3050787"/>
              <a:ext cx="5752618" cy="806265"/>
              <a:chOff x="6320143" y="3250949"/>
              <a:chExt cx="5752618" cy="806265"/>
            </a:xfrm>
          </p:grpSpPr>
          <p:sp>
            <p:nvSpPr>
              <p:cNvPr id="15" name="Afgeronde rechthoek 12">
                <a:extLst>
                  <a:ext uri="{FF2B5EF4-FFF2-40B4-BE49-F238E27FC236}">
                    <a16:creationId xmlns:a16="http://schemas.microsoft.com/office/drawing/2014/main" id="{46E81A69-5328-4719-975E-FA0FD08A3C69}"/>
                  </a:ext>
                </a:extLst>
              </p:cNvPr>
              <p:cNvSpPr/>
              <p:nvPr/>
            </p:nvSpPr>
            <p:spPr>
              <a:xfrm>
                <a:off x="6609280" y="3250949"/>
                <a:ext cx="1800000" cy="540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400" b="1" dirty="0" err="1">
                    <a:solidFill>
                      <a:schemeClr val="tx1"/>
                    </a:solidFill>
                  </a:rPr>
                  <a:t>Quality</a:t>
                </a:r>
                <a:endParaRPr lang="nl-NL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fgeronde rechthoek 13">
                <a:extLst>
                  <a:ext uri="{FF2B5EF4-FFF2-40B4-BE49-F238E27FC236}">
                    <a16:creationId xmlns:a16="http://schemas.microsoft.com/office/drawing/2014/main" id="{4D857114-622E-404E-9EFC-55E09E8CECD4}"/>
                  </a:ext>
                </a:extLst>
              </p:cNvPr>
              <p:cNvSpPr/>
              <p:nvPr/>
            </p:nvSpPr>
            <p:spPr>
              <a:xfrm>
                <a:off x="8456257" y="3260186"/>
                <a:ext cx="1841526" cy="540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400" b="1" dirty="0">
                    <a:solidFill>
                      <a:schemeClr val="tx1"/>
                    </a:solidFill>
                  </a:rPr>
                  <a:t>Accessibility</a:t>
                </a:r>
              </a:p>
            </p:txBody>
          </p:sp>
          <p:sp>
            <p:nvSpPr>
              <p:cNvPr id="17" name="Afgeronde rechthoek 14">
                <a:extLst>
                  <a:ext uri="{FF2B5EF4-FFF2-40B4-BE49-F238E27FC236}">
                    <a16:creationId xmlns:a16="http://schemas.microsoft.com/office/drawing/2014/main" id="{20490809-C5EF-41C5-B4ED-287FF2ADBFEE}"/>
                  </a:ext>
                </a:extLst>
              </p:cNvPr>
              <p:cNvSpPr/>
              <p:nvPr/>
            </p:nvSpPr>
            <p:spPr>
              <a:xfrm>
                <a:off x="10344761" y="3250949"/>
                <a:ext cx="1728000" cy="540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400" b="1" dirty="0" err="1">
                    <a:solidFill>
                      <a:schemeClr val="tx1"/>
                    </a:solidFill>
                  </a:rPr>
                  <a:t>Affordability</a:t>
                </a:r>
                <a:endParaRPr lang="nl-NL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230043EE-6D65-4E9A-87AF-8FB6D6D1F5A2}"/>
                  </a:ext>
                </a:extLst>
              </p:cNvPr>
              <p:cNvGrpSpPr/>
              <p:nvPr/>
            </p:nvGrpSpPr>
            <p:grpSpPr>
              <a:xfrm>
                <a:off x="8215770" y="3490077"/>
                <a:ext cx="512902" cy="537597"/>
                <a:chOff x="6740361" y="3941700"/>
                <a:chExt cx="637927" cy="640800"/>
              </a:xfrm>
              <a:solidFill>
                <a:schemeClr val="accent2"/>
              </a:solidFill>
            </p:grpSpPr>
            <p:sp>
              <p:nvSpPr>
                <p:cNvPr id="21" name="stBubble_637666981459631726">
                  <a:extLst>
                    <a:ext uri="{FF2B5EF4-FFF2-40B4-BE49-F238E27FC236}">
                      <a16:creationId xmlns:a16="http://schemas.microsoft.com/office/drawing/2014/main" id="{98C1FEDB-63ED-4C38-902A-F75C00E4933A}"/>
                    </a:ext>
                  </a:extLst>
                </p:cNvPr>
                <p:cNvSpPr/>
                <p:nvPr/>
              </p:nvSpPr>
              <p:spPr>
                <a:xfrm>
                  <a:off x="6740361" y="3941700"/>
                  <a:ext cx="637927" cy="640800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 anchor="ctr" anchorCtr="0">
                  <a:no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348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22" name="Afbeelding 21">
                  <a:extLst>
                    <a:ext uri="{FF2B5EF4-FFF2-40B4-BE49-F238E27FC236}">
                      <a16:creationId xmlns:a16="http://schemas.microsoft.com/office/drawing/2014/main" id="{9380E0FD-A73E-4777-A6C2-5A21197DDF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46140" y="4068191"/>
                  <a:ext cx="402477" cy="402477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9" name="Graphic 8">
                <a:extLst>
                  <a:ext uri="{FF2B5EF4-FFF2-40B4-BE49-F238E27FC236}">
                    <a16:creationId xmlns:a16="http://schemas.microsoft.com/office/drawing/2014/main" id="{393F2BDA-C610-47CF-93AA-A2BE9ACC1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0143" y="3524683"/>
                <a:ext cx="576000" cy="532531"/>
              </a:xfrm>
              <a:prstGeom prst="rect">
                <a:avLst/>
              </a:prstGeom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EA761208-A263-447A-970C-3CBB4EC79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101162" y="3566186"/>
                <a:ext cx="468000" cy="468000"/>
              </a:xfrm>
              <a:prstGeom prst="rect">
                <a:avLst/>
              </a:prstGeom>
              <a:solidFill>
                <a:schemeClr val="accent2"/>
              </a:solidFill>
            </p:spPr>
          </p:pic>
        </p:grpSp>
        <p:sp>
          <p:nvSpPr>
            <p:cNvPr id="14" name="Afgeronde rechthoek 11">
              <a:extLst>
                <a:ext uri="{FF2B5EF4-FFF2-40B4-BE49-F238E27FC236}">
                  <a16:creationId xmlns:a16="http://schemas.microsoft.com/office/drawing/2014/main" id="{04E16C49-C717-4F37-8597-BAD77EDE9D48}"/>
                </a:ext>
              </a:extLst>
            </p:cNvPr>
            <p:cNvSpPr/>
            <p:nvPr/>
          </p:nvSpPr>
          <p:spPr>
            <a:xfrm rot="16200000">
              <a:off x="5975577" y="4540916"/>
              <a:ext cx="1805133" cy="54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600" dirty="0" err="1">
                  <a:solidFill>
                    <a:schemeClr val="tx1"/>
                  </a:solidFill>
                </a:rPr>
                <a:t>Preconditions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92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B79D8-33E1-4D80-8935-5AB9A7D9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23" y="420495"/>
            <a:ext cx="10863505" cy="900000"/>
          </a:xfrm>
        </p:spPr>
        <p:txBody>
          <a:bodyPr/>
          <a:lstStyle/>
          <a:p>
            <a:r>
              <a:rPr lang="en-US" dirty="0"/>
              <a:t>Future agenda for the elderly care and support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172B86-17E9-42E5-80C1-F699A5998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EBA1FE-225D-4265-AA36-EAF48CB14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664500"/>
              </p:ext>
            </p:extLst>
          </p:nvPr>
        </p:nvGraphicFramePr>
        <p:xfrm>
          <a:off x="1271923" y="1658220"/>
          <a:ext cx="10148428" cy="465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14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42BE-84CB-B397-6B29-08EB9ADB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Focus on: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1D51CD-B1C2-1892-4CA4-B5C74CAB0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</a:rPr>
              <a:t>Vital and independent ageing 
Good general care in the neighborhood 
Reducing staff shortages
Reduction of administration 
Accessibility of care through appropriate care and sufficient accommodation
Specific attention to: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Verdana" panose="020B0604030504040204" pitchFamily="34" charset="0"/>
              </a:rPr>
              <a:t>last stage of life through palliative and terminal care
dementia</a:t>
            </a:r>
          </a:p>
        </p:txBody>
      </p:sp>
    </p:spTree>
    <p:extLst>
      <p:ext uri="{BB962C8B-B14F-4D97-AF65-F5344CB8AC3E}">
        <p14:creationId xmlns:p14="http://schemas.microsoft.com/office/powerpoint/2010/main" val="146876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3637B-9F5B-6096-6984-7597F91B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realise</a:t>
            </a:r>
            <a:r>
              <a:rPr lang="nl-NL" dirty="0"/>
              <a:t>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97DF00-C363-0160-7F56-9A5563BC56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Policy</a:t>
            </a:r>
          </a:p>
          <a:p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Legislation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regulations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Financial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insentives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Knowledge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Support programs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90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73928AD-F774-4FEA-AF71-12566642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22" y="2133600"/>
            <a:ext cx="10136677" cy="1582615"/>
          </a:xfrm>
        </p:spPr>
        <p:txBody>
          <a:bodyPr/>
          <a:lstStyle/>
          <a:p>
            <a:r>
              <a:rPr lang="nl-NL" dirty="0" err="1"/>
              <a:t>Role</a:t>
            </a:r>
            <a:r>
              <a:rPr lang="nl-NL" dirty="0"/>
              <a:t> of Vilans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8477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2040944-2166-AF52-8968-19314D1E3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68" y="914271"/>
            <a:ext cx="9017463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6776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 met logo">
  <a:themeElements>
    <a:clrScheme name="Kleuren Vilans PP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Lettertypen Vilans PP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drijfspresentatie Vilans.potx" id="{4125BD8E-34D6-4CD6-A837-7E8F434FCE92}" vid="{40F62979-91DF-4C5C-B4DD-1278744883C0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Notes fonts">
      <a:majorFont>
        <a:latin typeface="Trebuchet MS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Handout fonts">
      <a:majorFont>
        <a:latin typeface="Trebuchet MS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00.xml><?xml version="1.0" encoding="utf-8"?>
<juid xmlns="http://www.joulesunlimited.com/juid"/>
</file>

<file path=customXml/item101.xml><?xml version="1.0" encoding="utf-8"?>
<juid xmlns="http://www.joulesunlimited.com/juid"/>
</file>

<file path=customXml/item102.xml><?xml version="1.0" encoding="utf-8"?>
<juid xmlns="http://www.joulesunlimited.com/juid"/>
</file>

<file path=customXml/item103.xml><?xml version="1.0" encoding="utf-8"?>
<juid xmlns="http://www.joulesunlimited.com/juid"/>
</file>

<file path=customXml/item104.xml><?xml version="1.0" encoding="utf-8"?>
<juid xmlns="http://www.joulesunlimited.com/juid"/>
</file>

<file path=customXml/item105.xml><?xml version="1.0" encoding="utf-8"?>
<juid xmlns="http://www.joulesunlimited.com/juid"/>
</file>

<file path=customXml/item106.xml><?xml version="1.0" encoding="utf-8"?>
<juid xmlns="http://www.joulesunlimited.com/juid"/>
</file>

<file path=customXml/item107.xml><?xml version="1.0" encoding="utf-8"?>
<juid xmlns="http://www.joulesunlimited.com/juid"/>
</file>

<file path=customXml/item108.xml><?xml version="1.0" encoding="utf-8"?>
<juid xmlns="http://www.joulesunlimited.com/juid"/>
</file>

<file path=customXml/item109.xml><?xml version="1.0" encoding="utf-8"?>
<juid xmlns="http://www.joulesunlimited.com/juid"/>
</file>

<file path=customXml/item11.xml><?xml version="1.0" encoding="utf-8"?>
<juid xmlns="http://www.joulesunlimited.com/juid"/>
</file>

<file path=customXml/item110.xml><?xml version="1.0" encoding="utf-8"?>
<juid xmlns="http://www.joulesunlimited.com/juid"/>
</file>

<file path=customXml/item111.xml><?xml version="1.0" encoding="utf-8"?>
<juid xmlns="http://www.joulesunlimited.com/juid"/>
</file>

<file path=customXml/item112.xml><?xml version="1.0" encoding="utf-8"?>
<juid xmlns="http://www.joulesunlimited.com/juid"/>
</file>

<file path=customXml/item113.xml><?xml version="1.0" encoding="utf-8"?>
<juid xmlns="http://www.joulesunlimited.com/juid"/>
</file>

<file path=customXml/item114.xml><?xml version="1.0" encoding="utf-8"?>
<juid xmlns="http://www.joulesunlimited.com/juid"/>
</file>

<file path=customXml/item115.xml><?xml version="1.0" encoding="utf-8"?>
<juid xmlns="http://www.joulesunlimited.com/juid"/>
</file>

<file path=customXml/item116.xml><?xml version="1.0" encoding="utf-8"?>
<juid xmlns="http://www.joulesunlimited.com/juid"/>
</file>

<file path=customXml/item117.xml><?xml version="1.0" encoding="utf-8"?>
<juid xmlns="http://www.joulesunlimited.com/juid"/>
</file>

<file path=customXml/item118.xml><?xml version="1.0" encoding="utf-8"?>
<juid xmlns="http://www.joulesunlimited.com/juid"/>
</file>

<file path=customXml/item119.xml><?xml version="1.0" encoding="utf-8"?>
<juid xmlns="http://www.joulesunlimited.com/juid"/>
</file>

<file path=customXml/item12.xml><?xml version="1.0" encoding="utf-8"?>
<juid xmlns="http://www.joulesunlimited.com/juid"/>
</file>

<file path=customXml/item120.xml><?xml version="1.0" encoding="utf-8"?>
<juid xmlns="http://www.joulesunlimited.com/juid"/>
</file>

<file path=customXml/item121.xml><?xml version="1.0" encoding="utf-8"?>
<juid xmlns="http://www.joulesunlimited.com/juid"/>
</file>

<file path=customXml/item122.xml><?xml version="1.0" encoding="utf-8"?>
<juid xmlns="http://www.joulesunlimited.com/juid"/>
</file>

<file path=customXml/item123.xml><?xml version="1.0" encoding="utf-8"?>
<juid xmlns="http://www.joulesunlimited.com/juid"/>
</file>

<file path=customXml/item124.xml><?xml version="1.0" encoding="utf-8"?>
<juid xmlns="http://www.joulesunlimited.com/juid"/>
</file>

<file path=customXml/item125.xml><?xml version="1.0" encoding="utf-8"?>
<juid xmlns="http://www.joulesunlimited.com/juid"/>
</file>

<file path=customXml/item126.xml><?xml version="1.0" encoding="utf-8"?>
<juid xmlns="http://www.joulesunlimited.com/juid"/>
</file>

<file path=customXml/item127.xml><?xml version="1.0" encoding="utf-8"?>
<juid xmlns="http://www.joulesunlimited.com/juid"/>
</file>

<file path=customXml/item128.xml><?xml version="1.0" encoding="utf-8"?>
<juid xmlns="http://www.joulesunlimited.com/juid"/>
</file>

<file path=customXml/item129.xml><?xml version="1.0" encoding="utf-8"?>
<juid xmlns="http://www.joulesunlimited.com/juid"/>
</file>

<file path=customXml/item13.xml><?xml version="1.0" encoding="utf-8"?>
<juid xmlns="http://www.joulesunlimited.com/juid"/>
</file>

<file path=customXml/item130.xml><?xml version="1.0" encoding="utf-8"?>
<juid xmlns="http://www.joulesunlimited.com/juid"/>
</file>

<file path=customXml/item131.xml><?xml version="1.0" encoding="utf-8"?>
<juid xmlns="http://www.joulesunlimited.com/juid"/>
</file>

<file path=customXml/item132.xml><?xml version="1.0" encoding="utf-8"?>
<juid xmlns="http://www.joulesunlimited.com/juid"/>
</file>

<file path=customXml/item133.xml><?xml version="1.0" encoding="utf-8"?>
<juid xmlns="http://www.joulesunlimited.com/juid"/>
</file>

<file path=customXml/item134.xml><?xml version="1.0" encoding="utf-8"?>
<juid xmlns="http://www.joulesunlimited.com/juid"/>
</file>

<file path=customXml/item135.xml><?xml version="1.0" encoding="utf-8"?>
<juid xmlns="http://www.joulesunlimited.com/juid"/>
</file>

<file path=customXml/item136.xml><?xml version="1.0" encoding="utf-8"?>
<juid xmlns="http://www.joulesunlimited.com/juid"/>
</file>

<file path=customXml/item137.xml><?xml version="1.0" encoding="utf-8"?>
<juid xmlns="http://www.joulesunlimited.com/juid"/>
</file>

<file path=customXml/item138.xml><?xml version="1.0" encoding="utf-8"?>
<juid xmlns="http://www.joulesunlimited.com/juid"/>
</file>

<file path=customXml/item139.xml><?xml version="1.0" encoding="utf-8"?>
<juid xmlns="http://www.joulesunlimited.com/juid"/>
</file>

<file path=customXml/item14.xml><?xml version="1.0" encoding="utf-8"?>
<juid xmlns="http://www.joulesunlimited.com/juid"/>
</file>

<file path=customXml/item140.xml><?xml version="1.0" encoding="utf-8"?>
<juid xmlns="http://www.joulesunlimited.com/juid"/>
</file>

<file path=customXml/item141.xml><?xml version="1.0" encoding="utf-8"?>
<juid xmlns="http://www.joulesunlimited.com/juid"/>
</file>

<file path=customXml/item142.xml><?xml version="1.0" encoding="utf-8"?>
<juid xmlns="http://www.joulesunlimited.com/juid"/>
</file>

<file path=customXml/item143.xml><?xml version="1.0" encoding="utf-8"?>
<juid xmlns="http://www.joulesunlimited.com/juid"/>
</file>

<file path=customXml/item144.xml><?xml version="1.0" encoding="utf-8"?>
<juid xmlns="http://www.joulesunlimited.com/juid"/>
</file>

<file path=customXml/item145.xml><?xml version="1.0" encoding="utf-8"?>
<juid xmlns="http://www.joulesunlimited.com/juid"/>
</file>

<file path=customXml/item146.xml><?xml version="1.0" encoding="utf-8"?>
<juid xmlns="http://www.joulesunlimited.com/juid"/>
</file>

<file path=customXml/item147.xml><?xml version="1.0" encoding="utf-8"?>
<juid xmlns="http://www.joulesunlimited.com/juid"/>
</file>

<file path=customXml/item148.xml><?xml version="1.0" encoding="utf-8"?>
<juid xmlns="http://www.joulesunlimited.com/juid"/>
</file>

<file path=customXml/item149.xml><?xml version="1.0" encoding="utf-8"?>
<juid xmlns="http://www.joulesunlimited.com/juid"/>
</file>

<file path=customXml/item15.xml><?xml version="1.0" encoding="utf-8"?>
<juid xmlns="http://www.joulesunlimited.com/juid"/>
</file>

<file path=customXml/item150.xml><?xml version="1.0" encoding="utf-8"?>
<juid xmlns="http://www.joulesunlimited.com/juid"/>
</file>

<file path=customXml/item151.xml><?xml version="1.0" encoding="utf-8"?>
<juid xmlns="http://www.joulesunlimited.com/juid"/>
</file>

<file path=customXml/item152.xml><?xml version="1.0" encoding="utf-8"?>
<juid xmlns="http://www.joulesunlimited.com/juid"/>
</file>

<file path=customXml/item153.xml><?xml version="1.0" encoding="utf-8"?>
<juid xmlns="http://www.joulesunlimited.com/juid"/>
</file>

<file path=customXml/item154.xml><?xml version="1.0" encoding="utf-8"?>
<juid xmlns="http://www.joulesunlimited.com/juid"/>
</file>

<file path=customXml/item155.xml><?xml version="1.0" encoding="utf-8"?>
<juid xmlns="http://www.joulesunlimited.com/juid"/>
</file>

<file path=customXml/item156.xml><?xml version="1.0" encoding="utf-8"?>
<juid xmlns="http://www.joulesunlimited.com/juid"/>
</file>

<file path=customXml/item157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57.xml><?xml version="1.0" encoding="utf-8"?>
<juid xmlns="http://www.joulesunlimited.com/juid"/>
</file>

<file path=customXml/item58.xml><?xml version="1.0" encoding="utf-8"?>
<juid xmlns="http://www.joulesunlimited.com/juid"/>
</file>

<file path=customXml/item59.xml><?xml version="1.0" encoding="utf-8"?>
<juid xmlns="http://www.joulesunlimited.com/juid"/>
</file>

<file path=customXml/item6.xml><?xml version="1.0" encoding="utf-8"?>
<juid xmlns="http://www.joulesunlimited.com/juid"/>
</file>

<file path=customXml/item60.xml><?xml version="1.0" encoding="utf-8"?>
<juid xmlns="http://www.joulesunlimited.com/juid"/>
</file>

<file path=customXml/item61.xml><?xml version="1.0" encoding="utf-8"?>
<juid xmlns="http://www.joulesunlimited.com/juid"/>
</file>

<file path=customXml/item62.xml><?xml version="1.0" encoding="utf-8"?>
<juid xmlns="http://www.joulesunlimited.com/juid"/>
</file>

<file path=customXml/item63.xml><?xml version="1.0" encoding="utf-8"?>
<juid xmlns="http://www.joulesunlimited.com/juid"/>
</file>

<file path=customXml/item64.xml><?xml version="1.0" encoding="utf-8"?>
<juid xmlns="http://www.joulesunlimited.com/juid"/>
</file>

<file path=customXml/item65.xml><?xml version="1.0" encoding="utf-8"?>
<juid xmlns="http://www.joulesunlimited.com/juid"/>
</file>

<file path=customXml/item66.xml><?xml version="1.0" encoding="utf-8"?>
<juid xmlns="http://www.joulesunlimited.com/juid"/>
</file>

<file path=customXml/item67.xml><?xml version="1.0" encoding="utf-8"?>
<juid xmlns="http://www.joulesunlimited.com/juid"/>
</file>

<file path=customXml/item68.xml><?xml version="1.0" encoding="utf-8"?>
<juid xmlns="http://www.joulesunlimited.com/juid"/>
</file>

<file path=customXml/item69.xml><?xml version="1.0" encoding="utf-8"?>
<juid xmlns="http://www.joulesunlimited.com/juid"/>
</file>

<file path=customXml/item7.xml><?xml version="1.0" encoding="utf-8"?>
<juid xmlns="http://www.joulesunlimited.com/juid"/>
</file>

<file path=customXml/item70.xml><?xml version="1.0" encoding="utf-8"?>
<juid xmlns="http://www.joulesunlimited.com/juid"/>
</file>

<file path=customXml/item71.xml><?xml version="1.0" encoding="utf-8"?>
<juid xmlns="http://www.joulesunlimited.com/juid"/>
</file>

<file path=customXml/item72.xml><?xml version="1.0" encoding="utf-8"?>
<juid xmlns="http://www.joulesunlimited.com/juid"/>
</file>

<file path=customXml/item73.xml><?xml version="1.0" encoding="utf-8"?>
<juid xmlns="http://www.joulesunlimited.com/juid"/>
</file>

<file path=customXml/item74.xml><?xml version="1.0" encoding="utf-8"?>
<juid xmlns="http://www.joulesunlimited.com/juid"/>
</file>

<file path=customXml/item75.xml><?xml version="1.0" encoding="utf-8"?>
<juid xmlns="http://www.joulesunlimited.com/juid"/>
</file>

<file path=customXml/item76.xml><?xml version="1.0" encoding="utf-8"?>
<juid xmlns="http://www.joulesunlimited.com/juid"/>
</file>

<file path=customXml/item77.xml><?xml version="1.0" encoding="utf-8"?>
<juid xmlns="http://www.joulesunlimited.com/juid"/>
</file>

<file path=customXml/item78.xml><?xml version="1.0" encoding="utf-8"?>
<juid xmlns="http://www.joulesunlimited.com/juid"/>
</file>

<file path=customXml/item79.xml><?xml version="1.0" encoding="utf-8"?>
<juid xmlns="http://www.joulesunlimited.com/juid"/>
</file>

<file path=customXml/item8.xml><?xml version="1.0" encoding="utf-8"?>
<juid xmlns="http://www.joulesunlimited.com/juid"/>
</file>

<file path=customXml/item80.xml><?xml version="1.0" encoding="utf-8"?>
<juid xmlns="http://www.joulesunlimited.com/juid"/>
</file>

<file path=customXml/item81.xml><?xml version="1.0" encoding="utf-8"?>
<juid xmlns="http://www.joulesunlimited.com/juid"/>
</file>

<file path=customXml/item82.xml><?xml version="1.0" encoding="utf-8"?>
<juid xmlns="http://www.joulesunlimited.com/juid"/>
</file>

<file path=customXml/item83.xml><?xml version="1.0" encoding="utf-8"?>
<juid xmlns="http://www.joulesunlimited.com/juid"/>
</file>

<file path=customXml/item84.xml><?xml version="1.0" encoding="utf-8"?>
<juid xmlns="http://www.joulesunlimited.com/juid"/>
</file>

<file path=customXml/item85.xml><?xml version="1.0" encoding="utf-8"?>
<juid xmlns="http://www.joulesunlimited.com/juid"/>
</file>

<file path=customXml/item86.xml><?xml version="1.0" encoding="utf-8"?>
<juid xmlns="http://www.joulesunlimited.com/juid"/>
</file>

<file path=customXml/item87.xml><?xml version="1.0" encoding="utf-8"?>
<juid xmlns="http://www.joulesunlimited.com/juid"/>
</file>

<file path=customXml/item88.xml><?xml version="1.0" encoding="utf-8"?>
<juid xmlns="http://www.joulesunlimited.com/juid"/>
</file>

<file path=customXml/item89.xml><?xml version="1.0" encoding="utf-8"?>
<juid xmlns="http://www.joulesunlimited.com/juid"/>
</file>

<file path=customXml/item9.xml><?xml version="1.0" encoding="utf-8"?>
<juid xmlns="http://www.joulesunlimited.com/juid"/>
</file>

<file path=customXml/item90.xml><?xml version="1.0" encoding="utf-8"?>
<juid xmlns="http://www.joulesunlimited.com/juid"/>
</file>

<file path=customXml/item91.xml><?xml version="1.0" encoding="utf-8"?>
<juid xmlns="http://www.joulesunlimited.com/juid"/>
</file>

<file path=customXml/item92.xml><?xml version="1.0" encoding="utf-8"?>
<juid xmlns="http://www.joulesunlimited.com/juid"/>
</file>

<file path=customXml/item93.xml><?xml version="1.0" encoding="utf-8"?>
<juid xmlns="http://www.joulesunlimited.com/juid"/>
</file>

<file path=customXml/item94.xml><?xml version="1.0" encoding="utf-8"?>
<juid xmlns="http://www.joulesunlimited.com/juid"/>
</file>

<file path=customXml/item95.xml><?xml version="1.0" encoding="utf-8"?>
<juid xmlns="http://www.joulesunlimited.com/juid"/>
</file>

<file path=customXml/item96.xml><?xml version="1.0" encoding="utf-8"?>
<juid xmlns="http://www.joulesunlimited.com/juid"/>
</file>

<file path=customXml/item97.xml><?xml version="1.0" encoding="utf-8"?>
<juid xmlns="http://www.joulesunlimited.com/juid"/>
</file>

<file path=customXml/item98.xml><?xml version="1.0" encoding="utf-8"?>
<juid xmlns="http://www.joulesunlimited.com/juid"/>
</file>

<file path=customXml/item9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7136CCBF-8B5C-435F-B36E-AFFF70CAB35E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18F5678A-73AB-4908-842E-20895B1125BF}">
  <ds:schemaRefs>
    <ds:schemaRef ds:uri="http://www.joulesunlimited.com/juid"/>
  </ds:schemaRefs>
</ds:datastoreItem>
</file>

<file path=customXml/itemProps100.xml><?xml version="1.0" encoding="utf-8"?>
<ds:datastoreItem xmlns:ds="http://schemas.openxmlformats.org/officeDocument/2006/customXml" ds:itemID="{7617E4B2-0748-4426-8008-2815D94FB10B}">
  <ds:schemaRefs>
    <ds:schemaRef ds:uri="http://www.joulesunlimited.com/juid"/>
  </ds:schemaRefs>
</ds:datastoreItem>
</file>

<file path=customXml/itemProps101.xml><?xml version="1.0" encoding="utf-8"?>
<ds:datastoreItem xmlns:ds="http://schemas.openxmlformats.org/officeDocument/2006/customXml" ds:itemID="{3098006E-9FE9-48BA-A287-E425D63EBCC5}">
  <ds:schemaRefs>
    <ds:schemaRef ds:uri="http://www.joulesunlimited.com/juid"/>
  </ds:schemaRefs>
</ds:datastoreItem>
</file>

<file path=customXml/itemProps102.xml><?xml version="1.0" encoding="utf-8"?>
<ds:datastoreItem xmlns:ds="http://schemas.openxmlformats.org/officeDocument/2006/customXml" ds:itemID="{33B5C63C-6359-448A-8330-BCC62BFDE8B6}">
  <ds:schemaRefs>
    <ds:schemaRef ds:uri="http://www.joulesunlimited.com/juid"/>
  </ds:schemaRefs>
</ds:datastoreItem>
</file>

<file path=customXml/itemProps103.xml><?xml version="1.0" encoding="utf-8"?>
<ds:datastoreItem xmlns:ds="http://schemas.openxmlformats.org/officeDocument/2006/customXml" ds:itemID="{50D1C774-C156-452A-A597-C2D7C6F19337}">
  <ds:schemaRefs>
    <ds:schemaRef ds:uri="http://www.joulesunlimited.com/juid"/>
  </ds:schemaRefs>
</ds:datastoreItem>
</file>

<file path=customXml/itemProps104.xml><?xml version="1.0" encoding="utf-8"?>
<ds:datastoreItem xmlns:ds="http://schemas.openxmlformats.org/officeDocument/2006/customXml" ds:itemID="{4F05A50F-B8DE-4EC8-9994-914DAE6FDA88}">
  <ds:schemaRefs>
    <ds:schemaRef ds:uri="http://www.joulesunlimited.com/juid"/>
  </ds:schemaRefs>
</ds:datastoreItem>
</file>

<file path=customXml/itemProps105.xml><?xml version="1.0" encoding="utf-8"?>
<ds:datastoreItem xmlns:ds="http://schemas.openxmlformats.org/officeDocument/2006/customXml" ds:itemID="{7EA6D9DF-17D2-4E03-9A27-ECD00DF88176}">
  <ds:schemaRefs>
    <ds:schemaRef ds:uri="http://www.joulesunlimited.com/juid"/>
  </ds:schemaRefs>
</ds:datastoreItem>
</file>

<file path=customXml/itemProps106.xml><?xml version="1.0" encoding="utf-8"?>
<ds:datastoreItem xmlns:ds="http://schemas.openxmlformats.org/officeDocument/2006/customXml" ds:itemID="{CAA95BB4-E5FF-4D37-9C48-1ACE212A7D8F}">
  <ds:schemaRefs>
    <ds:schemaRef ds:uri="http://www.joulesunlimited.com/juid"/>
  </ds:schemaRefs>
</ds:datastoreItem>
</file>

<file path=customXml/itemProps107.xml><?xml version="1.0" encoding="utf-8"?>
<ds:datastoreItem xmlns:ds="http://schemas.openxmlformats.org/officeDocument/2006/customXml" ds:itemID="{42ADBCCC-3998-4524-A6FB-EBE7DFAC9212}">
  <ds:schemaRefs>
    <ds:schemaRef ds:uri="http://www.joulesunlimited.com/juid"/>
  </ds:schemaRefs>
</ds:datastoreItem>
</file>

<file path=customXml/itemProps108.xml><?xml version="1.0" encoding="utf-8"?>
<ds:datastoreItem xmlns:ds="http://schemas.openxmlformats.org/officeDocument/2006/customXml" ds:itemID="{BC0E0565-41F0-429F-80A4-FA76633BD5E5}">
  <ds:schemaRefs>
    <ds:schemaRef ds:uri="http://www.joulesunlimited.com/juid"/>
  </ds:schemaRefs>
</ds:datastoreItem>
</file>

<file path=customXml/itemProps109.xml><?xml version="1.0" encoding="utf-8"?>
<ds:datastoreItem xmlns:ds="http://schemas.openxmlformats.org/officeDocument/2006/customXml" ds:itemID="{E6FE9914-C1BD-4D85-AB12-88ABCDF7C2FD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FC207903-AC39-4F70-B666-8412820B444D}">
  <ds:schemaRefs>
    <ds:schemaRef ds:uri="http://www.joulesunlimited.com/juid"/>
  </ds:schemaRefs>
</ds:datastoreItem>
</file>

<file path=customXml/itemProps110.xml><?xml version="1.0" encoding="utf-8"?>
<ds:datastoreItem xmlns:ds="http://schemas.openxmlformats.org/officeDocument/2006/customXml" ds:itemID="{50E6A068-4A47-4E12-A8BF-A23F0ED95281}">
  <ds:schemaRefs>
    <ds:schemaRef ds:uri="http://www.joulesunlimited.com/juid"/>
  </ds:schemaRefs>
</ds:datastoreItem>
</file>

<file path=customXml/itemProps111.xml><?xml version="1.0" encoding="utf-8"?>
<ds:datastoreItem xmlns:ds="http://schemas.openxmlformats.org/officeDocument/2006/customXml" ds:itemID="{0495C06D-A24E-43F3-9509-C032E8F50675}">
  <ds:schemaRefs>
    <ds:schemaRef ds:uri="http://www.joulesunlimited.com/juid"/>
  </ds:schemaRefs>
</ds:datastoreItem>
</file>

<file path=customXml/itemProps112.xml><?xml version="1.0" encoding="utf-8"?>
<ds:datastoreItem xmlns:ds="http://schemas.openxmlformats.org/officeDocument/2006/customXml" ds:itemID="{0D964538-9A27-4CC4-AB6F-FC0E211E0372}">
  <ds:schemaRefs>
    <ds:schemaRef ds:uri="http://www.joulesunlimited.com/juid"/>
  </ds:schemaRefs>
</ds:datastoreItem>
</file>

<file path=customXml/itemProps113.xml><?xml version="1.0" encoding="utf-8"?>
<ds:datastoreItem xmlns:ds="http://schemas.openxmlformats.org/officeDocument/2006/customXml" ds:itemID="{E7C74FA8-76EC-4EDA-B143-5C74B021C251}">
  <ds:schemaRefs>
    <ds:schemaRef ds:uri="http://www.joulesunlimited.com/juid"/>
  </ds:schemaRefs>
</ds:datastoreItem>
</file>

<file path=customXml/itemProps114.xml><?xml version="1.0" encoding="utf-8"?>
<ds:datastoreItem xmlns:ds="http://schemas.openxmlformats.org/officeDocument/2006/customXml" ds:itemID="{234FCDCF-28E1-41DF-893F-7D3478EE8914}">
  <ds:schemaRefs>
    <ds:schemaRef ds:uri="http://www.joulesunlimited.com/juid"/>
  </ds:schemaRefs>
</ds:datastoreItem>
</file>

<file path=customXml/itemProps115.xml><?xml version="1.0" encoding="utf-8"?>
<ds:datastoreItem xmlns:ds="http://schemas.openxmlformats.org/officeDocument/2006/customXml" ds:itemID="{E6FAD08C-3983-4665-8EB6-815591846F6D}">
  <ds:schemaRefs>
    <ds:schemaRef ds:uri="http://www.joulesunlimited.com/juid"/>
  </ds:schemaRefs>
</ds:datastoreItem>
</file>

<file path=customXml/itemProps116.xml><?xml version="1.0" encoding="utf-8"?>
<ds:datastoreItem xmlns:ds="http://schemas.openxmlformats.org/officeDocument/2006/customXml" ds:itemID="{6BD55157-879E-4D42-93F7-C9A127EA0717}">
  <ds:schemaRefs>
    <ds:schemaRef ds:uri="http://www.joulesunlimited.com/juid"/>
  </ds:schemaRefs>
</ds:datastoreItem>
</file>

<file path=customXml/itemProps117.xml><?xml version="1.0" encoding="utf-8"?>
<ds:datastoreItem xmlns:ds="http://schemas.openxmlformats.org/officeDocument/2006/customXml" ds:itemID="{B957DBAF-2283-4DDB-B68F-5BEFC3B3908D}">
  <ds:schemaRefs>
    <ds:schemaRef ds:uri="http://www.joulesunlimited.com/juid"/>
  </ds:schemaRefs>
</ds:datastoreItem>
</file>

<file path=customXml/itemProps118.xml><?xml version="1.0" encoding="utf-8"?>
<ds:datastoreItem xmlns:ds="http://schemas.openxmlformats.org/officeDocument/2006/customXml" ds:itemID="{383A2232-8D40-46BA-B5EF-9EDAE4492812}">
  <ds:schemaRefs>
    <ds:schemaRef ds:uri="http://www.joulesunlimited.com/juid"/>
  </ds:schemaRefs>
</ds:datastoreItem>
</file>

<file path=customXml/itemProps119.xml><?xml version="1.0" encoding="utf-8"?>
<ds:datastoreItem xmlns:ds="http://schemas.openxmlformats.org/officeDocument/2006/customXml" ds:itemID="{E2288CB6-1C89-4F9A-AA72-074CF48B97B0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25C49EE2-8001-4F68-ACA9-C9EFFAF84680}">
  <ds:schemaRefs>
    <ds:schemaRef ds:uri="http://www.joulesunlimited.com/juid"/>
  </ds:schemaRefs>
</ds:datastoreItem>
</file>

<file path=customXml/itemProps120.xml><?xml version="1.0" encoding="utf-8"?>
<ds:datastoreItem xmlns:ds="http://schemas.openxmlformats.org/officeDocument/2006/customXml" ds:itemID="{A2E9AD2A-EBE4-4584-B400-5DC63952076B}">
  <ds:schemaRefs>
    <ds:schemaRef ds:uri="http://www.joulesunlimited.com/juid"/>
  </ds:schemaRefs>
</ds:datastoreItem>
</file>

<file path=customXml/itemProps121.xml><?xml version="1.0" encoding="utf-8"?>
<ds:datastoreItem xmlns:ds="http://schemas.openxmlformats.org/officeDocument/2006/customXml" ds:itemID="{DBBC57B9-7812-441B-AA1D-0299A4AB4B50}">
  <ds:schemaRefs>
    <ds:schemaRef ds:uri="http://www.joulesunlimited.com/juid"/>
  </ds:schemaRefs>
</ds:datastoreItem>
</file>

<file path=customXml/itemProps122.xml><?xml version="1.0" encoding="utf-8"?>
<ds:datastoreItem xmlns:ds="http://schemas.openxmlformats.org/officeDocument/2006/customXml" ds:itemID="{675ECAAB-3FE1-439E-AE2B-B39A33C8E7AE}">
  <ds:schemaRefs>
    <ds:schemaRef ds:uri="http://www.joulesunlimited.com/juid"/>
  </ds:schemaRefs>
</ds:datastoreItem>
</file>

<file path=customXml/itemProps123.xml><?xml version="1.0" encoding="utf-8"?>
<ds:datastoreItem xmlns:ds="http://schemas.openxmlformats.org/officeDocument/2006/customXml" ds:itemID="{95E23DA3-CACC-4EDB-B1CA-0B788B969F5B}">
  <ds:schemaRefs>
    <ds:schemaRef ds:uri="http://www.joulesunlimited.com/juid"/>
  </ds:schemaRefs>
</ds:datastoreItem>
</file>

<file path=customXml/itemProps124.xml><?xml version="1.0" encoding="utf-8"?>
<ds:datastoreItem xmlns:ds="http://schemas.openxmlformats.org/officeDocument/2006/customXml" ds:itemID="{8AC9E3CF-EC01-4718-A0DE-BA264AB8E63C}">
  <ds:schemaRefs>
    <ds:schemaRef ds:uri="http://www.joulesunlimited.com/juid"/>
  </ds:schemaRefs>
</ds:datastoreItem>
</file>

<file path=customXml/itemProps125.xml><?xml version="1.0" encoding="utf-8"?>
<ds:datastoreItem xmlns:ds="http://schemas.openxmlformats.org/officeDocument/2006/customXml" ds:itemID="{2E6BCD4D-6C47-4126-9562-29EEBC0DECAD}">
  <ds:schemaRefs>
    <ds:schemaRef ds:uri="http://www.joulesunlimited.com/juid"/>
  </ds:schemaRefs>
</ds:datastoreItem>
</file>

<file path=customXml/itemProps126.xml><?xml version="1.0" encoding="utf-8"?>
<ds:datastoreItem xmlns:ds="http://schemas.openxmlformats.org/officeDocument/2006/customXml" ds:itemID="{3B6898AC-9666-4C41-847F-9E8A384D866F}">
  <ds:schemaRefs>
    <ds:schemaRef ds:uri="http://www.joulesunlimited.com/juid"/>
  </ds:schemaRefs>
</ds:datastoreItem>
</file>

<file path=customXml/itemProps127.xml><?xml version="1.0" encoding="utf-8"?>
<ds:datastoreItem xmlns:ds="http://schemas.openxmlformats.org/officeDocument/2006/customXml" ds:itemID="{4F480A04-736C-4506-A677-6753DDB7B0F4}">
  <ds:schemaRefs>
    <ds:schemaRef ds:uri="http://www.joulesunlimited.com/juid"/>
  </ds:schemaRefs>
</ds:datastoreItem>
</file>

<file path=customXml/itemProps128.xml><?xml version="1.0" encoding="utf-8"?>
<ds:datastoreItem xmlns:ds="http://schemas.openxmlformats.org/officeDocument/2006/customXml" ds:itemID="{11BB6370-D83B-419B-AA29-87F8EB231EF5}">
  <ds:schemaRefs>
    <ds:schemaRef ds:uri="http://www.joulesunlimited.com/juid"/>
  </ds:schemaRefs>
</ds:datastoreItem>
</file>

<file path=customXml/itemProps129.xml><?xml version="1.0" encoding="utf-8"?>
<ds:datastoreItem xmlns:ds="http://schemas.openxmlformats.org/officeDocument/2006/customXml" ds:itemID="{2DC4251D-24FA-4B21-BA6C-3D6DA550683F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6D67B32B-C115-43CB-8AE8-7E85BA7401CE}">
  <ds:schemaRefs>
    <ds:schemaRef ds:uri="http://www.joulesunlimited.com/juid"/>
  </ds:schemaRefs>
</ds:datastoreItem>
</file>

<file path=customXml/itemProps130.xml><?xml version="1.0" encoding="utf-8"?>
<ds:datastoreItem xmlns:ds="http://schemas.openxmlformats.org/officeDocument/2006/customXml" ds:itemID="{7C274C4E-9D7A-47D6-B537-582EDFC5CB01}">
  <ds:schemaRefs>
    <ds:schemaRef ds:uri="http://www.joulesunlimited.com/juid"/>
  </ds:schemaRefs>
</ds:datastoreItem>
</file>

<file path=customXml/itemProps131.xml><?xml version="1.0" encoding="utf-8"?>
<ds:datastoreItem xmlns:ds="http://schemas.openxmlformats.org/officeDocument/2006/customXml" ds:itemID="{5DD22883-95ED-4775-905B-18D0921F4E38}">
  <ds:schemaRefs>
    <ds:schemaRef ds:uri="http://www.joulesunlimited.com/juid"/>
  </ds:schemaRefs>
</ds:datastoreItem>
</file>

<file path=customXml/itemProps132.xml><?xml version="1.0" encoding="utf-8"?>
<ds:datastoreItem xmlns:ds="http://schemas.openxmlformats.org/officeDocument/2006/customXml" ds:itemID="{A03D2477-8995-4081-851E-D24687FB9953}">
  <ds:schemaRefs>
    <ds:schemaRef ds:uri="http://www.joulesunlimited.com/juid"/>
  </ds:schemaRefs>
</ds:datastoreItem>
</file>

<file path=customXml/itemProps133.xml><?xml version="1.0" encoding="utf-8"?>
<ds:datastoreItem xmlns:ds="http://schemas.openxmlformats.org/officeDocument/2006/customXml" ds:itemID="{3291C0C4-93D6-4B05-9277-94AB7F7F5B06}">
  <ds:schemaRefs>
    <ds:schemaRef ds:uri="http://www.joulesunlimited.com/juid"/>
  </ds:schemaRefs>
</ds:datastoreItem>
</file>

<file path=customXml/itemProps134.xml><?xml version="1.0" encoding="utf-8"?>
<ds:datastoreItem xmlns:ds="http://schemas.openxmlformats.org/officeDocument/2006/customXml" ds:itemID="{CA539197-BC9D-489A-B9B7-F761FF8DEBE3}">
  <ds:schemaRefs>
    <ds:schemaRef ds:uri="http://www.joulesunlimited.com/juid"/>
  </ds:schemaRefs>
</ds:datastoreItem>
</file>

<file path=customXml/itemProps135.xml><?xml version="1.0" encoding="utf-8"?>
<ds:datastoreItem xmlns:ds="http://schemas.openxmlformats.org/officeDocument/2006/customXml" ds:itemID="{6C9EEDE5-E7B5-4849-B6B5-9334BD353E4D}">
  <ds:schemaRefs>
    <ds:schemaRef ds:uri="http://www.joulesunlimited.com/juid"/>
  </ds:schemaRefs>
</ds:datastoreItem>
</file>

<file path=customXml/itemProps136.xml><?xml version="1.0" encoding="utf-8"?>
<ds:datastoreItem xmlns:ds="http://schemas.openxmlformats.org/officeDocument/2006/customXml" ds:itemID="{3CF9778B-2675-4831-996D-9C933E17B759}">
  <ds:schemaRefs>
    <ds:schemaRef ds:uri="http://www.joulesunlimited.com/juid"/>
  </ds:schemaRefs>
</ds:datastoreItem>
</file>

<file path=customXml/itemProps137.xml><?xml version="1.0" encoding="utf-8"?>
<ds:datastoreItem xmlns:ds="http://schemas.openxmlformats.org/officeDocument/2006/customXml" ds:itemID="{14C8D355-AAF4-4604-B36B-F64C6F9CF323}">
  <ds:schemaRefs>
    <ds:schemaRef ds:uri="http://www.joulesunlimited.com/juid"/>
  </ds:schemaRefs>
</ds:datastoreItem>
</file>

<file path=customXml/itemProps138.xml><?xml version="1.0" encoding="utf-8"?>
<ds:datastoreItem xmlns:ds="http://schemas.openxmlformats.org/officeDocument/2006/customXml" ds:itemID="{2F5EE700-58F0-4E95-97C9-5A7D4FF29B14}">
  <ds:schemaRefs>
    <ds:schemaRef ds:uri="http://www.joulesunlimited.com/juid"/>
  </ds:schemaRefs>
</ds:datastoreItem>
</file>

<file path=customXml/itemProps139.xml><?xml version="1.0" encoding="utf-8"?>
<ds:datastoreItem xmlns:ds="http://schemas.openxmlformats.org/officeDocument/2006/customXml" ds:itemID="{F6B8CD52-473B-4EE0-B63B-362DE153258E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7A911683-7411-4B0B-BFB0-4E4A0D5597C5}">
  <ds:schemaRefs>
    <ds:schemaRef ds:uri="http://www.joulesunlimited.com/juid"/>
  </ds:schemaRefs>
</ds:datastoreItem>
</file>

<file path=customXml/itemProps140.xml><?xml version="1.0" encoding="utf-8"?>
<ds:datastoreItem xmlns:ds="http://schemas.openxmlformats.org/officeDocument/2006/customXml" ds:itemID="{7DF7DFC4-F2B9-401B-B588-58A3F438FDAA}">
  <ds:schemaRefs>
    <ds:schemaRef ds:uri="http://www.joulesunlimited.com/juid"/>
  </ds:schemaRefs>
</ds:datastoreItem>
</file>

<file path=customXml/itemProps141.xml><?xml version="1.0" encoding="utf-8"?>
<ds:datastoreItem xmlns:ds="http://schemas.openxmlformats.org/officeDocument/2006/customXml" ds:itemID="{1965CCC4-8740-4679-902D-828F6A25CC62}">
  <ds:schemaRefs>
    <ds:schemaRef ds:uri="http://www.joulesunlimited.com/juid"/>
  </ds:schemaRefs>
</ds:datastoreItem>
</file>

<file path=customXml/itemProps142.xml><?xml version="1.0" encoding="utf-8"?>
<ds:datastoreItem xmlns:ds="http://schemas.openxmlformats.org/officeDocument/2006/customXml" ds:itemID="{69D28145-59ED-4F0B-98B6-287FBD0B3E42}">
  <ds:schemaRefs>
    <ds:schemaRef ds:uri="http://www.joulesunlimited.com/juid"/>
  </ds:schemaRefs>
</ds:datastoreItem>
</file>

<file path=customXml/itemProps143.xml><?xml version="1.0" encoding="utf-8"?>
<ds:datastoreItem xmlns:ds="http://schemas.openxmlformats.org/officeDocument/2006/customXml" ds:itemID="{DEF2E7D0-610B-4E10-931B-48A1C21426A1}">
  <ds:schemaRefs>
    <ds:schemaRef ds:uri="http://www.joulesunlimited.com/juid"/>
  </ds:schemaRefs>
</ds:datastoreItem>
</file>

<file path=customXml/itemProps144.xml><?xml version="1.0" encoding="utf-8"?>
<ds:datastoreItem xmlns:ds="http://schemas.openxmlformats.org/officeDocument/2006/customXml" ds:itemID="{52C19591-1818-40B7-A0F5-ADCAE89D1FA9}">
  <ds:schemaRefs>
    <ds:schemaRef ds:uri="http://www.joulesunlimited.com/juid"/>
  </ds:schemaRefs>
</ds:datastoreItem>
</file>

<file path=customXml/itemProps145.xml><?xml version="1.0" encoding="utf-8"?>
<ds:datastoreItem xmlns:ds="http://schemas.openxmlformats.org/officeDocument/2006/customXml" ds:itemID="{E8A51297-559B-450C-9FDB-A15EC9C94217}">
  <ds:schemaRefs>
    <ds:schemaRef ds:uri="http://www.joulesunlimited.com/juid"/>
  </ds:schemaRefs>
</ds:datastoreItem>
</file>

<file path=customXml/itemProps146.xml><?xml version="1.0" encoding="utf-8"?>
<ds:datastoreItem xmlns:ds="http://schemas.openxmlformats.org/officeDocument/2006/customXml" ds:itemID="{6DC564DB-89CC-4D12-B7A1-9829D9CA53CE}">
  <ds:schemaRefs>
    <ds:schemaRef ds:uri="http://www.joulesunlimited.com/juid"/>
  </ds:schemaRefs>
</ds:datastoreItem>
</file>

<file path=customXml/itemProps147.xml><?xml version="1.0" encoding="utf-8"?>
<ds:datastoreItem xmlns:ds="http://schemas.openxmlformats.org/officeDocument/2006/customXml" ds:itemID="{CD003A58-4F0F-4EED-8357-C09E725CF3D0}">
  <ds:schemaRefs>
    <ds:schemaRef ds:uri="http://www.joulesunlimited.com/juid"/>
  </ds:schemaRefs>
</ds:datastoreItem>
</file>

<file path=customXml/itemProps148.xml><?xml version="1.0" encoding="utf-8"?>
<ds:datastoreItem xmlns:ds="http://schemas.openxmlformats.org/officeDocument/2006/customXml" ds:itemID="{A1C2D3CA-A85D-4CE1-A0CD-8FCC8BED495D}">
  <ds:schemaRefs>
    <ds:schemaRef ds:uri="http://www.joulesunlimited.com/juid"/>
  </ds:schemaRefs>
</ds:datastoreItem>
</file>

<file path=customXml/itemProps149.xml><?xml version="1.0" encoding="utf-8"?>
<ds:datastoreItem xmlns:ds="http://schemas.openxmlformats.org/officeDocument/2006/customXml" ds:itemID="{9174D6EA-CE7E-402C-9BBE-AA43EDDE4464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74F5FFE9-1FB6-427F-8892-9DAD0E4552DA}">
  <ds:schemaRefs>
    <ds:schemaRef ds:uri="http://www.joulesunlimited.com/juid"/>
  </ds:schemaRefs>
</ds:datastoreItem>
</file>

<file path=customXml/itemProps150.xml><?xml version="1.0" encoding="utf-8"?>
<ds:datastoreItem xmlns:ds="http://schemas.openxmlformats.org/officeDocument/2006/customXml" ds:itemID="{83D7C328-10B5-45EB-B195-47E2A3EC0F78}">
  <ds:schemaRefs>
    <ds:schemaRef ds:uri="http://www.joulesunlimited.com/juid"/>
  </ds:schemaRefs>
</ds:datastoreItem>
</file>

<file path=customXml/itemProps151.xml><?xml version="1.0" encoding="utf-8"?>
<ds:datastoreItem xmlns:ds="http://schemas.openxmlformats.org/officeDocument/2006/customXml" ds:itemID="{92983197-7C0A-40DE-AC79-5C087A1F6505}">
  <ds:schemaRefs>
    <ds:schemaRef ds:uri="http://www.joulesunlimited.com/juid"/>
  </ds:schemaRefs>
</ds:datastoreItem>
</file>

<file path=customXml/itemProps152.xml><?xml version="1.0" encoding="utf-8"?>
<ds:datastoreItem xmlns:ds="http://schemas.openxmlformats.org/officeDocument/2006/customXml" ds:itemID="{D82A2F0E-E713-4E62-9817-CADEC3E1C6F4}">
  <ds:schemaRefs>
    <ds:schemaRef ds:uri="http://www.joulesunlimited.com/juid"/>
  </ds:schemaRefs>
</ds:datastoreItem>
</file>

<file path=customXml/itemProps153.xml><?xml version="1.0" encoding="utf-8"?>
<ds:datastoreItem xmlns:ds="http://schemas.openxmlformats.org/officeDocument/2006/customXml" ds:itemID="{6A36735D-C86B-4311-81CA-CD0C799F649D}">
  <ds:schemaRefs>
    <ds:schemaRef ds:uri="http://www.joulesunlimited.com/juid"/>
  </ds:schemaRefs>
</ds:datastoreItem>
</file>

<file path=customXml/itemProps154.xml><?xml version="1.0" encoding="utf-8"?>
<ds:datastoreItem xmlns:ds="http://schemas.openxmlformats.org/officeDocument/2006/customXml" ds:itemID="{77A05031-CC59-42A6-A125-66328586FA09}">
  <ds:schemaRefs>
    <ds:schemaRef ds:uri="http://www.joulesunlimited.com/juid"/>
  </ds:schemaRefs>
</ds:datastoreItem>
</file>

<file path=customXml/itemProps155.xml><?xml version="1.0" encoding="utf-8"?>
<ds:datastoreItem xmlns:ds="http://schemas.openxmlformats.org/officeDocument/2006/customXml" ds:itemID="{EE7ADA47-9F82-4819-AA06-BAA9B3C8C4F7}">
  <ds:schemaRefs>
    <ds:schemaRef ds:uri="http://www.joulesunlimited.com/juid"/>
  </ds:schemaRefs>
</ds:datastoreItem>
</file>

<file path=customXml/itemProps156.xml><?xml version="1.0" encoding="utf-8"?>
<ds:datastoreItem xmlns:ds="http://schemas.openxmlformats.org/officeDocument/2006/customXml" ds:itemID="{46C80B9A-B8D3-458D-9C7F-602254340E4C}">
  <ds:schemaRefs>
    <ds:schemaRef ds:uri="http://www.joulesunlimited.com/juid"/>
  </ds:schemaRefs>
</ds:datastoreItem>
</file>

<file path=customXml/itemProps157.xml><?xml version="1.0" encoding="utf-8"?>
<ds:datastoreItem xmlns:ds="http://schemas.openxmlformats.org/officeDocument/2006/customXml" ds:itemID="{05D8470D-550B-40CA-B9AD-6C16F734D7A4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B21D326C-0EE1-44EC-B7B7-F4BCF43FAF65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23C3297E-79B5-4E05-BD94-C2B5028ACBF7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58ADC289-20EE-4F20-86B7-8D751EDC6EA3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E6C7203C-723F-4648-A273-CB9217D49A9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01600BC6-EAB8-4201-B5AF-1E6070127149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F8DEC8B7-5C0B-4A79-822D-397883FEF288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AF7D4671-7266-4975-AEF5-80AA0C4DBDAC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FA5C5301-FEB7-4E2F-93AD-8049FC4E80C1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E3195384-5484-4131-9560-CB58E3054D15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6C0D020A-C84F-4B27-A3EE-2EA119F10E7C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DC9E3AF5-77B2-401E-9761-213E7E3F4ABB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0B93A75D-C604-46C3-BA62-1973554CC359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4E8A158E-617F-4C7E-85D5-84EC996837BA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4DD8F93C-3A28-4541-8BBB-EA436671A4DD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77F86AE7-1D5F-4E03-8679-05D9895E1137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EB5BBF26-7366-46EB-9166-AF10153EDFC1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02484AB1-BC5A-4BA3-BE76-2ACA3626B120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24C660BE-E361-4A42-A116-94B6E9572D50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B639C85C-054B-4BB2-8781-A64E74498AC2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1B9107F1-A9CA-41EB-A03C-21197AF3F608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FBD253F4-C45E-490D-B610-3C5536A49196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FD900081-9287-44FC-BD92-E595A5A5F959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896ED6C5-B99B-459C-92DB-F478BD53C247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3F345BFF-109F-49B4-9B30-77F1C909B3B5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C306F8E6-B37A-4A05-AD84-42400ECC8F3B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5C4B0C4E-B8CD-4D51-A375-07FD796F6CDA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ABB6EEFA-348D-48D7-9EBE-D1655A8A01CC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A2D62ED5-440E-46FA-AEC2-76D65DEB5A50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4EFE0D3C-1754-4892-81AF-367B35824A9F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83E7C245-867B-4763-9E71-FF32F6615427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6E07C611-D5A4-4654-BCE5-1B5690B2427B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09C30FB0-50BB-493A-8B88-F18B2D7CB313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0357FE37-4332-491D-9AC9-A38EEE3090EA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46C38623-2D62-44A1-A681-82541B79D0AE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DBA470DC-926F-445C-9E81-813E5021B0AA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479D0DD2-69B5-4CB4-A0BD-2D9CCB9BFA52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999E51A3-3028-47F9-A0AE-3AF88011A112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9038D9EE-5EDD-4444-B6D9-17DAC281432A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5D997DB6-B44B-49B1-9BD8-EC6E35F6FDE3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AE3239BD-248A-4634-A594-E1A08CA8D8CE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47C321C8-6D59-458D-8623-E88CE3FB8A69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B796DA1C-1DE7-4AB2-BB71-BACB2100B53F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7C7269D1-EBA1-4A87-80E6-B9677CFB14B1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5B5953EC-3DBB-4D42-A8A9-25162B37662B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F6D645D3-423D-45DC-A9E8-0C13A74DA30E}">
  <ds:schemaRefs>
    <ds:schemaRef ds:uri="http://www.joulesunlimited.com/juid"/>
  </ds:schemaRefs>
</ds:datastoreItem>
</file>

<file path=customXml/itemProps57.xml><?xml version="1.0" encoding="utf-8"?>
<ds:datastoreItem xmlns:ds="http://schemas.openxmlformats.org/officeDocument/2006/customXml" ds:itemID="{F42E93F9-DE2A-4CED-9867-6F84732C4F6B}">
  <ds:schemaRefs>
    <ds:schemaRef ds:uri="http://www.joulesunlimited.com/juid"/>
  </ds:schemaRefs>
</ds:datastoreItem>
</file>

<file path=customXml/itemProps58.xml><?xml version="1.0" encoding="utf-8"?>
<ds:datastoreItem xmlns:ds="http://schemas.openxmlformats.org/officeDocument/2006/customXml" ds:itemID="{0D4C6932-EFEE-40D6-B76E-1148E1E18DEE}">
  <ds:schemaRefs>
    <ds:schemaRef ds:uri="http://www.joulesunlimited.com/juid"/>
  </ds:schemaRefs>
</ds:datastoreItem>
</file>

<file path=customXml/itemProps59.xml><?xml version="1.0" encoding="utf-8"?>
<ds:datastoreItem xmlns:ds="http://schemas.openxmlformats.org/officeDocument/2006/customXml" ds:itemID="{BC883325-CEA9-44E4-872A-D8259596ABB9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951EE54D-6175-4583-86F1-DE6267B6EE40}">
  <ds:schemaRefs>
    <ds:schemaRef ds:uri="http://www.joulesunlimited.com/juid"/>
  </ds:schemaRefs>
</ds:datastoreItem>
</file>

<file path=customXml/itemProps60.xml><?xml version="1.0" encoding="utf-8"?>
<ds:datastoreItem xmlns:ds="http://schemas.openxmlformats.org/officeDocument/2006/customXml" ds:itemID="{2759F5C9-DBE7-4454-99C0-71FE0D9E36D5}">
  <ds:schemaRefs>
    <ds:schemaRef ds:uri="http://www.joulesunlimited.com/juid"/>
  </ds:schemaRefs>
</ds:datastoreItem>
</file>

<file path=customXml/itemProps61.xml><?xml version="1.0" encoding="utf-8"?>
<ds:datastoreItem xmlns:ds="http://schemas.openxmlformats.org/officeDocument/2006/customXml" ds:itemID="{9C554D56-4A05-466B-827D-979702B3DCD4}">
  <ds:schemaRefs>
    <ds:schemaRef ds:uri="http://www.joulesunlimited.com/juid"/>
  </ds:schemaRefs>
</ds:datastoreItem>
</file>

<file path=customXml/itemProps62.xml><?xml version="1.0" encoding="utf-8"?>
<ds:datastoreItem xmlns:ds="http://schemas.openxmlformats.org/officeDocument/2006/customXml" ds:itemID="{7F4B3AEE-8DC3-4F5D-AA4F-53B8F3DCA07A}">
  <ds:schemaRefs>
    <ds:schemaRef ds:uri="http://www.joulesunlimited.com/juid"/>
  </ds:schemaRefs>
</ds:datastoreItem>
</file>

<file path=customXml/itemProps63.xml><?xml version="1.0" encoding="utf-8"?>
<ds:datastoreItem xmlns:ds="http://schemas.openxmlformats.org/officeDocument/2006/customXml" ds:itemID="{CD5403A7-ABCF-4C74-AE4B-BA2055B54CC3}">
  <ds:schemaRefs>
    <ds:schemaRef ds:uri="http://www.joulesunlimited.com/juid"/>
  </ds:schemaRefs>
</ds:datastoreItem>
</file>

<file path=customXml/itemProps64.xml><?xml version="1.0" encoding="utf-8"?>
<ds:datastoreItem xmlns:ds="http://schemas.openxmlformats.org/officeDocument/2006/customXml" ds:itemID="{71017F80-E168-408E-AEF9-79832F66A237}">
  <ds:schemaRefs>
    <ds:schemaRef ds:uri="http://www.joulesunlimited.com/juid"/>
  </ds:schemaRefs>
</ds:datastoreItem>
</file>

<file path=customXml/itemProps65.xml><?xml version="1.0" encoding="utf-8"?>
<ds:datastoreItem xmlns:ds="http://schemas.openxmlformats.org/officeDocument/2006/customXml" ds:itemID="{B6707B00-556A-4A7A-9672-1E28A9998736}">
  <ds:schemaRefs>
    <ds:schemaRef ds:uri="http://www.joulesunlimited.com/juid"/>
  </ds:schemaRefs>
</ds:datastoreItem>
</file>

<file path=customXml/itemProps66.xml><?xml version="1.0" encoding="utf-8"?>
<ds:datastoreItem xmlns:ds="http://schemas.openxmlformats.org/officeDocument/2006/customXml" ds:itemID="{13733997-E39B-4CF3-9BE4-7C4B8BF3AFBD}">
  <ds:schemaRefs>
    <ds:schemaRef ds:uri="http://www.joulesunlimited.com/juid"/>
  </ds:schemaRefs>
</ds:datastoreItem>
</file>

<file path=customXml/itemProps67.xml><?xml version="1.0" encoding="utf-8"?>
<ds:datastoreItem xmlns:ds="http://schemas.openxmlformats.org/officeDocument/2006/customXml" ds:itemID="{DB02367E-4CAB-4347-8EFF-547EE0D179AD}">
  <ds:schemaRefs>
    <ds:schemaRef ds:uri="http://www.joulesunlimited.com/juid"/>
  </ds:schemaRefs>
</ds:datastoreItem>
</file>

<file path=customXml/itemProps68.xml><?xml version="1.0" encoding="utf-8"?>
<ds:datastoreItem xmlns:ds="http://schemas.openxmlformats.org/officeDocument/2006/customXml" ds:itemID="{06642080-02BC-494F-9FF1-8907BC4CFAD1}">
  <ds:schemaRefs>
    <ds:schemaRef ds:uri="http://www.joulesunlimited.com/juid"/>
  </ds:schemaRefs>
</ds:datastoreItem>
</file>

<file path=customXml/itemProps69.xml><?xml version="1.0" encoding="utf-8"?>
<ds:datastoreItem xmlns:ds="http://schemas.openxmlformats.org/officeDocument/2006/customXml" ds:itemID="{253ABAF5-C00D-4F39-933D-5B2C42FEDEA2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5B7CDC85-3357-4A81-8D24-C98439F543D2}">
  <ds:schemaRefs>
    <ds:schemaRef ds:uri="http://www.joulesunlimited.com/juid"/>
  </ds:schemaRefs>
</ds:datastoreItem>
</file>

<file path=customXml/itemProps70.xml><?xml version="1.0" encoding="utf-8"?>
<ds:datastoreItem xmlns:ds="http://schemas.openxmlformats.org/officeDocument/2006/customXml" ds:itemID="{23C5A0B8-FA6F-42F1-A661-A8AF021F1640}">
  <ds:schemaRefs>
    <ds:schemaRef ds:uri="http://www.joulesunlimited.com/juid"/>
  </ds:schemaRefs>
</ds:datastoreItem>
</file>

<file path=customXml/itemProps71.xml><?xml version="1.0" encoding="utf-8"?>
<ds:datastoreItem xmlns:ds="http://schemas.openxmlformats.org/officeDocument/2006/customXml" ds:itemID="{74F04F65-2C6A-4E77-8865-9A694053D39F}">
  <ds:schemaRefs>
    <ds:schemaRef ds:uri="http://www.joulesunlimited.com/juid"/>
  </ds:schemaRefs>
</ds:datastoreItem>
</file>

<file path=customXml/itemProps72.xml><?xml version="1.0" encoding="utf-8"?>
<ds:datastoreItem xmlns:ds="http://schemas.openxmlformats.org/officeDocument/2006/customXml" ds:itemID="{5F471C0E-5224-40B1-BA80-A81475ACB215}">
  <ds:schemaRefs>
    <ds:schemaRef ds:uri="http://www.joulesunlimited.com/juid"/>
  </ds:schemaRefs>
</ds:datastoreItem>
</file>

<file path=customXml/itemProps73.xml><?xml version="1.0" encoding="utf-8"?>
<ds:datastoreItem xmlns:ds="http://schemas.openxmlformats.org/officeDocument/2006/customXml" ds:itemID="{8A20CC8B-846B-44C9-98E8-788CEBE81045}">
  <ds:schemaRefs>
    <ds:schemaRef ds:uri="http://www.joulesunlimited.com/juid"/>
  </ds:schemaRefs>
</ds:datastoreItem>
</file>

<file path=customXml/itemProps74.xml><?xml version="1.0" encoding="utf-8"?>
<ds:datastoreItem xmlns:ds="http://schemas.openxmlformats.org/officeDocument/2006/customXml" ds:itemID="{7B355197-CFB2-4086-A701-3CF3A3C58D49}">
  <ds:schemaRefs>
    <ds:schemaRef ds:uri="http://www.joulesunlimited.com/juid"/>
  </ds:schemaRefs>
</ds:datastoreItem>
</file>

<file path=customXml/itemProps75.xml><?xml version="1.0" encoding="utf-8"?>
<ds:datastoreItem xmlns:ds="http://schemas.openxmlformats.org/officeDocument/2006/customXml" ds:itemID="{46765358-2B05-4AD8-A4D1-3615FF6337D4}">
  <ds:schemaRefs>
    <ds:schemaRef ds:uri="http://www.joulesunlimited.com/juid"/>
  </ds:schemaRefs>
</ds:datastoreItem>
</file>

<file path=customXml/itemProps76.xml><?xml version="1.0" encoding="utf-8"?>
<ds:datastoreItem xmlns:ds="http://schemas.openxmlformats.org/officeDocument/2006/customXml" ds:itemID="{9814DA17-531F-4976-A59C-AE7CCCF38831}">
  <ds:schemaRefs>
    <ds:schemaRef ds:uri="http://www.joulesunlimited.com/juid"/>
  </ds:schemaRefs>
</ds:datastoreItem>
</file>

<file path=customXml/itemProps77.xml><?xml version="1.0" encoding="utf-8"?>
<ds:datastoreItem xmlns:ds="http://schemas.openxmlformats.org/officeDocument/2006/customXml" ds:itemID="{35AFAABB-D238-49F3-BEC7-80400E15DD43}">
  <ds:schemaRefs>
    <ds:schemaRef ds:uri="http://www.joulesunlimited.com/juid"/>
  </ds:schemaRefs>
</ds:datastoreItem>
</file>

<file path=customXml/itemProps78.xml><?xml version="1.0" encoding="utf-8"?>
<ds:datastoreItem xmlns:ds="http://schemas.openxmlformats.org/officeDocument/2006/customXml" ds:itemID="{A7BC9E66-3C31-4C85-9E54-B76A7E1A658B}">
  <ds:schemaRefs>
    <ds:schemaRef ds:uri="http://www.joulesunlimited.com/juid"/>
  </ds:schemaRefs>
</ds:datastoreItem>
</file>

<file path=customXml/itemProps79.xml><?xml version="1.0" encoding="utf-8"?>
<ds:datastoreItem xmlns:ds="http://schemas.openxmlformats.org/officeDocument/2006/customXml" ds:itemID="{16E9374E-FB31-42B7-9216-B3C3FEEFD4C4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55B7EA41-BEB1-4DB5-8A0C-0F2B1C1CD2E8}">
  <ds:schemaRefs>
    <ds:schemaRef ds:uri="http://www.joulesunlimited.com/juid"/>
  </ds:schemaRefs>
</ds:datastoreItem>
</file>

<file path=customXml/itemProps80.xml><?xml version="1.0" encoding="utf-8"?>
<ds:datastoreItem xmlns:ds="http://schemas.openxmlformats.org/officeDocument/2006/customXml" ds:itemID="{8323E9B4-4562-42B2-907A-93A529A53AC9}">
  <ds:schemaRefs>
    <ds:schemaRef ds:uri="http://www.joulesunlimited.com/juid"/>
  </ds:schemaRefs>
</ds:datastoreItem>
</file>

<file path=customXml/itemProps81.xml><?xml version="1.0" encoding="utf-8"?>
<ds:datastoreItem xmlns:ds="http://schemas.openxmlformats.org/officeDocument/2006/customXml" ds:itemID="{E99C4AF9-8D26-453C-88C8-1B1EFA0F9D73}">
  <ds:schemaRefs>
    <ds:schemaRef ds:uri="http://www.joulesunlimited.com/juid"/>
  </ds:schemaRefs>
</ds:datastoreItem>
</file>

<file path=customXml/itemProps82.xml><?xml version="1.0" encoding="utf-8"?>
<ds:datastoreItem xmlns:ds="http://schemas.openxmlformats.org/officeDocument/2006/customXml" ds:itemID="{B833078E-998F-410C-B858-F55746360ED2}">
  <ds:schemaRefs>
    <ds:schemaRef ds:uri="http://www.joulesunlimited.com/juid"/>
  </ds:schemaRefs>
</ds:datastoreItem>
</file>

<file path=customXml/itemProps83.xml><?xml version="1.0" encoding="utf-8"?>
<ds:datastoreItem xmlns:ds="http://schemas.openxmlformats.org/officeDocument/2006/customXml" ds:itemID="{0BEC515E-45E0-4517-A813-31085551542D}">
  <ds:schemaRefs>
    <ds:schemaRef ds:uri="http://www.joulesunlimited.com/juid"/>
  </ds:schemaRefs>
</ds:datastoreItem>
</file>

<file path=customXml/itemProps84.xml><?xml version="1.0" encoding="utf-8"?>
<ds:datastoreItem xmlns:ds="http://schemas.openxmlformats.org/officeDocument/2006/customXml" ds:itemID="{DB793C70-8433-45F8-B6B8-E0CDC5A49F21}">
  <ds:schemaRefs>
    <ds:schemaRef ds:uri="http://www.joulesunlimited.com/juid"/>
  </ds:schemaRefs>
</ds:datastoreItem>
</file>

<file path=customXml/itemProps85.xml><?xml version="1.0" encoding="utf-8"?>
<ds:datastoreItem xmlns:ds="http://schemas.openxmlformats.org/officeDocument/2006/customXml" ds:itemID="{10A161ED-18D5-47BF-A931-D7AFBF3926F9}">
  <ds:schemaRefs>
    <ds:schemaRef ds:uri="http://www.joulesunlimited.com/juid"/>
  </ds:schemaRefs>
</ds:datastoreItem>
</file>

<file path=customXml/itemProps86.xml><?xml version="1.0" encoding="utf-8"?>
<ds:datastoreItem xmlns:ds="http://schemas.openxmlformats.org/officeDocument/2006/customXml" ds:itemID="{B3A3921D-1C50-4828-B406-40C1B59B6318}">
  <ds:schemaRefs>
    <ds:schemaRef ds:uri="http://www.joulesunlimited.com/juid"/>
  </ds:schemaRefs>
</ds:datastoreItem>
</file>

<file path=customXml/itemProps87.xml><?xml version="1.0" encoding="utf-8"?>
<ds:datastoreItem xmlns:ds="http://schemas.openxmlformats.org/officeDocument/2006/customXml" ds:itemID="{98B41C96-9F5D-4BC9-940F-723AD808F362}">
  <ds:schemaRefs>
    <ds:schemaRef ds:uri="http://www.joulesunlimited.com/juid"/>
  </ds:schemaRefs>
</ds:datastoreItem>
</file>

<file path=customXml/itemProps88.xml><?xml version="1.0" encoding="utf-8"?>
<ds:datastoreItem xmlns:ds="http://schemas.openxmlformats.org/officeDocument/2006/customXml" ds:itemID="{E79D95A8-7F32-4458-AA5F-CA8BA94374CE}">
  <ds:schemaRefs>
    <ds:schemaRef ds:uri="http://www.joulesunlimited.com/juid"/>
  </ds:schemaRefs>
</ds:datastoreItem>
</file>

<file path=customXml/itemProps89.xml><?xml version="1.0" encoding="utf-8"?>
<ds:datastoreItem xmlns:ds="http://schemas.openxmlformats.org/officeDocument/2006/customXml" ds:itemID="{76DC7BD7-B7A0-45C8-9BEF-DD682BEAE5EB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350705FC-AF5D-49C4-BE77-B07C8FFA9652}">
  <ds:schemaRefs>
    <ds:schemaRef ds:uri="http://www.joulesunlimited.com/juid"/>
  </ds:schemaRefs>
</ds:datastoreItem>
</file>

<file path=customXml/itemProps90.xml><?xml version="1.0" encoding="utf-8"?>
<ds:datastoreItem xmlns:ds="http://schemas.openxmlformats.org/officeDocument/2006/customXml" ds:itemID="{2C3162A1-2D38-4427-896E-E826C405040F}">
  <ds:schemaRefs>
    <ds:schemaRef ds:uri="http://www.joulesunlimited.com/juid"/>
  </ds:schemaRefs>
</ds:datastoreItem>
</file>

<file path=customXml/itemProps91.xml><?xml version="1.0" encoding="utf-8"?>
<ds:datastoreItem xmlns:ds="http://schemas.openxmlformats.org/officeDocument/2006/customXml" ds:itemID="{D6DF4C2C-0419-4630-9A33-31B9BA872FFD}">
  <ds:schemaRefs>
    <ds:schemaRef ds:uri="http://www.joulesunlimited.com/juid"/>
  </ds:schemaRefs>
</ds:datastoreItem>
</file>

<file path=customXml/itemProps92.xml><?xml version="1.0" encoding="utf-8"?>
<ds:datastoreItem xmlns:ds="http://schemas.openxmlformats.org/officeDocument/2006/customXml" ds:itemID="{6F29E8B0-B4F4-4291-B33A-5BD558F1A3A9}">
  <ds:schemaRefs>
    <ds:schemaRef ds:uri="http://www.joulesunlimited.com/juid"/>
  </ds:schemaRefs>
</ds:datastoreItem>
</file>

<file path=customXml/itemProps93.xml><?xml version="1.0" encoding="utf-8"?>
<ds:datastoreItem xmlns:ds="http://schemas.openxmlformats.org/officeDocument/2006/customXml" ds:itemID="{9CF771B1-4C84-4A1D-AEB3-E6EDA08BE456}">
  <ds:schemaRefs>
    <ds:schemaRef ds:uri="http://www.joulesunlimited.com/juid"/>
  </ds:schemaRefs>
</ds:datastoreItem>
</file>

<file path=customXml/itemProps94.xml><?xml version="1.0" encoding="utf-8"?>
<ds:datastoreItem xmlns:ds="http://schemas.openxmlformats.org/officeDocument/2006/customXml" ds:itemID="{69775139-A41C-4085-9A98-11A54CB54C7E}">
  <ds:schemaRefs>
    <ds:schemaRef ds:uri="http://www.joulesunlimited.com/juid"/>
  </ds:schemaRefs>
</ds:datastoreItem>
</file>

<file path=customXml/itemProps95.xml><?xml version="1.0" encoding="utf-8"?>
<ds:datastoreItem xmlns:ds="http://schemas.openxmlformats.org/officeDocument/2006/customXml" ds:itemID="{53C3CA87-CF6A-4BD5-BAFD-7579049553A2}">
  <ds:schemaRefs>
    <ds:schemaRef ds:uri="http://www.joulesunlimited.com/juid"/>
  </ds:schemaRefs>
</ds:datastoreItem>
</file>

<file path=customXml/itemProps96.xml><?xml version="1.0" encoding="utf-8"?>
<ds:datastoreItem xmlns:ds="http://schemas.openxmlformats.org/officeDocument/2006/customXml" ds:itemID="{C42E58BA-ECAD-4524-9CA1-874F0B00B511}">
  <ds:schemaRefs>
    <ds:schemaRef ds:uri="http://www.joulesunlimited.com/juid"/>
  </ds:schemaRefs>
</ds:datastoreItem>
</file>

<file path=customXml/itemProps97.xml><?xml version="1.0" encoding="utf-8"?>
<ds:datastoreItem xmlns:ds="http://schemas.openxmlformats.org/officeDocument/2006/customXml" ds:itemID="{D9D3DF3C-C960-4775-898A-1E7674113316}">
  <ds:schemaRefs>
    <ds:schemaRef ds:uri="http://www.joulesunlimited.com/juid"/>
  </ds:schemaRefs>
</ds:datastoreItem>
</file>

<file path=customXml/itemProps98.xml><?xml version="1.0" encoding="utf-8"?>
<ds:datastoreItem xmlns:ds="http://schemas.openxmlformats.org/officeDocument/2006/customXml" ds:itemID="{A637B38B-74D3-4688-BA9C-A6DE74151985}">
  <ds:schemaRefs>
    <ds:schemaRef ds:uri="http://www.joulesunlimited.com/juid"/>
  </ds:schemaRefs>
</ds:datastoreItem>
</file>

<file path=customXml/itemProps99.xml><?xml version="1.0" encoding="utf-8"?>
<ds:datastoreItem xmlns:ds="http://schemas.openxmlformats.org/officeDocument/2006/customXml" ds:itemID="{C616B58E-71E0-4DB4-B301-0355BCA784FF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Bedrijfspresentatie Vilans</Template>
  <TotalTime>824</TotalTime>
  <Words>1557</Words>
  <Application>Microsoft Office PowerPoint</Application>
  <PresentationFormat>Breedbeeld</PresentationFormat>
  <Paragraphs>257</Paragraphs>
  <Slides>24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Georgia</vt:lpstr>
      <vt:lpstr>Trebuchet MS</vt:lpstr>
      <vt:lpstr>Verdana</vt:lpstr>
      <vt:lpstr>Wingdings</vt:lpstr>
      <vt:lpstr>Huisstijl met logo</vt:lpstr>
      <vt:lpstr>Regulation of home care and the role of knowledge and large-scale improvement programs  </vt:lpstr>
      <vt:lpstr>Program</vt:lpstr>
      <vt:lpstr>Transformation agenda elderly care and support</vt:lpstr>
      <vt:lpstr>General assignment</vt:lpstr>
      <vt:lpstr>Future agenda for the elderly care and support</vt:lpstr>
      <vt:lpstr>Focus on:</vt:lpstr>
      <vt:lpstr>How to realise?</vt:lpstr>
      <vt:lpstr>Role of Vilans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Role of Vilans</vt:lpstr>
      <vt:lpstr>PowerPoint-presentatie</vt:lpstr>
      <vt:lpstr>Large scale improvement programs </vt:lpstr>
      <vt:lpstr>Large scale improvement programs </vt:lpstr>
      <vt:lpstr>PowerPoint-presentatie</vt:lpstr>
      <vt:lpstr>Lessons learned</vt:lpstr>
      <vt:lpstr>Lessons learned</vt:lpstr>
      <vt:lpstr>PowerPoint-presentatie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Elderly Care: Dutch’s Experience</dc:title>
  <dc:subject/>
  <dc:creator>Augustinus, Anneke</dc:creator>
  <cp:keywords/>
  <dc:description>sjabloonversie 2.3 - 8 juni 2021_x000d_
sjablonen: www.JoulesUnlimited.com</dc:description>
  <cp:lastModifiedBy>Augustinus, Anneke</cp:lastModifiedBy>
  <cp:revision>8</cp:revision>
  <dcterms:created xsi:type="dcterms:W3CDTF">2022-05-27T12:01:59Z</dcterms:created>
  <dcterms:modified xsi:type="dcterms:W3CDTF">2024-12-10T20:07:53Z</dcterms:modified>
  <cp:category/>
</cp:coreProperties>
</file>