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4" r:id="rId5"/>
  </p:sldMasterIdLst>
  <p:notesMasterIdLst>
    <p:notesMasterId r:id="rId15"/>
  </p:notesMasterIdLst>
  <p:handoutMasterIdLst>
    <p:handoutMasterId r:id="rId16"/>
  </p:handoutMasterIdLst>
  <p:sldIdLst>
    <p:sldId id="4386" r:id="rId6"/>
    <p:sldId id="4390" r:id="rId7"/>
    <p:sldId id="4403" r:id="rId8"/>
    <p:sldId id="4408" r:id="rId9"/>
    <p:sldId id="4409" r:id="rId10"/>
    <p:sldId id="4402" r:id="rId11"/>
    <p:sldId id="4394" r:id="rId12"/>
    <p:sldId id="4404" r:id="rId13"/>
    <p:sldId id="4377" r:id="rId14"/>
  </p:sldIdLst>
  <p:sldSz cx="12192000" cy="6858000"/>
  <p:notesSz cx="6858000" cy="9144000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Medium" panose="02000000000000000000" pitchFamily="2" charset="0"/>
      <p:regular r:id="rId29"/>
      <p:italic r:id="rId30"/>
    </p:embeddedFont>
  </p:embeddedFont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5A28EA-BE9A-5E08-6434-8B2159E9DF7E}" name="Eleri Lapp" initials="EL" userId="S-1-5-21-2009196460-3307222142-1538888278-44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524"/>
    <a:srgbClr val="7AA5CF"/>
    <a:srgbClr val="FF4800"/>
    <a:srgbClr val="F0F1F2"/>
    <a:srgbClr val="FCEDC5"/>
    <a:srgbClr val="2E7AA1"/>
    <a:srgbClr val="2B7AA1"/>
    <a:srgbClr val="3C0078"/>
    <a:srgbClr val="C4BEC5"/>
    <a:srgbClr val="FFC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074" autoAdjust="0"/>
  </p:normalViewPr>
  <p:slideViewPr>
    <p:cSldViewPr snapToGrid="0" showGuides="1">
      <p:cViewPr varScale="1">
        <p:scale>
          <a:sx n="95" d="100"/>
          <a:sy n="95" d="100"/>
        </p:scale>
        <p:origin x="105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7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E89F0-BED6-4476-AF29-005DF495507B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33F082-BEF3-417B-9FA8-B9498E8322DF}">
      <dgm:prSet custT="1"/>
      <dgm:spPr>
        <a:noFill/>
        <a:ln>
          <a:solidFill>
            <a:schemeClr val="tx2"/>
          </a:solidFill>
        </a:ln>
      </dgm:spPr>
      <dgm:t>
        <a:bodyPr anchor="t"/>
        <a:lstStyle/>
        <a:p>
          <a:pPr algn="l"/>
          <a:r>
            <a:rPr lang="en-GB" sz="1100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Autumn 2020</a:t>
          </a:r>
        </a:p>
        <a:p>
          <a:pPr algn="ctr"/>
          <a:endParaRPr lang="et-EE" sz="14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ABD3BCC-8E19-437C-9D08-75AC05990D23}" type="parTrans" cxnId="{4E364A65-C5E9-4834-B965-7DD79739693B}">
      <dgm:prSet/>
      <dgm:spPr/>
      <dgm:t>
        <a:bodyPr/>
        <a:lstStyle/>
        <a:p>
          <a:endParaRPr lang="en-GB"/>
        </a:p>
      </dgm:t>
    </dgm:pt>
    <dgm:pt modelId="{B5A4DA40-814F-4B34-9974-A5ED9ABD06F8}" type="sibTrans" cxnId="{4E364A65-C5E9-4834-B965-7DD79739693B}">
      <dgm:prSet/>
      <dgm:spPr/>
      <dgm:t>
        <a:bodyPr/>
        <a:lstStyle/>
        <a:p>
          <a:endParaRPr lang="en-GB"/>
        </a:p>
      </dgm:t>
    </dgm:pt>
    <dgm:pt modelId="{CF2BF5B4-C5F3-4422-A9A9-9E4203E51BB6}">
      <dgm:prSet custT="1"/>
      <dgm:spPr>
        <a:noFill/>
        <a:ln>
          <a:solidFill>
            <a:schemeClr val="tx2"/>
          </a:solidFill>
        </a:ln>
      </dgm:spPr>
      <dgm:t>
        <a:bodyPr anchor="t"/>
        <a:lstStyle/>
        <a:p>
          <a:pPr algn="l"/>
          <a:r>
            <a:rPr lang="en-GB" sz="1100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Autumn 2021</a:t>
          </a:r>
        </a:p>
      </dgm:t>
    </dgm:pt>
    <dgm:pt modelId="{DBC58570-33FB-4AED-9D67-69078DED1E91}" type="parTrans" cxnId="{4F3331DE-0D83-4366-A13B-98011F5C7260}">
      <dgm:prSet/>
      <dgm:spPr/>
      <dgm:t>
        <a:bodyPr/>
        <a:lstStyle/>
        <a:p>
          <a:endParaRPr lang="en-GB"/>
        </a:p>
      </dgm:t>
    </dgm:pt>
    <dgm:pt modelId="{79C2CF6B-4493-4F81-9CE3-56910237C23B}" type="sibTrans" cxnId="{4F3331DE-0D83-4366-A13B-98011F5C7260}">
      <dgm:prSet/>
      <dgm:spPr/>
      <dgm:t>
        <a:bodyPr/>
        <a:lstStyle/>
        <a:p>
          <a:endParaRPr lang="en-GB"/>
        </a:p>
      </dgm:t>
    </dgm:pt>
    <dgm:pt modelId="{6DEB910E-1A30-48CD-905E-704ACCADE863}">
      <dgm:prSet custT="1"/>
      <dgm:spPr>
        <a:noFill/>
        <a:ln>
          <a:solidFill>
            <a:schemeClr val="tx2"/>
          </a:solidFill>
        </a:ln>
      </dgm:spPr>
      <dgm:t>
        <a:bodyPr anchor="t"/>
        <a:lstStyle/>
        <a:p>
          <a:pPr algn="l"/>
          <a:r>
            <a:rPr lang="en-GB" sz="1100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April 2022</a:t>
          </a:r>
        </a:p>
        <a:p>
          <a:pPr algn="ctr"/>
          <a:endParaRPr lang="et-EE" sz="14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algn="ctr"/>
          <a:endParaRPr lang="en-GB" sz="16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1B83B75-083E-4AB3-93E4-BDFE5E2D8459}" type="parTrans" cxnId="{42766DCE-EAEF-41A4-AC81-952890FC9B6A}">
      <dgm:prSet/>
      <dgm:spPr/>
      <dgm:t>
        <a:bodyPr/>
        <a:lstStyle/>
        <a:p>
          <a:endParaRPr lang="en-GB"/>
        </a:p>
      </dgm:t>
    </dgm:pt>
    <dgm:pt modelId="{A54241B6-D708-4708-8835-D2E2CF299A78}" type="sibTrans" cxnId="{42766DCE-EAEF-41A4-AC81-952890FC9B6A}">
      <dgm:prSet/>
      <dgm:spPr/>
      <dgm:t>
        <a:bodyPr/>
        <a:lstStyle/>
        <a:p>
          <a:endParaRPr lang="en-GB"/>
        </a:p>
      </dgm:t>
    </dgm:pt>
    <dgm:pt modelId="{6AA61D34-0D8A-4448-A458-C8B95A0FE4D3}">
      <dgm:prSet custT="1"/>
      <dgm:spPr>
        <a:noFill/>
        <a:ln>
          <a:solidFill>
            <a:schemeClr val="tx2"/>
          </a:solidFill>
        </a:ln>
      </dgm:spPr>
      <dgm:t>
        <a:bodyPr anchor="t"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en-GB" sz="1100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May 2022</a:t>
          </a:r>
        </a:p>
      </dgm:t>
    </dgm:pt>
    <dgm:pt modelId="{488B8BE5-9956-422F-B71E-A010C0C368EB}" type="parTrans" cxnId="{F8FFC7FF-7D9A-4895-A6D7-C751F83AA77E}">
      <dgm:prSet/>
      <dgm:spPr/>
      <dgm:t>
        <a:bodyPr/>
        <a:lstStyle/>
        <a:p>
          <a:endParaRPr lang="en-GB"/>
        </a:p>
      </dgm:t>
    </dgm:pt>
    <dgm:pt modelId="{BC1F8A95-18A6-4A1A-AA74-C774F6355988}" type="sibTrans" cxnId="{F8FFC7FF-7D9A-4895-A6D7-C751F83AA77E}">
      <dgm:prSet/>
      <dgm:spPr/>
      <dgm:t>
        <a:bodyPr/>
        <a:lstStyle/>
        <a:p>
          <a:endParaRPr lang="en-GB"/>
        </a:p>
      </dgm:t>
    </dgm:pt>
    <dgm:pt modelId="{835BA94B-E60B-46C2-A805-B35C19E2D545}">
      <dgm:prSet custT="1"/>
      <dgm:spPr>
        <a:noFill/>
        <a:ln>
          <a:solidFill>
            <a:schemeClr val="tx2"/>
          </a:solidFill>
        </a:ln>
      </dgm:spPr>
      <dgm:t>
        <a:bodyPr anchor="t"/>
        <a:lstStyle/>
        <a:p>
          <a:pPr algn="l"/>
          <a:r>
            <a:rPr lang="en-GB" sz="1100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January 2023</a:t>
          </a:r>
        </a:p>
        <a:p>
          <a:pPr algn="ctr"/>
          <a:endParaRPr lang="et-EE" sz="14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AEB8E2F-C28C-446E-A15A-C06431A0B5D6}" type="parTrans" cxnId="{37CAB199-89C5-4E61-A7E9-8B1FEB6C9558}">
      <dgm:prSet/>
      <dgm:spPr/>
      <dgm:t>
        <a:bodyPr/>
        <a:lstStyle/>
        <a:p>
          <a:endParaRPr lang="en-GB"/>
        </a:p>
      </dgm:t>
    </dgm:pt>
    <dgm:pt modelId="{33AFFB55-FB30-40DE-8D42-7C7EC70F6DEF}" type="sibTrans" cxnId="{37CAB199-89C5-4E61-A7E9-8B1FEB6C9558}">
      <dgm:prSet/>
      <dgm:spPr/>
      <dgm:t>
        <a:bodyPr/>
        <a:lstStyle/>
        <a:p>
          <a:endParaRPr lang="en-GB"/>
        </a:p>
      </dgm:t>
    </dgm:pt>
    <dgm:pt modelId="{B5792655-9BEA-412E-8B9F-74EBFF7A1591}">
      <dgm:prSet custT="1"/>
      <dgm:spPr>
        <a:noFill/>
        <a:ln>
          <a:solidFill>
            <a:schemeClr val="tx2"/>
          </a:solidFill>
        </a:ln>
      </dgm:spPr>
      <dgm:t>
        <a:bodyPr anchor="t"/>
        <a:lstStyle/>
        <a:p>
          <a:pPr algn="l"/>
          <a:r>
            <a:rPr lang="en-GB" sz="1050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January – March 2023 </a:t>
          </a:r>
        </a:p>
        <a:p>
          <a:pPr algn="ctr"/>
          <a:endParaRPr lang="et-EE" sz="14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A07D0B2-E1A1-4495-A92C-35974F885803}" type="parTrans" cxnId="{4BB8D6BF-F150-462D-A0AD-3F45FEBC6EA5}">
      <dgm:prSet/>
      <dgm:spPr/>
      <dgm:t>
        <a:bodyPr/>
        <a:lstStyle/>
        <a:p>
          <a:endParaRPr lang="en-GB"/>
        </a:p>
      </dgm:t>
    </dgm:pt>
    <dgm:pt modelId="{278F9461-F6E1-451D-A39F-E67F11BE5927}" type="sibTrans" cxnId="{4BB8D6BF-F150-462D-A0AD-3F45FEBC6EA5}">
      <dgm:prSet/>
      <dgm:spPr/>
      <dgm:t>
        <a:bodyPr/>
        <a:lstStyle/>
        <a:p>
          <a:endParaRPr lang="en-GB"/>
        </a:p>
      </dgm:t>
    </dgm:pt>
    <dgm:pt modelId="{5F8AA15C-A102-468C-BEE6-4F1A77C3C0BC}">
      <dgm:prSet custT="1"/>
      <dgm:spPr>
        <a:noFill/>
        <a:ln>
          <a:solidFill>
            <a:schemeClr val="tx2"/>
          </a:solidFill>
        </a:ln>
      </dgm:spPr>
      <dgm:t>
        <a:bodyPr anchor="t"/>
        <a:lstStyle/>
        <a:p>
          <a:pPr algn="l"/>
          <a:r>
            <a:rPr lang="en-GB" sz="1050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January – April 2023 </a:t>
          </a:r>
        </a:p>
      </dgm:t>
    </dgm:pt>
    <dgm:pt modelId="{B73143FA-C396-4AC2-85CB-64C97F4DA86D}" type="parTrans" cxnId="{93EDEDE9-B7DF-4A84-8401-032001BC4EA2}">
      <dgm:prSet/>
      <dgm:spPr/>
      <dgm:t>
        <a:bodyPr/>
        <a:lstStyle/>
        <a:p>
          <a:endParaRPr lang="en-GB"/>
        </a:p>
      </dgm:t>
    </dgm:pt>
    <dgm:pt modelId="{5330FE95-D005-4FDF-9848-0882104988E9}" type="sibTrans" cxnId="{93EDEDE9-B7DF-4A84-8401-032001BC4EA2}">
      <dgm:prSet/>
      <dgm:spPr/>
      <dgm:t>
        <a:bodyPr/>
        <a:lstStyle/>
        <a:p>
          <a:endParaRPr lang="en-GB"/>
        </a:p>
      </dgm:t>
    </dgm:pt>
    <dgm:pt modelId="{A96F2E10-E509-4882-9C14-BB10883D2A20}">
      <dgm:prSet custT="1"/>
      <dgm:spPr>
        <a:solidFill>
          <a:schemeClr val="bg1"/>
        </a:solidFill>
        <a:ln>
          <a:solidFill>
            <a:schemeClr val="tx2"/>
          </a:solidFill>
        </a:ln>
      </dgm:spPr>
      <dgm:t>
        <a:bodyPr anchor="t"/>
        <a:lstStyle/>
        <a:p>
          <a:pPr algn="l"/>
          <a:r>
            <a:rPr lang="en-GB" sz="1100" b="0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June 2023 </a:t>
          </a:r>
        </a:p>
        <a:p>
          <a:pPr algn="ctr"/>
          <a:endParaRPr lang="et-EE" sz="1400" b="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09873FD-E80C-44BA-8E1B-A1D598600EDD}" type="parTrans" cxnId="{357EBC55-C59E-4F55-AD91-11851BCFB2CB}">
      <dgm:prSet/>
      <dgm:spPr/>
      <dgm:t>
        <a:bodyPr/>
        <a:lstStyle/>
        <a:p>
          <a:endParaRPr lang="en-GB"/>
        </a:p>
      </dgm:t>
    </dgm:pt>
    <dgm:pt modelId="{FCBD5767-6C40-4843-AE3D-75107EC5CE77}" type="sibTrans" cxnId="{357EBC55-C59E-4F55-AD91-11851BCFB2CB}">
      <dgm:prSet/>
      <dgm:spPr/>
      <dgm:t>
        <a:bodyPr/>
        <a:lstStyle/>
        <a:p>
          <a:endParaRPr lang="en-GB"/>
        </a:p>
      </dgm:t>
    </dgm:pt>
    <dgm:pt modelId="{DB8C27FD-098A-480B-AC85-1F658AC3C841}">
      <dgm:prSet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endParaRPr lang="en-GB" sz="14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D5A5F84-50EE-4456-9E11-537F7FC53CBC}" type="parTrans" cxnId="{A4E56A09-186D-4FB3-B51E-835D71635B1B}">
      <dgm:prSet/>
      <dgm:spPr/>
      <dgm:t>
        <a:bodyPr/>
        <a:lstStyle/>
        <a:p>
          <a:endParaRPr lang="en-GB"/>
        </a:p>
      </dgm:t>
    </dgm:pt>
    <dgm:pt modelId="{1E02DC13-49CE-493C-8F39-B1E503964E32}" type="sibTrans" cxnId="{A4E56A09-186D-4FB3-B51E-835D71635B1B}">
      <dgm:prSet/>
      <dgm:spPr/>
      <dgm:t>
        <a:bodyPr/>
        <a:lstStyle/>
        <a:p>
          <a:endParaRPr lang="en-GB"/>
        </a:p>
      </dgm:t>
    </dgm:pt>
    <dgm:pt modelId="{0C06ECF0-1D0D-42A1-93AB-84D99F9A1CAC}">
      <dgm:prSet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endParaRPr lang="en-GB" sz="14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CAFABB2-3675-4C1A-B974-38CBB858C547}" type="parTrans" cxnId="{BF616E27-F66E-41E9-9659-CA198BBFA035}">
      <dgm:prSet/>
      <dgm:spPr/>
      <dgm:t>
        <a:bodyPr/>
        <a:lstStyle/>
        <a:p>
          <a:endParaRPr lang="en-GB"/>
        </a:p>
      </dgm:t>
    </dgm:pt>
    <dgm:pt modelId="{3E599F5B-040D-4A2C-99E5-FC81C97FC84A}" type="sibTrans" cxnId="{BF616E27-F66E-41E9-9659-CA198BBFA035}">
      <dgm:prSet/>
      <dgm:spPr/>
      <dgm:t>
        <a:bodyPr/>
        <a:lstStyle/>
        <a:p>
          <a:endParaRPr lang="en-GB"/>
        </a:p>
      </dgm:t>
    </dgm:pt>
    <dgm:pt modelId="{9AB5F6C7-CD93-4125-877A-78DCFCA939BD}">
      <dgm:prSet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endParaRPr lang="en-GB" sz="14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76EF47B-9333-411B-A43B-A3643F4F08F2}" type="parTrans" cxnId="{CA43BC0D-979B-4593-A6D4-1C9D4F487BA1}">
      <dgm:prSet/>
      <dgm:spPr/>
      <dgm:t>
        <a:bodyPr/>
        <a:lstStyle/>
        <a:p>
          <a:endParaRPr lang="en-GB"/>
        </a:p>
      </dgm:t>
    </dgm:pt>
    <dgm:pt modelId="{EFD12CB2-9A6E-4902-A537-182E09CE751C}" type="sibTrans" cxnId="{CA43BC0D-979B-4593-A6D4-1C9D4F487BA1}">
      <dgm:prSet/>
      <dgm:spPr/>
      <dgm:t>
        <a:bodyPr/>
        <a:lstStyle/>
        <a:p>
          <a:endParaRPr lang="en-GB"/>
        </a:p>
      </dgm:t>
    </dgm:pt>
    <dgm:pt modelId="{1036C33B-2433-42AB-A8C9-DFCC71FB619A}">
      <dgm:prSet custT="1"/>
      <dgm:spPr>
        <a:noFill/>
        <a:ln>
          <a:solidFill>
            <a:schemeClr val="tx2"/>
          </a:solidFill>
        </a:ln>
      </dgm:spPr>
      <dgm:t>
        <a:bodyPr anchor="t"/>
        <a:lstStyle/>
        <a:p>
          <a:pPr algn="l"/>
          <a:r>
            <a:rPr lang="en-GB" sz="1100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November – December 2022</a:t>
          </a:r>
        </a:p>
        <a:p>
          <a:pPr algn="ctr"/>
          <a:endParaRPr lang="et-EE" sz="14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B3E7AC4-E50F-4492-B1E0-C6C2CEF049AD}" type="parTrans" cxnId="{282DA60F-1B8C-4DFF-AE25-D839C306DE51}">
      <dgm:prSet/>
      <dgm:spPr/>
      <dgm:t>
        <a:bodyPr/>
        <a:lstStyle/>
        <a:p>
          <a:endParaRPr lang="en-US"/>
        </a:p>
      </dgm:t>
    </dgm:pt>
    <dgm:pt modelId="{222D15E7-F263-4BF3-9B55-3BD15DDEA73C}" type="sibTrans" cxnId="{282DA60F-1B8C-4DFF-AE25-D839C306DE51}">
      <dgm:prSet/>
      <dgm:spPr/>
      <dgm:t>
        <a:bodyPr/>
        <a:lstStyle/>
        <a:p>
          <a:endParaRPr lang="et-EE"/>
        </a:p>
      </dgm:t>
    </dgm:pt>
    <dgm:pt modelId="{ADCD789A-05FA-41E9-8CC4-22FD34C62257}" type="pres">
      <dgm:prSet presAssocID="{E84E89F0-BED6-4476-AF29-005DF495507B}" presName="Name0" presStyleCnt="0">
        <dgm:presLayoutVars>
          <dgm:dir/>
          <dgm:resizeHandles val="exact"/>
        </dgm:presLayoutVars>
      </dgm:prSet>
      <dgm:spPr/>
    </dgm:pt>
    <dgm:pt modelId="{F33C2EF9-E836-4DEF-BEC2-31B99EE08D7D}" type="pres">
      <dgm:prSet presAssocID="{EB33F082-BEF3-417B-9FA8-B9498E8322DF}" presName="node" presStyleLbl="node1" presStyleIdx="0" presStyleCnt="12" custScaleX="314965" custScaleY="288363">
        <dgm:presLayoutVars>
          <dgm:bulletEnabled val="1"/>
        </dgm:presLayoutVars>
      </dgm:prSet>
      <dgm:spPr>
        <a:prstGeom prst="roundRect">
          <a:avLst/>
        </a:prstGeom>
      </dgm:spPr>
    </dgm:pt>
    <dgm:pt modelId="{9401DFD2-9939-4291-98B7-E01AAA9579FA}" type="pres">
      <dgm:prSet presAssocID="{B5A4DA40-814F-4B34-9974-A5ED9ABD06F8}" presName="sibTrans" presStyleLbl="sibTrans1D1" presStyleIdx="0" presStyleCnt="11"/>
      <dgm:spPr/>
    </dgm:pt>
    <dgm:pt modelId="{67B0C935-D704-402C-8A10-EA92B9F5EF5B}" type="pres">
      <dgm:prSet presAssocID="{B5A4DA40-814F-4B34-9974-A5ED9ABD06F8}" presName="connectorText" presStyleLbl="sibTrans1D1" presStyleIdx="0" presStyleCnt="11"/>
      <dgm:spPr/>
    </dgm:pt>
    <dgm:pt modelId="{143C6B0F-AB84-4DD6-9D67-A8176CFB2BA0}" type="pres">
      <dgm:prSet presAssocID="{CF2BF5B4-C5F3-4422-A9A9-9E4203E51BB6}" presName="node" presStyleLbl="node1" presStyleIdx="1" presStyleCnt="12" custScaleX="314965" custScaleY="288363">
        <dgm:presLayoutVars>
          <dgm:bulletEnabled val="1"/>
        </dgm:presLayoutVars>
      </dgm:prSet>
      <dgm:spPr>
        <a:prstGeom prst="roundRect">
          <a:avLst/>
        </a:prstGeom>
      </dgm:spPr>
    </dgm:pt>
    <dgm:pt modelId="{0B59EFB8-0861-4B7E-9523-A5905CCCF91C}" type="pres">
      <dgm:prSet presAssocID="{79C2CF6B-4493-4F81-9CE3-56910237C23B}" presName="sibTrans" presStyleLbl="sibTrans1D1" presStyleIdx="1" presStyleCnt="11"/>
      <dgm:spPr/>
    </dgm:pt>
    <dgm:pt modelId="{9B7E0645-B021-4DF4-A5CC-7894365302DB}" type="pres">
      <dgm:prSet presAssocID="{79C2CF6B-4493-4F81-9CE3-56910237C23B}" presName="connectorText" presStyleLbl="sibTrans1D1" presStyleIdx="1" presStyleCnt="11"/>
      <dgm:spPr/>
    </dgm:pt>
    <dgm:pt modelId="{447E204D-35E7-4698-8C54-15E168015FE5}" type="pres">
      <dgm:prSet presAssocID="{6DEB910E-1A30-48CD-905E-704ACCADE863}" presName="node" presStyleLbl="node1" presStyleIdx="2" presStyleCnt="12" custScaleX="314965" custScaleY="288363">
        <dgm:presLayoutVars>
          <dgm:bulletEnabled val="1"/>
        </dgm:presLayoutVars>
      </dgm:prSet>
      <dgm:spPr>
        <a:prstGeom prst="roundRect">
          <a:avLst/>
        </a:prstGeom>
      </dgm:spPr>
    </dgm:pt>
    <dgm:pt modelId="{F4405DC1-57EC-4F4E-8241-493754BAF2A0}" type="pres">
      <dgm:prSet presAssocID="{A54241B6-D708-4708-8835-D2E2CF299A78}" presName="sibTrans" presStyleLbl="sibTrans1D1" presStyleIdx="2" presStyleCnt="11"/>
      <dgm:spPr/>
    </dgm:pt>
    <dgm:pt modelId="{6A615D19-CC3D-4FF3-8D34-2FD1E723B47A}" type="pres">
      <dgm:prSet presAssocID="{A54241B6-D708-4708-8835-D2E2CF299A78}" presName="connectorText" presStyleLbl="sibTrans1D1" presStyleIdx="2" presStyleCnt="11"/>
      <dgm:spPr/>
    </dgm:pt>
    <dgm:pt modelId="{7BD0924D-8B48-4206-A78E-F5A868470940}" type="pres">
      <dgm:prSet presAssocID="{6AA61D34-0D8A-4448-A458-C8B95A0FE4D3}" presName="node" presStyleLbl="node1" presStyleIdx="3" presStyleCnt="12" custScaleX="314965" custScaleY="288363">
        <dgm:presLayoutVars>
          <dgm:bulletEnabled val="1"/>
        </dgm:presLayoutVars>
      </dgm:prSet>
      <dgm:spPr>
        <a:prstGeom prst="roundRect">
          <a:avLst/>
        </a:prstGeom>
      </dgm:spPr>
    </dgm:pt>
    <dgm:pt modelId="{517E3A09-BC15-43B3-A1D1-8E64111C1DA9}" type="pres">
      <dgm:prSet presAssocID="{BC1F8A95-18A6-4A1A-AA74-C774F6355988}" presName="sibTrans" presStyleLbl="sibTrans1D1" presStyleIdx="3" presStyleCnt="11"/>
      <dgm:spPr/>
    </dgm:pt>
    <dgm:pt modelId="{83D41705-AE36-4A06-95E8-01897A6C0963}" type="pres">
      <dgm:prSet presAssocID="{BC1F8A95-18A6-4A1A-AA74-C774F6355988}" presName="connectorText" presStyleLbl="sibTrans1D1" presStyleIdx="3" presStyleCnt="11"/>
      <dgm:spPr/>
    </dgm:pt>
    <dgm:pt modelId="{AEE4C834-2A23-4C9C-BE81-C2718EC4D2E5}" type="pres">
      <dgm:prSet presAssocID="{1036C33B-2433-42AB-A8C9-DFCC71FB619A}" presName="node" presStyleLbl="node1" presStyleIdx="4" presStyleCnt="12" custScaleX="314965" custScaleY="288363">
        <dgm:presLayoutVars>
          <dgm:bulletEnabled val="1"/>
        </dgm:presLayoutVars>
      </dgm:prSet>
      <dgm:spPr>
        <a:prstGeom prst="roundRect">
          <a:avLst/>
        </a:prstGeom>
      </dgm:spPr>
    </dgm:pt>
    <dgm:pt modelId="{FFAC2BFA-83F9-4AF5-997F-7965E78932AF}" type="pres">
      <dgm:prSet presAssocID="{222D15E7-F263-4BF3-9B55-3BD15DDEA73C}" presName="sibTrans" presStyleLbl="sibTrans1D1" presStyleIdx="4" presStyleCnt="11"/>
      <dgm:spPr/>
    </dgm:pt>
    <dgm:pt modelId="{CCAD965B-89CB-47F3-AF52-85E3D4EF0D7E}" type="pres">
      <dgm:prSet presAssocID="{222D15E7-F263-4BF3-9B55-3BD15DDEA73C}" presName="connectorText" presStyleLbl="sibTrans1D1" presStyleIdx="4" presStyleCnt="11"/>
      <dgm:spPr/>
    </dgm:pt>
    <dgm:pt modelId="{34BF1546-AF5A-4AC8-9E33-0C1477145275}" type="pres">
      <dgm:prSet presAssocID="{835BA94B-E60B-46C2-A805-B35C19E2D545}" presName="node" presStyleLbl="node1" presStyleIdx="5" presStyleCnt="12" custScaleX="314965" custScaleY="288363">
        <dgm:presLayoutVars>
          <dgm:bulletEnabled val="1"/>
        </dgm:presLayoutVars>
      </dgm:prSet>
      <dgm:spPr>
        <a:prstGeom prst="roundRect">
          <a:avLst/>
        </a:prstGeom>
      </dgm:spPr>
    </dgm:pt>
    <dgm:pt modelId="{F2D80454-D153-4EF3-B12A-19DF05EEF8E6}" type="pres">
      <dgm:prSet presAssocID="{33AFFB55-FB30-40DE-8D42-7C7EC70F6DEF}" presName="sibTrans" presStyleLbl="sibTrans1D1" presStyleIdx="5" presStyleCnt="11"/>
      <dgm:spPr/>
    </dgm:pt>
    <dgm:pt modelId="{8226D98E-F467-4695-B542-49A51F06392B}" type="pres">
      <dgm:prSet presAssocID="{33AFFB55-FB30-40DE-8D42-7C7EC70F6DEF}" presName="connectorText" presStyleLbl="sibTrans1D1" presStyleIdx="5" presStyleCnt="11"/>
      <dgm:spPr/>
    </dgm:pt>
    <dgm:pt modelId="{12367254-6A30-4252-9648-A25074E0CC81}" type="pres">
      <dgm:prSet presAssocID="{B5792655-9BEA-412E-8B9F-74EBFF7A1591}" presName="node" presStyleLbl="node1" presStyleIdx="6" presStyleCnt="12" custScaleX="314965" custScaleY="288363">
        <dgm:presLayoutVars>
          <dgm:bulletEnabled val="1"/>
        </dgm:presLayoutVars>
      </dgm:prSet>
      <dgm:spPr>
        <a:prstGeom prst="roundRect">
          <a:avLst/>
        </a:prstGeom>
      </dgm:spPr>
    </dgm:pt>
    <dgm:pt modelId="{C8539B75-EA64-4A66-823B-BD0C7DD7BED8}" type="pres">
      <dgm:prSet presAssocID="{278F9461-F6E1-451D-A39F-E67F11BE5927}" presName="sibTrans" presStyleLbl="sibTrans1D1" presStyleIdx="6" presStyleCnt="11"/>
      <dgm:spPr/>
    </dgm:pt>
    <dgm:pt modelId="{4A414379-6D1F-4CE1-90FC-8CC12AFA8B1A}" type="pres">
      <dgm:prSet presAssocID="{278F9461-F6E1-451D-A39F-E67F11BE5927}" presName="connectorText" presStyleLbl="sibTrans1D1" presStyleIdx="6" presStyleCnt="11"/>
      <dgm:spPr/>
    </dgm:pt>
    <dgm:pt modelId="{748F4862-E274-4ED3-8AAB-338B3A285574}" type="pres">
      <dgm:prSet presAssocID="{5F8AA15C-A102-468C-BEE6-4F1A77C3C0BC}" presName="node" presStyleLbl="node1" presStyleIdx="7" presStyleCnt="12" custScaleX="314965" custScaleY="288363">
        <dgm:presLayoutVars>
          <dgm:bulletEnabled val="1"/>
        </dgm:presLayoutVars>
      </dgm:prSet>
      <dgm:spPr>
        <a:prstGeom prst="roundRect">
          <a:avLst/>
        </a:prstGeom>
      </dgm:spPr>
    </dgm:pt>
    <dgm:pt modelId="{359625C7-341F-4D7E-BDD5-8C270FBCD509}" type="pres">
      <dgm:prSet presAssocID="{5330FE95-D005-4FDF-9848-0882104988E9}" presName="sibTrans" presStyleLbl="sibTrans1D1" presStyleIdx="7" presStyleCnt="11"/>
      <dgm:spPr/>
    </dgm:pt>
    <dgm:pt modelId="{47CE7CA2-2343-4773-A5B5-880ADEBD6E17}" type="pres">
      <dgm:prSet presAssocID="{5330FE95-D005-4FDF-9848-0882104988E9}" presName="connectorText" presStyleLbl="sibTrans1D1" presStyleIdx="7" presStyleCnt="11"/>
      <dgm:spPr/>
    </dgm:pt>
    <dgm:pt modelId="{3AF95B23-B6B6-4866-BAA0-897E6BC37A3B}" type="pres">
      <dgm:prSet presAssocID="{A96F2E10-E509-4882-9C14-BB10883D2A20}" presName="node" presStyleLbl="node1" presStyleIdx="8" presStyleCnt="12" custScaleX="314965" custScaleY="288363">
        <dgm:presLayoutVars>
          <dgm:bulletEnabled val="1"/>
        </dgm:presLayoutVars>
      </dgm:prSet>
      <dgm:spPr>
        <a:prstGeom prst="roundRect">
          <a:avLst/>
        </a:prstGeom>
      </dgm:spPr>
    </dgm:pt>
    <dgm:pt modelId="{ACDBA157-440B-48CC-81AB-7F19E8C18CD8}" type="pres">
      <dgm:prSet presAssocID="{FCBD5767-6C40-4843-AE3D-75107EC5CE77}" presName="sibTrans" presStyleLbl="sibTrans1D1" presStyleIdx="8" presStyleCnt="11"/>
      <dgm:spPr/>
    </dgm:pt>
    <dgm:pt modelId="{46CEC8B2-7331-4EDD-8BC4-07FAC4ED64C3}" type="pres">
      <dgm:prSet presAssocID="{FCBD5767-6C40-4843-AE3D-75107EC5CE77}" presName="connectorText" presStyleLbl="sibTrans1D1" presStyleIdx="8" presStyleCnt="11"/>
      <dgm:spPr/>
    </dgm:pt>
    <dgm:pt modelId="{25F1B14C-BFAE-43F8-9D98-BE5297694A96}" type="pres">
      <dgm:prSet presAssocID="{DB8C27FD-098A-480B-AC85-1F658AC3C841}" presName="node" presStyleLbl="node1" presStyleIdx="9" presStyleCnt="12" custScaleX="314965" custScaleY="288363">
        <dgm:presLayoutVars>
          <dgm:bulletEnabled val="1"/>
        </dgm:presLayoutVars>
      </dgm:prSet>
      <dgm:spPr>
        <a:prstGeom prst="roundRect">
          <a:avLst/>
        </a:prstGeom>
      </dgm:spPr>
    </dgm:pt>
    <dgm:pt modelId="{9D65BE91-384B-4BE3-B419-F77FB9C81F70}" type="pres">
      <dgm:prSet presAssocID="{1E02DC13-49CE-493C-8F39-B1E503964E32}" presName="sibTrans" presStyleLbl="sibTrans1D1" presStyleIdx="9" presStyleCnt="11"/>
      <dgm:spPr/>
    </dgm:pt>
    <dgm:pt modelId="{60C4170E-BB28-4C85-BB35-1389C651389C}" type="pres">
      <dgm:prSet presAssocID="{1E02DC13-49CE-493C-8F39-B1E503964E32}" presName="connectorText" presStyleLbl="sibTrans1D1" presStyleIdx="9" presStyleCnt="11"/>
      <dgm:spPr/>
    </dgm:pt>
    <dgm:pt modelId="{0D405DAE-ED72-4029-80A9-81A989C32B9D}" type="pres">
      <dgm:prSet presAssocID="{9AB5F6C7-CD93-4125-877A-78DCFCA939BD}" presName="node" presStyleLbl="node1" presStyleIdx="10" presStyleCnt="12" custScaleX="314965" custScaleY="288363">
        <dgm:presLayoutVars>
          <dgm:bulletEnabled val="1"/>
        </dgm:presLayoutVars>
      </dgm:prSet>
      <dgm:spPr>
        <a:prstGeom prst="roundRect">
          <a:avLst/>
        </a:prstGeom>
      </dgm:spPr>
    </dgm:pt>
    <dgm:pt modelId="{52109F38-8859-456D-AA54-1BB09B392C8E}" type="pres">
      <dgm:prSet presAssocID="{EFD12CB2-9A6E-4902-A537-182E09CE751C}" presName="sibTrans" presStyleLbl="sibTrans1D1" presStyleIdx="10" presStyleCnt="11"/>
      <dgm:spPr/>
    </dgm:pt>
    <dgm:pt modelId="{1E927DBF-7E2D-46D1-B61A-E55B1978BEFA}" type="pres">
      <dgm:prSet presAssocID="{EFD12CB2-9A6E-4902-A537-182E09CE751C}" presName="connectorText" presStyleLbl="sibTrans1D1" presStyleIdx="10" presStyleCnt="11"/>
      <dgm:spPr/>
    </dgm:pt>
    <dgm:pt modelId="{C035DE14-24B7-4AEF-8D58-B127C4BFEE95}" type="pres">
      <dgm:prSet presAssocID="{0C06ECF0-1D0D-42A1-93AB-84D99F9A1CAC}" presName="node" presStyleLbl="node1" presStyleIdx="11" presStyleCnt="12" custScaleX="314965" custScaleY="28836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5BB9CF07-4309-470F-8B66-2DB53A045590}" type="presOf" srcId="{222D15E7-F263-4BF3-9B55-3BD15DDEA73C}" destId="{CCAD965B-89CB-47F3-AF52-85E3D4EF0D7E}" srcOrd="1" destOrd="0" presId="urn:microsoft.com/office/officeart/2005/8/layout/bProcess3"/>
    <dgm:cxn modelId="{A4E56A09-186D-4FB3-B51E-835D71635B1B}" srcId="{E84E89F0-BED6-4476-AF29-005DF495507B}" destId="{DB8C27FD-098A-480B-AC85-1F658AC3C841}" srcOrd="9" destOrd="0" parTransId="{6D5A5F84-50EE-4456-9E11-537F7FC53CBC}" sibTransId="{1E02DC13-49CE-493C-8F39-B1E503964E32}"/>
    <dgm:cxn modelId="{33B7C909-C1AF-47CF-9B70-CAD12811658D}" type="presOf" srcId="{6DEB910E-1A30-48CD-905E-704ACCADE863}" destId="{447E204D-35E7-4698-8C54-15E168015FE5}" srcOrd="0" destOrd="0" presId="urn:microsoft.com/office/officeart/2005/8/layout/bProcess3"/>
    <dgm:cxn modelId="{CA43BC0D-979B-4593-A6D4-1C9D4F487BA1}" srcId="{E84E89F0-BED6-4476-AF29-005DF495507B}" destId="{9AB5F6C7-CD93-4125-877A-78DCFCA939BD}" srcOrd="10" destOrd="0" parTransId="{B76EF47B-9333-411B-A43B-A3643F4F08F2}" sibTransId="{EFD12CB2-9A6E-4902-A537-182E09CE751C}"/>
    <dgm:cxn modelId="{282DA60F-1B8C-4DFF-AE25-D839C306DE51}" srcId="{E84E89F0-BED6-4476-AF29-005DF495507B}" destId="{1036C33B-2433-42AB-A8C9-DFCC71FB619A}" srcOrd="4" destOrd="0" parTransId="{9B3E7AC4-E50F-4492-B1E0-C6C2CEF049AD}" sibTransId="{222D15E7-F263-4BF3-9B55-3BD15DDEA73C}"/>
    <dgm:cxn modelId="{29E34123-AA75-42AE-98DF-EEC0D2A7BD72}" type="presOf" srcId="{0C06ECF0-1D0D-42A1-93AB-84D99F9A1CAC}" destId="{C035DE14-24B7-4AEF-8D58-B127C4BFEE95}" srcOrd="0" destOrd="0" presId="urn:microsoft.com/office/officeart/2005/8/layout/bProcess3"/>
    <dgm:cxn modelId="{BF616E27-F66E-41E9-9659-CA198BBFA035}" srcId="{E84E89F0-BED6-4476-AF29-005DF495507B}" destId="{0C06ECF0-1D0D-42A1-93AB-84D99F9A1CAC}" srcOrd="11" destOrd="0" parTransId="{3CAFABB2-3675-4C1A-B974-38CBB858C547}" sibTransId="{3E599F5B-040D-4A2C-99E5-FC81C97FC84A}"/>
    <dgm:cxn modelId="{82F4AB27-753B-4E66-8B87-2F34B278ED92}" type="presOf" srcId="{B5A4DA40-814F-4B34-9974-A5ED9ABD06F8}" destId="{67B0C935-D704-402C-8A10-EA92B9F5EF5B}" srcOrd="1" destOrd="0" presId="urn:microsoft.com/office/officeart/2005/8/layout/bProcess3"/>
    <dgm:cxn modelId="{36EEC62B-F2B5-4788-9A52-FAA58F5EECCF}" type="presOf" srcId="{1036C33B-2433-42AB-A8C9-DFCC71FB619A}" destId="{AEE4C834-2A23-4C9C-BE81-C2718EC4D2E5}" srcOrd="0" destOrd="0" presId="urn:microsoft.com/office/officeart/2005/8/layout/bProcess3"/>
    <dgm:cxn modelId="{38FB253D-DA07-4A84-A965-4B9CB1B95BCD}" type="presOf" srcId="{BC1F8A95-18A6-4A1A-AA74-C774F6355988}" destId="{83D41705-AE36-4A06-95E8-01897A6C0963}" srcOrd="1" destOrd="0" presId="urn:microsoft.com/office/officeart/2005/8/layout/bProcess3"/>
    <dgm:cxn modelId="{37F19860-B882-427B-9944-3D767BA3E763}" type="presOf" srcId="{A96F2E10-E509-4882-9C14-BB10883D2A20}" destId="{3AF95B23-B6B6-4866-BAA0-897E6BC37A3B}" srcOrd="0" destOrd="0" presId="urn:microsoft.com/office/officeart/2005/8/layout/bProcess3"/>
    <dgm:cxn modelId="{D69BF141-AA90-49EB-B72B-9B4DF672FF06}" type="presOf" srcId="{6AA61D34-0D8A-4448-A458-C8B95A0FE4D3}" destId="{7BD0924D-8B48-4206-A78E-F5A868470940}" srcOrd="0" destOrd="0" presId="urn:microsoft.com/office/officeart/2005/8/layout/bProcess3"/>
    <dgm:cxn modelId="{113F0362-92CC-4AE9-A3E4-BE33B8F27D77}" type="presOf" srcId="{79C2CF6B-4493-4F81-9CE3-56910237C23B}" destId="{9B7E0645-B021-4DF4-A5CC-7894365302DB}" srcOrd="1" destOrd="0" presId="urn:microsoft.com/office/officeart/2005/8/layout/bProcess3"/>
    <dgm:cxn modelId="{4E364A65-C5E9-4834-B965-7DD79739693B}" srcId="{E84E89F0-BED6-4476-AF29-005DF495507B}" destId="{EB33F082-BEF3-417B-9FA8-B9498E8322DF}" srcOrd="0" destOrd="0" parTransId="{5ABD3BCC-8E19-437C-9D08-75AC05990D23}" sibTransId="{B5A4DA40-814F-4B34-9974-A5ED9ABD06F8}"/>
    <dgm:cxn modelId="{24525850-05E1-48A5-81CB-D0837A8B9F29}" type="presOf" srcId="{EB33F082-BEF3-417B-9FA8-B9498E8322DF}" destId="{F33C2EF9-E836-4DEF-BEC2-31B99EE08D7D}" srcOrd="0" destOrd="0" presId="urn:microsoft.com/office/officeart/2005/8/layout/bProcess3"/>
    <dgm:cxn modelId="{F5996671-4E6A-41A1-AF12-E40C046794FC}" type="presOf" srcId="{1E02DC13-49CE-493C-8F39-B1E503964E32}" destId="{9D65BE91-384B-4BE3-B419-F77FB9C81F70}" srcOrd="0" destOrd="0" presId="urn:microsoft.com/office/officeart/2005/8/layout/bProcess3"/>
    <dgm:cxn modelId="{7449AD51-2424-4BBE-B0FA-9273F089753E}" type="presOf" srcId="{CF2BF5B4-C5F3-4422-A9A9-9E4203E51BB6}" destId="{143C6B0F-AB84-4DD6-9D67-A8176CFB2BA0}" srcOrd="0" destOrd="0" presId="urn:microsoft.com/office/officeart/2005/8/layout/bProcess3"/>
    <dgm:cxn modelId="{22502874-D300-4954-9D8E-8F73DB4AB920}" type="presOf" srcId="{835BA94B-E60B-46C2-A805-B35C19E2D545}" destId="{34BF1546-AF5A-4AC8-9E33-0C1477145275}" srcOrd="0" destOrd="0" presId="urn:microsoft.com/office/officeart/2005/8/layout/bProcess3"/>
    <dgm:cxn modelId="{357EBC55-C59E-4F55-AD91-11851BCFB2CB}" srcId="{E84E89F0-BED6-4476-AF29-005DF495507B}" destId="{A96F2E10-E509-4882-9C14-BB10883D2A20}" srcOrd="8" destOrd="0" parTransId="{D09873FD-E80C-44BA-8E1B-A1D598600EDD}" sibTransId="{FCBD5767-6C40-4843-AE3D-75107EC5CE77}"/>
    <dgm:cxn modelId="{B240C159-4D3A-462B-AF32-E45D61A923F5}" type="presOf" srcId="{5F8AA15C-A102-468C-BEE6-4F1A77C3C0BC}" destId="{748F4862-E274-4ED3-8AAB-338B3A285574}" srcOrd="0" destOrd="0" presId="urn:microsoft.com/office/officeart/2005/8/layout/bProcess3"/>
    <dgm:cxn modelId="{B597C679-191D-44CF-8A02-8C7956099F3E}" type="presOf" srcId="{9AB5F6C7-CD93-4125-877A-78DCFCA939BD}" destId="{0D405DAE-ED72-4029-80A9-81A989C32B9D}" srcOrd="0" destOrd="0" presId="urn:microsoft.com/office/officeart/2005/8/layout/bProcess3"/>
    <dgm:cxn modelId="{AD4D085A-BC48-4672-B9C1-5D718629DE47}" type="presOf" srcId="{EFD12CB2-9A6E-4902-A537-182E09CE751C}" destId="{1E927DBF-7E2D-46D1-B61A-E55B1978BEFA}" srcOrd="1" destOrd="0" presId="urn:microsoft.com/office/officeart/2005/8/layout/bProcess3"/>
    <dgm:cxn modelId="{6031AE80-431C-4EE7-B108-C66B0E124732}" type="presOf" srcId="{5330FE95-D005-4FDF-9848-0882104988E9}" destId="{47CE7CA2-2343-4773-A5B5-880ADEBD6E17}" srcOrd="1" destOrd="0" presId="urn:microsoft.com/office/officeart/2005/8/layout/bProcess3"/>
    <dgm:cxn modelId="{F95E7B85-E215-434E-9B8F-AF6CC4AFAFE5}" type="presOf" srcId="{33AFFB55-FB30-40DE-8D42-7C7EC70F6DEF}" destId="{F2D80454-D153-4EF3-B12A-19DF05EEF8E6}" srcOrd="0" destOrd="0" presId="urn:microsoft.com/office/officeart/2005/8/layout/bProcess3"/>
    <dgm:cxn modelId="{2F160689-95D0-4046-8273-BB9FB83F29DC}" type="presOf" srcId="{FCBD5767-6C40-4843-AE3D-75107EC5CE77}" destId="{ACDBA157-440B-48CC-81AB-7F19E8C18CD8}" srcOrd="0" destOrd="0" presId="urn:microsoft.com/office/officeart/2005/8/layout/bProcess3"/>
    <dgm:cxn modelId="{47D4088D-9181-4CCD-9E44-A9B3348EA696}" type="presOf" srcId="{33AFFB55-FB30-40DE-8D42-7C7EC70F6DEF}" destId="{8226D98E-F467-4695-B542-49A51F06392B}" srcOrd="1" destOrd="0" presId="urn:microsoft.com/office/officeart/2005/8/layout/bProcess3"/>
    <dgm:cxn modelId="{7A34CE92-5637-4C9A-AB6B-D349FEFA5FF7}" type="presOf" srcId="{FCBD5767-6C40-4843-AE3D-75107EC5CE77}" destId="{46CEC8B2-7331-4EDD-8BC4-07FAC4ED64C3}" srcOrd="1" destOrd="0" presId="urn:microsoft.com/office/officeart/2005/8/layout/bProcess3"/>
    <dgm:cxn modelId="{AB6A8894-9DF4-4247-913D-6F7563B5F475}" type="presOf" srcId="{DB8C27FD-098A-480B-AC85-1F658AC3C841}" destId="{25F1B14C-BFAE-43F8-9D98-BE5297694A96}" srcOrd="0" destOrd="0" presId="urn:microsoft.com/office/officeart/2005/8/layout/bProcess3"/>
    <dgm:cxn modelId="{37CAB199-89C5-4E61-A7E9-8B1FEB6C9558}" srcId="{E84E89F0-BED6-4476-AF29-005DF495507B}" destId="{835BA94B-E60B-46C2-A805-B35C19E2D545}" srcOrd="5" destOrd="0" parTransId="{EAEB8E2F-C28C-446E-A15A-C06431A0B5D6}" sibTransId="{33AFFB55-FB30-40DE-8D42-7C7EC70F6DEF}"/>
    <dgm:cxn modelId="{B54135A6-AE91-476D-BD72-A382E6BC2A48}" type="presOf" srcId="{5330FE95-D005-4FDF-9848-0882104988E9}" destId="{359625C7-341F-4D7E-BDD5-8C270FBCD509}" srcOrd="0" destOrd="0" presId="urn:microsoft.com/office/officeart/2005/8/layout/bProcess3"/>
    <dgm:cxn modelId="{EA3753B6-792F-4794-A41F-B922E5339723}" type="presOf" srcId="{222D15E7-F263-4BF3-9B55-3BD15DDEA73C}" destId="{FFAC2BFA-83F9-4AF5-997F-7965E78932AF}" srcOrd="0" destOrd="0" presId="urn:microsoft.com/office/officeart/2005/8/layout/bProcess3"/>
    <dgm:cxn modelId="{4BB8D6BF-F150-462D-A0AD-3F45FEBC6EA5}" srcId="{E84E89F0-BED6-4476-AF29-005DF495507B}" destId="{B5792655-9BEA-412E-8B9F-74EBFF7A1591}" srcOrd="6" destOrd="0" parTransId="{BA07D0B2-E1A1-4495-A92C-35974F885803}" sibTransId="{278F9461-F6E1-451D-A39F-E67F11BE5927}"/>
    <dgm:cxn modelId="{C0790BC2-ECA5-473F-9B4E-7F9F9CFED437}" type="presOf" srcId="{A54241B6-D708-4708-8835-D2E2CF299A78}" destId="{F4405DC1-57EC-4F4E-8241-493754BAF2A0}" srcOrd="0" destOrd="0" presId="urn:microsoft.com/office/officeart/2005/8/layout/bProcess3"/>
    <dgm:cxn modelId="{E4B4EFC2-F379-4A19-9DC8-51FD026D4228}" type="presOf" srcId="{E84E89F0-BED6-4476-AF29-005DF495507B}" destId="{ADCD789A-05FA-41E9-8CC4-22FD34C62257}" srcOrd="0" destOrd="0" presId="urn:microsoft.com/office/officeart/2005/8/layout/bProcess3"/>
    <dgm:cxn modelId="{42766DCE-EAEF-41A4-AC81-952890FC9B6A}" srcId="{E84E89F0-BED6-4476-AF29-005DF495507B}" destId="{6DEB910E-1A30-48CD-905E-704ACCADE863}" srcOrd="2" destOrd="0" parTransId="{51B83B75-083E-4AB3-93E4-BDFE5E2D8459}" sibTransId="{A54241B6-D708-4708-8835-D2E2CF299A78}"/>
    <dgm:cxn modelId="{551073DA-C5D8-4639-9020-594EEB23A0B5}" type="presOf" srcId="{1E02DC13-49CE-493C-8F39-B1E503964E32}" destId="{60C4170E-BB28-4C85-BB35-1389C651389C}" srcOrd="1" destOrd="0" presId="urn:microsoft.com/office/officeart/2005/8/layout/bProcess3"/>
    <dgm:cxn modelId="{4F3331DE-0D83-4366-A13B-98011F5C7260}" srcId="{E84E89F0-BED6-4476-AF29-005DF495507B}" destId="{CF2BF5B4-C5F3-4422-A9A9-9E4203E51BB6}" srcOrd="1" destOrd="0" parTransId="{DBC58570-33FB-4AED-9D67-69078DED1E91}" sibTransId="{79C2CF6B-4493-4F81-9CE3-56910237C23B}"/>
    <dgm:cxn modelId="{A217B8DE-358F-43AF-899C-C03A9BA5D7A7}" type="presOf" srcId="{EFD12CB2-9A6E-4902-A537-182E09CE751C}" destId="{52109F38-8859-456D-AA54-1BB09B392C8E}" srcOrd="0" destOrd="0" presId="urn:microsoft.com/office/officeart/2005/8/layout/bProcess3"/>
    <dgm:cxn modelId="{C5F719DF-45D5-44A7-B41D-EA061A64CAAF}" type="presOf" srcId="{278F9461-F6E1-451D-A39F-E67F11BE5927}" destId="{4A414379-6D1F-4CE1-90FC-8CC12AFA8B1A}" srcOrd="1" destOrd="0" presId="urn:microsoft.com/office/officeart/2005/8/layout/bProcess3"/>
    <dgm:cxn modelId="{D1CED6E9-9B71-4ED4-A83F-D6CAB47C311F}" type="presOf" srcId="{B5792655-9BEA-412E-8B9F-74EBFF7A1591}" destId="{12367254-6A30-4252-9648-A25074E0CC81}" srcOrd="0" destOrd="0" presId="urn:microsoft.com/office/officeart/2005/8/layout/bProcess3"/>
    <dgm:cxn modelId="{93EDEDE9-B7DF-4A84-8401-032001BC4EA2}" srcId="{E84E89F0-BED6-4476-AF29-005DF495507B}" destId="{5F8AA15C-A102-468C-BEE6-4F1A77C3C0BC}" srcOrd="7" destOrd="0" parTransId="{B73143FA-C396-4AC2-85CB-64C97F4DA86D}" sibTransId="{5330FE95-D005-4FDF-9848-0882104988E9}"/>
    <dgm:cxn modelId="{82E70CEA-2120-4F94-B9DB-776333B58A65}" type="presOf" srcId="{278F9461-F6E1-451D-A39F-E67F11BE5927}" destId="{C8539B75-EA64-4A66-823B-BD0C7DD7BED8}" srcOrd="0" destOrd="0" presId="urn:microsoft.com/office/officeart/2005/8/layout/bProcess3"/>
    <dgm:cxn modelId="{29E5ECEB-B853-4145-8FB4-3FDF11BDBABF}" type="presOf" srcId="{A54241B6-D708-4708-8835-D2E2CF299A78}" destId="{6A615D19-CC3D-4FF3-8D34-2FD1E723B47A}" srcOrd="1" destOrd="0" presId="urn:microsoft.com/office/officeart/2005/8/layout/bProcess3"/>
    <dgm:cxn modelId="{EBD58AEE-3E9A-4E96-B906-75FB3305444D}" type="presOf" srcId="{BC1F8A95-18A6-4A1A-AA74-C774F6355988}" destId="{517E3A09-BC15-43B3-A1D1-8E64111C1DA9}" srcOrd="0" destOrd="0" presId="urn:microsoft.com/office/officeart/2005/8/layout/bProcess3"/>
    <dgm:cxn modelId="{FF4ACFF9-E8E9-4A74-995F-CDA2B71A29B3}" type="presOf" srcId="{B5A4DA40-814F-4B34-9974-A5ED9ABD06F8}" destId="{9401DFD2-9939-4291-98B7-E01AAA9579FA}" srcOrd="0" destOrd="0" presId="urn:microsoft.com/office/officeart/2005/8/layout/bProcess3"/>
    <dgm:cxn modelId="{F8FFC7FF-7D9A-4895-A6D7-C751F83AA77E}" srcId="{E84E89F0-BED6-4476-AF29-005DF495507B}" destId="{6AA61D34-0D8A-4448-A458-C8B95A0FE4D3}" srcOrd="3" destOrd="0" parTransId="{488B8BE5-9956-422F-B71E-A010C0C368EB}" sibTransId="{BC1F8A95-18A6-4A1A-AA74-C774F6355988}"/>
    <dgm:cxn modelId="{2EBECFFF-FD18-465B-979D-46B29FB8D78D}" type="presOf" srcId="{79C2CF6B-4493-4F81-9CE3-56910237C23B}" destId="{0B59EFB8-0861-4B7E-9523-A5905CCCF91C}" srcOrd="0" destOrd="0" presId="urn:microsoft.com/office/officeart/2005/8/layout/bProcess3"/>
    <dgm:cxn modelId="{0C793B95-FCD9-45CF-8454-2196A2F16FE0}" type="presParOf" srcId="{ADCD789A-05FA-41E9-8CC4-22FD34C62257}" destId="{F33C2EF9-E836-4DEF-BEC2-31B99EE08D7D}" srcOrd="0" destOrd="0" presId="urn:microsoft.com/office/officeart/2005/8/layout/bProcess3"/>
    <dgm:cxn modelId="{63118CBD-CCA6-4BDA-9239-172E07A25BD8}" type="presParOf" srcId="{ADCD789A-05FA-41E9-8CC4-22FD34C62257}" destId="{9401DFD2-9939-4291-98B7-E01AAA9579FA}" srcOrd="1" destOrd="0" presId="urn:microsoft.com/office/officeart/2005/8/layout/bProcess3"/>
    <dgm:cxn modelId="{E3A46F3C-C2B1-48C0-BBBE-72D61CE5215F}" type="presParOf" srcId="{9401DFD2-9939-4291-98B7-E01AAA9579FA}" destId="{67B0C935-D704-402C-8A10-EA92B9F5EF5B}" srcOrd="0" destOrd="0" presId="urn:microsoft.com/office/officeart/2005/8/layout/bProcess3"/>
    <dgm:cxn modelId="{E35539A0-C0E0-49DB-AFED-E456AE496FDA}" type="presParOf" srcId="{ADCD789A-05FA-41E9-8CC4-22FD34C62257}" destId="{143C6B0F-AB84-4DD6-9D67-A8176CFB2BA0}" srcOrd="2" destOrd="0" presId="urn:microsoft.com/office/officeart/2005/8/layout/bProcess3"/>
    <dgm:cxn modelId="{B506B7B2-8AB7-4EE0-9FBE-F54D9CA7A06F}" type="presParOf" srcId="{ADCD789A-05FA-41E9-8CC4-22FD34C62257}" destId="{0B59EFB8-0861-4B7E-9523-A5905CCCF91C}" srcOrd="3" destOrd="0" presId="urn:microsoft.com/office/officeart/2005/8/layout/bProcess3"/>
    <dgm:cxn modelId="{27EDE205-4A0A-42C9-B9A1-1FDBB26D8604}" type="presParOf" srcId="{0B59EFB8-0861-4B7E-9523-A5905CCCF91C}" destId="{9B7E0645-B021-4DF4-A5CC-7894365302DB}" srcOrd="0" destOrd="0" presId="urn:microsoft.com/office/officeart/2005/8/layout/bProcess3"/>
    <dgm:cxn modelId="{A753A6E6-0E18-47EA-BB0F-B414A3372001}" type="presParOf" srcId="{ADCD789A-05FA-41E9-8CC4-22FD34C62257}" destId="{447E204D-35E7-4698-8C54-15E168015FE5}" srcOrd="4" destOrd="0" presId="urn:microsoft.com/office/officeart/2005/8/layout/bProcess3"/>
    <dgm:cxn modelId="{EF205A38-A7D6-4D00-A526-84B7C9D36898}" type="presParOf" srcId="{ADCD789A-05FA-41E9-8CC4-22FD34C62257}" destId="{F4405DC1-57EC-4F4E-8241-493754BAF2A0}" srcOrd="5" destOrd="0" presId="urn:microsoft.com/office/officeart/2005/8/layout/bProcess3"/>
    <dgm:cxn modelId="{DA5F7102-5663-4718-A19E-F132931FDE4C}" type="presParOf" srcId="{F4405DC1-57EC-4F4E-8241-493754BAF2A0}" destId="{6A615D19-CC3D-4FF3-8D34-2FD1E723B47A}" srcOrd="0" destOrd="0" presId="urn:microsoft.com/office/officeart/2005/8/layout/bProcess3"/>
    <dgm:cxn modelId="{3F8AF635-7A7C-4D0E-BCB4-05E7F7C040D5}" type="presParOf" srcId="{ADCD789A-05FA-41E9-8CC4-22FD34C62257}" destId="{7BD0924D-8B48-4206-A78E-F5A868470940}" srcOrd="6" destOrd="0" presId="urn:microsoft.com/office/officeart/2005/8/layout/bProcess3"/>
    <dgm:cxn modelId="{AEDE155A-5B5F-4C18-8FD6-00B995AD0EE1}" type="presParOf" srcId="{ADCD789A-05FA-41E9-8CC4-22FD34C62257}" destId="{517E3A09-BC15-43B3-A1D1-8E64111C1DA9}" srcOrd="7" destOrd="0" presId="urn:microsoft.com/office/officeart/2005/8/layout/bProcess3"/>
    <dgm:cxn modelId="{1C5ABE7F-F109-4651-B3A1-18EB4FCBD84B}" type="presParOf" srcId="{517E3A09-BC15-43B3-A1D1-8E64111C1DA9}" destId="{83D41705-AE36-4A06-95E8-01897A6C0963}" srcOrd="0" destOrd="0" presId="urn:microsoft.com/office/officeart/2005/8/layout/bProcess3"/>
    <dgm:cxn modelId="{FA5F6153-811B-413F-9780-E2CCF74F6ED1}" type="presParOf" srcId="{ADCD789A-05FA-41E9-8CC4-22FD34C62257}" destId="{AEE4C834-2A23-4C9C-BE81-C2718EC4D2E5}" srcOrd="8" destOrd="0" presId="urn:microsoft.com/office/officeart/2005/8/layout/bProcess3"/>
    <dgm:cxn modelId="{CD122309-0538-4479-B83F-A320748EF3C2}" type="presParOf" srcId="{ADCD789A-05FA-41E9-8CC4-22FD34C62257}" destId="{FFAC2BFA-83F9-4AF5-997F-7965E78932AF}" srcOrd="9" destOrd="0" presId="urn:microsoft.com/office/officeart/2005/8/layout/bProcess3"/>
    <dgm:cxn modelId="{7C5601A7-2366-4BF8-8B77-3929FD84455A}" type="presParOf" srcId="{FFAC2BFA-83F9-4AF5-997F-7965E78932AF}" destId="{CCAD965B-89CB-47F3-AF52-85E3D4EF0D7E}" srcOrd="0" destOrd="0" presId="urn:microsoft.com/office/officeart/2005/8/layout/bProcess3"/>
    <dgm:cxn modelId="{AA0C2A0F-C6A6-4688-BA07-9141EC71D803}" type="presParOf" srcId="{ADCD789A-05FA-41E9-8CC4-22FD34C62257}" destId="{34BF1546-AF5A-4AC8-9E33-0C1477145275}" srcOrd="10" destOrd="0" presId="urn:microsoft.com/office/officeart/2005/8/layout/bProcess3"/>
    <dgm:cxn modelId="{D0D4A25F-9D58-4733-AFAE-6B7B7FFD4E70}" type="presParOf" srcId="{ADCD789A-05FA-41E9-8CC4-22FD34C62257}" destId="{F2D80454-D153-4EF3-B12A-19DF05EEF8E6}" srcOrd="11" destOrd="0" presId="urn:microsoft.com/office/officeart/2005/8/layout/bProcess3"/>
    <dgm:cxn modelId="{917E1613-334C-4E71-9740-556748427ACD}" type="presParOf" srcId="{F2D80454-D153-4EF3-B12A-19DF05EEF8E6}" destId="{8226D98E-F467-4695-B542-49A51F06392B}" srcOrd="0" destOrd="0" presId="urn:microsoft.com/office/officeart/2005/8/layout/bProcess3"/>
    <dgm:cxn modelId="{3DB4F947-7391-49C2-AC13-EED91AC8A5C2}" type="presParOf" srcId="{ADCD789A-05FA-41E9-8CC4-22FD34C62257}" destId="{12367254-6A30-4252-9648-A25074E0CC81}" srcOrd="12" destOrd="0" presId="urn:microsoft.com/office/officeart/2005/8/layout/bProcess3"/>
    <dgm:cxn modelId="{9FCE1F03-4F22-4638-87A8-C9218E3C58A5}" type="presParOf" srcId="{ADCD789A-05FA-41E9-8CC4-22FD34C62257}" destId="{C8539B75-EA64-4A66-823B-BD0C7DD7BED8}" srcOrd="13" destOrd="0" presId="urn:microsoft.com/office/officeart/2005/8/layout/bProcess3"/>
    <dgm:cxn modelId="{7EB368FC-EBFA-4938-8605-8EEB505D3F93}" type="presParOf" srcId="{C8539B75-EA64-4A66-823B-BD0C7DD7BED8}" destId="{4A414379-6D1F-4CE1-90FC-8CC12AFA8B1A}" srcOrd="0" destOrd="0" presId="urn:microsoft.com/office/officeart/2005/8/layout/bProcess3"/>
    <dgm:cxn modelId="{46B4C161-485A-446C-BA39-F692FDE6DFA5}" type="presParOf" srcId="{ADCD789A-05FA-41E9-8CC4-22FD34C62257}" destId="{748F4862-E274-4ED3-8AAB-338B3A285574}" srcOrd="14" destOrd="0" presId="urn:microsoft.com/office/officeart/2005/8/layout/bProcess3"/>
    <dgm:cxn modelId="{0EFEF3D1-8039-4F55-B20E-E0CC492D80B1}" type="presParOf" srcId="{ADCD789A-05FA-41E9-8CC4-22FD34C62257}" destId="{359625C7-341F-4D7E-BDD5-8C270FBCD509}" srcOrd="15" destOrd="0" presId="urn:microsoft.com/office/officeart/2005/8/layout/bProcess3"/>
    <dgm:cxn modelId="{DEC26ED3-E485-437E-8209-D4DF41E8A758}" type="presParOf" srcId="{359625C7-341F-4D7E-BDD5-8C270FBCD509}" destId="{47CE7CA2-2343-4773-A5B5-880ADEBD6E17}" srcOrd="0" destOrd="0" presId="urn:microsoft.com/office/officeart/2005/8/layout/bProcess3"/>
    <dgm:cxn modelId="{2718B1E5-5ED3-45BB-BD31-16450007E007}" type="presParOf" srcId="{ADCD789A-05FA-41E9-8CC4-22FD34C62257}" destId="{3AF95B23-B6B6-4866-BAA0-897E6BC37A3B}" srcOrd="16" destOrd="0" presId="urn:microsoft.com/office/officeart/2005/8/layout/bProcess3"/>
    <dgm:cxn modelId="{706AEC56-6210-48B5-913A-154877D28FF8}" type="presParOf" srcId="{ADCD789A-05FA-41E9-8CC4-22FD34C62257}" destId="{ACDBA157-440B-48CC-81AB-7F19E8C18CD8}" srcOrd="17" destOrd="0" presId="urn:microsoft.com/office/officeart/2005/8/layout/bProcess3"/>
    <dgm:cxn modelId="{B6A213B1-2D81-4A1A-B734-E6AD827BA500}" type="presParOf" srcId="{ACDBA157-440B-48CC-81AB-7F19E8C18CD8}" destId="{46CEC8B2-7331-4EDD-8BC4-07FAC4ED64C3}" srcOrd="0" destOrd="0" presId="urn:microsoft.com/office/officeart/2005/8/layout/bProcess3"/>
    <dgm:cxn modelId="{339EBBDF-9089-420C-BD44-EE5D35373413}" type="presParOf" srcId="{ADCD789A-05FA-41E9-8CC4-22FD34C62257}" destId="{25F1B14C-BFAE-43F8-9D98-BE5297694A96}" srcOrd="18" destOrd="0" presId="urn:microsoft.com/office/officeart/2005/8/layout/bProcess3"/>
    <dgm:cxn modelId="{404E004C-1916-4B45-A3D4-0B1B0415F5E4}" type="presParOf" srcId="{ADCD789A-05FA-41E9-8CC4-22FD34C62257}" destId="{9D65BE91-384B-4BE3-B419-F77FB9C81F70}" srcOrd="19" destOrd="0" presId="urn:microsoft.com/office/officeart/2005/8/layout/bProcess3"/>
    <dgm:cxn modelId="{9D9FFCDB-026E-450C-ABDE-BE850FA22AC8}" type="presParOf" srcId="{9D65BE91-384B-4BE3-B419-F77FB9C81F70}" destId="{60C4170E-BB28-4C85-BB35-1389C651389C}" srcOrd="0" destOrd="0" presId="urn:microsoft.com/office/officeart/2005/8/layout/bProcess3"/>
    <dgm:cxn modelId="{D024FF1E-D3C4-4BE3-9032-779258CFA952}" type="presParOf" srcId="{ADCD789A-05FA-41E9-8CC4-22FD34C62257}" destId="{0D405DAE-ED72-4029-80A9-81A989C32B9D}" srcOrd="20" destOrd="0" presId="urn:microsoft.com/office/officeart/2005/8/layout/bProcess3"/>
    <dgm:cxn modelId="{D77E10CA-5D7A-4CB2-A140-A33EC23234C7}" type="presParOf" srcId="{ADCD789A-05FA-41E9-8CC4-22FD34C62257}" destId="{52109F38-8859-456D-AA54-1BB09B392C8E}" srcOrd="21" destOrd="0" presId="urn:microsoft.com/office/officeart/2005/8/layout/bProcess3"/>
    <dgm:cxn modelId="{40DDDFFF-5844-491F-A50F-F6C4C38E4651}" type="presParOf" srcId="{52109F38-8859-456D-AA54-1BB09B392C8E}" destId="{1E927DBF-7E2D-46D1-B61A-E55B1978BEFA}" srcOrd="0" destOrd="0" presId="urn:microsoft.com/office/officeart/2005/8/layout/bProcess3"/>
    <dgm:cxn modelId="{A4EE8B1E-6569-4D83-B06D-945C63A3B10C}" type="presParOf" srcId="{ADCD789A-05FA-41E9-8CC4-22FD34C62257}" destId="{C035DE14-24B7-4AEF-8D58-B127C4BFEE95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1DFD2-9939-4291-98B7-E01AAA9579FA}">
      <dsp:nvSpPr>
        <dsp:cNvPr id="0" name=""/>
        <dsp:cNvSpPr/>
      </dsp:nvSpPr>
      <dsp:spPr>
        <a:xfrm>
          <a:off x="2657637" y="817959"/>
          <a:ext cx="1628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289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734246" y="862710"/>
        <a:ext cx="9674" cy="1936"/>
      </dsp:txXfrm>
    </dsp:sp>
    <dsp:sp modelId="{F33C2EF9-E836-4DEF-BEC2-31B99EE08D7D}">
      <dsp:nvSpPr>
        <dsp:cNvPr id="0" name=""/>
        <dsp:cNvSpPr/>
      </dsp:nvSpPr>
      <dsp:spPr>
        <a:xfrm>
          <a:off x="9717" y="135902"/>
          <a:ext cx="2649720" cy="1455554"/>
        </a:xfrm>
        <a:prstGeom prst="roundRect">
          <a:avLst/>
        </a:prstGeom>
        <a:noFill/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Autumn 2020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14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80771" y="206956"/>
        <a:ext cx="2507612" cy="1313446"/>
      </dsp:txXfrm>
    </dsp:sp>
    <dsp:sp modelId="{0B59EFB8-0861-4B7E-9523-A5905CCCF91C}">
      <dsp:nvSpPr>
        <dsp:cNvPr id="0" name=""/>
        <dsp:cNvSpPr/>
      </dsp:nvSpPr>
      <dsp:spPr>
        <a:xfrm>
          <a:off x="5500850" y="817959"/>
          <a:ext cx="1628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289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577459" y="862710"/>
        <a:ext cx="9674" cy="1936"/>
      </dsp:txXfrm>
    </dsp:sp>
    <dsp:sp modelId="{143C6B0F-AB84-4DD6-9D67-A8176CFB2BA0}">
      <dsp:nvSpPr>
        <dsp:cNvPr id="0" name=""/>
        <dsp:cNvSpPr/>
      </dsp:nvSpPr>
      <dsp:spPr>
        <a:xfrm>
          <a:off x="2852930" y="135902"/>
          <a:ext cx="2649720" cy="1455554"/>
        </a:xfrm>
        <a:prstGeom prst="roundRect">
          <a:avLst/>
        </a:prstGeom>
        <a:noFill/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Autumn 2021</a:t>
          </a:r>
        </a:p>
      </dsp:txBody>
      <dsp:txXfrm>
        <a:off x="2923984" y="206956"/>
        <a:ext cx="2507612" cy="1313446"/>
      </dsp:txXfrm>
    </dsp:sp>
    <dsp:sp modelId="{F4405DC1-57EC-4F4E-8241-493754BAF2A0}">
      <dsp:nvSpPr>
        <dsp:cNvPr id="0" name=""/>
        <dsp:cNvSpPr/>
      </dsp:nvSpPr>
      <dsp:spPr>
        <a:xfrm>
          <a:off x="8344063" y="817959"/>
          <a:ext cx="1628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289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8420672" y="862710"/>
        <a:ext cx="9674" cy="1936"/>
      </dsp:txXfrm>
    </dsp:sp>
    <dsp:sp modelId="{447E204D-35E7-4698-8C54-15E168015FE5}">
      <dsp:nvSpPr>
        <dsp:cNvPr id="0" name=""/>
        <dsp:cNvSpPr/>
      </dsp:nvSpPr>
      <dsp:spPr>
        <a:xfrm>
          <a:off x="5696143" y="135902"/>
          <a:ext cx="2649720" cy="1455554"/>
        </a:xfrm>
        <a:prstGeom prst="roundRect">
          <a:avLst/>
        </a:prstGeom>
        <a:noFill/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April 2022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14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5767197" y="206956"/>
        <a:ext cx="2507612" cy="1313446"/>
      </dsp:txXfrm>
    </dsp:sp>
    <dsp:sp modelId="{517E3A09-BC15-43B3-A1D1-8E64111C1DA9}">
      <dsp:nvSpPr>
        <dsp:cNvPr id="0" name=""/>
        <dsp:cNvSpPr/>
      </dsp:nvSpPr>
      <dsp:spPr>
        <a:xfrm>
          <a:off x="1334577" y="1589656"/>
          <a:ext cx="8529639" cy="162893"/>
        </a:xfrm>
        <a:custGeom>
          <a:avLst/>
          <a:gdLst/>
          <a:ahLst/>
          <a:cxnLst/>
          <a:rect l="0" t="0" r="0" b="0"/>
          <a:pathLst>
            <a:path>
              <a:moveTo>
                <a:pt x="8529639" y="0"/>
              </a:moveTo>
              <a:lnTo>
                <a:pt x="8529639" y="98546"/>
              </a:lnTo>
              <a:lnTo>
                <a:pt x="0" y="98546"/>
              </a:lnTo>
              <a:lnTo>
                <a:pt x="0" y="16289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386101" y="1670134"/>
        <a:ext cx="426591" cy="1936"/>
      </dsp:txXfrm>
    </dsp:sp>
    <dsp:sp modelId="{7BD0924D-8B48-4206-A78E-F5A868470940}">
      <dsp:nvSpPr>
        <dsp:cNvPr id="0" name=""/>
        <dsp:cNvSpPr/>
      </dsp:nvSpPr>
      <dsp:spPr>
        <a:xfrm>
          <a:off x="8539356" y="135902"/>
          <a:ext cx="2649720" cy="1455554"/>
        </a:xfrm>
        <a:prstGeom prst="roundRect">
          <a:avLst/>
        </a:prstGeom>
        <a:noFill/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May 2022</a:t>
          </a:r>
        </a:p>
      </dsp:txBody>
      <dsp:txXfrm>
        <a:off x="8610410" y="206956"/>
        <a:ext cx="2507612" cy="1313446"/>
      </dsp:txXfrm>
    </dsp:sp>
    <dsp:sp modelId="{FFAC2BFA-83F9-4AF5-997F-7965E78932AF}">
      <dsp:nvSpPr>
        <dsp:cNvPr id="0" name=""/>
        <dsp:cNvSpPr/>
      </dsp:nvSpPr>
      <dsp:spPr>
        <a:xfrm>
          <a:off x="2657637" y="2467007"/>
          <a:ext cx="1628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289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500" kern="1200"/>
        </a:p>
      </dsp:txBody>
      <dsp:txXfrm>
        <a:off x="2734246" y="2511758"/>
        <a:ext cx="9674" cy="1936"/>
      </dsp:txXfrm>
    </dsp:sp>
    <dsp:sp modelId="{AEE4C834-2A23-4C9C-BE81-C2718EC4D2E5}">
      <dsp:nvSpPr>
        <dsp:cNvPr id="0" name=""/>
        <dsp:cNvSpPr/>
      </dsp:nvSpPr>
      <dsp:spPr>
        <a:xfrm>
          <a:off x="9717" y="1784949"/>
          <a:ext cx="2649720" cy="1455554"/>
        </a:xfrm>
        <a:prstGeom prst="roundRect">
          <a:avLst/>
        </a:prstGeom>
        <a:noFill/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November – December 2022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14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80771" y="1856003"/>
        <a:ext cx="2507612" cy="1313446"/>
      </dsp:txXfrm>
    </dsp:sp>
    <dsp:sp modelId="{F2D80454-D153-4EF3-B12A-19DF05EEF8E6}">
      <dsp:nvSpPr>
        <dsp:cNvPr id="0" name=""/>
        <dsp:cNvSpPr/>
      </dsp:nvSpPr>
      <dsp:spPr>
        <a:xfrm>
          <a:off x="5500850" y="2467007"/>
          <a:ext cx="1628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289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577459" y="2511758"/>
        <a:ext cx="9674" cy="1936"/>
      </dsp:txXfrm>
    </dsp:sp>
    <dsp:sp modelId="{34BF1546-AF5A-4AC8-9E33-0C1477145275}">
      <dsp:nvSpPr>
        <dsp:cNvPr id="0" name=""/>
        <dsp:cNvSpPr/>
      </dsp:nvSpPr>
      <dsp:spPr>
        <a:xfrm>
          <a:off x="2852930" y="1784949"/>
          <a:ext cx="2649720" cy="1455554"/>
        </a:xfrm>
        <a:prstGeom prst="roundRect">
          <a:avLst/>
        </a:prstGeom>
        <a:noFill/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January 2023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14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923984" y="1856003"/>
        <a:ext cx="2507612" cy="1313446"/>
      </dsp:txXfrm>
    </dsp:sp>
    <dsp:sp modelId="{C8539B75-EA64-4A66-823B-BD0C7DD7BED8}">
      <dsp:nvSpPr>
        <dsp:cNvPr id="0" name=""/>
        <dsp:cNvSpPr/>
      </dsp:nvSpPr>
      <dsp:spPr>
        <a:xfrm>
          <a:off x="8344063" y="2467007"/>
          <a:ext cx="1628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289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8420672" y="2511758"/>
        <a:ext cx="9674" cy="1936"/>
      </dsp:txXfrm>
    </dsp:sp>
    <dsp:sp modelId="{12367254-6A30-4252-9648-A25074E0CC81}">
      <dsp:nvSpPr>
        <dsp:cNvPr id="0" name=""/>
        <dsp:cNvSpPr/>
      </dsp:nvSpPr>
      <dsp:spPr>
        <a:xfrm>
          <a:off x="5696143" y="1784949"/>
          <a:ext cx="2649720" cy="1455554"/>
        </a:xfrm>
        <a:prstGeom prst="roundRect">
          <a:avLst/>
        </a:prstGeom>
        <a:noFill/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January – March 2023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14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5767197" y="1856003"/>
        <a:ext cx="2507612" cy="1313446"/>
      </dsp:txXfrm>
    </dsp:sp>
    <dsp:sp modelId="{359625C7-341F-4D7E-BDD5-8C270FBCD509}">
      <dsp:nvSpPr>
        <dsp:cNvPr id="0" name=""/>
        <dsp:cNvSpPr/>
      </dsp:nvSpPr>
      <dsp:spPr>
        <a:xfrm>
          <a:off x="1334577" y="3238704"/>
          <a:ext cx="8529639" cy="162893"/>
        </a:xfrm>
        <a:custGeom>
          <a:avLst/>
          <a:gdLst/>
          <a:ahLst/>
          <a:cxnLst/>
          <a:rect l="0" t="0" r="0" b="0"/>
          <a:pathLst>
            <a:path>
              <a:moveTo>
                <a:pt x="8529639" y="0"/>
              </a:moveTo>
              <a:lnTo>
                <a:pt x="8529639" y="98546"/>
              </a:lnTo>
              <a:lnTo>
                <a:pt x="0" y="98546"/>
              </a:lnTo>
              <a:lnTo>
                <a:pt x="0" y="16289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386101" y="3319182"/>
        <a:ext cx="426591" cy="1936"/>
      </dsp:txXfrm>
    </dsp:sp>
    <dsp:sp modelId="{748F4862-E274-4ED3-8AAB-338B3A285574}">
      <dsp:nvSpPr>
        <dsp:cNvPr id="0" name=""/>
        <dsp:cNvSpPr/>
      </dsp:nvSpPr>
      <dsp:spPr>
        <a:xfrm>
          <a:off x="8539356" y="1784949"/>
          <a:ext cx="2649720" cy="1455554"/>
        </a:xfrm>
        <a:prstGeom prst="roundRect">
          <a:avLst/>
        </a:prstGeom>
        <a:noFill/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January – April 2023 </a:t>
          </a:r>
        </a:p>
      </dsp:txBody>
      <dsp:txXfrm>
        <a:off x="8610410" y="1856003"/>
        <a:ext cx="2507612" cy="1313446"/>
      </dsp:txXfrm>
    </dsp:sp>
    <dsp:sp modelId="{ACDBA157-440B-48CC-81AB-7F19E8C18CD8}">
      <dsp:nvSpPr>
        <dsp:cNvPr id="0" name=""/>
        <dsp:cNvSpPr/>
      </dsp:nvSpPr>
      <dsp:spPr>
        <a:xfrm>
          <a:off x="2657637" y="4116054"/>
          <a:ext cx="1628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289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734246" y="4160806"/>
        <a:ext cx="9674" cy="1936"/>
      </dsp:txXfrm>
    </dsp:sp>
    <dsp:sp modelId="{3AF95B23-B6B6-4866-BAA0-897E6BC37A3B}">
      <dsp:nvSpPr>
        <dsp:cNvPr id="0" name=""/>
        <dsp:cNvSpPr/>
      </dsp:nvSpPr>
      <dsp:spPr>
        <a:xfrm>
          <a:off x="9717" y="3433997"/>
          <a:ext cx="2649720" cy="1455554"/>
        </a:xfrm>
        <a:prstGeom prst="roundRect">
          <a:avLst/>
        </a:prstGeom>
        <a:solidFill>
          <a:schemeClr val="bg1"/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June 2023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1400" b="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80771" y="3505051"/>
        <a:ext cx="2507612" cy="1313446"/>
      </dsp:txXfrm>
    </dsp:sp>
    <dsp:sp modelId="{9D65BE91-384B-4BE3-B419-F77FB9C81F70}">
      <dsp:nvSpPr>
        <dsp:cNvPr id="0" name=""/>
        <dsp:cNvSpPr/>
      </dsp:nvSpPr>
      <dsp:spPr>
        <a:xfrm>
          <a:off x="5500850" y="4116054"/>
          <a:ext cx="1628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289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577459" y="4160806"/>
        <a:ext cx="9674" cy="1936"/>
      </dsp:txXfrm>
    </dsp:sp>
    <dsp:sp modelId="{25F1B14C-BFAE-43F8-9D98-BE5297694A96}">
      <dsp:nvSpPr>
        <dsp:cNvPr id="0" name=""/>
        <dsp:cNvSpPr/>
      </dsp:nvSpPr>
      <dsp:spPr>
        <a:xfrm>
          <a:off x="2852930" y="3433997"/>
          <a:ext cx="2649720" cy="1455554"/>
        </a:xfrm>
        <a:prstGeom prst="roundRect">
          <a:avLst/>
        </a:prstGeom>
        <a:solidFill>
          <a:schemeClr val="tx2"/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923984" y="3505051"/>
        <a:ext cx="2507612" cy="1313446"/>
      </dsp:txXfrm>
    </dsp:sp>
    <dsp:sp modelId="{52109F38-8859-456D-AA54-1BB09B392C8E}">
      <dsp:nvSpPr>
        <dsp:cNvPr id="0" name=""/>
        <dsp:cNvSpPr/>
      </dsp:nvSpPr>
      <dsp:spPr>
        <a:xfrm>
          <a:off x="8344063" y="4116054"/>
          <a:ext cx="1628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289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8420672" y="4160806"/>
        <a:ext cx="9674" cy="1936"/>
      </dsp:txXfrm>
    </dsp:sp>
    <dsp:sp modelId="{0D405DAE-ED72-4029-80A9-81A989C32B9D}">
      <dsp:nvSpPr>
        <dsp:cNvPr id="0" name=""/>
        <dsp:cNvSpPr/>
      </dsp:nvSpPr>
      <dsp:spPr>
        <a:xfrm>
          <a:off x="5696143" y="3433997"/>
          <a:ext cx="2649720" cy="1455554"/>
        </a:xfrm>
        <a:prstGeom prst="roundRect">
          <a:avLst/>
        </a:prstGeom>
        <a:solidFill>
          <a:schemeClr val="tx2"/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5767197" y="3505051"/>
        <a:ext cx="2507612" cy="1313446"/>
      </dsp:txXfrm>
    </dsp:sp>
    <dsp:sp modelId="{C035DE14-24B7-4AEF-8D58-B127C4BFEE95}">
      <dsp:nvSpPr>
        <dsp:cNvPr id="0" name=""/>
        <dsp:cNvSpPr/>
      </dsp:nvSpPr>
      <dsp:spPr>
        <a:xfrm>
          <a:off x="8539356" y="3433997"/>
          <a:ext cx="2649720" cy="1455554"/>
        </a:xfrm>
        <a:prstGeom prst="roundRect">
          <a:avLst/>
        </a:prstGeom>
        <a:solidFill>
          <a:schemeClr val="tx2"/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8610410" y="3505051"/>
        <a:ext cx="2507612" cy="1313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0A495-8294-4213-80EA-2FB2B3EE0D3F}" type="datetimeFigureOut">
              <a:rPr lang="en-GB" smtClean="0">
                <a:latin typeface="Roboto" panose="02000000000000000000" pitchFamily="2" charset="0"/>
              </a:rPr>
              <a:t>22/05/2024</a:t>
            </a:fld>
            <a:endParaRPr lang="en-GB">
              <a:latin typeface="Roboto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2D84-F9EC-4261-BCC9-A49D898D55C1}" type="slidenum">
              <a:rPr lang="en-GB" smtClean="0">
                <a:latin typeface="Roboto" panose="02000000000000000000" pitchFamily="2" charset="0"/>
              </a:rPr>
              <a:t>‹#›</a:t>
            </a:fld>
            <a:endParaRPr lang="en-GB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6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271682A-16F2-4728-8C64-C5419D996E67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C68AE5D-E79D-4A76-A586-FF472B6DE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6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2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9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55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4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/tagaleht logoga_2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6" y="657225"/>
            <a:ext cx="6439384" cy="1739657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1991CF-46C0-7068-524B-43CCD4F59EC6}"/>
              </a:ext>
            </a:extLst>
          </p:cNvPr>
          <p:cNvSpPr/>
          <p:nvPr userDrawn="1"/>
        </p:nvSpPr>
        <p:spPr>
          <a:xfrm flipH="1">
            <a:off x="726939" y="536818"/>
            <a:ext cx="90000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4199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si/tagaleht logoga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3D8D9-23B9-7AE8-30A9-F07E4A71E5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486829 h 6858000"/>
              <a:gd name="connsiteX3" fmla="*/ 10051073 w 12192000"/>
              <a:gd name="connsiteY3" fmla="*/ 5486829 h 6858000"/>
              <a:gd name="connsiteX4" fmla="*/ 9576237 w 12192000"/>
              <a:gd name="connsiteY4" fmla="*/ 5960366 h 6858000"/>
              <a:gd name="connsiteX5" fmla="*/ 10051073 w 12192000"/>
              <a:gd name="connsiteY5" fmla="*/ 6434392 h 6858000"/>
              <a:gd name="connsiteX6" fmla="*/ 12192000 w 12192000"/>
              <a:gd name="connsiteY6" fmla="*/ 64343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6544BD-E47A-BDB2-A0A7-FEE3CBD9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522334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4A5A21-A3CA-77C4-9598-111AA3165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0" name="Picture Placeholder 369">
            <a:extLst>
              <a:ext uri="{FF2B5EF4-FFF2-40B4-BE49-F238E27FC236}">
                <a16:creationId xmlns:a16="http://schemas.microsoft.com/office/drawing/2014/main" id="{74E0B818-A99E-F20D-0FB9-1BE9D6051DC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FAE1D-E3F4-D924-FA98-C18CA1639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3302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_hall_logode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6965633" cy="1617675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BF905E-5D00-0711-AE42-4F56B8586B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6937" y="4471640"/>
            <a:ext cx="3824869" cy="17656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6B34B8F-A7FD-F832-9AA7-EF869D321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6713615" cy="2808288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19112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õpuslaid_valge_logode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6957531" cy="1617675"/>
          </a:xfrm>
        </p:spPr>
        <p:txBody>
          <a:bodyPr/>
          <a:lstStyle>
            <a:lvl1pPr>
              <a:defRPr sz="6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6713615" cy="2808288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D7781A8-3604-CDB7-63A1-35D216761B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6937" y="4471640"/>
            <a:ext cx="3824869" cy="17656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logos</a:t>
            </a:r>
          </a:p>
        </p:txBody>
      </p:sp>
    </p:spTree>
    <p:extLst>
      <p:ext uri="{BB962C8B-B14F-4D97-AF65-F5344CB8AC3E}">
        <p14:creationId xmlns:p14="http://schemas.microsoft.com/office/powerpoint/2010/main" val="230209887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5" name="Picture 4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D17F4CBE-DC0E-BBB1-2D5D-0CB0B205B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64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62122B85-92CA-8789-0DE8-FB983B6DC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6442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E16DE1CB-5146-9D76-8FF4-C6151C766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36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3" name="Picture 2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FCCC075F-281A-3DD3-016E-FAB6ADA86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28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hall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420CD528-44D3-729C-E05A-0A0430387D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03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valg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C59DCB50-C734-18D4-6D6D-2651D7C5F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4454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8" name="Picture 7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1EE8E74E-4671-5499-2EC4-1D4BA564B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8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3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626" y="657225"/>
            <a:ext cx="6319364" cy="2651366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F60823-1753-3468-02A5-A9BB909BF25C}"/>
              </a:ext>
            </a:extLst>
          </p:cNvPr>
          <p:cNvSpPr/>
          <p:nvPr userDrawn="1"/>
        </p:nvSpPr>
        <p:spPr>
          <a:xfrm flipH="1">
            <a:off x="726936" y="536818"/>
            <a:ext cx="90000" cy="2771773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9186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F6FAF516-32F9-EB9C-8845-AE3C0F6E6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5180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A7CB4C40-ECC1-28B3-2B32-4DDB30F59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000" y="1809000"/>
            <a:ext cx="10944000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4" name="Picture 3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50142099-1996-2CFC-F73A-8CAF21D27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hall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E8EE7A74-9E23-ED84-282A-6F55081A4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3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valg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FA14F595-3BC3-0F08-CB7C-C4EBB0DAAE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6047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 fotog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60656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 fotoga + täpid par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480AB8-622B-99BC-0CC1-E07048BA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Picture Placeholder 369">
            <a:extLst>
              <a:ext uri="{FF2B5EF4-FFF2-40B4-BE49-F238E27FC236}">
                <a16:creationId xmlns:a16="http://schemas.microsoft.com/office/drawing/2014/main" id="{84CB2BE2-3BDB-BA5A-BF60-4AAF51BE90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6792000" y="4842702"/>
            <a:ext cx="54036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 dirty="0"/>
              <a:t>Täpilaine</a:t>
            </a:r>
          </a:p>
        </p:txBody>
      </p:sp>
    </p:spTree>
    <p:extLst>
      <p:ext uri="{BB962C8B-B14F-4D97-AF65-F5344CB8AC3E}">
        <p14:creationId xmlns:p14="http://schemas.microsoft.com/office/powerpoint/2010/main" val="424924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 fotoga + täpid vasak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>
              <a:buNone/>
              <a:defRPr/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1DC3A10-8DE9-162E-EE0D-EE852BBA2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2FB3E-6D83-6EF3-4A5A-FCA24ED1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Picture Placeholder 369">
            <a:extLst>
              <a:ext uri="{FF2B5EF4-FFF2-40B4-BE49-F238E27FC236}">
                <a16:creationId xmlns:a16="http://schemas.microsoft.com/office/drawing/2014/main" id="{9DECD6CE-3524-A96A-92A3-B3563DFB97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</p:spTree>
    <p:extLst>
      <p:ext uri="{BB962C8B-B14F-4D97-AF65-F5344CB8AC3E}">
        <p14:creationId xmlns:p14="http://schemas.microsoft.com/office/powerpoint/2010/main" val="41916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398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H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753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4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4501662"/>
            <a:ext cx="4629853" cy="17356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626" y="657224"/>
            <a:ext cx="5708280" cy="359139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</a:t>
            </a:r>
            <a:br>
              <a:rPr lang="en-GB" dirty="0"/>
            </a:br>
            <a:r>
              <a:rPr lang="en-GB" dirty="0"/>
              <a:t>edit </a:t>
            </a:r>
            <a:br>
              <a:rPr lang="en-GB" dirty="0"/>
            </a:br>
            <a:r>
              <a:rPr lang="en-GB" dirty="0"/>
              <a:t>Master </a:t>
            </a:r>
            <a:br>
              <a:rPr lang="en-GB" dirty="0"/>
            </a:br>
            <a:r>
              <a:rPr lang="en-GB" dirty="0"/>
              <a:t>title 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96A197-42DB-CCE1-9281-F14389927EF8}"/>
              </a:ext>
            </a:extLst>
          </p:cNvPr>
          <p:cNvSpPr/>
          <p:nvPr userDrawn="1"/>
        </p:nvSpPr>
        <p:spPr>
          <a:xfrm flipH="1">
            <a:off x="726936" y="536817"/>
            <a:ext cx="90000" cy="3711798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424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049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 dirty="0"/>
              <a:t>Klõpsake redigeerimiseks</a:t>
            </a:r>
          </a:p>
          <a:p>
            <a:pPr lvl="0"/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2879658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H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 dirty="0"/>
              <a:t>Klõpsake redigeerimiseks</a:t>
            </a:r>
          </a:p>
          <a:p>
            <a:pPr lvl="0"/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191294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4001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 dirty="0"/>
              <a:t>Klõpsake redigeerimiseks</a:t>
            </a:r>
          </a:p>
          <a:p>
            <a:pPr lvl="0"/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69668948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6" y="658802"/>
            <a:ext cx="10944000" cy="97463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C58903D-0FAC-22B0-B4CC-3D5A243814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88901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274058E-3B34-E670-4220-CD3B2B018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 dirty="0"/>
              <a:t>Klõpsake redigeerimiseks</a:t>
            </a:r>
          </a:p>
          <a:p>
            <a:pPr lvl="0"/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</p:txBody>
      </p:sp>
      <p:sp>
        <p:nvSpPr>
          <p:cNvPr id="11" name="Teksti kohatäide 3">
            <a:extLst>
              <a:ext uri="{FF2B5EF4-FFF2-40B4-BE49-F238E27FC236}">
                <a16:creationId xmlns:a16="http://schemas.microsoft.com/office/drawing/2014/main" id="{9B8D5616-2965-A1DA-C1FB-ED0E61DC86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t-EE" dirty="0"/>
              <a:t>Klõpsake redigeerimiseks</a:t>
            </a:r>
          </a:p>
          <a:p>
            <a:pPr lvl="0"/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181839167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7551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81D1D37-F210-76A7-02CB-906EE4DF69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 dirty="0"/>
              <a:t>Esimene tase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</p:txBody>
      </p:sp>
      <p:sp>
        <p:nvSpPr>
          <p:cNvPr id="5" name="Teksti kohatäide 3">
            <a:extLst>
              <a:ext uri="{FF2B5EF4-FFF2-40B4-BE49-F238E27FC236}">
                <a16:creationId xmlns:a16="http://schemas.microsoft.com/office/drawing/2014/main" id="{410114DA-66CC-8543-C54F-C78EFDDE48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t-EE" dirty="0"/>
              <a:t>Esimene tase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2843750687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88901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15CD4D-3DE1-15EA-809F-3C4B25F80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 dirty="0"/>
              <a:t>Esimene tase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</p:txBody>
      </p:sp>
      <p:sp>
        <p:nvSpPr>
          <p:cNvPr id="7" name="Teksti kohatäide 3">
            <a:extLst>
              <a:ext uri="{FF2B5EF4-FFF2-40B4-BE49-F238E27FC236}">
                <a16:creationId xmlns:a16="http://schemas.microsoft.com/office/drawing/2014/main" id="{66561D95-6278-DEDE-F58F-B2498991AB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t-EE" dirty="0"/>
              <a:t>Esimene tase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164900063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58801"/>
            <a:ext cx="10943999" cy="1617675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50741"/>
            <a:ext cx="10944000" cy="4486547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55492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10944000" cy="1617675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12653"/>
            <a:ext cx="10944000" cy="4524636"/>
          </a:xfrm>
          <a:prstGeom prst="rect">
            <a:avLst/>
          </a:prstGeom>
        </p:spPr>
        <p:txBody>
          <a:bodyPr wrap="square" bIns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77111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10944000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DE4B2D1-AF69-83C1-9EA7-F336925CD6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12653"/>
            <a:ext cx="10944000" cy="4524636"/>
          </a:xfrm>
          <a:prstGeom prst="rect">
            <a:avLst/>
          </a:prstGeom>
        </p:spPr>
        <p:txBody>
          <a:bodyPr wrap="square" bIns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2136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i/tagaleht logog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6F45843D-4AC7-CD06-E30D-9A19A82EF56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772659 w 12192000"/>
              <a:gd name="connsiteY2" fmla="*/ 2396882 h 6858000"/>
              <a:gd name="connsiteX3" fmla="*/ 772659 w 12192000"/>
              <a:gd name="connsiteY3" fmla="*/ 5368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486829 h 6858000"/>
              <a:gd name="connsiteX7" fmla="*/ 10051073 w 12192000"/>
              <a:gd name="connsiteY7" fmla="*/ 5486829 h 6858000"/>
              <a:gd name="connsiteX8" fmla="*/ 9576237 w 12192000"/>
              <a:gd name="connsiteY8" fmla="*/ 5960366 h 6858000"/>
              <a:gd name="connsiteX9" fmla="*/ 10051073 w 12192000"/>
              <a:gd name="connsiteY9" fmla="*/ 6434392 h 6858000"/>
              <a:gd name="connsiteX10" fmla="*/ 12192000 w 12192000"/>
              <a:gd name="connsiteY10" fmla="*/ 6434392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815729 w 12192000"/>
              <a:gd name="connsiteY2" fmla="*/ 2400195 h 6858000"/>
              <a:gd name="connsiteX3" fmla="*/ 772659 w 12192000"/>
              <a:gd name="connsiteY3" fmla="*/ 536818 h 6858000"/>
              <a:gd name="connsiteX4" fmla="*/ 726940 w 12192000"/>
              <a:gd name="connsiteY4" fmla="*/ 53681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5486829 h 6858000"/>
              <a:gd name="connsiteX8" fmla="*/ 10051073 w 12192000"/>
              <a:gd name="connsiteY8" fmla="*/ 5486829 h 6858000"/>
              <a:gd name="connsiteX9" fmla="*/ 9576237 w 12192000"/>
              <a:gd name="connsiteY9" fmla="*/ 5960366 h 6858000"/>
              <a:gd name="connsiteX10" fmla="*/ 10051073 w 12192000"/>
              <a:gd name="connsiteY10" fmla="*/ 6434392 h 6858000"/>
              <a:gd name="connsiteX11" fmla="*/ 12192000 w 12192000"/>
              <a:gd name="connsiteY11" fmla="*/ 64343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815729 w 12192000"/>
              <a:gd name="connsiteY2" fmla="*/ 2400195 h 6858000"/>
              <a:gd name="connsiteX3" fmla="*/ 815729 w 12192000"/>
              <a:gd name="connsiteY3" fmla="*/ 536818 h 6858000"/>
              <a:gd name="connsiteX4" fmla="*/ 726940 w 12192000"/>
              <a:gd name="connsiteY4" fmla="*/ 53681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5486829 h 6858000"/>
              <a:gd name="connsiteX8" fmla="*/ 10051073 w 12192000"/>
              <a:gd name="connsiteY8" fmla="*/ 5486829 h 6858000"/>
              <a:gd name="connsiteX9" fmla="*/ 9576237 w 12192000"/>
              <a:gd name="connsiteY9" fmla="*/ 5960366 h 6858000"/>
              <a:gd name="connsiteX10" fmla="*/ 10051073 w 12192000"/>
              <a:gd name="connsiteY10" fmla="*/ 6434392 h 6858000"/>
              <a:gd name="connsiteX11" fmla="*/ 12192000 w 12192000"/>
              <a:gd name="connsiteY11" fmla="*/ 64343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726940" y="536818"/>
                </a:moveTo>
                <a:lnTo>
                  <a:pt x="726940" y="2396882"/>
                </a:lnTo>
                <a:lnTo>
                  <a:pt x="815729" y="2400195"/>
                </a:lnTo>
                <a:lnTo>
                  <a:pt x="815729" y="536818"/>
                </a:lnTo>
                <a:lnTo>
                  <a:pt x="726940" y="5368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tabLst>
                <a:tab pos="4975225" algn="l"/>
              </a:tabLst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A07A-D1B4-2C3E-1BE4-1944F773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5" y="657225"/>
            <a:ext cx="9858311" cy="1619251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933BE91-3456-895A-7379-5C50688685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6" name="Picture Placeholder 369">
            <a:extLst>
              <a:ext uri="{FF2B5EF4-FFF2-40B4-BE49-F238E27FC236}">
                <a16:creationId xmlns:a16="http://schemas.microsoft.com/office/drawing/2014/main" id="{A0D99C92-A2A5-7B65-91C8-AB0A88785F7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B6385-E19E-BEDB-73F4-0B76C85C2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1068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4CF298-A6B7-C76B-DB85-26943683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658802"/>
            <a:ext cx="10944000" cy="1114242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A1AA7C-1EC0-2EAA-2422-D91B570F3D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6" y="1962614"/>
            <a:ext cx="5333999" cy="4273200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Teksti kohatäide 3">
            <a:extLst>
              <a:ext uri="{FF2B5EF4-FFF2-40B4-BE49-F238E27FC236}">
                <a16:creationId xmlns:a16="http://schemas.microsoft.com/office/drawing/2014/main" id="{5DC5E15F-754B-3BB6-5778-478491225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4"/>
            <a:ext cx="5333998" cy="4274673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40015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000" cy="12257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4F2DA10-9148-B9D4-4FD7-0F1FC4FB9E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1962616"/>
            <a:ext cx="5333998" cy="4274672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Teksti kohatäide 3">
            <a:extLst>
              <a:ext uri="{FF2B5EF4-FFF2-40B4-BE49-F238E27FC236}">
                <a16:creationId xmlns:a16="http://schemas.microsoft.com/office/drawing/2014/main" id="{F8DBE1C6-1619-02CD-145F-80D5F6F61B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6"/>
            <a:ext cx="5333770" cy="4274672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36933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61E035-0075-833A-FD33-B4AD08FC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000" cy="12257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CE97DD7-FBBF-6297-4FC5-D872BF8E64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1962616"/>
            <a:ext cx="5333998" cy="4274672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Teksti kohatäide 3">
            <a:extLst>
              <a:ext uri="{FF2B5EF4-FFF2-40B4-BE49-F238E27FC236}">
                <a16:creationId xmlns:a16="http://schemas.microsoft.com/office/drawing/2014/main" id="{0264A5E0-A977-E6C5-D4C2-E5808E724F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6"/>
            <a:ext cx="5333770" cy="4274672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81603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su_Suur list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FF7499B-C7EA-E456-F005-43E96D8C24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719982" indent="-71998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101A4D-2552-C188-EE4A-CB4B5058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889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su_Suur list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7D9916-8724-20C4-81E3-14720333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3C64AC-9BFE-CB32-A656-6E3F2650D2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685800" indent="-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155492154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su_Suur list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DCA6-E3A5-A892-89D6-275D0E09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C178D0B-A45A-B66E-CD98-6C972FE50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685800" indent="-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1346796260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95558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Ha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56094848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4246422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u_Sinine_Foto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C1FC2F-B308-D080-BAE3-0B21110E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98976F-5555-0923-033D-3A2FFFBB8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166424"/>
            <a:ext cx="5111751" cy="1827725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5C022-DBE8-EBEE-4842-EAD640381A9F}"/>
              </a:ext>
            </a:extLst>
          </p:cNvPr>
          <p:cNvSpPr txBox="1">
            <a:spLocks/>
          </p:cNvSpPr>
          <p:nvPr userDrawn="1"/>
        </p:nvSpPr>
        <p:spPr>
          <a:xfrm>
            <a:off x="623888" y="658801"/>
            <a:ext cx="5111751" cy="16176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E4691BF-AF95-9E3B-7921-3A26F434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752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3D8D9-23B9-7AE8-30A9-F07E4A71E5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486829 h 6858000"/>
              <a:gd name="connsiteX3" fmla="*/ 10051073 w 12192000"/>
              <a:gd name="connsiteY3" fmla="*/ 5486829 h 6858000"/>
              <a:gd name="connsiteX4" fmla="*/ 9576237 w 12192000"/>
              <a:gd name="connsiteY4" fmla="*/ 5960366 h 6858000"/>
              <a:gd name="connsiteX5" fmla="*/ 10051073 w 12192000"/>
              <a:gd name="connsiteY5" fmla="*/ 6434392 h 6858000"/>
              <a:gd name="connsiteX6" fmla="*/ 12192000 w 12192000"/>
              <a:gd name="connsiteY6" fmla="*/ 64343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6544BD-E47A-BDB2-A0A7-FEE3CBD9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522334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4A5A21-A3CA-77C4-9598-111AA3165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0" name="Picture Placeholder 369">
            <a:extLst>
              <a:ext uri="{FF2B5EF4-FFF2-40B4-BE49-F238E27FC236}">
                <a16:creationId xmlns:a16="http://schemas.microsoft.com/office/drawing/2014/main" id="{74E0B818-A99E-F20D-0FB9-1BE9D6051DC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929311-E419-DFFD-664C-F19BCDA31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82642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u_Hall_Fotoga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DAECB3-DB22-7E8D-5872-BF9A4856CB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C1FC2F-B308-D080-BAE3-0B21110E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98976F-5555-0923-033D-3A2FFFBB8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166424"/>
            <a:ext cx="5111751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9631865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u_Valge_Foto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5977D5-8BA6-E854-D2F4-05418E4C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C86051F-61AC-66E5-8670-40938F0C9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166424"/>
            <a:ext cx="5111751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7468804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u_Sinine_Foto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27D13C-FB73-D342-FD3F-5F60AA75A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FFFB-279F-8AF2-FD9A-B5F59887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33224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7FA38D5-CCFA-6F5A-E3C1-C08BE56F3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2" y="2166424"/>
            <a:ext cx="5056408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618919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u_Hall_Fotoga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27D13C-FB73-D342-FD3F-5F60AA75A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FFFB-279F-8AF2-FD9A-B5F59887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33224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7FA38D5-CCFA-6F5A-E3C1-C08BE56F3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2" y="2166424"/>
            <a:ext cx="5056408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13862116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u_Valge_Foto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6AD91E7-C52D-25DF-8F15-5BC1C0B2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64046" cy="1384311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268F252-8117-6B22-AD1F-48B07FDAB7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3702" y="2166424"/>
            <a:ext cx="5056408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30536360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u_valge_Fotoga-eri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0794E4A-0B3C-EA7B-1548-C5BCE127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1815519 h 6858000"/>
              <a:gd name="connsiteX5" fmla="*/ 3157356 w 6096000"/>
              <a:gd name="connsiteY5" fmla="*/ 1815519 h 6858000"/>
              <a:gd name="connsiteX6" fmla="*/ 3857625 w 6096000"/>
              <a:gd name="connsiteY6" fmla="*/ 1116445 h 6858000"/>
              <a:gd name="connsiteX7" fmla="*/ 3157356 w 6096000"/>
              <a:gd name="connsiteY7" fmla="*/ 418091 h 6858000"/>
              <a:gd name="connsiteX8" fmla="*/ 0 w 6096000"/>
              <a:gd name="connsiteY8" fmla="*/ 418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1815519"/>
                </a:lnTo>
                <a:lnTo>
                  <a:pt x="3157356" y="1815519"/>
                </a:lnTo>
                <a:cubicBezTo>
                  <a:pt x="3543985" y="1815519"/>
                  <a:pt x="3857625" y="1502737"/>
                  <a:pt x="3857625" y="1116445"/>
                </a:cubicBezTo>
                <a:cubicBezTo>
                  <a:pt x="3857625" y="730873"/>
                  <a:pt x="3543985" y="418091"/>
                  <a:pt x="3157356" y="418091"/>
                </a:cubicBezTo>
                <a:lnTo>
                  <a:pt x="0" y="4180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F5174A-C071-3A74-990F-A6B47AC6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7599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E00402D-6E4E-3607-0ABC-44D6A3376E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2" y="1889703"/>
            <a:ext cx="5056408" cy="3607412"/>
          </a:xfrm>
          <a:prstGeom prst="rect">
            <a:avLst/>
          </a:prstGeom>
        </p:spPr>
        <p:txBody>
          <a:bodyPr wrap="square" bIns="0" anchor="ctr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981215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u_hall_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FD05D-F997-89EA-8C2B-DF581712D5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4348" y="1937018"/>
            <a:ext cx="9979964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34882B3-8AD4-5D79-C532-21981456C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1472" y="3058659"/>
            <a:ext cx="2470673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2E1742E-AE5F-FE3B-F313-DBD4A9F589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3936" y="3058659"/>
            <a:ext cx="3164128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C4DB9A-6E31-1B8C-1B7D-6172B52B7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8541" y="3058659"/>
            <a:ext cx="2441986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3438F6C-963C-EB0B-2B2F-E78D82EDB1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2128" y="4978399"/>
            <a:ext cx="8974672" cy="1353623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4348" y="5115232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3" name="Freeform 419">
            <a:extLst>
              <a:ext uri="{FF2B5EF4-FFF2-40B4-BE49-F238E27FC236}">
                <a16:creationId xmlns:a16="http://schemas.microsoft.com/office/drawing/2014/main" id="{3763CDF5-C953-DCB7-AD74-0C1C160BD23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32064"/>
            <a:ext cx="3847171" cy="1393642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B6CDAD-2E49-3786-5DFD-4D6ED09C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7599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648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u_hall_eri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19">
            <a:extLst>
              <a:ext uri="{FF2B5EF4-FFF2-40B4-BE49-F238E27FC236}">
                <a16:creationId xmlns:a16="http://schemas.microsoft.com/office/drawing/2014/main" id="{7236B95C-CD13-57E4-9B97-E13D7D8E9823}"/>
              </a:ext>
            </a:extLst>
          </p:cNvPr>
          <p:cNvSpPr>
            <a:spLocks noChangeAspect="1"/>
          </p:cNvSpPr>
          <p:nvPr/>
        </p:nvSpPr>
        <p:spPr bwMode="auto">
          <a:xfrm>
            <a:off x="0" y="420913"/>
            <a:ext cx="3847171" cy="1393642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F5174A-C071-3A74-990F-A6B47AC6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3216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C0FB322-3054-CC1D-DD34-076AA88186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19644E5-A3DB-369D-B58A-381D3F2051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3632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isu_Hall_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19">
            <a:extLst>
              <a:ext uri="{FF2B5EF4-FFF2-40B4-BE49-F238E27FC236}">
                <a16:creationId xmlns:a16="http://schemas.microsoft.com/office/drawing/2014/main" id="{FE289F9F-C8E3-EE95-B395-483062D741AE}"/>
              </a:ext>
            </a:extLst>
          </p:cNvPr>
          <p:cNvSpPr>
            <a:spLocks/>
          </p:cNvSpPr>
          <p:nvPr userDrawn="1"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3" name="Freeform 420">
            <a:extLst>
              <a:ext uri="{FF2B5EF4-FFF2-40B4-BE49-F238E27FC236}">
                <a16:creationId xmlns:a16="http://schemas.microsoft.com/office/drawing/2014/main" id="{356AF9F7-9C51-BE19-8C74-B8DAA1B90744}"/>
              </a:ext>
            </a:extLst>
          </p:cNvPr>
          <p:cNvSpPr>
            <a:spLocks/>
          </p:cNvSpPr>
          <p:nvPr userDrawn="1"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" name="Freeform 421">
            <a:extLst>
              <a:ext uri="{FF2B5EF4-FFF2-40B4-BE49-F238E27FC236}">
                <a16:creationId xmlns:a16="http://schemas.microsoft.com/office/drawing/2014/main" id="{F6FBF006-9F94-D48A-884A-D943885C0D27}"/>
              </a:ext>
            </a:extLst>
          </p:cNvPr>
          <p:cNvSpPr>
            <a:spLocks/>
          </p:cNvSpPr>
          <p:nvPr userDrawn="1"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5" name="Freeform 422">
            <a:extLst>
              <a:ext uri="{FF2B5EF4-FFF2-40B4-BE49-F238E27FC236}">
                <a16:creationId xmlns:a16="http://schemas.microsoft.com/office/drawing/2014/main" id="{EA02CAAF-EA66-6EAF-73E0-82B5A5EF9A88}"/>
              </a:ext>
            </a:extLst>
          </p:cNvPr>
          <p:cNvSpPr>
            <a:spLocks/>
          </p:cNvSpPr>
          <p:nvPr userDrawn="1"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5" name="Freeform 419">
            <a:extLst>
              <a:ext uri="{FF2B5EF4-FFF2-40B4-BE49-F238E27FC236}">
                <a16:creationId xmlns:a16="http://schemas.microsoft.com/office/drawing/2014/main" id="{78E4536A-9CE8-1E2E-7B5D-8C7504E657C2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6" name="Freeform 420">
            <a:extLst>
              <a:ext uri="{FF2B5EF4-FFF2-40B4-BE49-F238E27FC236}">
                <a16:creationId xmlns:a16="http://schemas.microsoft.com/office/drawing/2014/main" id="{C2B6517E-A422-DDA0-99B1-BE0E1F31F12D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7" name="Freeform 421">
            <a:extLst>
              <a:ext uri="{FF2B5EF4-FFF2-40B4-BE49-F238E27FC236}">
                <a16:creationId xmlns:a16="http://schemas.microsoft.com/office/drawing/2014/main" id="{2DD22634-836D-9BDB-7721-37CA676F4078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48" name="Freeform 422">
            <a:extLst>
              <a:ext uri="{FF2B5EF4-FFF2-40B4-BE49-F238E27FC236}">
                <a16:creationId xmlns:a16="http://schemas.microsoft.com/office/drawing/2014/main" id="{706784E8-D306-A640-7327-B550558E9F64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01B21E4-1BBC-1E7C-2DC4-8585F0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20" y="713505"/>
            <a:ext cx="9883858" cy="1169551"/>
          </a:xfrm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10201" y="261059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3EC8C15F-5725-884B-6408-99AC209C3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6480" y="558763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B9F07BD-D836-F047-7BA5-FF8D0293F5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480" y="45411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DE180CD1-4C4A-DE51-BDDC-0B1D28CC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16480" y="35759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5055DB51-0594-C769-EBFE-D1D6F5757C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6480" y="254979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0" name="Picture Placeholder 19">
            <a:extLst>
              <a:ext uri="{FF2B5EF4-FFF2-40B4-BE49-F238E27FC236}">
                <a16:creationId xmlns:a16="http://schemas.microsoft.com/office/drawing/2014/main" id="{43D654CD-7FCF-E969-2A6D-418602D3F41A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10201" y="360627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1" name="Picture Placeholder 19">
            <a:extLst>
              <a:ext uri="{FF2B5EF4-FFF2-40B4-BE49-F238E27FC236}">
                <a16:creationId xmlns:a16="http://schemas.microsoft.com/office/drawing/2014/main" id="{3D4360BD-C02F-7C0F-D2F1-81A7269CCF2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210201" y="461211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2" name="Picture Placeholder 19">
            <a:extLst>
              <a:ext uri="{FF2B5EF4-FFF2-40B4-BE49-F238E27FC236}">
                <a16:creationId xmlns:a16="http://schemas.microsoft.com/office/drawing/2014/main" id="{58B8C81C-5150-2738-7726-08BD40FC6D0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10201" y="561795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67E5C2-FC13-89C5-6D1F-CFF299EFB4B3}"/>
              </a:ext>
            </a:extLst>
          </p:cNvPr>
          <p:cNvSpPr/>
          <p:nvPr userDrawn="1"/>
        </p:nvSpPr>
        <p:spPr>
          <a:xfrm flipH="1">
            <a:off x="518712" y="713504"/>
            <a:ext cx="90000" cy="1169552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3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isu_Valge_er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19">
            <a:extLst>
              <a:ext uri="{FF2B5EF4-FFF2-40B4-BE49-F238E27FC236}">
                <a16:creationId xmlns:a16="http://schemas.microsoft.com/office/drawing/2014/main" id="{FE289F9F-C8E3-EE95-B395-483062D741AE}"/>
              </a:ext>
            </a:extLst>
          </p:cNvPr>
          <p:cNvSpPr>
            <a:spLocks/>
          </p:cNvSpPr>
          <p:nvPr userDrawn="1"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3" name="Freeform 420">
            <a:extLst>
              <a:ext uri="{FF2B5EF4-FFF2-40B4-BE49-F238E27FC236}">
                <a16:creationId xmlns:a16="http://schemas.microsoft.com/office/drawing/2014/main" id="{356AF9F7-9C51-BE19-8C74-B8DAA1B90744}"/>
              </a:ext>
            </a:extLst>
          </p:cNvPr>
          <p:cNvSpPr>
            <a:spLocks/>
          </p:cNvSpPr>
          <p:nvPr userDrawn="1"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" name="Freeform 421">
            <a:extLst>
              <a:ext uri="{FF2B5EF4-FFF2-40B4-BE49-F238E27FC236}">
                <a16:creationId xmlns:a16="http://schemas.microsoft.com/office/drawing/2014/main" id="{F6FBF006-9F94-D48A-884A-D943885C0D27}"/>
              </a:ext>
            </a:extLst>
          </p:cNvPr>
          <p:cNvSpPr>
            <a:spLocks/>
          </p:cNvSpPr>
          <p:nvPr userDrawn="1"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5" name="Freeform 422">
            <a:extLst>
              <a:ext uri="{FF2B5EF4-FFF2-40B4-BE49-F238E27FC236}">
                <a16:creationId xmlns:a16="http://schemas.microsoft.com/office/drawing/2014/main" id="{EA02CAAF-EA66-6EAF-73E0-82B5A5EF9A88}"/>
              </a:ext>
            </a:extLst>
          </p:cNvPr>
          <p:cNvSpPr>
            <a:spLocks/>
          </p:cNvSpPr>
          <p:nvPr userDrawn="1"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5" name="Freeform 419">
            <a:extLst>
              <a:ext uri="{FF2B5EF4-FFF2-40B4-BE49-F238E27FC236}">
                <a16:creationId xmlns:a16="http://schemas.microsoft.com/office/drawing/2014/main" id="{78E4536A-9CE8-1E2E-7B5D-8C7504E657C2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6" name="Freeform 420">
            <a:extLst>
              <a:ext uri="{FF2B5EF4-FFF2-40B4-BE49-F238E27FC236}">
                <a16:creationId xmlns:a16="http://schemas.microsoft.com/office/drawing/2014/main" id="{C2B6517E-A422-DDA0-99B1-BE0E1F31F12D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7" name="Freeform 421">
            <a:extLst>
              <a:ext uri="{FF2B5EF4-FFF2-40B4-BE49-F238E27FC236}">
                <a16:creationId xmlns:a16="http://schemas.microsoft.com/office/drawing/2014/main" id="{2DD22634-836D-9BDB-7721-37CA676F4078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48" name="Freeform 422">
            <a:extLst>
              <a:ext uri="{FF2B5EF4-FFF2-40B4-BE49-F238E27FC236}">
                <a16:creationId xmlns:a16="http://schemas.microsoft.com/office/drawing/2014/main" id="{706784E8-D306-A640-7327-B550558E9F64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01B21E4-1BBC-1E7C-2DC4-8585F0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20" y="713505"/>
            <a:ext cx="9883858" cy="1169551"/>
          </a:xfrm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10201" y="261059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3EC8C15F-5725-884B-6408-99AC209C3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6480" y="558763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B9F07BD-D836-F047-7BA5-FF8D0293F5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480" y="45411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DE180CD1-4C4A-DE51-BDDC-0B1D28CC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16480" y="35759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5055DB51-0594-C769-EBFE-D1D6F5757C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6480" y="254979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0" name="Picture Placeholder 19">
            <a:extLst>
              <a:ext uri="{FF2B5EF4-FFF2-40B4-BE49-F238E27FC236}">
                <a16:creationId xmlns:a16="http://schemas.microsoft.com/office/drawing/2014/main" id="{43D654CD-7FCF-E969-2A6D-418602D3F41A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10201" y="360627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1" name="Picture Placeholder 19">
            <a:extLst>
              <a:ext uri="{FF2B5EF4-FFF2-40B4-BE49-F238E27FC236}">
                <a16:creationId xmlns:a16="http://schemas.microsoft.com/office/drawing/2014/main" id="{3D4360BD-C02F-7C0F-D2F1-81A7269CCF2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210201" y="461211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2" name="Picture Placeholder 19">
            <a:extLst>
              <a:ext uri="{FF2B5EF4-FFF2-40B4-BE49-F238E27FC236}">
                <a16:creationId xmlns:a16="http://schemas.microsoft.com/office/drawing/2014/main" id="{58B8C81C-5150-2738-7726-08BD40FC6D0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10201" y="561795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D0162-5B7C-C600-47CA-B30CF6CC1881}"/>
              </a:ext>
            </a:extLst>
          </p:cNvPr>
          <p:cNvSpPr/>
          <p:nvPr userDrawn="1"/>
        </p:nvSpPr>
        <p:spPr>
          <a:xfrm flipH="1">
            <a:off x="518712" y="713504"/>
            <a:ext cx="90000" cy="1169552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35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2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6" y="657225"/>
            <a:ext cx="6439384" cy="161925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3187B4-17C9-D6A6-54B1-7D91DB83302A}"/>
              </a:ext>
            </a:extLst>
          </p:cNvPr>
          <p:cNvSpPr/>
          <p:nvPr/>
        </p:nvSpPr>
        <p:spPr>
          <a:xfrm flipH="1">
            <a:off x="726940" y="536818"/>
            <a:ext cx="45719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7FF434-BC83-A2EC-E948-27F59EA14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Teksti kohatäide 6">
            <a:extLst>
              <a:ext uri="{FF2B5EF4-FFF2-40B4-BE49-F238E27FC236}">
                <a16:creationId xmlns:a16="http://schemas.microsoft.com/office/drawing/2014/main" id="{CDD2BD26-F1A5-74DE-436C-F594A66AA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AEFBFC-B0EC-3810-984F-17A1664D7C35}"/>
              </a:ext>
            </a:extLst>
          </p:cNvPr>
          <p:cNvSpPr/>
          <p:nvPr userDrawn="1"/>
        </p:nvSpPr>
        <p:spPr>
          <a:xfrm flipH="1">
            <a:off x="726939" y="536818"/>
            <a:ext cx="90000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6293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D1630CB-00D8-1CCE-66E3-4B1E3E4F718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3946625 w 6561873"/>
              <a:gd name="connsiteY3" fmla="*/ 5960366 h 6858000"/>
              <a:gd name="connsiteX4" fmla="*/ 4421367 w 6561873"/>
              <a:gd name="connsiteY4" fmla="*/ 6434392 h 6858000"/>
              <a:gd name="connsiteX5" fmla="*/ 6561873 w 6561873"/>
              <a:gd name="connsiteY5" fmla="*/ 6434392 h 6858000"/>
              <a:gd name="connsiteX6" fmla="*/ 6561873 w 6561873"/>
              <a:gd name="connsiteY6" fmla="*/ 6858000 h 6858000"/>
              <a:gd name="connsiteX7" fmla="*/ 0 w 6561873"/>
              <a:gd name="connsiteY7" fmla="*/ 6855671 h 6858000"/>
              <a:gd name="connsiteX8" fmla="*/ 2626607 w 6561873"/>
              <a:gd name="connsiteY8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6434392 h 6858000"/>
              <a:gd name="connsiteX4" fmla="*/ 6561873 w 6561873"/>
              <a:gd name="connsiteY4" fmla="*/ 6434392 h 6858000"/>
              <a:gd name="connsiteX5" fmla="*/ 6561873 w 6561873"/>
              <a:gd name="connsiteY5" fmla="*/ 6858000 h 6858000"/>
              <a:gd name="connsiteX6" fmla="*/ 0 w 6561873"/>
              <a:gd name="connsiteY6" fmla="*/ 6855671 h 6858000"/>
              <a:gd name="connsiteX7" fmla="*/ 2626607 w 6561873"/>
              <a:gd name="connsiteY7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6561873 w 6561873"/>
              <a:gd name="connsiteY3" fmla="*/ 6434392 h 6858000"/>
              <a:gd name="connsiteX4" fmla="*/ 6561873 w 6561873"/>
              <a:gd name="connsiteY4" fmla="*/ 6858000 h 6858000"/>
              <a:gd name="connsiteX5" fmla="*/ 0 w 6561873"/>
              <a:gd name="connsiteY5" fmla="*/ 6855671 h 6858000"/>
              <a:gd name="connsiteX6" fmla="*/ 2626607 w 6561873"/>
              <a:gd name="connsiteY6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6561873 w 6561873"/>
              <a:gd name="connsiteY3" fmla="*/ 6858000 h 6858000"/>
              <a:gd name="connsiteX4" fmla="*/ 0 w 6561873"/>
              <a:gd name="connsiteY4" fmla="*/ 6855671 h 6858000"/>
              <a:gd name="connsiteX5" fmla="*/ 2626607 w 6561873"/>
              <a:gd name="connsiteY5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6858000 h 6858000"/>
              <a:gd name="connsiteX3" fmla="*/ 0 w 6561873"/>
              <a:gd name="connsiteY3" fmla="*/ 6855671 h 6858000"/>
              <a:gd name="connsiteX4" fmla="*/ 2626607 w 656187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 dirty="0"/>
              <a:t>                Click icon to add pictures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EE5288-5EFD-85D4-2C57-C17C947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1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AF652E-4E2C-2871-C5D9-177F57B03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1" cy="3960813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AA4324-4293-1F2F-E49A-9FFA9BDA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147492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6825F8-B62E-41B6-BCD4-9DD663D8B57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013041" cy="6858000"/>
          </a:xfrm>
          <a:custGeom>
            <a:avLst/>
            <a:gdLst>
              <a:gd name="connsiteX0" fmla="*/ 12177713 w 12192000"/>
              <a:gd name="connsiteY0" fmla="*/ 0 h 6931026"/>
              <a:gd name="connsiteX1" fmla="*/ 12192000 w 12192000"/>
              <a:gd name="connsiteY1" fmla="*/ 0 h 6931026"/>
              <a:gd name="connsiteX2" fmla="*/ 12192000 w 12192000"/>
              <a:gd name="connsiteY2" fmla="*/ 6931026 h 6931026"/>
              <a:gd name="connsiteX3" fmla="*/ 6591289 w 12192000"/>
              <a:gd name="connsiteY3" fmla="*/ 6931026 h 6931026"/>
              <a:gd name="connsiteX4" fmla="*/ 12191335 w 12192000"/>
              <a:gd name="connsiteY4" fmla="*/ 6910289 h 6931026"/>
              <a:gd name="connsiteX5" fmla="*/ 12177107 w 12192000"/>
              <a:gd name="connsiteY5" fmla="*/ 871295 h 6931026"/>
              <a:gd name="connsiteX6" fmla="*/ 0 w 12192000"/>
              <a:gd name="connsiteY6" fmla="*/ 0 h 6931026"/>
              <a:gd name="connsiteX7" fmla="*/ 11998435 w 12192000"/>
              <a:gd name="connsiteY7" fmla="*/ 0 h 6931026"/>
              <a:gd name="connsiteX8" fmla="*/ 9109015 w 12192000"/>
              <a:gd name="connsiteY8" fmla="*/ 8994 h 6931026"/>
              <a:gd name="connsiteX9" fmla="*/ 6452933 w 12192000"/>
              <a:gd name="connsiteY9" fmla="*/ 6433195 h 6931026"/>
              <a:gd name="connsiteX10" fmla="*/ 6440615 w 12192000"/>
              <a:gd name="connsiteY10" fmla="*/ 6931026 h 6931026"/>
              <a:gd name="connsiteX11" fmla="*/ 0 w 12192000"/>
              <a:gd name="connsiteY11" fmla="*/ 6931026 h 6931026"/>
              <a:gd name="connsiteX0" fmla="*/ 12177107 w 12192000"/>
              <a:gd name="connsiteY0" fmla="*/ 871295 h 6931026"/>
              <a:gd name="connsiteX1" fmla="*/ 12192000 w 12192000"/>
              <a:gd name="connsiteY1" fmla="*/ 0 h 6931026"/>
              <a:gd name="connsiteX2" fmla="*/ 12192000 w 12192000"/>
              <a:gd name="connsiteY2" fmla="*/ 6931026 h 6931026"/>
              <a:gd name="connsiteX3" fmla="*/ 6591289 w 12192000"/>
              <a:gd name="connsiteY3" fmla="*/ 6931026 h 6931026"/>
              <a:gd name="connsiteX4" fmla="*/ 12191335 w 12192000"/>
              <a:gd name="connsiteY4" fmla="*/ 6910289 h 6931026"/>
              <a:gd name="connsiteX5" fmla="*/ 12177107 w 12192000"/>
              <a:gd name="connsiteY5" fmla="*/ 871295 h 6931026"/>
              <a:gd name="connsiteX6" fmla="*/ 0 w 12192000"/>
              <a:gd name="connsiteY6" fmla="*/ 0 h 6931026"/>
              <a:gd name="connsiteX7" fmla="*/ 11998435 w 12192000"/>
              <a:gd name="connsiteY7" fmla="*/ 0 h 6931026"/>
              <a:gd name="connsiteX8" fmla="*/ 9109015 w 12192000"/>
              <a:gd name="connsiteY8" fmla="*/ 8994 h 6931026"/>
              <a:gd name="connsiteX9" fmla="*/ 6452933 w 12192000"/>
              <a:gd name="connsiteY9" fmla="*/ 6433195 h 6931026"/>
              <a:gd name="connsiteX10" fmla="*/ 6440615 w 12192000"/>
              <a:gd name="connsiteY10" fmla="*/ 6931026 h 6931026"/>
              <a:gd name="connsiteX11" fmla="*/ 0 w 12192000"/>
              <a:gd name="connsiteY11" fmla="*/ 6931026 h 6931026"/>
              <a:gd name="connsiteX12" fmla="*/ 0 w 12192000"/>
              <a:gd name="connsiteY12" fmla="*/ 0 h 6931026"/>
              <a:gd name="connsiteX0" fmla="*/ 12177107 w 12192000"/>
              <a:gd name="connsiteY0" fmla="*/ 871295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12191335 w 12192000"/>
              <a:gd name="connsiteY3" fmla="*/ 6910289 h 6931026"/>
              <a:gd name="connsiteX4" fmla="*/ 12177107 w 12192000"/>
              <a:gd name="connsiteY4" fmla="*/ 871295 h 6931026"/>
              <a:gd name="connsiteX5" fmla="*/ 0 w 12192000"/>
              <a:gd name="connsiteY5" fmla="*/ 0 h 6931026"/>
              <a:gd name="connsiteX6" fmla="*/ 11998435 w 12192000"/>
              <a:gd name="connsiteY6" fmla="*/ 0 h 6931026"/>
              <a:gd name="connsiteX7" fmla="*/ 9109015 w 12192000"/>
              <a:gd name="connsiteY7" fmla="*/ 8994 h 6931026"/>
              <a:gd name="connsiteX8" fmla="*/ 6452933 w 12192000"/>
              <a:gd name="connsiteY8" fmla="*/ 6433195 h 6931026"/>
              <a:gd name="connsiteX9" fmla="*/ 6440615 w 12192000"/>
              <a:gd name="connsiteY9" fmla="*/ 6931026 h 6931026"/>
              <a:gd name="connsiteX10" fmla="*/ 0 w 12192000"/>
              <a:gd name="connsiteY10" fmla="*/ 6931026 h 6931026"/>
              <a:gd name="connsiteX11" fmla="*/ 0 w 12192000"/>
              <a:gd name="connsiteY11" fmla="*/ 0 h 6931026"/>
              <a:gd name="connsiteX0" fmla="*/ 12177107 w 12192000"/>
              <a:gd name="connsiteY0" fmla="*/ 871295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12191335 w 12192000"/>
              <a:gd name="connsiteY3" fmla="*/ 6910289 h 6931026"/>
              <a:gd name="connsiteX4" fmla="*/ 12177107 w 12192000"/>
              <a:gd name="connsiteY4" fmla="*/ 871295 h 6931026"/>
              <a:gd name="connsiteX5" fmla="*/ 0 w 12192000"/>
              <a:gd name="connsiteY5" fmla="*/ 0 h 6931026"/>
              <a:gd name="connsiteX6" fmla="*/ 9109015 w 12192000"/>
              <a:gd name="connsiteY6" fmla="*/ 8994 h 6931026"/>
              <a:gd name="connsiteX7" fmla="*/ 6452933 w 12192000"/>
              <a:gd name="connsiteY7" fmla="*/ 6433195 h 6931026"/>
              <a:gd name="connsiteX8" fmla="*/ 6440615 w 12192000"/>
              <a:gd name="connsiteY8" fmla="*/ 6931026 h 6931026"/>
              <a:gd name="connsiteX9" fmla="*/ 0 w 12192000"/>
              <a:gd name="connsiteY9" fmla="*/ 6931026 h 6931026"/>
              <a:gd name="connsiteX10" fmla="*/ 0 w 12192000"/>
              <a:gd name="connsiteY10" fmla="*/ 0 h 6931026"/>
              <a:gd name="connsiteX0" fmla="*/ 12191335 w 12891714"/>
              <a:gd name="connsiteY0" fmla="*/ 6910289 h 6931026"/>
              <a:gd name="connsiteX1" fmla="*/ 12192000 w 12891714"/>
              <a:gd name="connsiteY1" fmla="*/ 6931026 h 6931026"/>
              <a:gd name="connsiteX2" fmla="*/ 6591289 w 12891714"/>
              <a:gd name="connsiteY2" fmla="*/ 6931026 h 6931026"/>
              <a:gd name="connsiteX3" fmla="*/ 12191335 w 12891714"/>
              <a:gd name="connsiteY3" fmla="*/ 6910289 h 6931026"/>
              <a:gd name="connsiteX4" fmla="*/ 0 w 12891714"/>
              <a:gd name="connsiteY4" fmla="*/ 0 h 6931026"/>
              <a:gd name="connsiteX5" fmla="*/ 9109015 w 12891714"/>
              <a:gd name="connsiteY5" fmla="*/ 8994 h 6931026"/>
              <a:gd name="connsiteX6" fmla="*/ 6452933 w 12891714"/>
              <a:gd name="connsiteY6" fmla="*/ 6433195 h 6931026"/>
              <a:gd name="connsiteX7" fmla="*/ 6440615 w 12891714"/>
              <a:gd name="connsiteY7" fmla="*/ 6931026 h 6931026"/>
              <a:gd name="connsiteX8" fmla="*/ 0 w 12891714"/>
              <a:gd name="connsiteY8" fmla="*/ 6931026 h 6931026"/>
              <a:gd name="connsiteX9" fmla="*/ 0 w 12891714"/>
              <a:gd name="connsiteY9" fmla="*/ 0 h 6931026"/>
              <a:gd name="connsiteX0" fmla="*/ 6591289 w 12192000"/>
              <a:gd name="connsiteY0" fmla="*/ 6931026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0 w 12192000"/>
              <a:gd name="connsiteY3" fmla="*/ 0 h 6931026"/>
              <a:gd name="connsiteX4" fmla="*/ 9109015 w 12192000"/>
              <a:gd name="connsiteY4" fmla="*/ 8994 h 6931026"/>
              <a:gd name="connsiteX5" fmla="*/ 6452933 w 12192000"/>
              <a:gd name="connsiteY5" fmla="*/ 6433195 h 6931026"/>
              <a:gd name="connsiteX6" fmla="*/ 6440615 w 12192000"/>
              <a:gd name="connsiteY6" fmla="*/ 6931026 h 6931026"/>
              <a:gd name="connsiteX7" fmla="*/ 0 w 12192000"/>
              <a:gd name="connsiteY7" fmla="*/ 6931026 h 6931026"/>
              <a:gd name="connsiteX8" fmla="*/ 0 w 12192000"/>
              <a:gd name="connsiteY8" fmla="*/ 0 h 6931026"/>
              <a:gd name="connsiteX0" fmla="*/ 0 w 9109015"/>
              <a:gd name="connsiteY0" fmla="*/ 0 h 6931026"/>
              <a:gd name="connsiteX1" fmla="*/ 9109015 w 9109015"/>
              <a:gd name="connsiteY1" fmla="*/ 8994 h 6931026"/>
              <a:gd name="connsiteX2" fmla="*/ 6452933 w 9109015"/>
              <a:gd name="connsiteY2" fmla="*/ 6433195 h 6931026"/>
              <a:gd name="connsiteX3" fmla="*/ 6440615 w 9109015"/>
              <a:gd name="connsiteY3" fmla="*/ 6931026 h 6931026"/>
              <a:gd name="connsiteX4" fmla="*/ 0 w 9109015"/>
              <a:gd name="connsiteY4" fmla="*/ 6931026 h 6931026"/>
              <a:gd name="connsiteX5" fmla="*/ 0 w 9109015"/>
              <a:gd name="connsiteY5" fmla="*/ 0 h 693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9015" h="6931026">
                <a:moveTo>
                  <a:pt x="0" y="0"/>
                </a:moveTo>
                <a:lnTo>
                  <a:pt x="9109015" y="8994"/>
                </a:lnTo>
                <a:cubicBezTo>
                  <a:pt x="7556006" y="1742116"/>
                  <a:pt x="6572610" y="3958179"/>
                  <a:pt x="6452933" y="6433195"/>
                </a:cubicBezTo>
                <a:lnTo>
                  <a:pt x="6440615" y="6931026"/>
                </a:lnTo>
                <a:lnTo>
                  <a:pt x="0" y="69310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              Click icon to add pictures</a:t>
            </a:r>
            <a:endParaRPr lang="en-E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92FC6B-CCBE-2FEA-4CC3-F1CF0FB59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0737" y="751329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A75D292-E7FC-CBF7-DA63-DCAE737E0F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43F71447-2F51-9893-A0BE-D10FACC67B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76382" y="2752858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D162959-7C56-8A21-C04E-3C6B185523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5648" y="4754387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89227553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EE5288-5EFD-85D4-2C57-C17C947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1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AF652E-4E2C-2871-C5D9-177F57B03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1" cy="3960813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4A0DFF-2C1B-7DD2-DEBF-96B510D1B9B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024585C-B815-2059-F967-7C0DC75B38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45006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u_Valge_eri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0E987D9-EF17-944D-DA41-ECF84CF78B0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C2A4D2-3865-CE4C-7F37-4B5972E76EFC}"/>
              </a:ext>
            </a:extLst>
          </p:cNvPr>
          <p:cNvCxnSpPr>
            <a:cxnSpLocks/>
          </p:cNvCxnSpPr>
          <p:nvPr userDrawn="1"/>
        </p:nvCxnSpPr>
        <p:spPr>
          <a:xfrm>
            <a:off x="1987448" y="615906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05B97E-9BFE-1C9E-36BA-F81617968E04}"/>
              </a:ext>
            </a:extLst>
          </p:cNvPr>
          <p:cNvCxnSpPr>
            <a:cxnSpLocks/>
          </p:cNvCxnSpPr>
          <p:nvPr userDrawn="1"/>
        </p:nvCxnSpPr>
        <p:spPr>
          <a:xfrm>
            <a:off x="1987448" y="2106205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03C86FE-9133-2E9A-71EE-D7C92A87D419}"/>
              </a:ext>
            </a:extLst>
          </p:cNvPr>
          <p:cNvCxnSpPr>
            <a:cxnSpLocks/>
          </p:cNvCxnSpPr>
          <p:nvPr userDrawn="1"/>
        </p:nvCxnSpPr>
        <p:spPr>
          <a:xfrm>
            <a:off x="1987448" y="3585940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E5F942E-8A7C-3DAD-EDA1-A2D4CC1DE38A}"/>
              </a:ext>
            </a:extLst>
          </p:cNvPr>
          <p:cNvCxnSpPr>
            <a:cxnSpLocks/>
          </p:cNvCxnSpPr>
          <p:nvPr userDrawn="1"/>
        </p:nvCxnSpPr>
        <p:spPr>
          <a:xfrm>
            <a:off x="1987448" y="5132851"/>
            <a:ext cx="0" cy="1080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19">
            <a:extLst>
              <a:ext uri="{FF2B5EF4-FFF2-40B4-BE49-F238E27FC236}">
                <a16:creationId xmlns:a16="http://schemas.microsoft.com/office/drawing/2014/main" id="{206653EB-5D14-D1AC-D160-8A625F506C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752" y="615950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0" name="Picture Placeholder 19">
            <a:extLst>
              <a:ext uri="{FF2B5EF4-FFF2-40B4-BE49-F238E27FC236}">
                <a16:creationId xmlns:a16="http://schemas.microsoft.com/office/drawing/2014/main" id="{70D12DD3-A268-D688-55CE-E2232B0CAA8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3752" y="2111827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1" name="Picture Placeholder 19">
            <a:extLst>
              <a:ext uri="{FF2B5EF4-FFF2-40B4-BE49-F238E27FC236}">
                <a16:creationId xmlns:a16="http://schemas.microsoft.com/office/drawing/2014/main" id="{F4AD269D-E2C1-7FCD-6797-3D0B9B4D3A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3752" y="3634923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2" name="Picture Placeholder 19">
            <a:extLst>
              <a:ext uri="{FF2B5EF4-FFF2-40B4-BE49-F238E27FC236}">
                <a16:creationId xmlns:a16="http://schemas.microsoft.com/office/drawing/2014/main" id="{19444EFB-E8D4-DF2A-1A7E-A49D3A1C37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3752" y="5109080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5CE6A1EB-0347-44EE-C077-290C81E00C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70113" y="61595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D139EC8C-F8E4-C9E4-F877-4CA6EC37B8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70113" y="1192167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id="{55CA5EB4-656B-B03C-4FD1-DFDFE39715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0113" y="2111827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890BCA59-4E52-C19F-FECA-A3DA150D83E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0113" y="2688045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6A5E367E-4CA1-7674-E6E5-398D1A3A47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70113" y="359138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4DF6B707-8A45-95D7-38AB-3015D78867B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0113" y="4167598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C877ABDD-D127-7481-767A-32EB515C91D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170113" y="511538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D6370A2-0B7A-54F9-7303-ED693326DE0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170113" y="5691598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EB53B3A-89B1-2B57-0F18-19107F1B96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506818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F33DBEE-FBE3-4C51-78B1-85817AFB3E7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A23B53-12C8-3201-A176-839F221B15AC}"/>
              </a:ext>
            </a:extLst>
          </p:cNvPr>
          <p:cNvCxnSpPr>
            <a:cxnSpLocks/>
          </p:cNvCxnSpPr>
          <p:nvPr/>
        </p:nvCxnSpPr>
        <p:spPr>
          <a:xfrm>
            <a:off x="1987448" y="1646421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52FFCF-7BF3-584B-0747-ABB1556EBB35}"/>
              </a:ext>
            </a:extLst>
          </p:cNvPr>
          <p:cNvCxnSpPr>
            <a:cxnSpLocks/>
          </p:cNvCxnSpPr>
          <p:nvPr/>
        </p:nvCxnSpPr>
        <p:spPr>
          <a:xfrm>
            <a:off x="1987448" y="3136720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CA625E-9432-8930-3807-33884F4D841A}"/>
              </a:ext>
            </a:extLst>
          </p:cNvPr>
          <p:cNvCxnSpPr>
            <a:cxnSpLocks/>
          </p:cNvCxnSpPr>
          <p:nvPr/>
        </p:nvCxnSpPr>
        <p:spPr>
          <a:xfrm>
            <a:off x="1987448" y="4616455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0AC03E2-EE90-F4CF-E8D4-A801F5FEFE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752" y="1646465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14E88627-A698-0837-AEB7-97E56FB829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3752" y="3142342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6BD491F5-2088-FAE6-DCD9-616D54CC7BA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3752" y="4665438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19A14E-F9D2-A8C4-835F-6E22808226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70112" y="1646465"/>
            <a:ext cx="4240841" cy="54573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0BD79A8A-F2D1-0569-183A-0BCB13785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70112" y="2212522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C989D314-C993-AEEE-8BE6-EBE91FC7B4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0112" y="3142343"/>
            <a:ext cx="4240841" cy="5457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B50DD3D-E739-8EA3-25C5-53C3D0364B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0112" y="3708400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63731E30-7B74-F090-E145-ABBF2F7382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70112" y="4621896"/>
            <a:ext cx="4240841" cy="5457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2CF1BCE5-A91B-EF7A-4D89-B82261905E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0112" y="5187953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C4FAFD5-F95A-038D-BA73-9E2E70A1D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D35723-3DAE-82B6-08F2-C0F74A8B5733}"/>
              </a:ext>
            </a:extLst>
          </p:cNvPr>
          <p:cNvCxnSpPr>
            <a:cxnSpLocks/>
          </p:cNvCxnSpPr>
          <p:nvPr userDrawn="1"/>
        </p:nvCxnSpPr>
        <p:spPr>
          <a:xfrm>
            <a:off x="1987448" y="1646421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0B38C6-7167-A178-F9C5-47ABFA5531D4}"/>
              </a:ext>
            </a:extLst>
          </p:cNvPr>
          <p:cNvCxnSpPr>
            <a:cxnSpLocks/>
          </p:cNvCxnSpPr>
          <p:nvPr userDrawn="1"/>
        </p:nvCxnSpPr>
        <p:spPr>
          <a:xfrm>
            <a:off x="1987448" y="3136720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301D3C-BE83-B4DF-74A4-01B09C65A2F7}"/>
              </a:ext>
            </a:extLst>
          </p:cNvPr>
          <p:cNvCxnSpPr>
            <a:cxnSpLocks/>
          </p:cNvCxnSpPr>
          <p:nvPr userDrawn="1"/>
        </p:nvCxnSpPr>
        <p:spPr>
          <a:xfrm>
            <a:off x="1987448" y="4616455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10258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u_Hall_Tabe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6"/>
            <a:ext cx="3384551" cy="800100"/>
          </a:xfrm>
          <a:prstGeom prst="rect">
            <a:avLst/>
          </a:prstGeo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ALLIKAS: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D09C8661-A967-457B-1FB0-DB06553FF04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888" y="1962617"/>
            <a:ext cx="10944225" cy="4274672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4pPr>
              <a:defRPr/>
            </a:lvl4pPr>
          </a:lstStyle>
          <a:p>
            <a:pPr lvl="0"/>
            <a:r>
              <a:rPr lang="en-GB" dirty="0"/>
              <a:t>Click to edit text styles</a:t>
            </a:r>
          </a:p>
          <a:p>
            <a:pPr marL="539987" marR="0" lvl="1" indent="-269993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01079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u_Valge_T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6"/>
            <a:ext cx="3384551" cy="800100"/>
          </a:xfrm>
          <a:prstGeom prst="rect">
            <a:avLst/>
          </a:prstGeo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ALLIKAS: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1BAFAC3-9EBB-25A5-0106-0C296398C00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888" y="1962617"/>
            <a:ext cx="10944225" cy="4274672"/>
          </a:xfr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marL="539987" marR="0" lvl="1" indent="-269993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400212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u_Hall_Graafik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9"/>
            <a:ext cx="5472112" cy="800100"/>
          </a:xfrm>
          <a:prstGeom prst="rect">
            <a:avLst/>
          </a:prstGeo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ALLIKAS: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5A0C6-3529-1E23-17B4-A43532C6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472113" cy="1707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9A3E3BD-EDF3-0751-621C-CF013C5259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366681"/>
            <a:ext cx="5472112" cy="2877671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74C956-040C-4C0D-CF62-1B0336E17B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2375" y="658803"/>
            <a:ext cx="5265738" cy="5578486"/>
          </a:xfr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marL="539987" marR="0" lvl="1" indent="-269993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280496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u_Valge_Gra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5472113" cy="1707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9"/>
            <a:ext cx="5472112" cy="800100"/>
          </a:xfrm>
          <a:prstGeom prst="rect">
            <a:avLst/>
          </a:prstGeo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marL="0" marR="0" lvl="0" indent="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ALLIKAS: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F7DD244-CDA6-2334-58D9-C377EC3DF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366681"/>
            <a:ext cx="5472112" cy="2877671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F8461437-BE46-001B-39C2-6611FC375A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2375" y="658803"/>
            <a:ext cx="5265738" cy="5578486"/>
          </a:xfr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marL="539987" marR="0" lvl="1" indent="-269993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917124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Sinine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1514F1B-22B3-46E1-5B45-7062ABDF9A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B6FF45-3A75-8737-5DFA-25E395A59E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3" name="Picture 2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9A9B44EB-2378-D38F-3213-54D4D2FA8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17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/tagaleht logoga_3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429002"/>
            <a:ext cx="4629853" cy="2808287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626" y="657225"/>
            <a:ext cx="6319364" cy="2651366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9F967-501D-4A51-EDFC-C9974B051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092231-7C2C-D39A-F9EC-22800E0FC4B9}"/>
              </a:ext>
            </a:extLst>
          </p:cNvPr>
          <p:cNvSpPr/>
          <p:nvPr userDrawn="1"/>
        </p:nvSpPr>
        <p:spPr>
          <a:xfrm flipH="1">
            <a:off x="726936" y="536818"/>
            <a:ext cx="90000" cy="2771773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09174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Hall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86661DE-96F8-6CC5-6B60-02E7D03B3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9A36CAC-1915-6E7D-97D6-5226F329D3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3" name="Picture 2" descr="A blue and black dotted wave&#10;&#10;Description automatically generated">
            <a:extLst>
              <a:ext uri="{FF2B5EF4-FFF2-40B4-BE49-F238E27FC236}">
                <a16:creationId xmlns:a16="http://schemas.microsoft.com/office/drawing/2014/main" id="{30BFD70A-CF26-AB2B-0458-29842E80B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26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Valge_Tapila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4C65F9-B12A-2F68-0CA0-E0CCC8C25A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77AB784-5BBA-5A88-FAD3-5D3F190CA7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3" name="Picture 2" descr="A blue and black dotted wave&#10;&#10;Description automatically generated">
            <a:extLst>
              <a:ext uri="{FF2B5EF4-FFF2-40B4-BE49-F238E27FC236}">
                <a16:creationId xmlns:a16="http://schemas.microsoft.com/office/drawing/2014/main" id="{D07F5737-DA3D-F24F-7969-70A7486A2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9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Sinine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5B25B0B-0DDA-9189-3FAA-1E1D33946E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56CE9FB-B573-258B-FD0D-8F0138BB3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EBE88F8E-4E54-B126-69AC-49661FBDB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63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Hall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7BC31-8DD8-69FD-7C77-7FEB1049A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4B50D2F-1DC1-4073-0CBE-68DEC7371A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B17B03F7-AA8A-5919-DB6C-C64532BD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9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Valge_Tapila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C70D2FC-551D-4E93-6667-D530541739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3B883B5-C4B6-FB55-776B-C4F058C3AD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4357F092-5CBB-3BB3-470A-178EA5AD6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0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SLAID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3ED564-E368-D5FB-D13B-EA2068D8BC0A}"/>
              </a:ext>
            </a:extLst>
          </p:cNvPr>
          <p:cNvSpPr txBox="1"/>
          <p:nvPr userDrawn="1"/>
        </p:nvSpPr>
        <p:spPr>
          <a:xfrm>
            <a:off x="6096001" y="1"/>
            <a:ext cx="5471887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3"/>
                </a:solidFill>
              </a:rPr>
              <a:t>SEE ON ABISLAID, KUSTUTA ENNE ESITLUST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B984D6-C14A-808A-A37D-5EB1D219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E07616-1F8C-3A38-A387-ED703280A3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95E93A-5547-A70E-7392-29421EB87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74319225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SLAIDID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74C68D-230D-7002-0A49-37FB774691C2}"/>
              </a:ext>
            </a:extLst>
          </p:cNvPr>
          <p:cNvSpPr txBox="1"/>
          <p:nvPr userDrawn="1"/>
        </p:nvSpPr>
        <p:spPr>
          <a:xfrm>
            <a:off x="5735413" y="1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SEE ON ABISLAID, KUSTUTA ENNE ESITLUST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CD35CC-5BCA-3068-2ACF-969C4469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394B9B-31DA-8A27-E908-6B4CF0AF32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CB587FC-EF8F-B117-B26A-87744FDAF7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0994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E13E7A27-BD34-4A44-AEB0-BC4AA440E83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E4C509D-3444-4CB8-A3A9-6433FE4926C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Click to edit Slide title</a:t>
            </a:r>
            <a:br>
              <a:rPr lang="en-US"/>
            </a:br>
            <a:r>
              <a:rPr lang="en-US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389773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4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626" y="657224"/>
            <a:ext cx="5708280" cy="359139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</a:t>
            </a:r>
            <a:br>
              <a:rPr lang="en-GB" dirty="0"/>
            </a:br>
            <a:r>
              <a:rPr lang="en-GB" dirty="0"/>
              <a:t>edit </a:t>
            </a:r>
            <a:br>
              <a:rPr lang="en-GB" dirty="0"/>
            </a:br>
            <a:r>
              <a:rPr lang="en-GB" dirty="0"/>
              <a:t>Master </a:t>
            </a:r>
            <a:br>
              <a:rPr lang="en-GB" dirty="0"/>
            </a:br>
            <a:r>
              <a:rPr lang="en-GB" dirty="0"/>
              <a:t>title 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9F2F7-0CEF-4452-0C22-1D4761725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Teksti kohatäide 6">
            <a:extLst>
              <a:ext uri="{FF2B5EF4-FFF2-40B4-BE49-F238E27FC236}">
                <a16:creationId xmlns:a16="http://schemas.microsoft.com/office/drawing/2014/main" id="{5C164ACF-E880-BFC2-69E3-2E45341ADE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4501662"/>
            <a:ext cx="4629853" cy="1735627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A90460-8EB5-B96D-409D-72DBB078660A}"/>
              </a:ext>
            </a:extLst>
          </p:cNvPr>
          <p:cNvSpPr/>
          <p:nvPr userDrawn="1"/>
        </p:nvSpPr>
        <p:spPr>
          <a:xfrm flipH="1">
            <a:off x="726936" y="536817"/>
            <a:ext cx="90000" cy="3711798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6004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si/tagaleht logoga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F5E5DE-EB90-5243-DC2B-8A0AFE0D2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772659 w 12192000"/>
              <a:gd name="connsiteY2" fmla="*/ 2396882 h 6858000"/>
              <a:gd name="connsiteX3" fmla="*/ 772659 w 12192000"/>
              <a:gd name="connsiteY3" fmla="*/ 5368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486829 h 6858000"/>
              <a:gd name="connsiteX7" fmla="*/ 10051073 w 12192000"/>
              <a:gd name="connsiteY7" fmla="*/ 5486829 h 6858000"/>
              <a:gd name="connsiteX8" fmla="*/ 9576237 w 12192000"/>
              <a:gd name="connsiteY8" fmla="*/ 5960366 h 6858000"/>
              <a:gd name="connsiteX9" fmla="*/ 10051073 w 12192000"/>
              <a:gd name="connsiteY9" fmla="*/ 6434392 h 6858000"/>
              <a:gd name="connsiteX10" fmla="*/ 12192000 w 12192000"/>
              <a:gd name="connsiteY10" fmla="*/ 6434392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815729 w 12192000"/>
              <a:gd name="connsiteY2" fmla="*/ 2400195 h 6858000"/>
              <a:gd name="connsiteX3" fmla="*/ 772659 w 12192000"/>
              <a:gd name="connsiteY3" fmla="*/ 536818 h 6858000"/>
              <a:gd name="connsiteX4" fmla="*/ 726940 w 12192000"/>
              <a:gd name="connsiteY4" fmla="*/ 53681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5486829 h 6858000"/>
              <a:gd name="connsiteX8" fmla="*/ 10051073 w 12192000"/>
              <a:gd name="connsiteY8" fmla="*/ 5486829 h 6858000"/>
              <a:gd name="connsiteX9" fmla="*/ 9576237 w 12192000"/>
              <a:gd name="connsiteY9" fmla="*/ 5960366 h 6858000"/>
              <a:gd name="connsiteX10" fmla="*/ 10051073 w 12192000"/>
              <a:gd name="connsiteY10" fmla="*/ 6434392 h 6858000"/>
              <a:gd name="connsiteX11" fmla="*/ 12192000 w 12192000"/>
              <a:gd name="connsiteY11" fmla="*/ 64343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815729 w 12192000"/>
              <a:gd name="connsiteY2" fmla="*/ 2400195 h 6858000"/>
              <a:gd name="connsiteX3" fmla="*/ 815729 w 12192000"/>
              <a:gd name="connsiteY3" fmla="*/ 536818 h 6858000"/>
              <a:gd name="connsiteX4" fmla="*/ 726940 w 12192000"/>
              <a:gd name="connsiteY4" fmla="*/ 53681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5486829 h 6858000"/>
              <a:gd name="connsiteX8" fmla="*/ 10051073 w 12192000"/>
              <a:gd name="connsiteY8" fmla="*/ 5486829 h 6858000"/>
              <a:gd name="connsiteX9" fmla="*/ 9576237 w 12192000"/>
              <a:gd name="connsiteY9" fmla="*/ 5960366 h 6858000"/>
              <a:gd name="connsiteX10" fmla="*/ 10051073 w 12192000"/>
              <a:gd name="connsiteY10" fmla="*/ 6434392 h 6858000"/>
              <a:gd name="connsiteX11" fmla="*/ 12192000 w 12192000"/>
              <a:gd name="connsiteY11" fmla="*/ 64343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726940" y="536818"/>
                </a:moveTo>
                <a:lnTo>
                  <a:pt x="726940" y="2396882"/>
                </a:lnTo>
                <a:lnTo>
                  <a:pt x="815729" y="2400195"/>
                </a:lnTo>
                <a:lnTo>
                  <a:pt x="815729" y="536818"/>
                </a:lnTo>
                <a:lnTo>
                  <a:pt x="726940" y="5368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tabLst>
                <a:tab pos="4975225" algn="l"/>
              </a:tabLst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A07A-D1B4-2C3E-1BE4-1944F773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5" y="657225"/>
            <a:ext cx="9949751" cy="1619251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933BE91-3456-895A-7379-5C50688685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6" name="Picture Placeholder 369">
            <a:extLst>
              <a:ext uri="{FF2B5EF4-FFF2-40B4-BE49-F238E27FC236}">
                <a16:creationId xmlns:a16="http://schemas.microsoft.com/office/drawing/2014/main" id="{A0D99C92-A2A5-7B65-91C8-AB0A88785F7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FA925-C795-C74F-F247-8D3C84EB0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105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657224"/>
            <a:ext cx="7559675" cy="1619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F940E-2DCA-5776-07E2-72C62F12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962615"/>
            <a:ext cx="10944000" cy="4214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22867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55" r:id="rId2"/>
    <p:sldLayoutId id="2147483856" r:id="rId3"/>
    <p:sldLayoutId id="2147483776" r:id="rId4"/>
    <p:sldLayoutId id="2147483777" r:id="rId5"/>
    <p:sldLayoutId id="2147483841" r:id="rId6"/>
    <p:sldLayoutId id="2147483858" r:id="rId7"/>
    <p:sldLayoutId id="2147483859" r:id="rId8"/>
    <p:sldLayoutId id="2147483842" r:id="rId9"/>
    <p:sldLayoutId id="2147483843" r:id="rId10"/>
    <p:sldLayoutId id="2147483829" r:id="rId11"/>
    <p:sldLayoutId id="2147483828" r:id="rId12"/>
    <p:sldLayoutId id="2147483782" r:id="rId13"/>
    <p:sldLayoutId id="2147483778" r:id="rId14"/>
    <p:sldLayoutId id="2147483780" r:id="rId15"/>
    <p:sldLayoutId id="2147483783" r:id="rId16"/>
    <p:sldLayoutId id="2147483779" r:id="rId17"/>
    <p:sldLayoutId id="2147483781" r:id="rId18"/>
    <p:sldLayoutId id="2147483839" r:id="rId19"/>
    <p:sldLayoutId id="2147483835" r:id="rId20"/>
    <p:sldLayoutId id="2147483837" r:id="rId21"/>
    <p:sldLayoutId id="2147483840" r:id="rId22"/>
    <p:sldLayoutId id="2147483836" r:id="rId23"/>
    <p:sldLayoutId id="2147483838" r:id="rId24"/>
    <p:sldLayoutId id="2147483786" r:id="rId25"/>
    <p:sldLayoutId id="2147483784" r:id="rId26"/>
    <p:sldLayoutId id="2147483785" r:id="rId27"/>
    <p:sldLayoutId id="2147483834" r:id="rId28"/>
    <p:sldLayoutId id="2147483833" r:id="rId29"/>
    <p:sldLayoutId id="2147483832" r:id="rId30"/>
    <p:sldLayoutId id="2147483851" r:id="rId31"/>
    <p:sldLayoutId id="2147483850" r:id="rId32"/>
    <p:sldLayoutId id="2147483795" r:id="rId33"/>
    <p:sldLayoutId id="2147483789" r:id="rId34"/>
    <p:sldLayoutId id="2147483793" r:id="rId35"/>
    <p:sldLayoutId id="2147483797" r:id="rId36"/>
    <p:sldLayoutId id="2147483788" r:id="rId37"/>
    <p:sldLayoutId id="2147483792" r:id="rId38"/>
    <p:sldLayoutId id="2147483796" r:id="rId39"/>
    <p:sldLayoutId id="2147483790" r:id="rId40"/>
    <p:sldLayoutId id="2147483794" r:id="rId41"/>
    <p:sldLayoutId id="2147483798" r:id="rId42"/>
    <p:sldLayoutId id="2147483799" r:id="rId43"/>
    <p:sldLayoutId id="2147483800" r:id="rId44"/>
    <p:sldLayoutId id="2147483801" r:id="rId45"/>
    <p:sldLayoutId id="2147483803" r:id="rId46"/>
    <p:sldLayoutId id="2147483849" r:id="rId47"/>
    <p:sldLayoutId id="2147483802" r:id="rId48"/>
    <p:sldLayoutId id="2147483805" r:id="rId49"/>
    <p:sldLayoutId id="2147483852" r:id="rId50"/>
    <p:sldLayoutId id="2147483807" r:id="rId51"/>
    <p:sldLayoutId id="2147483809" r:id="rId52"/>
    <p:sldLayoutId id="2147483853" r:id="rId53"/>
    <p:sldLayoutId id="2147483811" r:id="rId54"/>
    <p:sldLayoutId id="2147483814" r:id="rId55"/>
    <p:sldLayoutId id="2147483815" r:id="rId56"/>
    <p:sldLayoutId id="2147483854" r:id="rId57"/>
    <p:sldLayoutId id="2147483816" r:id="rId58"/>
    <p:sldLayoutId id="2147483848" r:id="rId59"/>
    <p:sldLayoutId id="2147483817" r:id="rId60"/>
    <p:sldLayoutId id="2147483818" r:id="rId61"/>
    <p:sldLayoutId id="2147483819" r:id="rId62"/>
    <p:sldLayoutId id="2147483751" r:id="rId63"/>
    <p:sldLayoutId id="2147483821" r:id="rId64"/>
    <p:sldLayoutId id="2147483822" r:id="rId65"/>
    <p:sldLayoutId id="2147483823" r:id="rId66"/>
    <p:sldLayoutId id="2147483733" r:id="rId67"/>
    <p:sldLayoutId id="2147483825" r:id="rId68"/>
    <p:sldLayoutId id="2147483826" r:id="rId69"/>
    <p:sldLayoutId id="2147483844" r:id="rId70"/>
    <p:sldLayoutId id="2147483846" r:id="rId71"/>
    <p:sldLayoutId id="2147483827" r:id="rId72"/>
    <p:sldLayoutId id="2147483845" r:id="rId73"/>
    <p:sldLayoutId id="2147483847" r:id="rId74"/>
    <p:sldLayoutId id="2147483830" r:id="rId75"/>
    <p:sldLayoutId id="2147483831" r:id="rId76"/>
    <p:sldLayoutId id="2147483860" r:id="rId77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b="0" i="0" kern="1200">
          <a:solidFill>
            <a:schemeClr val="tx2"/>
          </a:solidFill>
          <a:latin typeface="+mj-lt"/>
          <a:ea typeface="Roboto Light" panose="02000000000000000000" pitchFamily="2" charset="0"/>
          <a:cs typeface="+mj-cs"/>
        </a:defRPr>
      </a:lvl1pPr>
    </p:titleStyle>
    <p:bodyStyle>
      <a:lvl1pPr marL="285750" indent="-285750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1pPr>
      <a:lvl2pPr marL="539987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2pPr>
      <a:lvl3pPr marL="809980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3pPr>
      <a:lvl4pPr marL="1169971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4pPr>
      <a:lvl5pPr marL="1079973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539987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809980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Robot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orient="horz" pos="2160" userDrawn="1">
          <p15:clr>
            <a:srgbClr val="F26B43"/>
          </p15:clr>
        </p15:guide>
        <p15:guide id="16" pos="3840" userDrawn="1">
          <p15:clr>
            <a:srgbClr val="F26B43"/>
          </p15:clr>
        </p15:guide>
        <p15:guide id="17" pos="167" userDrawn="1">
          <p15:clr>
            <a:srgbClr val="F26B43"/>
          </p15:clr>
        </p15:guide>
        <p15:guide id="18" pos="7515" userDrawn="1">
          <p15:clr>
            <a:srgbClr val="F26B43"/>
          </p15:clr>
        </p15:guide>
        <p15:guide id="19" orient="horz" pos="3929" userDrawn="1">
          <p15:clr>
            <a:srgbClr val="F26B43"/>
          </p15:clr>
        </p15:guide>
        <p15:guide id="20" pos="393" userDrawn="1">
          <p15:clr>
            <a:srgbClr val="F26B43"/>
          </p15:clr>
        </p15:guide>
        <p15:guide id="21" pos="4248" userDrawn="1">
          <p15:clr>
            <a:srgbClr val="F26B43"/>
          </p15:clr>
        </p15:guide>
        <p15:guide id="22" pos="3432" userDrawn="1">
          <p15:clr>
            <a:srgbClr val="F26B43"/>
          </p15:clr>
        </p15:guide>
        <p15:guide id="23" pos="5155" userDrawn="1">
          <p15:clr>
            <a:srgbClr val="F26B43"/>
          </p15:clr>
        </p15:guide>
        <p15:guide id="24" pos="2525" userDrawn="1">
          <p15:clr>
            <a:srgbClr val="F26B43"/>
          </p15:clr>
        </p15:guide>
        <p15:guide id="25" orient="horz" pos="1027" userDrawn="1">
          <p15:clr>
            <a:srgbClr val="F26B43"/>
          </p15:clr>
        </p15:guide>
        <p15:guide id="26" orient="horz" pos="1435" userDrawn="1">
          <p15:clr>
            <a:srgbClr val="F26B43"/>
          </p15:clr>
        </p15:guide>
        <p15:guide id="27" orient="horz" pos="415" userDrawn="1">
          <p15:clr>
            <a:srgbClr val="F26B43"/>
          </p15:clr>
        </p15:guide>
        <p15:guide id="28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health/health-system-performance-assessment-framework-for-estonia-e67df802-en.htm" TargetMode="External"/><Relationship Id="rId2" Type="http://schemas.openxmlformats.org/officeDocument/2006/relationships/hyperlink" Target="https://sm.ee/tervisesusteemi-toimivuse-hindamise-raamistik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21788-5A52-09D2-CDFF-3CF0F56EC9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Eleri Lapp</a:t>
            </a:r>
          </a:p>
          <a:p>
            <a:r>
              <a:rPr lang="en-US" sz="1400" dirty="0"/>
              <a:t>Advisor | Health System Development Department | Ministry of Social Affairs</a:t>
            </a:r>
          </a:p>
          <a:p>
            <a:endParaRPr lang="en-GB" dirty="0"/>
          </a:p>
          <a:p>
            <a:r>
              <a:rPr lang="et-EE" sz="1200" dirty="0"/>
              <a:t>Tallinn, </a:t>
            </a:r>
            <a:r>
              <a:rPr lang="en-GB" sz="1200" dirty="0"/>
              <a:t>31</a:t>
            </a:r>
            <a:r>
              <a:rPr lang="et-EE" sz="1200" baseline="30000" dirty="0"/>
              <a:t>st</a:t>
            </a:r>
            <a:r>
              <a:rPr lang="et-EE" sz="1200" dirty="0"/>
              <a:t> M</a:t>
            </a:r>
            <a:r>
              <a:rPr lang="en-GB" sz="1200" dirty="0"/>
              <a:t>ay 2024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667A37-1212-5DAF-E233-766CD307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Estonian </a:t>
            </a:r>
            <a:br>
              <a:rPr lang="en-GB" sz="4800" dirty="0"/>
            </a:br>
            <a:r>
              <a:rPr lang="en-GB" sz="4800" dirty="0"/>
              <a:t>Health System Performance Assessment (HSPA) framework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96B9C-C795-B0C0-7A8F-313FD33143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E21B2A2C-3246-57E9-7E18-0965520C2DF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1" r="18081"/>
          <a:stretch/>
        </p:blipFill>
        <p:spPr/>
      </p:pic>
    </p:spTree>
    <p:extLst>
      <p:ext uri="{BB962C8B-B14F-4D97-AF65-F5344CB8AC3E}">
        <p14:creationId xmlns:p14="http://schemas.microsoft.com/office/powerpoint/2010/main" val="153647860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A798330-78BA-F608-A6A6-1BCA7137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1666"/>
            <a:ext cx="11010044" cy="1617675"/>
          </a:xfrm>
        </p:spPr>
        <p:txBody>
          <a:bodyPr/>
          <a:lstStyle/>
          <a:p>
            <a:r>
              <a:rPr lang="en-US" sz="4000" dirty="0"/>
              <a:t>The journey to the Estonian HSPA framework</a:t>
            </a:r>
            <a:endParaRPr lang="et-EE" sz="4000" dirty="0"/>
          </a:p>
        </p:txBody>
      </p:sp>
      <p:graphicFrame>
        <p:nvGraphicFramePr>
          <p:cNvPr id="5" name="Content Placeholder 25">
            <a:extLst>
              <a:ext uri="{FF2B5EF4-FFF2-40B4-BE49-F238E27FC236}">
                <a16:creationId xmlns:a16="http://schemas.microsoft.com/office/drawing/2014/main" id="{1C0BD964-D7A3-3331-3A48-27BB5A716CC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37376881"/>
              </p:ext>
            </p:extLst>
          </p:nvPr>
        </p:nvGraphicFramePr>
        <p:xfrm>
          <a:off x="529512" y="1313354"/>
          <a:ext cx="11198794" cy="502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87B75D-BCB3-4D18-27A2-F53B5F9B8B7E}"/>
              </a:ext>
            </a:extLst>
          </p:cNvPr>
          <p:cNvSpPr txBox="1"/>
          <p:nvPr/>
        </p:nvSpPr>
        <p:spPr>
          <a:xfrm>
            <a:off x="654829" y="3554145"/>
            <a:ext cx="2440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7 technical focus groups</a:t>
            </a:r>
          </a:p>
          <a:p>
            <a:pPr lvl="0" algn="ctr"/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HSPA-related Capacity Building Workshop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A85C9-5205-6A23-3855-4E9B0BEA50D4}"/>
              </a:ext>
            </a:extLst>
          </p:cNvPr>
          <p:cNvSpPr txBox="1"/>
          <p:nvPr/>
        </p:nvSpPr>
        <p:spPr>
          <a:xfrm>
            <a:off x="684644" y="1854620"/>
            <a:ext cx="23041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Project application to the European Commission to support the development of the HSPA for Estonia framework</a:t>
            </a:r>
          </a:p>
        </p:txBody>
      </p:sp>
      <p:pic>
        <p:nvPicPr>
          <p:cNvPr id="8" name="Pilt 7" descr="Pilt, millel on kujutatud toas, Kontorihoone, konverentsiruum, mööbel&#10;&#10;Kirjeldus on genereeritud automaatselt">
            <a:extLst>
              <a:ext uri="{FF2B5EF4-FFF2-40B4-BE49-F238E27FC236}">
                <a16:creationId xmlns:a16="http://schemas.microsoft.com/office/drawing/2014/main" id="{556BC858-06BB-27E2-4948-533440B141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4" r="224" b="28249"/>
          <a:stretch/>
        </p:blipFill>
        <p:spPr>
          <a:xfrm>
            <a:off x="3591400" y="1813525"/>
            <a:ext cx="2210575" cy="96816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CB4BFDF0-AEC0-BE5A-ACEC-AFB0443306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7911" y="1743828"/>
            <a:ext cx="1959319" cy="1107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91A3C2-9401-3F97-A877-DB41E32CE0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4571" y="1498265"/>
            <a:ext cx="1108335" cy="1365555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0293D5-A279-9338-8878-C4E413EEB964}"/>
              </a:ext>
            </a:extLst>
          </p:cNvPr>
          <p:cNvSpPr txBox="1"/>
          <p:nvPr/>
        </p:nvSpPr>
        <p:spPr>
          <a:xfrm>
            <a:off x="6625977" y="3600312"/>
            <a:ext cx="1938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Describing and agreeing the HSPA Governance model</a:t>
            </a:r>
          </a:p>
        </p:txBody>
      </p:sp>
      <p:grpSp>
        <p:nvGrpSpPr>
          <p:cNvPr id="16" name="Rühm 15">
            <a:extLst>
              <a:ext uri="{FF2B5EF4-FFF2-40B4-BE49-F238E27FC236}">
                <a16:creationId xmlns:a16="http://schemas.microsoft.com/office/drawing/2014/main" id="{9BF0B0C5-9C66-3A2B-EFA6-78930FB298F9}"/>
              </a:ext>
            </a:extLst>
          </p:cNvPr>
          <p:cNvGrpSpPr/>
          <p:nvPr/>
        </p:nvGrpSpPr>
        <p:grpSpPr>
          <a:xfrm>
            <a:off x="9401694" y="3609377"/>
            <a:ext cx="1938338" cy="628199"/>
            <a:chOff x="3561425" y="3776138"/>
            <a:chExt cx="1938338" cy="6281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80E1B7-017E-DBB7-0695-6F23FFF719D1}"/>
                </a:ext>
              </a:extLst>
            </p:cNvPr>
            <p:cNvSpPr txBox="1"/>
            <p:nvPr/>
          </p:nvSpPr>
          <p:spPr>
            <a:xfrm>
              <a:off x="3561425" y="3776138"/>
              <a:ext cx="19383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Indicators selection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5B093746-8AA6-D4F5-F391-ACE786194FB0}"/>
                </a:ext>
              </a:extLst>
            </p:cNvPr>
            <p:cNvSpPr/>
            <p:nvPr/>
          </p:nvSpPr>
          <p:spPr>
            <a:xfrm>
              <a:off x="4120964" y="4176363"/>
              <a:ext cx="238125" cy="227973"/>
            </a:xfrm>
            <a:prstGeom prst="ellipse">
              <a:avLst/>
            </a:prstGeom>
            <a:solidFill>
              <a:srgbClr val="00B050"/>
            </a:solidFill>
            <a:ln w="90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t-EE">
                <a:solidFill>
                  <a:schemeClr val="accent2"/>
                </a:solidFill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9F7A238-58AD-775C-A0D3-841C35622B08}"/>
                </a:ext>
              </a:extLst>
            </p:cNvPr>
            <p:cNvSpPr/>
            <p:nvPr/>
          </p:nvSpPr>
          <p:spPr>
            <a:xfrm>
              <a:off x="4401952" y="4176364"/>
              <a:ext cx="238125" cy="227973"/>
            </a:xfrm>
            <a:prstGeom prst="ellipse">
              <a:avLst/>
            </a:prstGeom>
            <a:solidFill>
              <a:schemeClr val="accent2"/>
            </a:solidFill>
            <a:ln w="90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t-EE">
                <a:solidFill>
                  <a:schemeClr val="accent2"/>
                </a:solidFill>
              </a:endParaRP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AF5E3BE5-18BD-A8CB-D20B-DA10A1C465A5}"/>
                </a:ext>
              </a:extLst>
            </p:cNvPr>
            <p:cNvSpPr/>
            <p:nvPr/>
          </p:nvSpPr>
          <p:spPr>
            <a:xfrm>
              <a:off x="4669353" y="4176362"/>
              <a:ext cx="238125" cy="227973"/>
            </a:xfrm>
            <a:prstGeom prst="ellipse">
              <a:avLst/>
            </a:prstGeom>
            <a:solidFill>
              <a:srgbClr val="FF0000"/>
            </a:solidFill>
            <a:ln w="90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t-EE">
                <a:solidFill>
                  <a:schemeClr val="accent2"/>
                </a:solidFill>
              </a:endParaRPr>
            </a:p>
          </p:txBody>
        </p:sp>
      </p:grpSp>
      <p:pic>
        <p:nvPicPr>
          <p:cNvPr id="23" name="Pilt 22" descr="Pilt, millel on kujutatud rõivad, inimene, toas, naeratus&#10;&#10;Kirjeldus on genereeritud automaatselt">
            <a:extLst>
              <a:ext uri="{FF2B5EF4-FFF2-40B4-BE49-F238E27FC236}">
                <a16:creationId xmlns:a16="http://schemas.microsoft.com/office/drawing/2014/main" id="{51FD86D1-34E0-0359-135F-49E2B6A60C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4" y="5050326"/>
            <a:ext cx="1978768" cy="1114576"/>
          </a:xfrm>
          <a:prstGeom prst="rect">
            <a:avLst/>
          </a:prstGeom>
        </p:spPr>
      </p:pic>
      <p:pic>
        <p:nvPicPr>
          <p:cNvPr id="24" name="Pilt 23">
            <a:extLst>
              <a:ext uri="{FF2B5EF4-FFF2-40B4-BE49-F238E27FC236}">
                <a16:creationId xmlns:a16="http://schemas.microsoft.com/office/drawing/2014/main" id="{8B722BB9-02EE-FABB-3455-281F66DD76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57376" y="3129357"/>
            <a:ext cx="1798459" cy="139344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5ECBF28-2F45-E476-F2B3-38154AB46906}"/>
              </a:ext>
            </a:extLst>
          </p:cNvPr>
          <p:cNvSpPr txBox="1"/>
          <p:nvPr/>
        </p:nvSpPr>
        <p:spPr>
          <a:xfrm>
            <a:off x="3535078" y="5109573"/>
            <a:ext cx="2304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cs-CZ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2023–2024</a:t>
            </a:r>
            <a:endParaRPr lang="et-EE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 algn="ctr"/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Implementation of the HSPA framework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476D28-022D-5360-B602-C55ACE3F04F9}"/>
              </a:ext>
            </a:extLst>
          </p:cNvPr>
          <p:cNvSpPr txBox="1"/>
          <p:nvPr/>
        </p:nvSpPr>
        <p:spPr>
          <a:xfrm>
            <a:off x="6443060" y="5109572"/>
            <a:ext cx="2304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February 2025</a:t>
            </a:r>
          </a:p>
          <a:p>
            <a:pPr lvl="0" algn="ctr"/>
            <a:r>
              <a:rPr lang="en-GB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The first HSPA report is ready for publication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F2BC44-DAF8-02B8-80A1-75924F60FA11}"/>
              </a:ext>
            </a:extLst>
          </p:cNvPr>
          <p:cNvSpPr txBox="1"/>
          <p:nvPr/>
        </p:nvSpPr>
        <p:spPr>
          <a:xfrm>
            <a:off x="9236661" y="5232682"/>
            <a:ext cx="2304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Future and regular HSPAs</a:t>
            </a:r>
          </a:p>
        </p:txBody>
      </p:sp>
    </p:spTree>
    <p:extLst>
      <p:ext uri="{BB962C8B-B14F-4D97-AF65-F5344CB8AC3E}">
        <p14:creationId xmlns:p14="http://schemas.microsoft.com/office/powerpoint/2010/main" val="160650357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D607C6E-A23B-ABCA-AB29-F85057DB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12" y="663246"/>
            <a:ext cx="4959882" cy="1617675"/>
          </a:xfrm>
        </p:spPr>
        <p:txBody>
          <a:bodyPr/>
          <a:lstStyle/>
          <a:p>
            <a:r>
              <a:rPr lang="en-US" sz="4000" dirty="0"/>
              <a:t>Estonian HSPA framework</a:t>
            </a:r>
            <a:r>
              <a:rPr lang="et-EE" sz="4000" dirty="0"/>
              <a:t> I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A17A9401-3750-5146-8190-6469BB22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213" y="395541"/>
            <a:ext cx="6929918" cy="62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695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D607C6E-A23B-ABCA-AB29-F85057DB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Estonian HSPA framework</a:t>
            </a:r>
            <a:r>
              <a:rPr lang="et-EE" sz="4000" dirty="0"/>
              <a:t> II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7E8E66CD-4C00-8A47-8F18-64CE62AA0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13" y="3302193"/>
            <a:ext cx="1364811" cy="1226206"/>
          </a:xfrm>
          <a:prstGeom prst="rect">
            <a:avLst/>
          </a:prstGeom>
        </p:spPr>
      </p:pic>
      <p:grpSp>
        <p:nvGrpSpPr>
          <p:cNvPr id="6" name="Rühm 5">
            <a:extLst>
              <a:ext uri="{FF2B5EF4-FFF2-40B4-BE49-F238E27FC236}">
                <a16:creationId xmlns:a16="http://schemas.microsoft.com/office/drawing/2014/main" id="{96CEBD8C-91BF-1DED-7266-478CBB2278D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64925" y="1495202"/>
            <a:ext cx="10396614" cy="2333848"/>
            <a:chOff x="578111" y="1141920"/>
            <a:chExt cx="11230960" cy="2274380"/>
          </a:xfrm>
        </p:grpSpPr>
        <p:sp>
          <p:nvSpPr>
            <p:cNvPr id="7" name="Ristkülik: ümarnurkne 6">
              <a:extLst>
                <a:ext uri="{FF2B5EF4-FFF2-40B4-BE49-F238E27FC236}">
                  <a16:creationId xmlns:a16="http://schemas.microsoft.com/office/drawing/2014/main" id="{9B4FC8B3-359E-1B67-6184-446E5327D5B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8111" y="1328068"/>
              <a:ext cx="2160000" cy="2088232"/>
            </a:xfrm>
            <a:prstGeom prst="round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44000" rIns="0" bIns="75861" numCol="1" spcCol="1270" anchor="t" anchorCtr="0">
              <a:noAutofit/>
            </a:bodyPr>
            <a:lstStyle/>
            <a:p>
              <a:pPr marL="285750" lvl="1" indent="-285750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t-EE" sz="12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87313" lvl="1" indent="-87313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Self-reported health status</a:t>
              </a:r>
            </a:p>
            <a:p>
              <a:pPr marL="87313" lvl="1" indent="-87313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Burden of disease, potential YLL</a:t>
              </a:r>
            </a:p>
            <a:p>
              <a:pPr marL="87313" lvl="1" indent="-87313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Morbidity</a:t>
              </a:r>
            </a:p>
            <a:p>
              <a:pPr marL="87313" lvl="1" indent="-87313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Multi-morbidity*</a:t>
              </a:r>
            </a:p>
            <a:p>
              <a:pPr marL="87313" lvl="1" indent="-87313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Avoidable mortality</a:t>
              </a:r>
            </a:p>
            <a:p>
              <a:pPr marL="87313" lvl="1" indent="-87313" defTabSz="474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Causes of mortality</a:t>
              </a:r>
            </a:p>
          </p:txBody>
        </p:sp>
        <p:sp>
          <p:nvSpPr>
            <p:cNvPr id="8" name="Vabakuju: kujund 7">
              <a:extLst>
                <a:ext uri="{FF2B5EF4-FFF2-40B4-BE49-F238E27FC236}">
                  <a16:creationId xmlns:a16="http://schemas.microsoft.com/office/drawing/2014/main" id="{09A705AC-ADC3-8FA0-02B8-BA0B1FB04B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0322" y="1150946"/>
              <a:ext cx="1800000" cy="474624"/>
            </a:xfrm>
            <a:custGeom>
              <a:avLst/>
              <a:gdLst>
                <a:gd name="connsiteX0" fmla="*/ 0 w 1570974"/>
                <a:gd name="connsiteY0" fmla="*/ 59041 h 354240"/>
                <a:gd name="connsiteX1" fmla="*/ 59041 w 1570974"/>
                <a:gd name="connsiteY1" fmla="*/ 0 h 354240"/>
                <a:gd name="connsiteX2" fmla="*/ 1511933 w 1570974"/>
                <a:gd name="connsiteY2" fmla="*/ 0 h 354240"/>
                <a:gd name="connsiteX3" fmla="*/ 1570974 w 1570974"/>
                <a:gd name="connsiteY3" fmla="*/ 59041 h 354240"/>
                <a:gd name="connsiteX4" fmla="*/ 1570974 w 1570974"/>
                <a:gd name="connsiteY4" fmla="*/ 295199 h 354240"/>
                <a:gd name="connsiteX5" fmla="*/ 1511933 w 1570974"/>
                <a:gd name="connsiteY5" fmla="*/ 354240 h 354240"/>
                <a:gd name="connsiteX6" fmla="*/ 59041 w 1570974"/>
                <a:gd name="connsiteY6" fmla="*/ 354240 h 354240"/>
                <a:gd name="connsiteX7" fmla="*/ 0 w 1570974"/>
                <a:gd name="connsiteY7" fmla="*/ 295199 h 354240"/>
                <a:gd name="connsiteX8" fmla="*/ 0 w 1570974"/>
                <a:gd name="connsiteY8" fmla="*/ 59041 h 3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0974" h="354240">
                  <a:moveTo>
                    <a:pt x="0" y="59041"/>
                  </a:moveTo>
                  <a:cubicBezTo>
                    <a:pt x="0" y="26434"/>
                    <a:pt x="26434" y="0"/>
                    <a:pt x="59041" y="0"/>
                  </a:cubicBezTo>
                  <a:lnTo>
                    <a:pt x="1511933" y="0"/>
                  </a:lnTo>
                  <a:cubicBezTo>
                    <a:pt x="1544540" y="0"/>
                    <a:pt x="1570974" y="26434"/>
                    <a:pt x="1570974" y="59041"/>
                  </a:cubicBezTo>
                  <a:lnTo>
                    <a:pt x="1570974" y="295199"/>
                  </a:lnTo>
                  <a:cubicBezTo>
                    <a:pt x="1570974" y="327806"/>
                    <a:pt x="1544540" y="354240"/>
                    <a:pt x="1511933" y="354240"/>
                  </a:cubicBezTo>
                  <a:lnTo>
                    <a:pt x="59041" y="354240"/>
                  </a:lnTo>
                  <a:cubicBezTo>
                    <a:pt x="26434" y="354240"/>
                    <a:pt x="0" y="327806"/>
                    <a:pt x="0" y="295199"/>
                  </a:cubicBezTo>
                  <a:lnTo>
                    <a:pt x="0" y="5904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229" tIns="23057" rIns="102229" bIns="23057" numCol="1" spcCol="1270" anchor="ctr" anchorCtr="0">
              <a:noAutofit/>
            </a:bodyPr>
            <a:lstStyle/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Health outcomes</a:t>
              </a:r>
              <a:endParaRPr lang="en-US" sz="1400" b="1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Ristkülik: ümarnurkne 8">
              <a:extLst>
                <a:ext uri="{FF2B5EF4-FFF2-40B4-BE49-F238E27FC236}">
                  <a16:creationId xmlns:a16="http://schemas.microsoft.com/office/drawing/2014/main" id="{2B95A84E-21DE-E608-92F5-49C1C3B9C9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41564" y="1328068"/>
              <a:ext cx="2160000" cy="20882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44000" rIns="0" bIns="66379" numCol="1" spcCol="1270" anchor="t" anchorCtr="0">
              <a:noAutofit/>
            </a:bodyPr>
            <a:lstStyle/>
            <a:p>
              <a:pPr marL="0" lvl="1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t-EE" sz="12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Nutrition</a:t>
              </a:r>
              <a:r>
                <a:rPr lang="et-EE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and </a:t>
              </a:r>
              <a:r>
                <a:rPr lang="en-US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Physical activity</a:t>
              </a: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Overweight</a:t>
              </a:r>
              <a:r>
                <a:rPr lang="et-EE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and </a:t>
              </a:r>
              <a:r>
                <a:rPr lang="en-US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obesity</a:t>
              </a: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Drug </a:t>
              </a: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use – Smoking, Alcohol, Illicit drugs</a:t>
              </a: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Sexual and reproductive health</a:t>
              </a:r>
            </a:p>
          </p:txBody>
        </p:sp>
        <p:sp>
          <p:nvSpPr>
            <p:cNvPr id="10" name="Ristkülik: ümarnurkne 9">
              <a:extLst>
                <a:ext uri="{FF2B5EF4-FFF2-40B4-BE49-F238E27FC236}">
                  <a16:creationId xmlns:a16="http://schemas.microsoft.com/office/drawing/2014/main" id="{B7993BA5-B25B-EBB5-996D-9607EC969EA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53776" y="1150946"/>
              <a:ext cx="1800000" cy="47462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229" tIns="23057" rIns="102229" bIns="23057" numCol="1" spcCol="1270" anchor="ctr" anchorCtr="0">
              <a:noAutofit/>
            </a:bodyPr>
            <a:lstStyle/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Healthy Choices</a:t>
              </a:r>
              <a:endParaRPr lang="en-US" sz="1400" b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Ristkülik: ümarnurkne 10">
              <a:extLst>
                <a:ext uri="{FF2B5EF4-FFF2-40B4-BE49-F238E27FC236}">
                  <a16:creationId xmlns:a16="http://schemas.microsoft.com/office/drawing/2014/main" id="{EA59C91B-FF02-7979-A3A0-DFB67ACE1C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10733" y="1328068"/>
              <a:ext cx="2160000" cy="20882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44000" rIns="0" bIns="66379" numCol="1" spcCol="1270" anchor="t" anchorCtr="0">
              <a:noAutofit/>
            </a:bodyPr>
            <a:lstStyle/>
            <a:p>
              <a:pPr marL="0" lvl="1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t-EE" sz="12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Air quality</a:t>
              </a: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Water quality</a:t>
              </a: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Climate changes</a:t>
              </a: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Noise</a:t>
              </a: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Radiation</a:t>
              </a: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Medicines and AMR</a:t>
              </a: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Occupational health</a:t>
              </a: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Other</a:t>
              </a:r>
            </a:p>
          </p:txBody>
        </p:sp>
        <p:sp>
          <p:nvSpPr>
            <p:cNvPr id="12" name="Ristkülik: ümarnurkne 11">
              <a:extLst>
                <a:ext uri="{FF2B5EF4-FFF2-40B4-BE49-F238E27FC236}">
                  <a16:creationId xmlns:a16="http://schemas.microsoft.com/office/drawing/2014/main" id="{CD8E318A-EEE4-BB8D-8313-4FD2BB70C0C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22946" y="1150946"/>
              <a:ext cx="1800000" cy="47462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229" tIns="23057" rIns="102229" bIns="23057" numCol="1" spcCol="1270" anchor="ctr" anchorCtr="0">
              <a:noAutofit/>
            </a:bodyPr>
            <a:lstStyle/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Health Supportive Environment</a:t>
              </a:r>
              <a:endParaRPr lang="en-US" sz="1200" b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Ristkülik: ümarnurkne 12">
              <a:extLst>
                <a:ext uri="{FF2B5EF4-FFF2-40B4-BE49-F238E27FC236}">
                  <a16:creationId xmlns:a16="http://schemas.microsoft.com/office/drawing/2014/main" id="{757518D6-3305-649B-2CDF-15D6BCB032C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79902" y="1319042"/>
              <a:ext cx="2160000" cy="20882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44000" rIns="0" bIns="66379" numCol="1" spcCol="1270" anchor="t" anchorCtr="0">
              <a:noAutofit/>
            </a:bodyPr>
            <a:lstStyle/>
            <a:p>
              <a:pPr marL="0" lvl="1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t-EE" sz="12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Waiting times</a:t>
              </a: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Timeliness – P</a:t>
              </a:r>
              <a:r>
                <a:rPr lang="et-EE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HC</a:t>
              </a: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Cancer, Stroke, AMI</a:t>
              </a:r>
              <a:r>
                <a:rPr lang="et-EE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etc.</a:t>
              </a:r>
              <a:endParaRPr lang="en-GB" sz="12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Affordability – General, Dental care, Medicines</a:t>
              </a:r>
            </a:p>
          </p:txBody>
        </p:sp>
        <p:sp>
          <p:nvSpPr>
            <p:cNvPr id="14" name="Ristkülik: ümarnurkne 13">
              <a:extLst>
                <a:ext uri="{FF2B5EF4-FFF2-40B4-BE49-F238E27FC236}">
                  <a16:creationId xmlns:a16="http://schemas.microsoft.com/office/drawing/2014/main" id="{92C95992-B270-1B57-4549-DB3D4154E4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92114" y="1141920"/>
              <a:ext cx="1800000" cy="47462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229" tIns="23057" rIns="102229" bIns="23057" numCol="1" spcCol="1270" anchor="ctr" anchorCtr="0">
              <a:noAutofit/>
            </a:bodyPr>
            <a:lstStyle/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Access</a:t>
              </a:r>
            </a:p>
          </p:txBody>
        </p:sp>
        <p:sp>
          <p:nvSpPr>
            <p:cNvPr id="15" name="Ristkülik: ümarnurkne 14">
              <a:extLst>
                <a:ext uri="{FF2B5EF4-FFF2-40B4-BE49-F238E27FC236}">
                  <a16:creationId xmlns:a16="http://schemas.microsoft.com/office/drawing/2014/main" id="{D5A76E45-DFF2-20E7-780E-BF973E23654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49071" y="1319042"/>
              <a:ext cx="2160000" cy="20882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44000" rIns="0" bIns="66379" numCol="1" spcCol="1270" anchor="t" anchorCtr="0">
              <a:noAutofit/>
            </a:bodyPr>
            <a:lstStyle/>
            <a:p>
              <a:pPr marL="0" lvl="1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t-EE" sz="12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Patient safety – Self reported, Acute care, Healthcare Associated infections</a:t>
              </a: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Clinical effectiveness – Primary Healthcare, Acute Care, Mental Health, Diabetes, Cancer care, Medicines </a:t>
              </a:r>
            </a:p>
          </p:txBody>
        </p:sp>
        <p:sp>
          <p:nvSpPr>
            <p:cNvPr id="16" name="Ristkülik: ümarnurkne 15">
              <a:extLst>
                <a:ext uri="{FF2B5EF4-FFF2-40B4-BE49-F238E27FC236}">
                  <a16:creationId xmlns:a16="http://schemas.microsoft.com/office/drawing/2014/main" id="{78D36EF8-CA66-5D3C-86AD-B889DA667E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61282" y="1141920"/>
              <a:ext cx="1800000" cy="47462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229" tIns="23057" rIns="102229" bIns="23057" numCol="1" spcCol="1270" anchor="ctr" anchorCtr="0">
              <a:noAutofit/>
            </a:bodyPr>
            <a:lstStyle/>
            <a:p>
              <a:pPr defTabSz="533387">
                <a:spcBef>
                  <a:spcPct val="0"/>
                </a:spcBef>
              </a:pPr>
              <a:r>
                <a:rPr lang="en-GB" sz="1400" b="1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Patient safety</a:t>
              </a:r>
              <a:endParaRPr lang="et-EE" sz="1400" b="1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defTabSz="533387">
                <a:spcBef>
                  <a:spcPct val="0"/>
                </a:spcBef>
              </a:pPr>
              <a:r>
                <a:rPr lang="en-GB" sz="1400" b="1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and Quality</a:t>
              </a:r>
              <a:endPara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4" name="Ristkülik: ümarnurkne 23">
            <a:extLst>
              <a:ext uri="{FF2B5EF4-FFF2-40B4-BE49-F238E27FC236}">
                <a16:creationId xmlns:a16="http://schemas.microsoft.com/office/drawing/2014/main" id="{1D1F686E-2D87-F9EA-A4F9-46D67ACCA8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64924" y="4010803"/>
            <a:ext cx="8216078" cy="264120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229" tIns="23057" rIns="102229" bIns="23057" numCol="1" spcCol="1270" anchor="ctr" anchorCtr="0">
            <a:noAutofit/>
          </a:bodyPr>
          <a:lstStyle/>
          <a:p>
            <a:pPr defTabSz="533387">
              <a:spcBef>
                <a:spcPct val="0"/>
              </a:spcBef>
            </a:pPr>
            <a:r>
              <a:rPr lang="en-GB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E</a:t>
            </a:r>
            <a:r>
              <a:rPr lang="en-GB" sz="1600" b="1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xamples of indicators</a:t>
            </a:r>
          </a:p>
          <a:p>
            <a:pPr marL="171450" indent="-171450" defTabSz="53338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Avoidable specialist visits and hospital admissions – Asthma, </a:t>
            </a:r>
            <a:r>
              <a:rPr lang="en-GB" sz="1600" dirty="0">
                <a:solidFill>
                  <a:schemeClr val="tx1"/>
                </a:solidFill>
                <a:highlight>
                  <a:srgbClr val="FFFFFF"/>
                </a:highlight>
              </a:rPr>
              <a:t>D</a:t>
            </a:r>
            <a:r>
              <a:rPr lang="en-GB" sz="16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iabetes</a:t>
            </a:r>
            <a:r>
              <a:rPr lang="en-GB" sz="1600" dirty="0">
                <a:solidFill>
                  <a:schemeClr val="tx1"/>
                </a:solidFill>
                <a:highlight>
                  <a:srgbClr val="FFFFFF"/>
                </a:highlight>
              </a:rPr>
              <a:t>, Hypertension</a:t>
            </a:r>
          </a:p>
          <a:p>
            <a:pPr marL="171450" indent="-171450" defTabSz="53338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30-day mortality </a:t>
            </a:r>
            <a:r>
              <a:rPr lang="en-GB" sz="1600" dirty="0">
                <a:solidFill>
                  <a:schemeClr val="tx1"/>
                </a:solidFill>
                <a:highlight>
                  <a:srgbClr val="FFFFFF"/>
                </a:highlight>
              </a:rPr>
              <a:t>– AMI, Ischaemic and Haemorrhagic Stroke</a:t>
            </a:r>
            <a:endParaRPr lang="en-GB" sz="16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171450" indent="-171450" defTabSz="53338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Cancer survival rates – </a:t>
            </a:r>
          </a:p>
          <a:p>
            <a:pPr marL="171450" indent="-171450" defTabSz="53338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Post-operative pulmonary embolism after hip or knee replacement</a:t>
            </a:r>
          </a:p>
          <a:p>
            <a:pPr marL="171450" indent="-171450" defTabSz="53338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Incidence of hospital acquired (MRSA, ESPL) infections</a:t>
            </a:r>
          </a:p>
          <a:p>
            <a:pPr marL="171450" indent="-171450" defTabSz="53338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highlight>
                  <a:srgbClr val="FFFFFF"/>
                </a:highlight>
                <a:ea typeface="Lato" panose="020F0502020204030203" pitchFamily="34" charset="0"/>
                <a:cs typeface="Lato" panose="020F0502020204030203" pitchFamily="34" charset="0"/>
              </a:rPr>
              <a:t>Prevalence of falls in hospital</a:t>
            </a:r>
          </a:p>
          <a:p>
            <a:pPr marL="171450" indent="-171450" defTabSz="53338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highlight>
                  <a:srgbClr val="FFFFFF"/>
                </a:highlight>
                <a:ea typeface="Lato" panose="020F0502020204030203" pitchFamily="34" charset="0"/>
                <a:cs typeface="Lato" panose="020F0502020204030203" pitchFamily="34" charset="0"/>
              </a:rPr>
              <a:t>Proportion of patients who are free of pressure ulcers within 72 hours of admission</a:t>
            </a:r>
          </a:p>
          <a:p>
            <a:pPr marL="171450" indent="-171450" defTabSz="53338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highlight>
                  <a:srgbClr val="FFFFFF"/>
                </a:highlight>
                <a:ea typeface="Lato" panose="020F0502020204030203" pitchFamily="34" charset="0"/>
                <a:cs typeface="Lato" panose="020F0502020204030203" pitchFamily="34" charset="0"/>
              </a:rPr>
              <a:t>Use of antibiotics and anti-depressants</a:t>
            </a:r>
          </a:p>
        </p:txBody>
      </p:sp>
      <p:sp>
        <p:nvSpPr>
          <p:cNvPr id="26" name="Nool: paremnool 25">
            <a:extLst>
              <a:ext uri="{FF2B5EF4-FFF2-40B4-BE49-F238E27FC236}">
                <a16:creationId xmlns:a16="http://schemas.microsoft.com/office/drawing/2014/main" id="{7FB686C0-AC18-F1EA-CA10-84194383AF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8762805">
            <a:off x="9870788" y="4086644"/>
            <a:ext cx="1162050" cy="676275"/>
          </a:xfrm>
          <a:prstGeom prst="rightArrow">
            <a:avLst/>
          </a:prstGeom>
          <a:noFill/>
          <a:ln w="9017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t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4247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D607C6E-A23B-ABCA-AB29-F85057DB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Estonian HSPA framework</a:t>
            </a:r>
            <a:r>
              <a:rPr lang="et-EE" sz="4000" dirty="0"/>
              <a:t> III</a:t>
            </a: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C9F9BBF6-979E-669A-3E85-A07E918D1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2949993"/>
            <a:ext cx="1616483" cy="1452318"/>
          </a:xfrm>
          <a:prstGeom prst="rect">
            <a:avLst/>
          </a:prstGeom>
        </p:spPr>
      </p:pic>
      <p:grpSp>
        <p:nvGrpSpPr>
          <p:cNvPr id="17" name="Rühm 16">
            <a:extLst>
              <a:ext uri="{FF2B5EF4-FFF2-40B4-BE49-F238E27FC236}">
                <a16:creationId xmlns:a16="http://schemas.microsoft.com/office/drawing/2014/main" id="{3F273F16-3375-7F81-1AD0-7A8A2B14E6B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459369" y="1467638"/>
            <a:ext cx="8476928" cy="2369578"/>
            <a:chOff x="6041999" y="4108373"/>
            <a:chExt cx="7292252" cy="2181485"/>
          </a:xfrm>
        </p:grpSpPr>
        <p:sp>
          <p:nvSpPr>
            <p:cNvPr id="18" name="Ristkülik: ümarnurkne 17">
              <a:extLst>
                <a:ext uri="{FF2B5EF4-FFF2-40B4-BE49-F238E27FC236}">
                  <a16:creationId xmlns:a16="http://schemas.microsoft.com/office/drawing/2014/main" id="{37DDBDD3-6B5F-F119-0DB0-AA24C012D5A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41999" y="4270732"/>
              <a:ext cx="2357053" cy="20191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24000" rIns="0" bIns="66379" numCol="1" spcCol="1270" anchor="t" anchorCtr="0">
              <a:noAutofit/>
            </a:bodyPr>
            <a:lstStyle/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Geographic</a:t>
              </a: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Income</a:t>
              </a: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Education</a:t>
              </a: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Medicines</a:t>
              </a:r>
            </a:p>
          </p:txBody>
        </p:sp>
        <p:sp>
          <p:nvSpPr>
            <p:cNvPr id="19" name="Vabakuju: kujund 18">
              <a:extLst>
                <a:ext uri="{FF2B5EF4-FFF2-40B4-BE49-F238E27FC236}">
                  <a16:creationId xmlns:a16="http://schemas.microsoft.com/office/drawing/2014/main" id="{3EFE0163-7C6D-86C8-F18B-622882A203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32000" y="4108373"/>
              <a:ext cx="1800000" cy="523674"/>
            </a:xfrm>
            <a:custGeom>
              <a:avLst/>
              <a:gdLst>
                <a:gd name="connsiteX0" fmla="*/ 0 w 1260000"/>
                <a:gd name="connsiteY0" fmla="*/ 54121 h 324720"/>
                <a:gd name="connsiteX1" fmla="*/ 54121 w 1260000"/>
                <a:gd name="connsiteY1" fmla="*/ 0 h 324720"/>
                <a:gd name="connsiteX2" fmla="*/ 1205879 w 1260000"/>
                <a:gd name="connsiteY2" fmla="*/ 0 h 324720"/>
                <a:gd name="connsiteX3" fmla="*/ 1260000 w 1260000"/>
                <a:gd name="connsiteY3" fmla="*/ 54121 h 324720"/>
                <a:gd name="connsiteX4" fmla="*/ 1260000 w 1260000"/>
                <a:gd name="connsiteY4" fmla="*/ 270599 h 324720"/>
                <a:gd name="connsiteX5" fmla="*/ 1205879 w 1260000"/>
                <a:gd name="connsiteY5" fmla="*/ 324720 h 324720"/>
                <a:gd name="connsiteX6" fmla="*/ 54121 w 1260000"/>
                <a:gd name="connsiteY6" fmla="*/ 324720 h 324720"/>
                <a:gd name="connsiteX7" fmla="*/ 0 w 1260000"/>
                <a:gd name="connsiteY7" fmla="*/ 270599 h 324720"/>
                <a:gd name="connsiteX8" fmla="*/ 0 w 1260000"/>
                <a:gd name="connsiteY8" fmla="*/ 54121 h 32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000" h="324720">
                  <a:moveTo>
                    <a:pt x="0" y="54121"/>
                  </a:moveTo>
                  <a:cubicBezTo>
                    <a:pt x="0" y="24231"/>
                    <a:pt x="24231" y="0"/>
                    <a:pt x="54121" y="0"/>
                  </a:cubicBezTo>
                  <a:lnTo>
                    <a:pt x="1205879" y="0"/>
                  </a:lnTo>
                  <a:cubicBezTo>
                    <a:pt x="1235769" y="0"/>
                    <a:pt x="1260000" y="24231"/>
                    <a:pt x="1260000" y="54121"/>
                  </a:cubicBezTo>
                  <a:lnTo>
                    <a:pt x="1260000" y="270599"/>
                  </a:lnTo>
                  <a:cubicBezTo>
                    <a:pt x="1260000" y="300489"/>
                    <a:pt x="1235769" y="324720"/>
                    <a:pt x="1205879" y="324720"/>
                  </a:cubicBezTo>
                  <a:lnTo>
                    <a:pt x="54121" y="324720"/>
                  </a:lnTo>
                  <a:cubicBezTo>
                    <a:pt x="24231" y="324720"/>
                    <a:pt x="0" y="300489"/>
                    <a:pt x="0" y="270599"/>
                  </a:cubicBezTo>
                  <a:lnTo>
                    <a:pt x="0" y="541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636" tIns="21136" rIns="84636" bIns="21136" numCol="1" spcCol="1270" anchor="ctr" anchorCtr="0">
              <a:noAutofit/>
            </a:bodyPr>
            <a:lstStyle/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Equity</a:t>
              </a:r>
              <a:endParaRPr lang="en-GB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Ristkülik: ümarnurkne 19">
              <a:extLst>
                <a:ext uri="{FF2B5EF4-FFF2-40B4-BE49-F238E27FC236}">
                  <a16:creationId xmlns:a16="http://schemas.microsoft.com/office/drawing/2014/main" id="{DD4F93E4-6158-9432-4242-CF2F949F4E9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09599" y="4270732"/>
              <a:ext cx="2357053" cy="20191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24000" rIns="0" bIns="66379" numCol="1" spcCol="1270" anchor="t" anchorCtr="0">
              <a:noAutofit/>
            </a:bodyPr>
            <a:lstStyle/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Use of health care services 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Arial" panose="020B0604020202020204" pitchFamily="34" charset="0"/>
                </a:rPr>
                <a:t>– P</a:t>
              </a:r>
              <a:r>
                <a:rPr lang="et-EE" sz="1600" dirty="0">
                  <a:solidFill>
                    <a:schemeClr val="tx1"/>
                  </a:solidFill>
                  <a:ea typeface="Lato" panose="020F0502020204030203" pitchFamily="34" charset="0"/>
                  <a:cs typeface="Arial" panose="020B0604020202020204" pitchFamily="34" charset="0"/>
                </a:rPr>
                <a:t>HC, 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Arial" panose="020B0604020202020204" pitchFamily="34" charset="0"/>
                </a:rPr>
                <a:t>Ambulance and emergency, Specialist care, Equipment</a:t>
              </a:r>
              <a:endPara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Medicines</a:t>
              </a: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Financial efficiency</a:t>
              </a:r>
            </a:p>
          </p:txBody>
        </p:sp>
        <p:sp>
          <p:nvSpPr>
            <p:cNvPr id="21" name="Vabakuju: kujund 20">
              <a:extLst>
                <a:ext uri="{FF2B5EF4-FFF2-40B4-BE49-F238E27FC236}">
                  <a16:creationId xmlns:a16="http://schemas.microsoft.com/office/drawing/2014/main" id="{498A5EE7-011E-A807-16CE-13CA0BE2934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99599" y="4108373"/>
              <a:ext cx="1800000" cy="523674"/>
            </a:xfrm>
            <a:custGeom>
              <a:avLst/>
              <a:gdLst>
                <a:gd name="connsiteX0" fmla="*/ 0 w 1260000"/>
                <a:gd name="connsiteY0" fmla="*/ 54121 h 324720"/>
                <a:gd name="connsiteX1" fmla="*/ 54121 w 1260000"/>
                <a:gd name="connsiteY1" fmla="*/ 0 h 324720"/>
                <a:gd name="connsiteX2" fmla="*/ 1205879 w 1260000"/>
                <a:gd name="connsiteY2" fmla="*/ 0 h 324720"/>
                <a:gd name="connsiteX3" fmla="*/ 1260000 w 1260000"/>
                <a:gd name="connsiteY3" fmla="*/ 54121 h 324720"/>
                <a:gd name="connsiteX4" fmla="*/ 1260000 w 1260000"/>
                <a:gd name="connsiteY4" fmla="*/ 270599 h 324720"/>
                <a:gd name="connsiteX5" fmla="*/ 1205879 w 1260000"/>
                <a:gd name="connsiteY5" fmla="*/ 324720 h 324720"/>
                <a:gd name="connsiteX6" fmla="*/ 54121 w 1260000"/>
                <a:gd name="connsiteY6" fmla="*/ 324720 h 324720"/>
                <a:gd name="connsiteX7" fmla="*/ 0 w 1260000"/>
                <a:gd name="connsiteY7" fmla="*/ 270599 h 324720"/>
                <a:gd name="connsiteX8" fmla="*/ 0 w 1260000"/>
                <a:gd name="connsiteY8" fmla="*/ 54121 h 32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000" h="324720">
                  <a:moveTo>
                    <a:pt x="0" y="54121"/>
                  </a:moveTo>
                  <a:cubicBezTo>
                    <a:pt x="0" y="24231"/>
                    <a:pt x="24231" y="0"/>
                    <a:pt x="54121" y="0"/>
                  </a:cubicBezTo>
                  <a:lnTo>
                    <a:pt x="1205879" y="0"/>
                  </a:lnTo>
                  <a:cubicBezTo>
                    <a:pt x="1235769" y="0"/>
                    <a:pt x="1260000" y="24231"/>
                    <a:pt x="1260000" y="54121"/>
                  </a:cubicBezTo>
                  <a:lnTo>
                    <a:pt x="1260000" y="270599"/>
                  </a:lnTo>
                  <a:cubicBezTo>
                    <a:pt x="1260000" y="300489"/>
                    <a:pt x="1235769" y="324720"/>
                    <a:pt x="1205879" y="324720"/>
                  </a:cubicBezTo>
                  <a:lnTo>
                    <a:pt x="54121" y="324720"/>
                  </a:lnTo>
                  <a:cubicBezTo>
                    <a:pt x="24231" y="324720"/>
                    <a:pt x="0" y="300489"/>
                    <a:pt x="0" y="270599"/>
                  </a:cubicBezTo>
                  <a:lnTo>
                    <a:pt x="0" y="541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636" tIns="21136" rIns="84636" bIns="21136" numCol="1" spcCol="1270" anchor="ctr" anchorCtr="0">
              <a:noAutofit/>
            </a:bodyPr>
            <a:lstStyle/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Efficiency</a:t>
              </a:r>
              <a:endParaRPr lang="en-GB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Ristkülik: ümarnurkne 21">
              <a:extLst>
                <a:ext uri="{FF2B5EF4-FFF2-40B4-BE49-F238E27FC236}">
                  <a16:creationId xmlns:a16="http://schemas.microsoft.com/office/drawing/2014/main" id="{B08145E0-1D94-D3BF-5E47-FBD2FC87631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77198" y="4270735"/>
              <a:ext cx="2357053" cy="20191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24000" rIns="0" bIns="66379" numCol="1" spcCol="1270" anchor="t" anchorCtr="0">
              <a:noAutofit/>
            </a:bodyPr>
            <a:lstStyle/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Preparedness</a:t>
              </a: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Vaccination</a:t>
              </a:r>
              <a:endParaRPr lang="et-EE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14297" lvl="1" indent="-114297" defTabSz="41485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Vabakuju: kujund 22">
              <a:extLst>
                <a:ext uri="{FF2B5EF4-FFF2-40B4-BE49-F238E27FC236}">
                  <a16:creationId xmlns:a16="http://schemas.microsoft.com/office/drawing/2014/main" id="{D598D3E8-34C3-54A1-7707-7F8ED724D6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67199" y="4108375"/>
              <a:ext cx="1800000" cy="523675"/>
            </a:xfrm>
            <a:custGeom>
              <a:avLst/>
              <a:gdLst>
                <a:gd name="connsiteX0" fmla="*/ 0 w 1260000"/>
                <a:gd name="connsiteY0" fmla="*/ 54121 h 324720"/>
                <a:gd name="connsiteX1" fmla="*/ 54121 w 1260000"/>
                <a:gd name="connsiteY1" fmla="*/ 0 h 324720"/>
                <a:gd name="connsiteX2" fmla="*/ 1205879 w 1260000"/>
                <a:gd name="connsiteY2" fmla="*/ 0 h 324720"/>
                <a:gd name="connsiteX3" fmla="*/ 1260000 w 1260000"/>
                <a:gd name="connsiteY3" fmla="*/ 54121 h 324720"/>
                <a:gd name="connsiteX4" fmla="*/ 1260000 w 1260000"/>
                <a:gd name="connsiteY4" fmla="*/ 270599 h 324720"/>
                <a:gd name="connsiteX5" fmla="*/ 1205879 w 1260000"/>
                <a:gd name="connsiteY5" fmla="*/ 324720 h 324720"/>
                <a:gd name="connsiteX6" fmla="*/ 54121 w 1260000"/>
                <a:gd name="connsiteY6" fmla="*/ 324720 h 324720"/>
                <a:gd name="connsiteX7" fmla="*/ 0 w 1260000"/>
                <a:gd name="connsiteY7" fmla="*/ 270599 h 324720"/>
                <a:gd name="connsiteX8" fmla="*/ 0 w 1260000"/>
                <a:gd name="connsiteY8" fmla="*/ 54121 h 32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000" h="324720">
                  <a:moveTo>
                    <a:pt x="0" y="54121"/>
                  </a:moveTo>
                  <a:cubicBezTo>
                    <a:pt x="0" y="24231"/>
                    <a:pt x="24231" y="0"/>
                    <a:pt x="54121" y="0"/>
                  </a:cubicBezTo>
                  <a:lnTo>
                    <a:pt x="1205879" y="0"/>
                  </a:lnTo>
                  <a:cubicBezTo>
                    <a:pt x="1235769" y="0"/>
                    <a:pt x="1260000" y="24231"/>
                    <a:pt x="1260000" y="54121"/>
                  </a:cubicBezTo>
                  <a:lnTo>
                    <a:pt x="1260000" y="270599"/>
                  </a:lnTo>
                  <a:cubicBezTo>
                    <a:pt x="1260000" y="300489"/>
                    <a:pt x="1235769" y="324720"/>
                    <a:pt x="1205879" y="324720"/>
                  </a:cubicBezTo>
                  <a:lnTo>
                    <a:pt x="54121" y="324720"/>
                  </a:lnTo>
                  <a:cubicBezTo>
                    <a:pt x="24231" y="324720"/>
                    <a:pt x="0" y="300489"/>
                    <a:pt x="0" y="270599"/>
                  </a:cubicBezTo>
                  <a:lnTo>
                    <a:pt x="0" y="541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636" tIns="21136" rIns="84636" bIns="21136" numCol="1" spcCol="1270" anchor="ctr" anchorCtr="0">
              <a:noAutofit/>
            </a:bodyPr>
            <a:lstStyle/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Resilience</a:t>
              </a:r>
              <a:endParaRPr lang="en-GB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5" name="Ristkülik: ümarnurkne 24">
            <a:extLst>
              <a:ext uri="{FF2B5EF4-FFF2-40B4-BE49-F238E27FC236}">
                <a16:creationId xmlns:a16="http://schemas.microsoft.com/office/drawing/2014/main" id="{15FB9114-D173-5BD2-8E37-8D9DC121D0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59369" y="4115950"/>
            <a:ext cx="6788806" cy="25662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229" tIns="23057" rIns="102229" bIns="23057" numCol="1" spcCol="1270" anchor="ctr" anchorCtr="0">
            <a:noAutofit/>
          </a:bodyPr>
          <a:lstStyle/>
          <a:p>
            <a:pPr defTabSz="533387">
              <a:spcBef>
                <a:spcPct val="0"/>
              </a:spcBef>
            </a:pPr>
            <a:r>
              <a:rPr lang="en-GB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E</a:t>
            </a:r>
            <a:r>
              <a:rPr lang="en-GB" sz="1600" b="1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xamples of indicators</a:t>
            </a:r>
          </a:p>
          <a:p>
            <a:pPr marL="171450" indent="-171450" defTabSz="53338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Ratio of nurses to doctors</a:t>
            </a:r>
            <a:endParaRPr lang="et-EE" sz="16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171450" indent="-171450" defTabSz="53338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Share of practising nurses aged 55 and older</a:t>
            </a:r>
          </a:p>
          <a:p>
            <a:pPr marL="171450" indent="-171450" defTabSz="53338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Share of practising </a:t>
            </a:r>
            <a:r>
              <a:rPr lang="et-EE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doctors</a:t>
            </a:r>
            <a:r>
              <a:rPr lang="et-EE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and 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family physicians aged 55 and older</a:t>
            </a:r>
            <a:endParaRPr lang="et-EE" sz="1600" dirty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 defTabSz="53338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Diphtheria, Tetanus, Pertussis, Polio, Haemophilus influenzae type b (Hib) and Hepatitis B virus, MMR1, MMR2 vaccination coverage among children</a:t>
            </a:r>
          </a:p>
          <a:p>
            <a:pPr marL="171450" indent="-171450" defTabSz="53338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Seasonal influenza vaccination coverage</a:t>
            </a:r>
          </a:p>
          <a:p>
            <a:pPr marL="171450" indent="-171450" defTabSz="53338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COVID-19 vaccination coverage</a:t>
            </a:r>
            <a:endParaRPr lang="et-EE" sz="1600" dirty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Nool: paremnool 26">
            <a:extLst>
              <a:ext uri="{FF2B5EF4-FFF2-40B4-BE49-F238E27FC236}">
                <a16:creationId xmlns:a16="http://schemas.microsoft.com/office/drawing/2014/main" id="{F49567BF-FE55-B8E3-7103-E8FA9D0AF4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8130196">
            <a:off x="9233786" y="4064174"/>
            <a:ext cx="1162050" cy="676275"/>
          </a:xfrm>
          <a:prstGeom prst="rightArrow">
            <a:avLst/>
          </a:prstGeom>
          <a:noFill/>
          <a:ln w="9017" cap="flat">
            <a:solidFill>
              <a:schemeClr val="bg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t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5784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92EA032-9DB2-C2D8-29C8-49DC861D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658801"/>
            <a:ext cx="11301413" cy="1617675"/>
          </a:xfrm>
        </p:spPr>
        <p:txBody>
          <a:bodyPr/>
          <a:lstStyle/>
          <a:p>
            <a:r>
              <a:rPr lang="en-GB" sz="4000" dirty="0"/>
              <a:t>Implementation of the HSPA framework</a:t>
            </a:r>
            <a:endParaRPr lang="et-EE" sz="4000" dirty="0"/>
          </a:p>
        </p:txBody>
      </p:sp>
      <p:sp>
        <p:nvSpPr>
          <p:cNvPr id="4" name="Pealkiri 1">
            <a:extLst>
              <a:ext uri="{FF2B5EF4-FFF2-40B4-BE49-F238E27FC236}">
                <a16:creationId xmlns:a16="http://schemas.microsoft.com/office/drawing/2014/main" id="{F0BCA728-7024-192B-64C5-70F64E2B12DD}"/>
              </a:ext>
            </a:extLst>
          </p:cNvPr>
          <p:cNvSpPr txBox="1">
            <a:spLocks/>
          </p:cNvSpPr>
          <p:nvPr/>
        </p:nvSpPr>
        <p:spPr>
          <a:xfrm>
            <a:off x="623886" y="3219777"/>
            <a:ext cx="2523257" cy="648929"/>
          </a:xfrm>
          <a:prstGeom prst="rect">
            <a:avLst/>
          </a:prstGeom>
        </p:spPr>
        <p:txBody>
          <a:bodyPr vert="horz" lIns="121496" tIns="60748" rIns="121496" bIns="60748" rtlCol="0" anchor="ctr">
            <a:noAutofit/>
          </a:bodyPr>
          <a:lstStyle>
            <a:lvl1pPr algn="l" defTabSz="1214963" rtl="0" eaLnBrk="1" latinLnBrk="0" hangingPunct="1">
              <a:spcBef>
                <a:spcPct val="0"/>
              </a:spcBef>
              <a:buNone/>
              <a:defRPr sz="5800" kern="1200">
                <a:solidFill>
                  <a:srgbClr val="006EB5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Governance structure</a:t>
            </a:r>
            <a:endParaRPr lang="et-E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ealkiri 1">
            <a:extLst>
              <a:ext uri="{FF2B5EF4-FFF2-40B4-BE49-F238E27FC236}">
                <a16:creationId xmlns:a16="http://schemas.microsoft.com/office/drawing/2014/main" id="{B0D262FA-BAA7-3B0D-196B-6977AF3FA4DC}"/>
              </a:ext>
            </a:extLst>
          </p:cNvPr>
          <p:cNvSpPr txBox="1">
            <a:spLocks/>
          </p:cNvSpPr>
          <p:nvPr/>
        </p:nvSpPr>
        <p:spPr>
          <a:xfrm>
            <a:off x="7525854" y="3745423"/>
            <a:ext cx="2523257" cy="648929"/>
          </a:xfrm>
          <a:prstGeom prst="rect">
            <a:avLst/>
          </a:prstGeom>
        </p:spPr>
        <p:txBody>
          <a:bodyPr vert="horz" lIns="121496" tIns="60748" rIns="121496" bIns="60748" rtlCol="0" anchor="ctr">
            <a:noAutofit/>
          </a:bodyPr>
          <a:lstStyle>
            <a:lvl1pPr algn="l" defTabSz="1214963" rtl="0" eaLnBrk="1" latinLnBrk="0" hangingPunct="1">
              <a:spcBef>
                <a:spcPct val="0"/>
              </a:spcBef>
              <a:buNone/>
              <a:defRPr sz="5800" kern="1200">
                <a:solidFill>
                  <a:srgbClr val="006EB5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GB" sz="1600" dirty="0">
                <a:solidFill>
                  <a:schemeClr val="tx1"/>
                </a:solidFill>
                <a:latin typeface="+mn-lt"/>
              </a:rPr>
              <a:t>HSPA cycles</a:t>
            </a:r>
          </a:p>
        </p:txBody>
      </p:sp>
      <p:pic>
        <p:nvPicPr>
          <p:cNvPr id="53" name="Pilt 52">
            <a:extLst>
              <a:ext uri="{FF2B5EF4-FFF2-40B4-BE49-F238E27FC236}">
                <a16:creationId xmlns:a16="http://schemas.microsoft.com/office/drawing/2014/main" id="{23DB421A-4845-C5C5-3EAC-8109C2224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90" y="1514475"/>
            <a:ext cx="7076786" cy="3297533"/>
          </a:xfrm>
          <a:prstGeom prst="rect">
            <a:avLst/>
          </a:prstGeom>
        </p:spPr>
      </p:pic>
      <p:pic>
        <p:nvPicPr>
          <p:cNvPr id="55" name="Pilt 54">
            <a:extLst>
              <a:ext uri="{FF2B5EF4-FFF2-40B4-BE49-F238E27FC236}">
                <a16:creationId xmlns:a16="http://schemas.microsoft.com/office/drawing/2014/main" id="{ED496F75-CEEB-0FC9-2AA8-8B9CCB170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680" y="4311684"/>
            <a:ext cx="7513320" cy="234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9106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1A6D5CD-A37A-0243-5893-C6DF1912A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3503524" cy="974639"/>
          </a:xfrm>
        </p:spPr>
        <p:txBody>
          <a:bodyPr/>
          <a:lstStyle/>
          <a:p>
            <a:r>
              <a:rPr lang="en-US" sz="4000" dirty="0"/>
              <a:t>Purpose of the Estonian HSPA</a:t>
            </a:r>
            <a:endParaRPr lang="et-EE" sz="4800" dirty="0"/>
          </a:p>
        </p:txBody>
      </p:sp>
      <p:grpSp>
        <p:nvGrpSpPr>
          <p:cNvPr id="4" name="Rühm 3">
            <a:extLst>
              <a:ext uri="{FF2B5EF4-FFF2-40B4-BE49-F238E27FC236}">
                <a16:creationId xmlns:a16="http://schemas.microsoft.com/office/drawing/2014/main" id="{44168B38-0404-937C-1181-9E68F2A4C28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95198" y="2399071"/>
            <a:ext cx="3416363" cy="3273677"/>
            <a:chOff x="431788" y="2167472"/>
            <a:chExt cx="5939321" cy="6168814"/>
          </a:xfrm>
        </p:grpSpPr>
        <p:sp>
          <p:nvSpPr>
            <p:cNvPr id="5" name="Ristkülik: ümarnurkne 4">
              <a:extLst>
                <a:ext uri="{FF2B5EF4-FFF2-40B4-BE49-F238E27FC236}">
                  <a16:creationId xmlns:a16="http://schemas.microsoft.com/office/drawing/2014/main" id="{6F60EF3F-2F80-D51C-D7BA-80002D090C6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1788" y="2167472"/>
              <a:ext cx="5939321" cy="6168814"/>
            </a:xfrm>
            <a:prstGeom prst="round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dirty="0">
                <a:latin typeface="Arial Narrow" panose="020B0606020202030204" pitchFamily="34" charset="0"/>
              </a:endParaRPr>
            </a:p>
          </p:txBody>
        </p:sp>
        <p:grpSp>
          <p:nvGrpSpPr>
            <p:cNvPr id="6" name="Rühm 5">
              <a:extLst>
                <a:ext uri="{FF2B5EF4-FFF2-40B4-BE49-F238E27FC236}">
                  <a16:creationId xmlns:a16="http://schemas.microsoft.com/office/drawing/2014/main" id="{829F03CE-3730-2A75-3738-8DC0233E1E9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12536" y="2355308"/>
              <a:ext cx="1795090" cy="1720102"/>
              <a:chOff x="7289450" y="1821468"/>
              <a:chExt cx="2574063" cy="2883062"/>
            </a:xfrm>
          </p:grpSpPr>
          <p:grpSp>
            <p:nvGrpSpPr>
              <p:cNvPr id="8" name="Rühm 7">
                <a:extLst>
                  <a:ext uri="{FF2B5EF4-FFF2-40B4-BE49-F238E27FC236}">
                    <a16:creationId xmlns:a16="http://schemas.microsoft.com/office/drawing/2014/main" id="{80392B75-E99E-FDFB-1918-F4EEAA74A4BC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289450" y="1821468"/>
                <a:ext cx="2574063" cy="2883062"/>
                <a:chOff x="7361458" y="1320672"/>
                <a:chExt cx="2574063" cy="2883062"/>
              </a:xfrm>
            </p:grpSpPr>
            <p:sp>
              <p:nvSpPr>
                <p:cNvPr id="14" name="Nool: viisnurknool 13">
                  <a:extLst>
                    <a:ext uri="{FF2B5EF4-FFF2-40B4-BE49-F238E27FC236}">
                      <a16:creationId xmlns:a16="http://schemas.microsoft.com/office/drawing/2014/main" id="{5675BDEB-5AB4-4E61-F811-56DEE640F86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361458" y="2271720"/>
                  <a:ext cx="1218945" cy="973207"/>
                </a:xfrm>
                <a:prstGeom prst="homePlate">
                  <a:avLst/>
                </a:prstGeom>
                <a:noFill/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t-EE" dirty="0"/>
                </a:p>
              </p:txBody>
            </p:sp>
            <p:sp>
              <p:nvSpPr>
                <p:cNvPr id="15" name="Nool: viisnurknool 14">
                  <a:extLst>
                    <a:ext uri="{FF2B5EF4-FFF2-40B4-BE49-F238E27FC236}">
                      <a16:creationId xmlns:a16="http://schemas.microsoft.com/office/drawing/2014/main" id="{B5A9FE3E-A032-DDF2-5C04-1C01D229EA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0800000">
                  <a:off x="8716576" y="2271720"/>
                  <a:ext cx="1218945" cy="973207"/>
                </a:xfrm>
                <a:prstGeom prst="homePlate">
                  <a:avLst/>
                </a:prstGeom>
                <a:noFill/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t-EE" dirty="0"/>
                </a:p>
              </p:txBody>
            </p:sp>
            <p:sp>
              <p:nvSpPr>
                <p:cNvPr id="16" name="Nool: viisnurknool 15">
                  <a:extLst>
                    <a:ext uri="{FF2B5EF4-FFF2-40B4-BE49-F238E27FC236}">
                      <a16:creationId xmlns:a16="http://schemas.microsoft.com/office/drawing/2014/main" id="{88D0DD9B-EF47-8B86-6CD3-9E055AFC430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6200000">
                  <a:off x="7955179" y="3083357"/>
                  <a:ext cx="1382976" cy="857778"/>
                </a:xfrm>
                <a:prstGeom prst="homePlate">
                  <a:avLst/>
                </a:prstGeom>
                <a:noFill/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t-EE"/>
                </a:p>
              </p:txBody>
            </p:sp>
            <p:sp>
              <p:nvSpPr>
                <p:cNvPr id="17" name="Nool: viisnurknool 16">
                  <a:extLst>
                    <a:ext uri="{FF2B5EF4-FFF2-40B4-BE49-F238E27FC236}">
                      <a16:creationId xmlns:a16="http://schemas.microsoft.com/office/drawing/2014/main" id="{9CD83FC0-A8FE-4B5E-75CB-37DEA6BE642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955179" y="1583271"/>
                  <a:ext cx="1382976" cy="857778"/>
                </a:xfrm>
                <a:prstGeom prst="homePlate">
                  <a:avLst/>
                </a:prstGeom>
                <a:noFill/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t-EE"/>
                </a:p>
              </p:txBody>
            </p:sp>
          </p:grpSp>
          <p:pic>
            <p:nvPicPr>
              <p:cNvPr id="9" name="Pilt 8" descr="Doctor female outline">
                <a:extLst>
                  <a:ext uri="{FF2B5EF4-FFF2-40B4-BE49-F238E27FC236}">
                    <a16:creationId xmlns:a16="http://schemas.microsoft.com/office/drawing/2014/main" id="{A8A999DC-29E8-5A47-F4C0-2708761066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124338" y="1997284"/>
                <a:ext cx="584958" cy="584959"/>
              </a:xfrm>
              <a:prstGeom prst="rect">
                <a:avLst/>
              </a:prstGeom>
            </p:spPr>
          </p:pic>
          <p:pic>
            <p:nvPicPr>
              <p:cNvPr id="10" name="Pilt 9" descr="Doctor male outline">
                <a:extLst>
                  <a:ext uri="{FF2B5EF4-FFF2-40B4-BE49-F238E27FC236}">
                    <a16:creationId xmlns:a16="http://schemas.microsoft.com/office/drawing/2014/main" id="{7BE9B563-93E7-E036-CBA4-0F089A3E92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440022" y="2219781"/>
                <a:ext cx="584958" cy="584957"/>
              </a:xfrm>
              <a:prstGeom prst="rect">
                <a:avLst/>
              </a:prstGeom>
            </p:spPr>
          </p:pic>
          <p:pic>
            <p:nvPicPr>
              <p:cNvPr id="11" name="Pilt 10" descr="Heart with pulse with solid fill">
                <a:extLst>
                  <a:ext uri="{FF2B5EF4-FFF2-40B4-BE49-F238E27FC236}">
                    <a16:creationId xmlns:a16="http://schemas.microsoft.com/office/drawing/2014/main" id="{2BEEB160-D016-255F-D946-5DCC2605C4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948133" y="2914416"/>
                <a:ext cx="731196" cy="731197"/>
              </a:xfrm>
              <a:prstGeom prst="rect">
                <a:avLst/>
              </a:prstGeom>
            </p:spPr>
          </p:pic>
          <p:pic>
            <p:nvPicPr>
              <p:cNvPr id="12" name="Pilt 11" descr="Family with two children outline">
                <a:extLst>
                  <a:ext uri="{FF2B5EF4-FFF2-40B4-BE49-F238E27FC236}">
                    <a16:creationId xmlns:a16="http://schemas.microsoft.com/office/drawing/2014/main" id="{65E60028-D349-646E-0A94-F214D9E680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203721" y="3747818"/>
                <a:ext cx="731196" cy="731197"/>
              </a:xfrm>
              <a:prstGeom prst="rect">
                <a:avLst/>
              </a:prstGeom>
            </p:spPr>
          </p:pic>
          <p:pic>
            <p:nvPicPr>
              <p:cNvPr id="13" name="Pilt 12" descr="IV with solid fill">
                <a:extLst>
                  <a:ext uri="{FF2B5EF4-FFF2-40B4-BE49-F238E27FC236}">
                    <a16:creationId xmlns:a16="http://schemas.microsoft.com/office/drawing/2014/main" id="{39E22F4E-8213-E744-02E1-7F614F14A3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419005" y="2893521"/>
                <a:ext cx="731195" cy="731197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F0C2AF-7BBF-ADB7-12BF-8A0D938261A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6056" y="4193767"/>
              <a:ext cx="5253616" cy="249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A systematised, comprehensive and sustainable HSPA for Estonia enables:</a:t>
              </a:r>
            </a:p>
          </p:txBody>
        </p:sp>
      </p:grpSp>
      <p:grpSp>
        <p:nvGrpSpPr>
          <p:cNvPr id="18" name="Rühm 17">
            <a:extLst>
              <a:ext uri="{FF2B5EF4-FFF2-40B4-BE49-F238E27FC236}">
                <a16:creationId xmlns:a16="http://schemas.microsoft.com/office/drawing/2014/main" id="{CA9696DF-1852-2BF6-068C-D2862AF54C5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102463" y="452284"/>
            <a:ext cx="6824066" cy="6107599"/>
            <a:chOff x="0" y="1807237"/>
            <a:chExt cx="5943063" cy="6450298"/>
          </a:xfrm>
        </p:grpSpPr>
        <p:grpSp>
          <p:nvGrpSpPr>
            <p:cNvPr id="19" name="Rühm 18">
              <a:extLst>
                <a:ext uri="{FF2B5EF4-FFF2-40B4-BE49-F238E27FC236}">
                  <a16:creationId xmlns:a16="http://schemas.microsoft.com/office/drawing/2014/main" id="{DBAD192E-2732-5E44-DEAA-71BBA23CC6D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1807237"/>
              <a:ext cx="5943063" cy="5150161"/>
              <a:chOff x="0" y="1807237"/>
              <a:chExt cx="5943063" cy="5150161"/>
            </a:xfrm>
          </p:grpSpPr>
          <p:grpSp>
            <p:nvGrpSpPr>
              <p:cNvPr id="22" name="Rühm 21">
                <a:extLst>
                  <a:ext uri="{FF2B5EF4-FFF2-40B4-BE49-F238E27FC236}">
                    <a16:creationId xmlns:a16="http://schemas.microsoft.com/office/drawing/2014/main" id="{B6393AA2-B19C-5CDE-D02E-B0893273C804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1807237"/>
                <a:ext cx="5932341" cy="2549885"/>
                <a:chOff x="0" y="1807237"/>
                <a:chExt cx="5932341" cy="2549885"/>
              </a:xfrm>
            </p:grpSpPr>
            <p:grpSp>
              <p:nvGrpSpPr>
                <p:cNvPr id="27" name="Rühm 26">
                  <a:extLst>
                    <a:ext uri="{FF2B5EF4-FFF2-40B4-BE49-F238E27FC236}">
                      <a16:creationId xmlns:a16="http://schemas.microsoft.com/office/drawing/2014/main" id="{A59ED4C3-A751-FEFB-5778-949DDB2911BB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1807237"/>
                  <a:ext cx="5932341" cy="1248314"/>
                  <a:chOff x="3806845" y="1976139"/>
                  <a:chExt cx="5932341" cy="1248314"/>
                </a:xfrm>
              </p:grpSpPr>
              <p:sp>
                <p:nvSpPr>
                  <p:cNvPr id="31" name="Vabakuju: kujund 30">
                    <a:extLst>
                      <a:ext uri="{FF2B5EF4-FFF2-40B4-BE49-F238E27FC236}">
                        <a16:creationId xmlns:a16="http://schemas.microsoft.com/office/drawing/2014/main" id="{2A0F138B-74B6-D092-77AF-22AC4245564E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3806845" y="1976139"/>
                    <a:ext cx="5932341" cy="1248314"/>
                  </a:xfrm>
                  <a:custGeom>
                    <a:avLst/>
                    <a:gdLst>
                      <a:gd name="connsiteX0" fmla="*/ 0 w 6320081"/>
                      <a:gd name="connsiteY0" fmla="*/ 129396 h 1293960"/>
                      <a:gd name="connsiteX1" fmla="*/ 129396 w 6320081"/>
                      <a:gd name="connsiteY1" fmla="*/ 0 h 1293960"/>
                      <a:gd name="connsiteX2" fmla="*/ 6190685 w 6320081"/>
                      <a:gd name="connsiteY2" fmla="*/ 0 h 1293960"/>
                      <a:gd name="connsiteX3" fmla="*/ 6320081 w 6320081"/>
                      <a:gd name="connsiteY3" fmla="*/ 129396 h 1293960"/>
                      <a:gd name="connsiteX4" fmla="*/ 6320081 w 6320081"/>
                      <a:gd name="connsiteY4" fmla="*/ 1164564 h 1293960"/>
                      <a:gd name="connsiteX5" fmla="*/ 6190685 w 6320081"/>
                      <a:gd name="connsiteY5" fmla="*/ 1293960 h 1293960"/>
                      <a:gd name="connsiteX6" fmla="*/ 129396 w 6320081"/>
                      <a:gd name="connsiteY6" fmla="*/ 1293960 h 1293960"/>
                      <a:gd name="connsiteX7" fmla="*/ 0 w 6320081"/>
                      <a:gd name="connsiteY7" fmla="*/ 1164564 h 1293960"/>
                      <a:gd name="connsiteX8" fmla="*/ 0 w 6320081"/>
                      <a:gd name="connsiteY8" fmla="*/ 129396 h 1293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320081" h="1293960">
                        <a:moveTo>
                          <a:pt x="0" y="129396"/>
                        </a:moveTo>
                        <a:cubicBezTo>
                          <a:pt x="0" y="57933"/>
                          <a:pt x="57933" y="0"/>
                          <a:pt x="129396" y="0"/>
                        </a:cubicBezTo>
                        <a:lnTo>
                          <a:pt x="6190685" y="0"/>
                        </a:lnTo>
                        <a:cubicBezTo>
                          <a:pt x="6262148" y="0"/>
                          <a:pt x="6320081" y="57933"/>
                          <a:pt x="6320081" y="129396"/>
                        </a:cubicBezTo>
                        <a:lnTo>
                          <a:pt x="6320081" y="1164564"/>
                        </a:lnTo>
                        <a:cubicBezTo>
                          <a:pt x="6320081" y="1236027"/>
                          <a:pt x="6262148" y="1293960"/>
                          <a:pt x="6190685" y="1293960"/>
                        </a:cubicBezTo>
                        <a:lnTo>
                          <a:pt x="129396" y="1293960"/>
                        </a:lnTo>
                        <a:cubicBezTo>
                          <a:pt x="57933" y="1293960"/>
                          <a:pt x="0" y="1236027"/>
                          <a:pt x="0" y="1164564"/>
                        </a:cubicBezTo>
                        <a:lnTo>
                          <a:pt x="0" y="129396"/>
                        </a:lnTo>
                        <a:close/>
                      </a:path>
                    </a:pathLst>
                  </a:cu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0">
                    <a:scrgbClr r="0" g="0" b="0"/>
                  </a:lnRef>
                  <a:fillRef idx="3">
                    <a:scrgbClr r="0" g="0" b="0"/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412000" tIns="99060" rIns="99060" bIns="99060" numCol="1" spcCol="1270" anchor="ctr" anchorCtr="0">
                    <a:noAutofit/>
                  </a:bodyPr>
                  <a:lstStyle/>
                  <a:p>
                    <a:pPr marL="0" lvl="1" defTabSz="889000">
                      <a:spcBef>
                        <a:spcPct val="0"/>
                      </a:spcBef>
                    </a:pPr>
                    <a:r>
                      <a:rPr lang="en-US" sz="1600" dirty="0">
                        <a:solidFill>
                          <a:schemeClr val="tx1"/>
                        </a:solidFill>
                      </a:rPr>
                      <a:t>to set more common objectives and priorities for stakeholders to improve the health of the Estonian population</a:t>
                    </a:r>
                  </a:p>
                </p:txBody>
              </p:sp>
              <p:sp>
                <p:nvSpPr>
                  <p:cNvPr id="32" name="Ristkülik: ümarnurkne 31">
                    <a:extLst>
                      <a:ext uri="{FF2B5EF4-FFF2-40B4-BE49-F238E27FC236}">
                        <a16:creationId xmlns:a16="http://schemas.microsoft.com/office/drawing/2014/main" id="{DB1F272B-50E9-16C0-01DD-63BFBD1EA127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3915206" y="2091055"/>
                    <a:ext cx="1881139" cy="1035168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chemeClr val="tx2"/>
                  </a:solidFill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anchor="ctr" anchorCtr="0"/>
                  <a:lstStyle/>
                  <a:p>
                    <a:pPr algn="ctr"/>
                    <a:r>
                      <a:rPr lang="en-GB" b="1" dirty="0"/>
                      <a:t>Common objectives</a:t>
                    </a:r>
                  </a:p>
                </p:txBody>
              </p:sp>
            </p:grpSp>
            <p:grpSp>
              <p:nvGrpSpPr>
                <p:cNvPr id="28" name="Rühm 27">
                  <a:extLst>
                    <a:ext uri="{FF2B5EF4-FFF2-40B4-BE49-F238E27FC236}">
                      <a16:creationId xmlns:a16="http://schemas.microsoft.com/office/drawing/2014/main" id="{766708DF-5C0F-DAA0-503D-1E59E85140F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3108808"/>
                  <a:ext cx="5932341" cy="1248314"/>
                  <a:chOff x="3806845" y="1883580"/>
                  <a:chExt cx="5932341" cy="1248314"/>
                </a:xfrm>
              </p:grpSpPr>
              <p:sp>
                <p:nvSpPr>
                  <p:cNvPr id="29" name="Vabakuju: kujund 28">
                    <a:extLst>
                      <a:ext uri="{FF2B5EF4-FFF2-40B4-BE49-F238E27FC236}">
                        <a16:creationId xmlns:a16="http://schemas.microsoft.com/office/drawing/2014/main" id="{92D29D0D-253F-ECB4-1D5C-3355EAC33EC0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3806845" y="1883580"/>
                    <a:ext cx="5932341" cy="1248314"/>
                  </a:xfrm>
                  <a:custGeom>
                    <a:avLst/>
                    <a:gdLst>
                      <a:gd name="connsiteX0" fmla="*/ 0 w 6320081"/>
                      <a:gd name="connsiteY0" fmla="*/ 129396 h 1293960"/>
                      <a:gd name="connsiteX1" fmla="*/ 129396 w 6320081"/>
                      <a:gd name="connsiteY1" fmla="*/ 0 h 1293960"/>
                      <a:gd name="connsiteX2" fmla="*/ 6190685 w 6320081"/>
                      <a:gd name="connsiteY2" fmla="*/ 0 h 1293960"/>
                      <a:gd name="connsiteX3" fmla="*/ 6320081 w 6320081"/>
                      <a:gd name="connsiteY3" fmla="*/ 129396 h 1293960"/>
                      <a:gd name="connsiteX4" fmla="*/ 6320081 w 6320081"/>
                      <a:gd name="connsiteY4" fmla="*/ 1164564 h 1293960"/>
                      <a:gd name="connsiteX5" fmla="*/ 6190685 w 6320081"/>
                      <a:gd name="connsiteY5" fmla="*/ 1293960 h 1293960"/>
                      <a:gd name="connsiteX6" fmla="*/ 129396 w 6320081"/>
                      <a:gd name="connsiteY6" fmla="*/ 1293960 h 1293960"/>
                      <a:gd name="connsiteX7" fmla="*/ 0 w 6320081"/>
                      <a:gd name="connsiteY7" fmla="*/ 1164564 h 1293960"/>
                      <a:gd name="connsiteX8" fmla="*/ 0 w 6320081"/>
                      <a:gd name="connsiteY8" fmla="*/ 129396 h 1293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320081" h="1293960">
                        <a:moveTo>
                          <a:pt x="0" y="129396"/>
                        </a:moveTo>
                        <a:cubicBezTo>
                          <a:pt x="0" y="57933"/>
                          <a:pt x="57933" y="0"/>
                          <a:pt x="129396" y="0"/>
                        </a:cubicBezTo>
                        <a:lnTo>
                          <a:pt x="6190685" y="0"/>
                        </a:lnTo>
                        <a:cubicBezTo>
                          <a:pt x="6262148" y="0"/>
                          <a:pt x="6320081" y="57933"/>
                          <a:pt x="6320081" y="129396"/>
                        </a:cubicBezTo>
                        <a:lnTo>
                          <a:pt x="6320081" y="1164564"/>
                        </a:lnTo>
                        <a:cubicBezTo>
                          <a:pt x="6320081" y="1236027"/>
                          <a:pt x="6262148" y="1293960"/>
                          <a:pt x="6190685" y="1293960"/>
                        </a:cubicBezTo>
                        <a:lnTo>
                          <a:pt x="129396" y="1293960"/>
                        </a:lnTo>
                        <a:cubicBezTo>
                          <a:pt x="57933" y="1293960"/>
                          <a:pt x="0" y="1236027"/>
                          <a:pt x="0" y="1164564"/>
                        </a:cubicBezTo>
                        <a:lnTo>
                          <a:pt x="0" y="129396"/>
                        </a:lnTo>
                        <a:close/>
                      </a:path>
                    </a:pathLst>
                  </a:cu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0">
                    <a:scrgbClr r="0" g="0" b="0"/>
                  </a:lnRef>
                  <a:fillRef idx="3">
                    <a:scrgbClr r="0" g="0" b="0"/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412000" tIns="99060" rIns="99060" bIns="99060" numCol="1" spcCol="1270" anchor="ctr" anchorCtr="0">
                    <a:noAutofit/>
                  </a:bodyPr>
                  <a:lstStyle/>
                  <a:p>
                    <a:pPr marL="0" lvl="1" defTabSz="889000">
                      <a:spcBef>
                        <a:spcPct val="0"/>
                      </a:spcBef>
                    </a:pPr>
                    <a:r>
                      <a:rPr lang="en-US" sz="1600" dirty="0">
                        <a:solidFill>
                          <a:schemeClr val="tx1"/>
                        </a:solidFill>
                      </a:rPr>
                      <a:t>to manage changes in the health system in a targeted manner, including monitoring and evaluating the impact of actions</a:t>
                    </a:r>
                  </a:p>
                </p:txBody>
              </p:sp>
              <p:sp>
                <p:nvSpPr>
                  <p:cNvPr id="30" name="Ristkülik: ümarnurkne 29">
                    <a:extLst>
                      <a:ext uri="{FF2B5EF4-FFF2-40B4-BE49-F238E27FC236}">
                        <a16:creationId xmlns:a16="http://schemas.microsoft.com/office/drawing/2014/main" id="{964BC762-9D75-BC40-EAE6-69FB98489C8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3915206" y="1998495"/>
                    <a:ext cx="1881139" cy="1035168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chemeClr val="tx2"/>
                  </a:solidFill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anchor="ctr" anchorCtr="0"/>
                  <a:lstStyle/>
                  <a:p>
                    <a:pPr algn="ctr"/>
                    <a:r>
                      <a:rPr lang="en-GB" b="1" dirty="0"/>
                      <a:t>Change management</a:t>
                    </a:r>
                  </a:p>
                </p:txBody>
              </p:sp>
            </p:grpSp>
          </p:grpSp>
          <p:sp>
            <p:nvSpPr>
              <p:cNvPr id="23" name="Vabakuju: kujund 22">
                <a:extLst>
                  <a:ext uri="{FF2B5EF4-FFF2-40B4-BE49-F238E27FC236}">
                    <a16:creationId xmlns:a16="http://schemas.microsoft.com/office/drawing/2014/main" id="{BA469413-5AA6-D2DE-70E4-2EA0CA33E10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4408946"/>
                <a:ext cx="5932341" cy="1248314"/>
              </a:xfrm>
              <a:custGeom>
                <a:avLst/>
                <a:gdLst>
                  <a:gd name="connsiteX0" fmla="*/ 0 w 6320081"/>
                  <a:gd name="connsiteY0" fmla="*/ 129396 h 1293960"/>
                  <a:gd name="connsiteX1" fmla="*/ 129396 w 6320081"/>
                  <a:gd name="connsiteY1" fmla="*/ 0 h 1293960"/>
                  <a:gd name="connsiteX2" fmla="*/ 6190685 w 6320081"/>
                  <a:gd name="connsiteY2" fmla="*/ 0 h 1293960"/>
                  <a:gd name="connsiteX3" fmla="*/ 6320081 w 6320081"/>
                  <a:gd name="connsiteY3" fmla="*/ 129396 h 1293960"/>
                  <a:gd name="connsiteX4" fmla="*/ 6320081 w 6320081"/>
                  <a:gd name="connsiteY4" fmla="*/ 1164564 h 1293960"/>
                  <a:gd name="connsiteX5" fmla="*/ 6190685 w 6320081"/>
                  <a:gd name="connsiteY5" fmla="*/ 1293960 h 1293960"/>
                  <a:gd name="connsiteX6" fmla="*/ 129396 w 6320081"/>
                  <a:gd name="connsiteY6" fmla="*/ 1293960 h 1293960"/>
                  <a:gd name="connsiteX7" fmla="*/ 0 w 6320081"/>
                  <a:gd name="connsiteY7" fmla="*/ 1164564 h 1293960"/>
                  <a:gd name="connsiteX8" fmla="*/ 0 w 6320081"/>
                  <a:gd name="connsiteY8" fmla="*/ 129396 h 129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20081" h="1293960">
                    <a:moveTo>
                      <a:pt x="0" y="129396"/>
                    </a:moveTo>
                    <a:cubicBezTo>
                      <a:pt x="0" y="57933"/>
                      <a:pt x="57933" y="0"/>
                      <a:pt x="129396" y="0"/>
                    </a:cubicBezTo>
                    <a:lnTo>
                      <a:pt x="6190685" y="0"/>
                    </a:lnTo>
                    <a:cubicBezTo>
                      <a:pt x="6262148" y="0"/>
                      <a:pt x="6320081" y="57933"/>
                      <a:pt x="6320081" y="129396"/>
                    </a:cubicBezTo>
                    <a:lnTo>
                      <a:pt x="6320081" y="1164564"/>
                    </a:lnTo>
                    <a:cubicBezTo>
                      <a:pt x="6320081" y="1236027"/>
                      <a:pt x="6262148" y="1293960"/>
                      <a:pt x="6190685" y="1293960"/>
                    </a:cubicBezTo>
                    <a:lnTo>
                      <a:pt x="129396" y="1293960"/>
                    </a:lnTo>
                    <a:cubicBezTo>
                      <a:pt x="57933" y="1293960"/>
                      <a:pt x="0" y="1236027"/>
                      <a:pt x="0" y="1164564"/>
                    </a:cubicBezTo>
                    <a:lnTo>
                      <a:pt x="0" y="129396"/>
                    </a:lnTo>
                    <a:close/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12000" tIns="99060" rIns="99060" bIns="99060" numCol="1" spcCol="1270" anchor="ctr" anchorCtr="0">
                <a:noAutofit/>
              </a:bodyPr>
              <a:lstStyle/>
              <a:p>
                <a:pPr marL="0" lvl="1" defTabSz="889000">
                  <a:spcBef>
                    <a:spcPct val="0"/>
                  </a:spcBef>
                </a:pPr>
                <a:r>
                  <a:rPr lang="en-US" sz="1600" dirty="0">
                    <a:solidFill>
                      <a:schemeClr val="tx1"/>
                    </a:solidFill>
                  </a:rPr>
                  <a:t>to increase the transparency of the health system and accountability of the stakeholders</a:t>
                </a:r>
              </a:p>
            </p:txBody>
          </p:sp>
          <p:sp>
            <p:nvSpPr>
              <p:cNvPr id="24" name="Ristkülik: ümarnurkne 23">
                <a:extLst>
                  <a:ext uri="{FF2B5EF4-FFF2-40B4-BE49-F238E27FC236}">
                    <a16:creationId xmlns:a16="http://schemas.microsoft.com/office/drawing/2014/main" id="{7EF62B86-F2A2-8653-9A6A-1ECAD23C15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08361" y="4523860"/>
                <a:ext cx="1881139" cy="1035168"/>
              </a:xfrm>
              <a:prstGeom prst="roundRect">
                <a:avLst>
                  <a:gd name="adj" fmla="val 10000"/>
                </a:avLst>
              </a:prstGeom>
              <a:solidFill>
                <a:schemeClr val="tx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 anchorCtr="0"/>
              <a:lstStyle/>
              <a:p>
                <a:pPr algn="ctr"/>
                <a:r>
                  <a:rPr lang="en-GB" b="1" dirty="0"/>
                  <a:t>Transparency </a:t>
                </a:r>
              </a:p>
              <a:p>
                <a:pPr algn="ctr"/>
                <a:r>
                  <a:rPr lang="en-GB" b="1" dirty="0"/>
                  <a:t>and accountability</a:t>
                </a:r>
              </a:p>
            </p:txBody>
          </p:sp>
          <p:sp>
            <p:nvSpPr>
              <p:cNvPr id="25" name="Vabakuju: kujund 24">
                <a:extLst>
                  <a:ext uri="{FF2B5EF4-FFF2-40B4-BE49-F238E27FC236}">
                    <a16:creationId xmlns:a16="http://schemas.microsoft.com/office/drawing/2014/main" id="{FB3EF99E-DB76-0349-1320-25CAA64E572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0722" y="5709084"/>
                <a:ext cx="5932341" cy="1248314"/>
              </a:xfrm>
              <a:custGeom>
                <a:avLst/>
                <a:gdLst>
                  <a:gd name="connsiteX0" fmla="*/ 0 w 6320081"/>
                  <a:gd name="connsiteY0" fmla="*/ 129396 h 1293960"/>
                  <a:gd name="connsiteX1" fmla="*/ 129396 w 6320081"/>
                  <a:gd name="connsiteY1" fmla="*/ 0 h 1293960"/>
                  <a:gd name="connsiteX2" fmla="*/ 6190685 w 6320081"/>
                  <a:gd name="connsiteY2" fmla="*/ 0 h 1293960"/>
                  <a:gd name="connsiteX3" fmla="*/ 6320081 w 6320081"/>
                  <a:gd name="connsiteY3" fmla="*/ 129396 h 1293960"/>
                  <a:gd name="connsiteX4" fmla="*/ 6320081 w 6320081"/>
                  <a:gd name="connsiteY4" fmla="*/ 1164564 h 1293960"/>
                  <a:gd name="connsiteX5" fmla="*/ 6190685 w 6320081"/>
                  <a:gd name="connsiteY5" fmla="*/ 1293960 h 1293960"/>
                  <a:gd name="connsiteX6" fmla="*/ 129396 w 6320081"/>
                  <a:gd name="connsiteY6" fmla="*/ 1293960 h 1293960"/>
                  <a:gd name="connsiteX7" fmla="*/ 0 w 6320081"/>
                  <a:gd name="connsiteY7" fmla="*/ 1164564 h 1293960"/>
                  <a:gd name="connsiteX8" fmla="*/ 0 w 6320081"/>
                  <a:gd name="connsiteY8" fmla="*/ 129396 h 129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20081" h="1293960">
                    <a:moveTo>
                      <a:pt x="0" y="129396"/>
                    </a:moveTo>
                    <a:cubicBezTo>
                      <a:pt x="0" y="57933"/>
                      <a:pt x="57933" y="0"/>
                      <a:pt x="129396" y="0"/>
                    </a:cubicBezTo>
                    <a:lnTo>
                      <a:pt x="6190685" y="0"/>
                    </a:lnTo>
                    <a:cubicBezTo>
                      <a:pt x="6262148" y="0"/>
                      <a:pt x="6320081" y="57933"/>
                      <a:pt x="6320081" y="129396"/>
                    </a:cubicBezTo>
                    <a:lnTo>
                      <a:pt x="6320081" y="1164564"/>
                    </a:lnTo>
                    <a:cubicBezTo>
                      <a:pt x="6320081" y="1236027"/>
                      <a:pt x="6262148" y="1293960"/>
                      <a:pt x="6190685" y="1293960"/>
                    </a:cubicBezTo>
                    <a:lnTo>
                      <a:pt x="129396" y="1293960"/>
                    </a:lnTo>
                    <a:cubicBezTo>
                      <a:pt x="57933" y="1293960"/>
                      <a:pt x="0" y="1236027"/>
                      <a:pt x="0" y="1164564"/>
                    </a:cubicBezTo>
                    <a:lnTo>
                      <a:pt x="0" y="129396"/>
                    </a:lnTo>
                    <a:close/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12000" tIns="99060" rIns="99060" bIns="99060" numCol="1" spcCol="1270" anchor="ctr" anchorCtr="0">
                <a:noAutofit/>
              </a:bodyPr>
              <a:lstStyle/>
              <a:p>
                <a:pPr marL="0" lvl="1" defTabSz="889000">
                  <a:spcBef>
                    <a:spcPct val="0"/>
                  </a:spcBef>
                </a:pPr>
                <a:r>
                  <a:rPr lang="en-US" sz="1600" dirty="0">
                    <a:solidFill>
                      <a:schemeClr val="tx1"/>
                    </a:solidFill>
                  </a:rPr>
                  <a:t>to collect and use health data in a targeted manner</a:t>
                </a:r>
                <a:endParaRPr lang="et-EE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istkülik: ümarnurkne 25">
                <a:extLst>
                  <a:ext uri="{FF2B5EF4-FFF2-40B4-BE49-F238E27FC236}">
                    <a16:creationId xmlns:a16="http://schemas.microsoft.com/office/drawing/2014/main" id="{EE6C9860-F47E-1D55-E1B4-B9C10F155A4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19085" y="5825993"/>
                <a:ext cx="1881139" cy="1035168"/>
              </a:xfrm>
              <a:prstGeom prst="roundRect">
                <a:avLst>
                  <a:gd name="adj" fmla="val 10000"/>
                </a:avLst>
              </a:prstGeom>
              <a:solidFill>
                <a:schemeClr val="tx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 anchorCtr="0"/>
              <a:lstStyle/>
              <a:p>
                <a:pPr algn="ctr"/>
                <a:r>
                  <a:rPr lang="en-GB" b="1" dirty="0"/>
                  <a:t>Targeted data use</a:t>
                </a:r>
                <a:endParaRPr lang="et-EE" b="1" dirty="0"/>
              </a:p>
            </p:txBody>
          </p:sp>
        </p:grpSp>
        <p:sp>
          <p:nvSpPr>
            <p:cNvPr id="20" name="Vabakuju: kujund 19">
              <a:extLst>
                <a:ext uri="{FF2B5EF4-FFF2-40B4-BE49-F238E27FC236}">
                  <a16:creationId xmlns:a16="http://schemas.microsoft.com/office/drawing/2014/main" id="{C5F74E9B-1609-E4BB-AB87-0658B4194E5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722" y="7009221"/>
              <a:ext cx="5932341" cy="1248314"/>
            </a:xfrm>
            <a:custGeom>
              <a:avLst/>
              <a:gdLst>
                <a:gd name="connsiteX0" fmla="*/ 0 w 6320081"/>
                <a:gd name="connsiteY0" fmla="*/ 129396 h 1293960"/>
                <a:gd name="connsiteX1" fmla="*/ 129396 w 6320081"/>
                <a:gd name="connsiteY1" fmla="*/ 0 h 1293960"/>
                <a:gd name="connsiteX2" fmla="*/ 6190685 w 6320081"/>
                <a:gd name="connsiteY2" fmla="*/ 0 h 1293960"/>
                <a:gd name="connsiteX3" fmla="*/ 6320081 w 6320081"/>
                <a:gd name="connsiteY3" fmla="*/ 129396 h 1293960"/>
                <a:gd name="connsiteX4" fmla="*/ 6320081 w 6320081"/>
                <a:gd name="connsiteY4" fmla="*/ 1164564 h 1293960"/>
                <a:gd name="connsiteX5" fmla="*/ 6190685 w 6320081"/>
                <a:gd name="connsiteY5" fmla="*/ 1293960 h 1293960"/>
                <a:gd name="connsiteX6" fmla="*/ 129396 w 6320081"/>
                <a:gd name="connsiteY6" fmla="*/ 1293960 h 1293960"/>
                <a:gd name="connsiteX7" fmla="*/ 0 w 6320081"/>
                <a:gd name="connsiteY7" fmla="*/ 1164564 h 1293960"/>
                <a:gd name="connsiteX8" fmla="*/ 0 w 6320081"/>
                <a:gd name="connsiteY8" fmla="*/ 129396 h 129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0081" h="1293960">
                  <a:moveTo>
                    <a:pt x="0" y="129396"/>
                  </a:moveTo>
                  <a:cubicBezTo>
                    <a:pt x="0" y="57933"/>
                    <a:pt x="57933" y="0"/>
                    <a:pt x="129396" y="0"/>
                  </a:cubicBezTo>
                  <a:lnTo>
                    <a:pt x="6190685" y="0"/>
                  </a:lnTo>
                  <a:cubicBezTo>
                    <a:pt x="6262148" y="0"/>
                    <a:pt x="6320081" y="57933"/>
                    <a:pt x="6320081" y="129396"/>
                  </a:cubicBezTo>
                  <a:lnTo>
                    <a:pt x="6320081" y="1164564"/>
                  </a:lnTo>
                  <a:cubicBezTo>
                    <a:pt x="6320081" y="1236027"/>
                    <a:pt x="6262148" y="1293960"/>
                    <a:pt x="6190685" y="1293960"/>
                  </a:cubicBezTo>
                  <a:lnTo>
                    <a:pt x="129396" y="1293960"/>
                  </a:lnTo>
                  <a:cubicBezTo>
                    <a:pt x="57933" y="1293960"/>
                    <a:pt x="0" y="1236027"/>
                    <a:pt x="0" y="1164564"/>
                  </a:cubicBezTo>
                  <a:lnTo>
                    <a:pt x="0" y="129396"/>
                  </a:lnTo>
                  <a:close/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2000" tIns="99060" rIns="99060" bIns="99060" numCol="1" spcCol="1270" anchor="ctr" anchorCtr="0">
              <a:noAutofit/>
            </a:bodyPr>
            <a:lstStyle/>
            <a:p>
              <a:pPr marL="0" lvl="1" defTabSz="889000">
                <a:spcBef>
                  <a:spcPct val="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to increase public awareness of the</a:t>
              </a:r>
              <a:r>
                <a:rPr lang="et-EE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</a:rPr>
                <a:t>population's health status and of the</a:t>
              </a:r>
              <a:r>
                <a:rPr lang="et-EE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</a:rPr>
                <a:t>performance of the health system</a:t>
              </a:r>
            </a:p>
          </p:txBody>
        </p:sp>
        <p:sp>
          <p:nvSpPr>
            <p:cNvPr id="21" name="Ristkülik: ümarnurkne 20">
              <a:extLst>
                <a:ext uri="{FF2B5EF4-FFF2-40B4-BE49-F238E27FC236}">
                  <a16:creationId xmlns:a16="http://schemas.microsoft.com/office/drawing/2014/main" id="{B302455B-B2CC-A8E0-D27E-D0F79CE62D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086" y="7115793"/>
              <a:ext cx="1881139" cy="1035168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pPr algn="ctr"/>
              <a:r>
                <a:rPr lang="en-GB" b="1" dirty="0"/>
                <a:t>Public </a:t>
              </a:r>
            </a:p>
            <a:p>
              <a:pPr algn="ctr"/>
              <a:r>
                <a:rPr lang="en-GB" b="1" dirty="0"/>
                <a:t>awareness</a:t>
              </a:r>
            </a:p>
          </p:txBody>
        </p:sp>
      </p:grpSp>
      <p:grpSp>
        <p:nvGrpSpPr>
          <p:cNvPr id="33" name="Rühm 32">
            <a:extLst>
              <a:ext uri="{FF2B5EF4-FFF2-40B4-BE49-F238E27FC236}">
                <a16:creationId xmlns:a16="http://schemas.microsoft.com/office/drawing/2014/main" id="{C70142BF-B950-72A5-4946-0334EAD9FF1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303093" y="1278194"/>
            <a:ext cx="565763" cy="4538707"/>
            <a:chOff x="4056154" y="2233962"/>
            <a:chExt cx="601594" cy="3252004"/>
          </a:xfrm>
        </p:grpSpPr>
        <p:sp>
          <p:nvSpPr>
            <p:cNvPr id="34" name="Nool: paremnool 33">
              <a:extLst>
                <a:ext uri="{FF2B5EF4-FFF2-40B4-BE49-F238E27FC236}">
                  <a16:creationId xmlns:a16="http://schemas.microsoft.com/office/drawing/2014/main" id="{3A43E57E-ECBB-8D4C-68D6-37B9E2D0D3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9371574">
              <a:off x="4117748" y="2233962"/>
              <a:ext cx="540000" cy="288000"/>
            </a:xfrm>
            <a:prstGeom prst="rightArrow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dirty="0"/>
            </a:p>
          </p:txBody>
        </p:sp>
        <p:sp>
          <p:nvSpPr>
            <p:cNvPr id="35" name="Nool: paremnool 34">
              <a:extLst>
                <a:ext uri="{FF2B5EF4-FFF2-40B4-BE49-F238E27FC236}">
                  <a16:creationId xmlns:a16="http://schemas.microsoft.com/office/drawing/2014/main" id="{A4A3A3B9-5065-6F8A-AE58-043D48C04F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9690468">
              <a:off x="4090500" y="2941027"/>
              <a:ext cx="540000" cy="288000"/>
            </a:xfrm>
            <a:prstGeom prst="rightArrow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36" name="Nool: paremnool 35">
              <a:extLst>
                <a:ext uri="{FF2B5EF4-FFF2-40B4-BE49-F238E27FC236}">
                  <a16:creationId xmlns:a16="http://schemas.microsoft.com/office/drawing/2014/main" id="{642633C2-A418-4A59-87CD-D81C454CE78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99420" y="3765221"/>
              <a:ext cx="540000" cy="288000"/>
            </a:xfrm>
            <a:prstGeom prst="rightArrow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dirty="0"/>
            </a:p>
          </p:txBody>
        </p:sp>
        <p:sp>
          <p:nvSpPr>
            <p:cNvPr id="37" name="Nool: paremnool 36">
              <a:extLst>
                <a:ext uri="{FF2B5EF4-FFF2-40B4-BE49-F238E27FC236}">
                  <a16:creationId xmlns:a16="http://schemas.microsoft.com/office/drawing/2014/main" id="{973DFCF4-0D76-E15E-AC99-EC16887E781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66913">
              <a:off x="4112677" y="4589207"/>
              <a:ext cx="540000" cy="288000"/>
            </a:xfrm>
            <a:prstGeom prst="rightArrow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dirty="0"/>
            </a:p>
          </p:txBody>
        </p:sp>
        <p:sp>
          <p:nvSpPr>
            <p:cNvPr id="38" name="Nool: paremnool 37">
              <a:extLst>
                <a:ext uri="{FF2B5EF4-FFF2-40B4-BE49-F238E27FC236}">
                  <a16:creationId xmlns:a16="http://schemas.microsoft.com/office/drawing/2014/main" id="{8838E07A-4830-FA22-C4B1-02E23FF2193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15735">
              <a:off x="4056154" y="5197966"/>
              <a:ext cx="540000" cy="288000"/>
            </a:xfrm>
            <a:prstGeom prst="rightArrow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</p:spTree>
    <p:extLst>
      <p:ext uri="{BB962C8B-B14F-4D97-AF65-F5344CB8AC3E}">
        <p14:creationId xmlns:p14="http://schemas.microsoft.com/office/powerpoint/2010/main" val="290444606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92EA032-9DB2-C2D8-29C8-49DC861D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1124620" cy="1617675"/>
          </a:xfrm>
        </p:spPr>
        <p:txBody>
          <a:bodyPr/>
          <a:lstStyle/>
          <a:p>
            <a:endParaRPr lang="et-EE" sz="4800" dirty="0"/>
          </a:p>
        </p:txBody>
      </p:sp>
      <p:sp>
        <p:nvSpPr>
          <p:cNvPr id="9" name="Sisu kohatäide 2">
            <a:extLst>
              <a:ext uri="{FF2B5EF4-FFF2-40B4-BE49-F238E27FC236}">
                <a16:creationId xmlns:a16="http://schemas.microsoft.com/office/drawing/2014/main" id="{38244C63-28BD-88E9-C3DB-9B96970390DC}"/>
              </a:ext>
            </a:extLst>
          </p:cNvPr>
          <p:cNvSpPr txBox="1">
            <a:spLocks/>
          </p:cNvSpPr>
          <p:nvPr/>
        </p:nvSpPr>
        <p:spPr>
          <a:xfrm>
            <a:off x="545105" y="5389224"/>
            <a:ext cx="10481705" cy="10611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539987" indent="-269993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809980" indent="-269993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1169971" indent="-269993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1079973" indent="-269993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-269993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-269993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539987" indent="-269993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809980" indent="-269993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/>
              <a:t>Available:</a:t>
            </a:r>
          </a:p>
          <a:p>
            <a:pPr marL="0" indent="0">
              <a:buNone/>
            </a:pPr>
            <a:r>
              <a:rPr lang="et-EE" sz="1400" i="1" dirty="0">
                <a:cs typeface="Arial"/>
                <a:hlinkClick r:id="rId2"/>
              </a:rPr>
              <a:t>https://sm.ee/tervisesusteemi-toimivuse-hindamise-raamistik</a:t>
            </a:r>
            <a:endParaRPr lang="et-EE" sz="1400" i="1" dirty="0"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t-EE" sz="1400" i="1" dirty="0">
                <a:cs typeface="Arial"/>
                <a:hlinkClick r:id="rId3"/>
              </a:rPr>
              <a:t>https://www.oecd.org/health/health-system-performance-assessment-framework-for-estonia-e67df802-en.htm</a:t>
            </a:r>
            <a:endParaRPr lang="et-EE" sz="1400" i="1" dirty="0">
              <a:cs typeface="Arial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E50B8F0-D948-A158-0939-AD5AC83C3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" y="658774"/>
            <a:ext cx="3269828" cy="41845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084D40D8-F34D-C74D-ABA1-95B2E360E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121" y="658774"/>
            <a:ext cx="3269828" cy="41842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8842934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 descr="A building with a glass wall&#10;&#10;Description automatically generated">
            <a:extLst>
              <a:ext uri="{FF2B5EF4-FFF2-40B4-BE49-F238E27FC236}">
                <a16:creationId xmlns:a16="http://schemas.microsoft.com/office/drawing/2014/main" id="{F24837C5-5F6C-B869-1A87-FE0B9A8747C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7AD8C5-BAF8-EC6A-34EE-4C05F2CA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CCB05-AA06-2459-FFF6-A469F08BE2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Tõnu Tunnel</a:t>
            </a:r>
          </a:p>
        </p:txBody>
      </p:sp>
    </p:spTree>
    <p:extLst>
      <p:ext uri="{BB962C8B-B14F-4D97-AF65-F5344CB8AC3E}">
        <p14:creationId xmlns:p14="http://schemas.microsoft.com/office/powerpoint/2010/main" val="407870510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oM">
  <a:themeElements>
    <a:clrScheme name="SoM">
      <a:dk1>
        <a:srgbClr val="1D1856"/>
      </a:dk1>
      <a:lt1>
        <a:srgbClr val="FFFFFF"/>
      </a:lt1>
      <a:dk2>
        <a:srgbClr val="4B7DFF"/>
      </a:dk2>
      <a:lt2>
        <a:srgbClr val="E7EBEB"/>
      </a:lt2>
      <a:accent1>
        <a:srgbClr val="4B7DFF"/>
      </a:accent1>
      <a:accent2>
        <a:srgbClr val="FBB116"/>
      </a:accent2>
      <a:accent3>
        <a:srgbClr val="E67B3E"/>
      </a:accent3>
      <a:accent4>
        <a:srgbClr val="667B35"/>
      </a:accent4>
      <a:accent5>
        <a:srgbClr val="84B95B"/>
      </a:accent5>
      <a:accent6>
        <a:srgbClr val="86C3EB"/>
      </a:accent6>
      <a:hlink>
        <a:srgbClr val="0064FF"/>
      </a:hlink>
      <a:folHlink>
        <a:srgbClr val="86C3EB"/>
      </a:folHlink>
    </a:clrScheme>
    <a:fontScheme name="Roboto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017" cap="flat">
          <a:noFill/>
          <a:prstDash val="solid"/>
          <a:miter/>
        </a:ln>
      </a:spPr>
      <a:bodyPr rtlCol="0" anchor="ctr"/>
      <a:lstStyle>
        <a:defPPr algn="l">
          <a:defRPr>
            <a:solidFill>
              <a:schemeClr val="accent2"/>
            </a:solidFill>
          </a:defRPr>
        </a:defPPr>
      </a:lstStyle>
    </a:spDef>
    <a:lnDef>
      <a:spPr>
        <a:ln w="2857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F51F85A-C5C7-884B-AB57-7024679FAD53}" vid="{52BFA42F-0C18-7D46-83B9-586224BE44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ff8a95a-bdca-4bd1-9f28-df5ebd643b89">HXU5DPSK444F-947444548-28408</_dlc_DocId>
    <_dlc_DocIdUrl xmlns="aff8a95a-bdca-4bd1-9f28-df5ebd643b89">
      <Url>https://kontor.rik.ee/sm/_layouts/15/DocIdRedir.aspx?ID=HXU5DPSK444F-947444548-28408</Url>
      <Description>HXU5DPSK444F-947444548-28408</Description>
    </_dlc_DocIdUrl>
    <Lisainfo xmlns="0c0c7f0a-cfff-4da3-bf4b-351368c4d1a1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F7799B0CFE894F884EAB1620C1FEAE" ma:contentTypeVersion="3" ma:contentTypeDescription="Loo uus dokument" ma:contentTypeScope="" ma:versionID="dad839998c855217f981617064a6def0">
  <xsd:schema xmlns:xsd="http://www.w3.org/2001/XMLSchema" xmlns:xs="http://www.w3.org/2001/XMLSchema" xmlns:p="http://schemas.microsoft.com/office/2006/metadata/properties" xmlns:ns2="aff8a95a-bdca-4bd1-9f28-df5ebd643b89" xmlns:ns3="0c0c7f0a-cfff-4da3-bf4b-351368c4d1a1" targetNamespace="http://schemas.microsoft.com/office/2006/metadata/properties" ma:root="true" ma:fieldsID="33bf2686ad9173138ca6b10f878b1fa3" ns2:_="" ns3:_="">
    <xsd:import namespace="aff8a95a-bdca-4bd1-9f28-df5ebd643b89"/>
    <xsd:import namespace="0c0c7f0a-cfff-4da3-bf4b-351368c4d1a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Lisa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8a95a-bdca-4bd1-9f28-df5ebd643b8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di ID väärtus" ma:description="Sellele üksusele määratud dokumendi ID väärtus." ma:internalName="_dlc_DocId" ma:readOnly="true">
      <xsd:simpleType>
        <xsd:restriction base="dms:Text"/>
      </xsd:simpleType>
    </xsd:element>
    <xsd:element name="_dlc_DocIdUrl" ma:index="9" nillable="true" ma:displayName="Dokumendi ID" ma:description="Püsilink sellele dokumendile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Ühiskasutuse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c7f0a-cfff-4da3-bf4b-351368c4d1a1" elementFormDefault="qualified">
    <xsd:import namespace="http://schemas.microsoft.com/office/2006/documentManagement/types"/>
    <xsd:import namespace="http://schemas.microsoft.com/office/infopath/2007/PartnerControls"/>
    <xsd:element name="Lisainfo" ma:index="13" nillable="true" ma:displayName="Lisainfo" ma:internalName="Lisainfo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0FF086-70D9-4CE7-ACE2-B31E9088791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B9EEED3-684E-4C66-A67C-AD4F6824F7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7ED49E-99F3-404F-B02B-0D54FFA36314}">
  <ds:schemaRefs>
    <ds:schemaRef ds:uri="http://schemas.microsoft.com/office/2006/metadata/properties"/>
    <ds:schemaRef ds:uri="http://schemas.microsoft.com/office/infopath/2007/PartnerControls"/>
    <ds:schemaRef ds:uri="aff8a95a-bdca-4bd1-9f28-df5ebd643b89"/>
    <ds:schemaRef ds:uri="0c0c7f0a-cfff-4da3-bf4b-351368c4d1a1"/>
  </ds:schemaRefs>
</ds:datastoreItem>
</file>

<file path=customXml/itemProps4.xml><?xml version="1.0" encoding="utf-8"?>
<ds:datastoreItem xmlns:ds="http://schemas.openxmlformats.org/officeDocument/2006/customXml" ds:itemID="{AB084839-0B95-46C5-9676-ABE5D00E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f8a95a-bdca-4bd1-9f28-df5ebd643b89"/>
    <ds:schemaRef ds:uri="0c0c7f0a-cfff-4da3-bf4b-351368c4d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SoM_esitluspohi_2024_koikslaidid</Template>
  <TotalTime>2292</TotalTime>
  <Words>550</Words>
  <Application>Microsoft Office PowerPoint</Application>
  <PresentationFormat>Laiekraan</PresentationFormat>
  <Paragraphs>117</Paragraphs>
  <Slides>9</Slides>
  <Notes>5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9</vt:i4>
      </vt:variant>
    </vt:vector>
  </HeadingPairs>
  <TitlesOfParts>
    <vt:vector size="16" baseType="lpstr">
      <vt:lpstr>Lato</vt:lpstr>
      <vt:lpstr>Arial</vt:lpstr>
      <vt:lpstr>Roboto Medium</vt:lpstr>
      <vt:lpstr>Arial Narrow</vt:lpstr>
      <vt:lpstr>Roboto</vt:lpstr>
      <vt:lpstr>Courier New</vt:lpstr>
      <vt:lpstr>SoM</vt:lpstr>
      <vt:lpstr>Estonian  Health System Performance Assessment (HSPA) framework</vt:lpstr>
      <vt:lpstr>The journey to the Estonian HSPA framework</vt:lpstr>
      <vt:lpstr>Estonian HSPA framework I</vt:lpstr>
      <vt:lpstr>Estonian HSPA framework II</vt:lpstr>
      <vt:lpstr>Estonian HSPA framework III</vt:lpstr>
      <vt:lpstr>Implementation of the HSPA framework</vt:lpstr>
      <vt:lpstr>Purpose of the Estonian HSPA</vt:lpstr>
      <vt:lpstr>PowerPointi esitlus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Estonian Health system performance assessment (HSPA) framework</dc:title>
  <dc:subject/>
  <dc:creator>Eleri Lapp</dc:creator>
  <cp:keywords/>
  <dc:description/>
  <cp:lastModifiedBy>Eleri Lapp</cp:lastModifiedBy>
  <cp:revision>43</cp:revision>
  <dcterms:created xsi:type="dcterms:W3CDTF">2024-05-20T10:39:19Z</dcterms:created>
  <dcterms:modified xsi:type="dcterms:W3CDTF">2024-05-22T20:04:12Z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0x01010079F7799B0CFE894F884EAB1620C1FEAE</vt:lpwstr>
  </property>
  <property fmtid="{D5CDD505-2E9C-101B-9397-08002B2CF9AE}" pid="3" name="_dlc_DocIdItemGuid">
    <vt:lpwstr>3ea63d5c-6cbd-4b39-a216-6e75dcfcf726</vt:lpwstr>
  </property>
</Properties>
</file>