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914" r:id="rId6"/>
    <p:sldId id="917" r:id="rId7"/>
    <p:sldId id="916" r:id="rId8"/>
    <p:sldId id="919" r:id="rId9"/>
    <p:sldId id="899" r:id="rId10"/>
    <p:sldId id="921" r:id="rId11"/>
    <p:sldId id="922" r:id="rId12"/>
    <p:sldId id="923" r:id="rId13"/>
    <p:sldId id="924" r:id="rId14"/>
    <p:sldId id="925" r:id="rId15"/>
    <p:sldId id="926" r:id="rId16"/>
    <p:sldId id="929" r:id="rId17"/>
    <p:sldId id="269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 Bold" panose="020B0604020202020204" charset="0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Bold" panose="02000000000000000000" charset="0"/>
      <p:regular r:id="rId29"/>
    </p:embeddedFont>
    <p:embeddedFont>
      <p:font typeface="Roboto Bold Italic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CA469-81FE-4324-8424-EC877CBE4B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678D03-8B53-4223-98AD-1887F97C651A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ffective</a:t>
          </a:r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, s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ustainable</a:t>
          </a:r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successful operations</a:t>
          </a:r>
          <a:endParaRPr lang="en-GB" dirty="0"/>
        </a:p>
      </dgm:t>
    </dgm:pt>
    <dgm:pt modelId="{724BBCA7-8D0D-4636-8CC2-3E05578D9A2F}" type="parTrans" cxnId="{00817C27-D2FF-4682-851D-A03663445000}">
      <dgm:prSet/>
      <dgm:spPr/>
      <dgm:t>
        <a:bodyPr/>
        <a:lstStyle/>
        <a:p>
          <a:endParaRPr lang="en-GB"/>
        </a:p>
      </dgm:t>
    </dgm:pt>
    <dgm:pt modelId="{9725FC79-4EDE-4A52-9323-3F2CD50CCC46}" type="sibTrans" cxnId="{00817C27-D2FF-4682-851D-A03663445000}">
      <dgm:prSet/>
      <dgm:spPr/>
      <dgm:t>
        <a:bodyPr/>
        <a:lstStyle/>
        <a:p>
          <a:endParaRPr lang="en-GB"/>
        </a:p>
      </dgm:t>
    </dgm:pt>
    <dgm:pt modelId="{2592F3BC-0F08-432D-A073-189516C6E220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ompliance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with </a:t>
          </a:r>
          <a:r>
            <a:rPr lang="lv-LV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normatives</a:t>
          </a:r>
          <a:endParaRPr lang="en-GB" dirty="0"/>
        </a:p>
      </dgm:t>
    </dgm:pt>
    <dgm:pt modelId="{D53E7894-69C9-47CE-9C8C-9AB8F748C2BB}" type="parTrans" cxnId="{BA262E9B-7302-41AD-9044-7992458282B5}">
      <dgm:prSet/>
      <dgm:spPr/>
      <dgm:t>
        <a:bodyPr/>
        <a:lstStyle/>
        <a:p>
          <a:endParaRPr lang="en-GB"/>
        </a:p>
      </dgm:t>
    </dgm:pt>
    <dgm:pt modelId="{17B795F9-DE14-4AC2-80A9-2B62FE5E1973}" type="sibTrans" cxnId="{BA262E9B-7302-41AD-9044-7992458282B5}">
      <dgm:prSet/>
      <dgm:spPr/>
      <dgm:t>
        <a:bodyPr/>
        <a:lstStyle/>
        <a:p>
          <a:endParaRPr lang="en-GB"/>
        </a:p>
      </dgm:t>
    </dgm:pt>
    <dgm:pt modelId="{91F81DD5-EEF2-4E47-B369-35B30B015952}">
      <dgm:prSet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ruthfulness</a:t>
          </a:r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v-LV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provided</a:t>
          </a:r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information</a:t>
          </a:r>
          <a:endParaRPr lang="en-GB" dirty="0"/>
        </a:p>
      </dgm:t>
    </dgm:pt>
    <dgm:pt modelId="{A4E1BB07-2D74-45EE-8020-20B36B35C48B}" type="parTrans" cxnId="{58EF8D53-4C8C-4A7D-8662-DECDBFE31334}">
      <dgm:prSet/>
      <dgm:spPr/>
      <dgm:t>
        <a:bodyPr/>
        <a:lstStyle/>
        <a:p>
          <a:endParaRPr lang="en-GB"/>
        </a:p>
      </dgm:t>
    </dgm:pt>
    <dgm:pt modelId="{43C4B157-8C8D-4627-B008-E8A50120EA18}" type="sibTrans" cxnId="{58EF8D53-4C8C-4A7D-8662-DECDBFE31334}">
      <dgm:prSet/>
      <dgm:spPr/>
      <dgm:t>
        <a:bodyPr/>
        <a:lstStyle/>
        <a:p>
          <a:endParaRPr lang="en-GB"/>
        </a:p>
      </dgm:t>
    </dgm:pt>
    <dgm:pt modelId="{A879F6B8-EE5F-4E64-8BE0-DF6458F8AA08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ompliance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with operating principles</a:t>
          </a:r>
          <a:endParaRPr lang="en-GB" dirty="0"/>
        </a:p>
      </dgm:t>
    </dgm:pt>
    <dgm:pt modelId="{982CBB91-5BA7-4631-A337-91782F33FBDD}" type="parTrans" cxnId="{0BF9D13D-3882-418B-BAA0-7C3A5613105B}">
      <dgm:prSet/>
      <dgm:spPr/>
      <dgm:t>
        <a:bodyPr/>
        <a:lstStyle/>
        <a:p>
          <a:endParaRPr lang="en-GB"/>
        </a:p>
      </dgm:t>
    </dgm:pt>
    <dgm:pt modelId="{8ED4D305-6994-4B69-ABD9-3AE2953F20D9}" type="sibTrans" cxnId="{0BF9D13D-3882-418B-BAA0-7C3A5613105B}">
      <dgm:prSet/>
      <dgm:spPr/>
      <dgm:t>
        <a:bodyPr/>
        <a:lstStyle/>
        <a:p>
          <a:endParaRPr lang="en-GB"/>
        </a:p>
      </dgm:t>
    </dgm:pt>
    <dgm:pt modelId="{8B720A8E-1150-4F14-B49F-5D816E4402D3}" type="pres">
      <dgm:prSet presAssocID="{122CA469-81FE-4324-8424-EC877CBE4BCD}" presName="linear" presStyleCnt="0">
        <dgm:presLayoutVars>
          <dgm:dir/>
          <dgm:animLvl val="lvl"/>
          <dgm:resizeHandles val="exact"/>
        </dgm:presLayoutVars>
      </dgm:prSet>
      <dgm:spPr/>
    </dgm:pt>
    <dgm:pt modelId="{4908EC5B-669C-4874-AE10-F2679E29F4EE}" type="pres">
      <dgm:prSet presAssocID="{0A678D03-8B53-4223-98AD-1887F97C651A}" presName="parentLin" presStyleCnt="0"/>
      <dgm:spPr/>
    </dgm:pt>
    <dgm:pt modelId="{6FA39EE9-0417-42FE-8A89-37F6B5835AE2}" type="pres">
      <dgm:prSet presAssocID="{0A678D03-8B53-4223-98AD-1887F97C651A}" presName="parentLeftMargin" presStyleLbl="node1" presStyleIdx="0" presStyleCnt="4"/>
      <dgm:spPr/>
    </dgm:pt>
    <dgm:pt modelId="{1C83ED31-16E2-40B4-9D3D-612191CE458A}" type="pres">
      <dgm:prSet presAssocID="{0A678D03-8B53-4223-98AD-1887F97C651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1ADD23-CC4B-4F6A-B4F3-B35BFDCC918D}" type="pres">
      <dgm:prSet presAssocID="{0A678D03-8B53-4223-98AD-1887F97C651A}" presName="negativeSpace" presStyleCnt="0"/>
      <dgm:spPr/>
    </dgm:pt>
    <dgm:pt modelId="{9D684226-FF3E-4745-B179-9CBEF367EF2B}" type="pres">
      <dgm:prSet presAssocID="{0A678D03-8B53-4223-98AD-1887F97C651A}" presName="childText" presStyleLbl="conFgAcc1" presStyleIdx="0" presStyleCnt="4">
        <dgm:presLayoutVars>
          <dgm:bulletEnabled val="1"/>
        </dgm:presLayoutVars>
      </dgm:prSet>
      <dgm:spPr/>
    </dgm:pt>
    <dgm:pt modelId="{1E9E3F35-FF8D-483B-8EBC-4197793EE8AB}" type="pres">
      <dgm:prSet presAssocID="{9725FC79-4EDE-4A52-9323-3F2CD50CCC46}" presName="spaceBetweenRectangles" presStyleCnt="0"/>
      <dgm:spPr/>
    </dgm:pt>
    <dgm:pt modelId="{90B429F6-352E-4B9B-B445-222D9631A6A7}" type="pres">
      <dgm:prSet presAssocID="{91F81DD5-EEF2-4E47-B369-35B30B015952}" presName="parentLin" presStyleCnt="0"/>
      <dgm:spPr/>
    </dgm:pt>
    <dgm:pt modelId="{E323D970-6469-453E-9EEC-F91F59B5660D}" type="pres">
      <dgm:prSet presAssocID="{91F81DD5-EEF2-4E47-B369-35B30B015952}" presName="parentLeftMargin" presStyleLbl="node1" presStyleIdx="0" presStyleCnt="4"/>
      <dgm:spPr/>
    </dgm:pt>
    <dgm:pt modelId="{3842270B-BEE3-4184-AEBF-4F8F81DF0235}" type="pres">
      <dgm:prSet presAssocID="{91F81DD5-EEF2-4E47-B369-35B30B0159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22376F-C10F-4BDB-A25E-8DAF3E8BBC7B}" type="pres">
      <dgm:prSet presAssocID="{91F81DD5-EEF2-4E47-B369-35B30B015952}" presName="negativeSpace" presStyleCnt="0"/>
      <dgm:spPr/>
    </dgm:pt>
    <dgm:pt modelId="{6F7B9CDB-B06C-4BB4-8F74-EC6334311E5E}" type="pres">
      <dgm:prSet presAssocID="{91F81DD5-EEF2-4E47-B369-35B30B015952}" presName="childText" presStyleLbl="conFgAcc1" presStyleIdx="1" presStyleCnt="4">
        <dgm:presLayoutVars>
          <dgm:bulletEnabled val="1"/>
        </dgm:presLayoutVars>
      </dgm:prSet>
      <dgm:spPr/>
    </dgm:pt>
    <dgm:pt modelId="{5A816A20-F0BB-4867-9265-757CD10504E2}" type="pres">
      <dgm:prSet presAssocID="{43C4B157-8C8D-4627-B008-E8A50120EA18}" presName="spaceBetweenRectangles" presStyleCnt="0"/>
      <dgm:spPr/>
    </dgm:pt>
    <dgm:pt modelId="{87B7996A-844C-4103-BD00-605D8C207B11}" type="pres">
      <dgm:prSet presAssocID="{2592F3BC-0F08-432D-A073-189516C6E220}" presName="parentLin" presStyleCnt="0"/>
      <dgm:spPr/>
    </dgm:pt>
    <dgm:pt modelId="{2AFA2D26-8956-4D03-A631-DE04DD9C0840}" type="pres">
      <dgm:prSet presAssocID="{2592F3BC-0F08-432D-A073-189516C6E220}" presName="parentLeftMargin" presStyleLbl="node1" presStyleIdx="1" presStyleCnt="4"/>
      <dgm:spPr/>
    </dgm:pt>
    <dgm:pt modelId="{C4A0A197-16EE-4A01-A6B8-80993EA68A12}" type="pres">
      <dgm:prSet presAssocID="{2592F3BC-0F08-432D-A073-189516C6E22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4C04EB-9683-4798-986F-5EF8EB236D0B}" type="pres">
      <dgm:prSet presAssocID="{2592F3BC-0F08-432D-A073-189516C6E220}" presName="negativeSpace" presStyleCnt="0"/>
      <dgm:spPr/>
    </dgm:pt>
    <dgm:pt modelId="{A58CBBF9-971A-4973-B39C-8D6BC73B01A6}" type="pres">
      <dgm:prSet presAssocID="{2592F3BC-0F08-432D-A073-189516C6E220}" presName="childText" presStyleLbl="conFgAcc1" presStyleIdx="2" presStyleCnt="4">
        <dgm:presLayoutVars>
          <dgm:bulletEnabled val="1"/>
        </dgm:presLayoutVars>
      </dgm:prSet>
      <dgm:spPr/>
    </dgm:pt>
    <dgm:pt modelId="{BF9BD71B-605A-4CC7-8907-24E1C43F7699}" type="pres">
      <dgm:prSet presAssocID="{17B795F9-DE14-4AC2-80A9-2B62FE5E1973}" presName="spaceBetweenRectangles" presStyleCnt="0"/>
      <dgm:spPr/>
    </dgm:pt>
    <dgm:pt modelId="{A546AE8A-0217-4D5F-B50F-6182B10A6A2F}" type="pres">
      <dgm:prSet presAssocID="{A879F6B8-EE5F-4E64-8BE0-DF6458F8AA08}" presName="parentLin" presStyleCnt="0"/>
      <dgm:spPr/>
    </dgm:pt>
    <dgm:pt modelId="{2569B48F-CA81-47AD-AA62-1D620C5757E0}" type="pres">
      <dgm:prSet presAssocID="{A879F6B8-EE5F-4E64-8BE0-DF6458F8AA08}" presName="parentLeftMargin" presStyleLbl="node1" presStyleIdx="2" presStyleCnt="4"/>
      <dgm:spPr/>
    </dgm:pt>
    <dgm:pt modelId="{5F1CBA32-E8B8-4F85-8445-C0008051C116}" type="pres">
      <dgm:prSet presAssocID="{A879F6B8-EE5F-4E64-8BE0-DF6458F8AA0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6C028F5-0DED-4CFD-BD48-B080E860E881}" type="pres">
      <dgm:prSet presAssocID="{A879F6B8-EE5F-4E64-8BE0-DF6458F8AA08}" presName="negativeSpace" presStyleCnt="0"/>
      <dgm:spPr/>
    </dgm:pt>
    <dgm:pt modelId="{0537BE2E-8A75-4AD3-B1F9-0C4227A08BEB}" type="pres">
      <dgm:prSet presAssocID="{A879F6B8-EE5F-4E64-8BE0-DF6458F8AA0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0817C27-D2FF-4682-851D-A03663445000}" srcId="{122CA469-81FE-4324-8424-EC877CBE4BCD}" destId="{0A678D03-8B53-4223-98AD-1887F97C651A}" srcOrd="0" destOrd="0" parTransId="{724BBCA7-8D0D-4636-8CC2-3E05578D9A2F}" sibTransId="{9725FC79-4EDE-4A52-9323-3F2CD50CCC46}"/>
    <dgm:cxn modelId="{D101FE32-D016-4FD7-90A9-A7D4F4DE2D72}" type="presOf" srcId="{91F81DD5-EEF2-4E47-B369-35B30B015952}" destId="{3842270B-BEE3-4184-AEBF-4F8F81DF0235}" srcOrd="1" destOrd="0" presId="urn:microsoft.com/office/officeart/2005/8/layout/list1"/>
    <dgm:cxn modelId="{0BF9D13D-3882-418B-BAA0-7C3A5613105B}" srcId="{122CA469-81FE-4324-8424-EC877CBE4BCD}" destId="{A879F6B8-EE5F-4E64-8BE0-DF6458F8AA08}" srcOrd="3" destOrd="0" parTransId="{982CBB91-5BA7-4631-A337-91782F33FBDD}" sibTransId="{8ED4D305-6994-4B69-ABD9-3AE2953F20D9}"/>
    <dgm:cxn modelId="{17750941-95E8-4313-AE98-967AD30E85A3}" type="presOf" srcId="{0A678D03-8B53-4223-98AD-1887F97C651A}" destId="{6FA39EE9-0417-42FE-8A89-37F6B5835AE2}" srcOrd="0" destOrd="0" presId="urn:microsoft.com/office/officeart/2005/8/layout/list1"/>
    <dgm:cxn modelId="{BB282570-E339-4AA5-8E74-4451AEBD2E2B}" type="presOf" srcId="{A879F6B8-EE5F-4E64-8BE0-DF6458F8AA08}" destId="{2569B48F-CA81-47AD-AA62-1D620C5757E0}" srcOrd="0" destOrd="0" presId="urn:microsoft.com/office/officeart/2005/8/layout/list1"/>
    <dgm:cxn modelId="{F03BD352-C016-435D-96F3-AFF5FD64F1B6}" type="presOf" srcId="{122CA469-81FE-4324-8424-EC877CBE4BCD}" destId="{8B720A8E-1150-4F14-B49F-5D816E4402D3}" srcOrd="0" destOrd="0" presId="urn:microsoft.com/office/officeart/2005/8/layout/list1"/>
    <dgm:cxn modelId="{58EF8D53-4C8C-4A7D-8662-DECDBFE31334}" srcId="{122CA469-81FE-4324-8424-EC877CBE4BCD}" destId="{91F81DD5-EEF2-4E47-B369-35B30B015952}" srcOrd="1" destOrd="0" parTransId="{A4E1BB07-2D74-45EE-8020-20B36B35C48B}" sibTransId="{43C4B157-8C8D-4627-B008-E8A50120EA18}"/>
    <dgm:cxn modelId="{BA262E9B-7302-41AD-9044-7992458282B5}" srcId="{122CA469-81FE-4324-8424-EC877CBE4BCD}" destId="{2592F3BC-0F08-432D-A073-189516C6E220}" srcOrd="2" destOrd="0" parTransId="{D53E7894-69C9-47CE-9C8C-9AB8F748C2BB}" sibTransId="{17B795F9-DE14-4AC2-80A9-2B62FE5E1973}"/>
    <dgm:cxn modelId="{18C8C4A9-BF2A-40E3-A2FA-B2563CA53F88}" type="presOf" srcId="{2592F3BC-0F08-432D-A073-189516C6E220}" destId="{C4A0A197-16EE-4A01-A6B8-80993EA68A12}" srcOrd="1" destOrd="0" presId="urn:microsoft.com/office/officeart/2005/8/layout/list1"/>
    <dgm:cxn modelId="{46CFC0AD-6F2C-4399-97C4-135828A7CDC5}" type="presOf" srcId="{2592F3BC-0F08-432D-A073-189516C6E220}" destId="{2AFA2D26-8956-4D03-A631-DE04DD9C0840}" srcOrd="0" destOrd="0" presId="urn:microsoft.com/office/officeart/2005/8/layout/list1"/>
    <dgm:cxn modelId="{90C4CFC8-AE03-4580-8060-E5BD025CAAED}" type="presOf" srcId="{91F81DD5-EEF2-4E47-B369-35B30B015952}" destId="{E323D970-6469-453E-9EEC-F91F59B5660D}" srcOrd="0" destOrd="0" presId="urn:microsoft.com/office/officeart/2005/8/layout/list1"/>
    <dgm:cxn modelId="{16C3F2CC-27DB-4FE6-9815-A61F559A1795}" type="presOf" srcId="{0A678D03-8B53-4223-98AD-1887F97C651A}" destId="{1C83ED31-16E2-40B4-9D3D-612191CE458A}" srcOrd="1" destOrd="0" presId="urn:microsoft.com/office/officeart/2005/8/layout/list1"/>
    <dgm:cxn modelId="{FEF952F8-EAF1-4DB5-BEAF-6ABD35077BD8}" type="presOf" srcId="{A879F6B8-EE5F-4E64-8BE0-DF6458F8AA08}" destId="{5F1CBA32-E8B8-4F85-8445-C0008051C116}" srcOrd="1" destOrd="0" presId="urn:microsoft.com/office/officeart/2005/8/layout/list1"/>
    <dgm:cxn modelId="{466B9889-911C-4092-80D3-39D05256F727}" type="presParOf" srcId="{8B720A8E-1150-4F14-B49F-5D816E4402D3}" destId="{4908EC5B-669C-4874-AE10-F2679E29F4EE}" srcOrd="0" destOrd="0" presId="urn:microsoft.com/office/officeart/2005/8/layout/list1"/>
    <dgm:cxn modelId="{4B386124-27F7-4A4E-9C81-6F6E304AABA3}" type="presParOf" srcId="{4908EC5B-669C-4874-AE10-F2679E29F4EE}" destId="{6FA39EE9-0417-42FE-8A89-37F6B5835AE2}" srcOrd="0" destOrd="0" presId="urn:microsoft.com/office/officeart/2005/8/layout/list1"/>
    <dgm:cxn modelId="{6F3AE057-0587-483B-9DE7-7EDC983F317A}" type="presParOf" srcId="{4908EC5B-669C-4874-AE10-F2679E29F4EE}" destId="{1C83ED31-16E2-40B4-9D3D-612191CE458A}" srcOrd="1" destOrd="0" presId="urn:microsoft.com/office/officeart/2005/8/layout/list1"/>
    <dgm:cxn modelId="{0321739C-36C0-4550-BF95-5D2D9ACBCFCC}" type="presParOf" srcId="{8B720A8E-1150-4F14-B49F-5D816E4402D3}" destId="{0E1ADD23-CC4B-4F6A-B4F3-B35BFDCC918D}" srcOrd="1" destOrd="0" presId="urn:microsoft.com/office/officeart/2005/8/layout/list1"/>
    <dgm:cxn modelId="{CABBED7C-5332-41A4-92AA-96C71EC0896F}" type="presParOf" srcId="{8B720A8E-1150-4F14-B49F-5D816E4402D3}" destId="{9D684226-FF3E-4745-B179-9CBEF367EF2B}" srcOrd="2" destOrd="0" presId="urn:microsoft.com/office/officeart/2005/8/layout/list1"/>
    <dgm:cxn modelId="{46934BA2-92A6-4000-8FAE-3ABCEBAFC4BA}" type="presParOf" srcId="{8B720A8E-1150-4F14-B49F-5D816E4402D3}" destId="{1E9E3F35-FF8D-483B-8EBC-4197793EE8AB}" srcOrd="3" destOrd="0" presId="urn:microsoft.com/office/officeart/2005/8/layout/list1"/>
    <dgm:cxn modelId="{EA54B3B6-18C2-4B08-8C44-A3EB24A991F2}" type="presParOf" srcId="{8B720A8E-1150-4F14-B49F-5D816E4402D3}" destId="{90B429F6-352E-4B9B-B445-222D9631A6A7}" srcOrd="4" destOrd="0" presId="urn:microsoft.com/office/officeart/2005/8/layout/list1"/>
    <dgm:cxn modelId="{C3A817E0-7785-45A7-B5A4-057E5629F6E5}" type="presParOf" srcId="{90B429F6-352E-4B9B-B445-222D9631A6A7}" destId="{E323D970-6469-453E-9EEC-F91F59B5660D}" srcOrd="0" destOrd="0" presId="urn:microsoft.com/office/officeart/2005/8/layout/list1"/>
    <dgm:cxn modelId="{F0EBCC9C-FFE3-4EDB-B2AC-F1709B5D323A}" type="presParOf" srcId="{90B429F6-352E-4B9B-B445-222D9631A6A7}" destId="{3842270B-BEE3-4184-AEBF-4F8F81DF0235}" srcOrd="1" destOrd="0" presId="urn:microsoft.com/office/officeart/2005/8/layout/list1"/>
    <dgm:cxn modelId="{E2DBD91B-1A99-45BF-A333-0B051F72C951}" type="presParOf" srcId="{8B720A8E-1150-4F14-B49F-5D816E4402D3}" destId="{6222376F-C10F-4BDB-A25E-8DAF3E8BBC7B}" srcOrd="5" destOrd="0" presId="urn:microsoft.com/office/officeart/2005/8/layout/list1"/>
    <dgm:cxn modelId="{A40A0976-DB44-42FE-B6D4-8BC4C43DFF57}" type="presParOf" srcId="{8B720A8E-1150-4F14-B49F-5D816E4402D3}" destId="{6F7B9CDB-B06C-4BB4-8F74-EC6334311E5E}" srcOrd="6" destOrd="0" presId="urn:microsoft.com/office/officeart/2005/8/layout/list1"/>
    <dgm:cxn modelId="{43CC0D4E-9226-4CD3-BA2C-B98DCDD1B092}" type="presParOf" srcId="{8B720A8E-1150-4F14-B49F-5D816E4402D3}" destId="{5A816A20-F0BB-4867-9265-757CD10504E2}" srcOrd="7" destOrd="0" presId="urn:microsoft.com/office/officeart/2005/8/layout/list1"/>
    <dgm:cxn modelId="{03DBB8F2-A46E-4CEE-9363-899454B9D422}" type="presParOf" srcId="{8B720A8E-1150-4F14-B49F-5D816E4402D3}" destId="{87B7996A-844C-4103-BD00-605D8C207B11}" srcOrd="8" destOrd="0" presId="urn:microsoft.com/office/officeart/2005/8/layout/list1"/>
    <dgm:cxn modelId="{5E1FB4B8-362F-4414-95E6-56AFE3BC768F}" type="presParOf" srcId="{87B7996A-844C-4103-BD00-605D8C207B11}" destId="{2AFA2D26-8956-4D03-A631-DE04DD9C0840}" srcOrd="0" destOrd="0" presId="urn:microsoft.com/office/officeart/2005/8/layout/list1"/>
    <dgm:cxn modelId="{B9476027-DAF7-4DF6-BAE3-9FA540FD96BC}" type="presParOf" srcId="{87B7996A-844C-4103-BD00-605D8C207B11}" destId="{C4A0A197-16EE-4A01-A6B8-80993EA68A12}" srcOrd="1" destOrd="0" presId="urn:microsoft.com/office/officeart/2005/8/layout/list1"/>
    <dgm:cxn modelId="{3CCC00AE-1547-400A-8FC7-3D02AD211259}" type="presParOf" srcId="{8B720A8E-1150-4F14-B49F-5D816E4402D3}" destId="{B34C04EB-9683-4798-986F-5EF8EB236D0B}" srcOrd="9" destOrd="0" presId="urn:microsoft.com/office/officeart/2005/8/layout/list1"/>
    <dgm:cxn modelId="{196456C9-02EB-4CDB-A07D-1671208E7BEE}" type="presParOf" srcId="{8B720A8E-1150-4F14-B49F-5D816E4402D3}" destId="{A58CBBF9-971A-4973-B39C-8D6BC73B01A6}" srcOrd="10" destOrd="0" presId="urn:microsoft.com/office/officeart/2005/8/layout/list1"/>
    <dgm:cxn modelId="{D9BF243C-EC6E-4791-8713-0B0E4DE967A4}" type="presParOf" srcId="{8B720A8E-1150-4F14-B49F-5D816E4402D3}" destId="{BF9BD71B-605A-4CC7-8907-24E1C43F7699}" srcOrd="11" destOrd="0" presId="urn:microsoft.com/office/officeart/2005/8/layout/list1"/>
    <dgm:cxn modelId="{5D2C9EF6-DB74-45D4-9710-D010DCA0C514}" type="presParOf" srcId="{8B720A8E-1150-4F14-B49F-5D816E4402D3}" destId="{A546AE8A-0217-4D5F-B50F-6182B10A6A2F}" srcOrd="12" destOrd="0" presId="urn:microsoft.com/office/officeart/2005/8/layout/list1"/>
    <dgm:cxn modelId="{08F8F0EF-26C8-4F0F-A276-B0FAFF437FCD}" type="presParOf" srcId="{A546AE8A-0217-4D5F-B50F-6182B10A6A2F}" destId="{2569B48F-CA81-47AD-AA62-1D620C5757E0}" srcOrd="0" destOrd="0" presId="urn:microsoft.com/office/officeart/2005/8/layout/list1"/>
    <dgm:cxn modelId="{270384F5-0005-473A-8609-8756C5DF8631}" type="presParOf" srcId="{A546AE8A-0217-4D5F-B50F-6182B10A6A2F}" destId="{5F1CBA32-E8B8-4F85-8445-C0008051C116}" srcOrd="1" destOrd="0" presId="urn:microsoft.com/office/officeart/2005/8/layout/list1"/>
    <dgm:cxn modelId="{6CD136BA-77FE-4E37-A68C-438425409BEE}" type="presParOf" srcId="{8B720A8E-1150-4F14-B49F-5D816E4402D3}" destId="{36C028F5-0DED-4CFD-BD48-B080E860E881}" srcOrd="13" destOrd="0" presId="urn:microsoft.com/office/officeart/2005/8/layout/list1"/>
    <dgm:cxn modelId="{5B054CC3-CA11-448C-86D1-E68DED5A4E4C}" type="presParOf" srcId="{8B720A8E-1150-4F14-B49F-5D816E4402D3}" destId="{0537BE2E-8A75-4AD3-B1F9-0C4227A08BE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3FE1F-0CC1-46A1-8980-B96C48E6C0D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8E379F-B9C6-421E-86BA-AB7B1BD5251A}">
      <dgm:prSet phldrT="[Text]"/>
      <dgm:spPr/>
      <dgm:t>
        <a:bodyPr/>
        <a:lstStyle/>
        <a:p>
          <a:r>
            <a:rPr lang="en-GB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Control environment</a:t>
          </a:r>
        </a:p>
      </dgm:t>
    </dgm:pt>
    <dgm:pt modelId="{90131647-CF1A-40CE-8F1C-B8C198D5B4EA}" type="parTrans" cxnId="{CAD32CBF-28EA-4C7C-BD91-2248D9B02D6D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C8CB1-5CC2-4917-B232-F7986D7195AC}" type="sibTrans" cxnId="{CAD32CBF-28EA-4C7C-BD91-2248D9B02D6D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8BFAE-8C14-48A1-8254-278376888494}">
      <dgm:prSet phldrT="[Text]"/>
      <dgm:spPr/>
      <dgm:t>
        <a:bodyPr/>
        <a:lstStyle/>
        <a:p>
          <a:r>
            <a:rPr lang="en-GB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Risk assessment</a:t>
          </a:r>
        </a:p>
      </dgm:t>
    </dgm:pt>
    <dgm:pt modelId="{6D761413-127A-4B31-951C-EABEA1FC920A}" type="parTrans" cxnId="{D737F5C7-3642-4C87-BCF9-58794CC8073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B3058-F45E-4BA8-B0C5-1B7961B09188}" type="sibTrans" cxnId="{D737F5C7-3642-4C87-BCF9-58794CC8073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34B879-3676-4D25-9556-A9DCECB6FB25}">
      <dgm:prSet phldrT="[Text]"/>
      <dgm:spPr/>
      <dgm:t>
        <a:bodyPr/>
        <a:lstStyle/>
        <a:p>
          <a:r>
            <a:rPr lang="en-GB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Control activities</a:t>
          </a:r>
        </a:p>
      </dgm:t>
    </dgm:pt>
    <dgm:pt modelId="{3FE355F8-EF09-4169-9D97-E9FC0877B658}" type="parTrans" cxnId="{5CE9A0C5-D960-485C-A289-863B8DA7402E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D3A91-9BDE-4C8C-8209-C8F585DC1537}" type="sibTrans" cxnId="{5CE9A0C5-D960-485C-A289-863B8DA7402E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9D9EE-DF87-41F1-872C-AB6CA2838DA9}">
      <dgm:prSet phldrT="[Text]"/>
      <dgm:spPr/>
      <dgm:t>
        <a:bodyPr/>
        <a:lstStyle/>
        <a:p>
          <a:r>
            <a:rPr lang="en-GB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Information and communication</a:t>
          </a:r>
        </a:p>
      </dgm:t>
    </dgm:pt>
    <dgm:pt modelId="{44257060-21E2-441D-9F5C-98116620FE1A}" type="parTrans" cxnId="{DA24DB6C-59FF-4EE1-A108-F8DE19D93604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754A2-96C9-4928-9204-5DC8E59F3919}" type="sibTrans" cxnId="{DA24DB6C-59FF-4EE1-A108-F8DE19D93604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A3318-A1CF-4C7C-A286-B632AFEB3E54}">
      <dgm:prSet phldrT="[Text]"/>
      <dgm:spPr/>
      <dgm:t>
        <a:bodyPr/>
        <a:lstStyle/>
        <a:p>
          <a:r>
            <a:rPr lang="en-GB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Monitoring activities</a:t>
          </a:r>
        </a:p>
      </dgm:t>
    </dgm:pt>
    <dgm:pt modelId="{DD486837-F833-4938-B53E-F3B5324DCDCC}" type="parTrans" cxnId="{C97A08F3-72B9-4DCF-9FE0-E1BE5113133E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CD10F-111F-4412-8078-589F2DBC10AB}" type="sibTrans" cxnId="{C97A08F3-72B9-4DCF-9FE0-E1BE5113133E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A1A54-C9C7-4D06-9A16-F2CB631572C7}" type="pres">
      <dgm:prSet presAssocID="{E963FE1F-0CC1-46A1-8980-B96C48E6C0DD}" presName="CompostProcess" presStyleCnt="0">
        <dgm:presLayoutVars>
          <dgm:dir/>
          <dgm:resizeHandles val="exact"/>
        </dgm:presLayoutVars>
      </dgm:prSet>
      <dgm:spPr/>
    </dgm:pt>
    <dgm:pt modelId="{DEE0C2D8-717C-4E46-8848-A10ECF543C09}" type="pres">
      <dgm:prSet presAssocID="{E963FE1F-0CC1-46A1-8980-B96C48E6C0DD}" presName="arrow" presStyleLbl="bgShp" presStyleIdx="0" presStyleCnt="1" custScaleY="72417"/>
      <dgm:spPr/>
    </dgm:pt>
    <dgm:pt modelId="{AC3FA532-F694-40C1-A48A-2DBD1EFD9EEA}" type="pres">
      <dgm:prSet presAssocID="{E963FE1F-0CC1-46A1-8980-B96C48E6C0DD}" presName="linearProcess" presStyleCnt="0"/>
      <dgm:spPr/>
    </dgm:pt>
    <dgm:pt modelId="{B5964F44-17FF-4C7E-8B03-305E31B76F4C}" type="pres">
      <dgm:prSet presAssocID="{FB8E379F-B9C6-421E-86BA-AB7B1BD5251A}" presName="textNode" presStyleLbl="node1" presStyleIdx="0" presStyleCnt="5">
        <dgm:presLayoutVars>
          <dgm:bulletEnabled val="1"/>
        </dgm:presLayoutVars>
      </dgm:prSet>
      <dgm:spPr/>
    </dgm:pt>
    <dgm:pt modelId="{BBDDC172-E564-47CB-A599-0709C05B47C8}" type="pres">
      <dgm:prSet presAssocID="{009C8CB1-5CC2-4917-B232-F7986D7195AC}" presName="sibTrans" presStyleCnt="0"/>
      <dgm:spPr/>
    </dgm:pt>
    <dgm:pt modelId="{A1AD6DF8-3496-4E08-B27C-CFD4516421D5}" type="pres">
      <dgm:prSet presAssocID="{F098BFAE-8C14-48A1-8254-278376888494}" presName="textNode" presStyleLbl="node1" presStyleIdx="1" presStyleCnt="5">
        <dgm:presLayoutVars>
          <dgm:bulletEnabled val="1"/>
        </dgm:presLayoutVars>
      </dgm:prSet>
      <dgm:spPr/>
    </dgm:pt>
    <dgm:pt modelId="{F42D48E0-0D74-4CAC-8D23-64E677AB9519}" type="pres">
      <dgm:prSet presAssocID="{7D7B3058-F45E-4BA8-B0C5-1B7961B09188}" presName="sibTrans" presStyleCnt="0"/>
      <dgm:spPr/>
    </dgm:pt>
    <dgm:pt modelId="{5D4D7E26-C617-4991-9947-F31E414F9A0C}" type="pres">
      <dgm:prSet presAssocID="{4E34B879-3676-4D25-9556-A9DCECB6FB25}" presName="textNode" presStyleLbl="node1" presStyleIdx="2" presStyleCnt="5">
        <dgm:presLayoutVars>
          <dgm:bulletEnabled val="1"/>
        </dgm:presLayoutVars>
      </dgm:prSet>
      <dgm:spPr/>
    </dgm:pt>
    <dgm:pt modelId="{C7E5A8FB-5B53-45A7-8F40-BE69C7B04395}" type="pres">
      <dgm:prSet presAssocID="{1C6D3A91-9BDE-4C8C-8209-C8F585DC1537}" presName="sibTrans" presStyleCnt="0"/>
      <dgm:spPr/>
    </dgm:pt>
    <dgm:pt modelId="{86295564-AA14-4D71-A45F-BED84D05F00A}" type="pres">
      <dgm:prSet presAssocID="{6549D9EE-DF87-41F1-872C-AB6CA2838DA9}" presName="textNode" presStyleLbl="node1" presStyleIdx="3" presStyleCnt="5">
        <dgm:presLayoutVars>
          <dgm:bulletEnabled val="1"/>
        </dgm:presLayoutVars>
      </dgm:prSet>
      <dgm:spPr/>
    </dgm:pt>
    <dgm:pt modelId="{035B8871-DFA8-4552-9D9B-C93862149805}" type="pres">
      <dgm:prSet presAssocID="{06C754A2-96C9-4928-9204-5DC8E59F3919}" presName="sibTrans" presStyleCnt="0"/>
      <dgm:spPr/>
    </dgm:pt>
    <dgm:pt modelId="{88B0A921-4E1F-4773-A234-3F76B4E9C2EB}" type="pres">
      <dgm:prSet presAssocID="{5EEA3318-A1CF-4C7C-A286-B632AFEB3E5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4A6F009-D173-4480-9FF2-84BB5EC4C38C}" type="presOf" srcId="{5EEA3318-A1CF-4C7C-A286-B632AFEB3E54}" destId="{88B0A921-4E1F-4773-A234-3F76B4E9C2EB}" srcOrd="0" destOrd="0" presId="urn:microsoft.com/office/officeart/2005/8/layout/hProcess9"/>
    <dgm:cxn modelId="{10BD8D64-FFFC-44A5-9C5A-BF8F7A6E001B}" type="presOf" srcId="{E963FE1F-0CC1-46A1-8980-B96C48E6C0DD}" destId="{B7BA1A54-C9C7-4D06-9A16-F2CB631572C7}" srcOrd="0" destOrd="0" presId="urn:microsoft.com/office/officeart/2005/8/layout/hProcess9"/>
    <dgm:cxn modelId="{52D5DD6B-DF94-481C-A12E-5B28A240A727}" type="presOf" srcId="{F098BFAE-8C14-48A1-8254-278376888494}" destId="{A1AD6DF8-3496-4E08-B27C-CFD4516421D5}" srcOrd="0" destOrd="0" presId="urn:microsoft.com/office/officeart/2005/8/layout/hProcess9"/>
    <dgm:cxn modelId="{DA24DB6C-59FF-4EE1-A108-F8DE19D93604}" srcId="{E963FE1F-0CC1-46A1-8980-B96C48E6C0DD}" destId="{6549D9EE-DF87-41F1-872C-AB6CA2838DA9}" srcOrd="3" destOrd="0" parTransId="{44257060-21E2-441D-9F5C-98116620FE1A}" sibTransId="{06C754A2-96C9-4928-9204-5DC8E59F3919}"/>
    <dgm:cxn modelId="{6C36488E-5739-47C0-8B52-FE34ED967F3D}" type="presOf" srcId="{FB8E379F-B9C6-421E-86BA-AB7B1BD5251A}" destId="{B5964F44-17FF-4C7E-8B03-305E31B76F4C}" srcOrd="0" destOrd="0" presId="urn:microsoft.com/office/officeart/2005/8/layout/hProcess9"/>
    <dgm:cxn modelId="{CAD32CBF-28EA-4C7C-BD91-2248D9B02D6D}" srcId="{E963FE1F-0CC1-46A1-8980-B96C48E6C0DD}" destId="{FB8E379F-B9C6-421E-86BA-AB7B1BD5251A}" srcOrd="0" destOrd="0" parTransId="{90131647-CF1A-40CE-8F1C-B8C198D5B4EA}" sibTransId="{009C8CB1-5CC2-4917-B232-F7986D7195AC}"/>
    <dgm:cxn modelId="{5CE9A0C5-D960-485C-A289-863B8DA7402E}" srcId="{E963FE1F-0CC1-46A1-8980-B96C48E6C0DD}" destId="{4E34B879-3676-4D25-9556-A9DCECB6FB25}" srcOrd="2" destOrd="0" parTransId="{3FE355F8-EF09-4169-9D97-E9FC0877B658}" sibTransId="{1C6D3A91-9BDE-4C8C-8209-C8F585DC1537}"/>
    <dgm:cxn modelId="{D737F5C7-3642-4C87-BCF9-58794CC80738}" srcId="{E963FE1F-0CC1-46A1-8980-B96C48E6C0DD}" destId="{F098BFAE-8C14-48A1-8254-278376888494}" srcOrd="1" destOrd="0" parTransId="{6D761413-127A-4B31-951C-EABEA1FC920A}" sibTransId="{7D7B3058-F45E-4BA8-B0C5-1B7961B09188}"/>
    <dgm:cxn modelId="{B29C52CC-E2DD-4BF4-9EFA-B1F186E2E981}" type="presOf" srcId="{4E34B879-3676-4D25-9556-A9DCECB6FB25}" destId="{5D4D7E26-C617-4991-9947-F31E414F9A0C}" srcOrd="0" destOrd="0" presId="urn:microsoft.com/office/officeart/2005/8/layout/hProcess9"/>
    <dgm:cxn modelId="{CCFBF9ED-6982-4759-84F6-A57A1270286D}" type="presOf" srcId="{6549D9EE-DF87-41F1-872C-AB6CA2838DA9}" destId="{86295564-AA14-4D71-A45F-BED84D05F00A}" srcOrd="0" destOrd="0" presId="urn:microsoft.com/office/officeart/2005/8/layout/hProcess9"/>
    <dgm:cxn modelId="{C97A08F3-72B9-4DCF-9FE0-E1BE5113133E}" srcId="{E963FE1F-0CC1-46A1-8980-B96C48E6C0DD}" destId="{5EEA3318-A1CF-4C7C-A286-B632AFEB3E54}" srcOrd="4" destOrd="0" parTransId="{DD486837-F833-4938-B53E-F3B5324DCDCC}" sibTransId="{5B8CD10F-111F-4412-8078-589F2DBC10AB}"/>
    <dgm:cxn modelId="{74649581-55E7-4C77-958A-FB6354A6B8AA}" type="presParOf" srcId="{B7BA1A54-C9C7-4D06-9A16-F2CB631572C7}" destId="{DEE0C2D8-717C-4E46-8848-A10ECF543C09}" srcOrd="0" destOrd="0" presId="urn:microsoft.com/office/officeart/2005/8/layout/hProcess9"/>
    <dgm:cxn modelId="{D107874A-F2D3-43A0-9C18-6983553C4E56}" type="presParOf" srcId="{B7BA1A54-C9C7-4D06-9A16-F2CB631572C7}" destId="{AC3FA532-F694-40C1-A48A-2DBD1EFD9EEA}" srcOrd="1" destOrd="0" presId="urn:microsoft.com/office/officeart/2005/8/layout/hProcess9"/>
    <dgm:cxn modelId="{AB8B3AB9-07BF-4F3C-A780-40F2D9253A8E}" type="presParOf" srcId="{AC3FA532-F694-40C1-A48A-2DBD1EFD9EEA}" destId="{B5964F44-17FF-4C7E-8B03-305E31B76F4C}" srcOrd="0" destOrd="0" presId="urn:microsoft.com/office/officeart/2005/8/layout/hProcess9"/>
    <dgm:cxn modelId="{6F243991-0227-4070-8C19-74B0DB6B23D6}" type="presParOf" srcId="{AC3FA532-F694-40C1-A48A-2DBD1EFD9EEA}" destId="{BBDDC172-E564-47CB-A599-0709C05B47C8}" srcOrd="1" destOrd="0" presId="urn:microsoft.com/office/officeart/2005/8/layout/hProcess9"/>
    <dgm:cxn modelId="{8C08DB5D-00E3-409C-947E-AC340BD3DC23}" type="presParOf" srcId="{AC3FA532-F694-40C1-A48A-2DBD1EFD9EEA}" destId="{A1AD6DF8-3496-4E08-B27C-CFD4516421D5}" srcOrd="2" destOrd="0" presId="urn:microsoft.com/office/officeart/2005/8/layout/hProcess9"/>
    <dgm:cxn modelId="{659BFCA8-C501-4CF1-B2D4-35885710A741}" type="presParOf" srcId="{AC3FA532-F694-40C1-A48A-2DBD1EFD9EEA}" destId="{F42D48E0-0D74-4CAC-8D23-64E677AB9519}" srcOrd="3" destOrd="0" presId="urn:microsoft.com/office/officeart/2005/8/layout/hProcess9"/>
    <dgm:cxn modelId="{F4052B14-89DC-49B6-AF1A-069314FD5D51}" type="presParOf" srcId="{AC3FA532-F694-40C1-A48A-2DBD1EFD9EEA}" destId="{5D4D7E26-C617-4991-9947-F31E414F9A0C}" srcOrd="4" destOrd="0" presId="urn:microsoft.com/office/officeart/2005/8/layout/hProcess9"/>
    <dgm:cxn modelId="{20039E3D-A375-41F2-AD70-48A7FC366266}" type="presParOf" srcId="{AC3FA532-F694-40C1-A48A-2DBD1EFD9EEA}" destId="{C7E5A8FB-5B53-45A7-8F40-BE69C7B04395}" srcOrd="5" destOrd="0" presId="urn:microsoft.com/office/officeart/2005/8/layout/hProcess9"/>
    <dgm:cxn modelId="{FE91D1F9-BD71-4B07-9E2F-CD54377DA60E}" type="presParOf" srcId="{AC3FA532-F694-40C1-A48A-2DBD1EFD9EEA}" destId="{86295564-AA14-4D71-A45F-BED84D05F00A}" srcOrd="6" destOrd="0" presId="urn:microsoft.com/office/officeart/2005/8/layout/hProcess9"/>
    <dgm:cxn modelId="{DFF44596-4B46-42EF-9964-BF070D1098CB}" type="presParOf" srcId="{AC3FA532-F694-40C1-A48A-2DBD1EFD9EEA}" destId="{035B8871-DFA8-4552-9D9B-C93862149805}" srcOrd="7" destOrd="0" presId="urn:microsoft.com/office/officeart/2005/8/layout/hProcess9"/>
    <dgm:cxn modelId="{D653CC6E-A773-4423-A0C8-5CE76FB17606}" type="presParOf" srcId="{AC3FA532-F694-40C1-A48A-2DBD1EFD9EEA}" destId="{88B0A921-4E1F-4773-A234-3F76B4E9C2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4FE01D-FD50-44F5-9EE8-BE434F9C0C8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220D17E-5BCF-404F-8D54-BEB3D19BD1A4}">
      <dgm:prSet phldrT="[Text]" custT="1"/>
      <dgm:spPr/>
      <dgm:t>
        <a:bodyPr/>
        <a:lstStyle/>
        <a:p>
          <a:r>
            <a:rPr lang="en-AE" sz="4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</a:p>
      </dgm:t>
    </dgm:pt>
    <dgm:pt modelId="{8BACFD38-3EBD-4A3D-B959-BAF67B67C4D8}" type="parTrans" cxnId="{1EFBCBDC-5C33-4282-AC30-E0B4ADD76AC8}">
      <dgm:prSet/>
      <dgm:spPr/>
      <dgm:t>
        <a:bodyPr/>
        <a:lstStyle/>
        <a:p>
          <a:endParaRPr lang="en-GB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1642F-F827-43F0-87C3-EC8201FD7CFC}" type="sibTrans" cxnId="{1EFBCBDC-5C33-4282-AC30-E0B4ADD76AC8}">
      <dgm:prSet custT="1"/>
      <dgm:spPr/>
      <dgm:t>
        <a:bodyPr/>
        <a:lstStyle/>
        <a:p>
          <a:endParaRPr lang="en-GB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9F9C8-55FF-4B9F-BD38-6543E511A594}">
      <dgm:prSet phldrT="[Text]" custT="1"/>
      <dgm:spPr/>
      <dgm:t>
        <a:bodyPr/>
        <a:lstStyle/>
        <a:p>
          <a:r>
            <a:rPr lang="en-GB" sz="4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Provide</a:t>
          </a:r>
        </a:p>
      </dgm:t>
    </dgm:pt>
    <dgm:pt modelId="{D0844C87-9708-4106-84AD-E2599709B633}" type="parTrans" cxnId="{C4B3851A-9DA4-4D71-969A-A6BC1236CCAE}">
      <dgm:prSet/>
      <dgm:spPr/>
      <dgm:t>
        <a:bodyPr/>
        <a:lstStyle/>
        <a:p>
          <a:endParaRPr lang="en-GB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DAF44-14F2-48AB-8780-179D8790BC43}" type="sibTrans" cxnId="{C4B3851A-9DA4-4D71-969A-A6BC1236CCAE}">
      <dgm:prSet custT="1"/>
      <dgm:spPr/>
      <dgm:t>
        <a:bodyPr/>
        <a:lstStyle/>
        <a:p>
          <a:endParaRPr lang="en-GB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18A66-1FC9-43C9-929D-DAF2F367E7BC}">
      <dgm:prSet phldrT="[Text]" custT="1"/>
      <dgm:spPr/>
      <dgm:t>
        <a:bodyPr/>
        <a:lstStyle/>
        <a:p>
          <a:r>
            <a:rPr lang="en-GB" sz="4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Recommend</a:t>
          </a:r>
        </a:p>
      </dgm:t>
    </dgm:pt>
    <dgm:pt modelId="{03EA8964-B62E-45B4-B573-C0F23BFDCF05}" type="parTrans" cxnId="{B9A6EFFC-9089-4853-B5F6-BCEB07B674E3}">
      <dgm:prSet/>
      <dgm:spPr/>
      <dgm:t>
        <a:bodyPr/>
        <a:lstStyle/>
        <a:p>
          <a:endParaRPr lang="en-GB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A13DF-CFBD-4BA1-A7E9-5317A8CA679F}" type="sibTrans" cxnId="{B9A6EFFC-9089-4853-B5F6-BCEB07B674E3}">
      <dgm:prSet custT="1"/>
      <dgm:spPr/>
      <dgm:t>
        <a:bodyPr/>
        <a:lstStyle/>
        <a:p>
          <a:endParaRPr lang="en-GB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6A8234-CD21-4888-94C7-BA8A7A061CCA}">
      <dgm:prSet phldrT="[Text]" custT="1"/>
      <dgm:spPr/>
      <dgm:t>
        <a:bodyPr/>
        <a:lstStyle/>
        <a:p>
          <a:r>
            <a:rPr lang="en-AE" sz="4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Follow up</a:t>
          </a:r>
        </a:p>
      </dgm:t>
    </dgm:pt>
    <dgm:pt modelId="{AAD79F81-00F0-46CE-AABE-1AE90BCC0D88}" type="parTrans" cxnId="{F1225430-85ED-478B-8D5F-9E63F8D55F0B}">
      <dgm:prSet/>
      <dgm:spPr/>
      <dgm:t>
        <a:bodyPr/>
        <a:lstStyle/>
        <a:p>
          <a:endParaRPr lang="en-GB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E3DC7-4251-4C10-9F2E-3AB35844F5DD}" type="sibTrans" cxnId="{F1225430-85ED-478B-8D5F-9E63F8D55F0B}">
      <dgm:prSet/>
      <dgm:spPr/>
      <dgm:t>
        <a:bodyPr/>
        <a:lstStyle/>
        <a:p>
          <a:endParaRPr lang="en-GB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84498-9B3E-4343-8156-FD20C58DA1BD}" type="pres">
      <dgm:prSet presAssocID="{354FE01D-FD50-44F5-9EE8-BE434F9C0C87}" presName="Name0" presStyleCnt="0">
        <dgm:presLayoutVars>
          <dgm:dir/>
          <dgm:resizeHandles val="exact"/>
        </dgm:presLayoutVars>
      </dgm:prSet>
      <dgm:spPr/>
    </dgm:pt>
    <dgm:pt modelId="{350E6297-A3F5-4F17-AC24-A2DA4959421B}" type="pres">
      <dgm:prSet presAssocID="{B220D17E-5BCF-404F-8D54-BEB3D19BD1A4}" presName="node" presStyleLbl="node1" presStyleIdx="0" presStyleCnt="4">
        <dgm:presLayoutVars>
          <dgm:bulletEnabled val="1"/>
        </dgm:presLayoutVars>
      </dgm:prSet>
      <dgm:spPr/>
    </dgm:pt>
    <dgm:pt modelId="{1698B66D-475D-4027-977F-F305D57AC80D}" type="pres">
      <dgm:prSet presAssocID="{A231642F-F827-43F0-87C3-EC8201FD7CFC}" presName="sibTrans" presStyleLbl="sibTrans2D1" presStyleIdx="0" presStyleCnt="3"/>
      <dgm:spPr/>
    </dgm:pt>
    <dgm:pt modelId="{7831A210-310D-4F48-BB07-234238FBDA98}" type="pres">
      <dgm:prSet presAssocID="{A231642F-F827-43F0-87C3-EC8201FD7CFC}" presName="connectorText" presStyleLbl="sibTrans2D1" presStyleIdx="0" presStyleCnt="3"/>
      <dgm:spPr/>
    </dgm:pt>
    <dgm:pt modelId="{182FA3A1-468B-4FCB-B976-B4B069C0554F}" type="pres">
      <dgm:prSet presAssocID="{6A09F9C8-55FF-4B9F-BD38-6543E511A594}" presName="node" presStyleLbl="node1" presStyleIdx="1" presStyleCnt="4" custLinFactNeighborX="-5371" custLinFactNeighborY="0">
        <dgm:presLayoutVars>
          <dgm:bulletEnabled val="1"/>
        </dgm:presLayoutVars>
      </dgm:prSet>
      <dgm:spPr/>
    </dgm:pt>
    <dgm:pt modelId="{FD6B148D-4DD5-41E0-8252-F1928749B3A8}" type="pres">
      <dgm:prSet presAssocID="{751DAF44-14F2-48AB-8780-179D8790BC43}" presName="sibTrans" presStyleLbl="sibTrans2D1" presStyleIdx="1" presStyleCnt="3"/>
      <dgm:spPr/>
    </dgm:pt>
    <dgm:pt modelId="{26FB4968-648E-4548-B11F-52DA71F2DEAB}" type="pres">
      <dgm:prSet presAssocID="{751DAF44-14F2-48AB-8780-179D8790BC43}" presName="connectorText" presStyleLbl="sibTrans2D1" presStyleIdx="1" presStyleCnt="3"/>
      <dgm:spPr/>
    </dgm:pt>
    <dgm:pt modelId="{86523A19-BDA9-4D5E-8889-B557B1347A75}" type="pres">
      <dgm:prSet presAssocID="{3B318A66-1FC9-43C9-929D-DAF2F367E7BC}" presName="node" presStyleLbl="node1" presStyleIdx="2" presStyleCnt="4" custScaleX="136396">
        <dgm:presLayoutVars>
          <dgm:bulletEnabled val="1"/>
        </dgm:presLayoutVars>
      </dgm:prSet>
      <dgm:spPr/>
    </dgm:pt>
    <dgm:pt modelId="{EACDB5BF-8C70-4DBB-8408-12331C3894DB}" type="pres">
      <dgm:prSet presAssocID="{DEEA13DF-CFBD-4BA1-A7E9-5317A8CA679F}" presName="sibTrans" presStyleLbl="sibTrans2D1" presStyleIdx="2" presStyleCnt="3"/>
      <dgm:spPr/>
    </dgm:pt>
    <dgm:pt modelId="{ABEBD53D-78E4-4D61-BDFD-CA1EE4D00395}" type="pres">
      <dgm:prSet presAssocID="{DEEA13DF-CFBD-4BA1-A7E9-5317A8CA679F}" presName="connectorText" presStyleLbl="sibTrans2D1" presStyleIdx="2" presStyleCnt="3"/>
      <dgm:spPr/>
    </dgm:pt>
    <dgm:pt modelId="{2CA6A3B8-76EC-4F85-96A1-9080A875FA89}" type="pres">
      <dgm:prSet presAssocID="{376A8234-CD21-4888-94C7-BA8A7A061CCA}" presName="node" presStyleLbl="node1" presStyleIdx="3" presStyleCnt="4">
        <dgm:presLayoutVars>
          <dgm:bulletEnabled val="1"/>
        </dgm:presLayoutVars>
      </dgm:prSet>
      <dgm:spPr/>
    </dgm:pt>
  </dgm:ptLst>
  <dgm:cxnLst>
    <dgm:cxn modelId="{C4B3851A-9DA4-4D71-969A-A6BC1236CCAE}" srcId="{354FE01D-FD50-44F5-9EE8-BE434F9C0C87}" destId="{6A09F9C8-55FF-4B9F-BD38-6543E511A594}" srcOrd="1" destOrd="0" parTransId="{D0844C87-9708-4106-84AD-E2599709B633}" sibTransId="{751DAF44-14F2-48AB-8780-179D8790BC43}"/>
    <dgm:cxn modelId="{EC758E2F-5BF7-4A7D-91CD-B5FD5859FB02}" type="presOf" srcId="{DEEA13DF-CFBD-4BA1-A7E9-5317A8CA679F}" destId="{ABEBD53D-78E4-4D61-BDFD-CA1EE4D00395}" srcOrd="1" destOrd="0" presId="urn:microsoft.com/office/officeart/2005/8/layout/process1"/>
    <dgm:cxn modelId="{F1225430-85ED-478B-8D5F-9E63F8D55F0B}" srcId="{354FE01D-FD50-44F5-9EE8-BE434F9C0C87}" destId="{376A8234-CD21-4888-94C7-BA8A7A061CCA}" srcOrd="3" destOrd="0" parTransId="{AAD79F81-00F0-46CE-AABE-1AE90BCC0D88}" sibTransId="{ACAE3DC7-4251-4C10-9F2E-3AB35844F5DD}"/>
    <dgm:cxn modelId="{AEA55A4B-6948-49DF-A466-8E178D9753F0}" type="presOf" srcId="{A231642F-F827-43F0-87C3-EC8201FD7CFC}" destId="{7831A210-310D-4F48-BB07-234238FBDA98}" srcOrd="1" destOrd="0" presId="urn:microsoft.com/office/officeart/2005/8/layout/process1"/>
    <dgm:cxn modelId="{4E606B93-807C-4422-95A7-FC09D1855262}" type="presOf" srcId="{6A09F9C8-55FF-4B9F-BD38-6543E511A594}" destId="{182FA3A1-468B-4FCB-B976-B4B069C0554F}" srcOrd="0" destOrd="0" presId="urn:microsoft.com/office/officeart/2005/8/layout/process1"/>
    <dgm:cxn modelId="{695A20B0-17FE-4D48-BD4B-01D933060E02}" type="presOf" srcId="{354FE01D-FD50-44F5-9EE8-BE434F9C0C87}" destId="{15884498-9B3E-4343-8156-FD20C58DA1BD}" srcOrd="0" destOrd="0" presId="urn:microsoft.com/office/officeart/2005/8/layout/process1"/>
    <dgm:cxn modelId="{97BBBEB3-C5BD-463F-B99A-CA8411645E91}" type="presOf" srcId="{376A8234-CD21-4888-94C7-BA8A7A061CCA}" destId="{2CA6A3B8-76EC-4F85-96A1-9080A875FA89}" srcOrd="0" destOrd="0" presId="urn:microsoft.com/office/officeart/2005/8/layout/process1"/>
    <dgm:cxn modelId="{B58801B5-7371-47EC-AE7A-C6ED5F211889}" type="presOf" srcId="{751DAF44-14F2-48AB-8780-179D8790BC43}" destId="{FD6B148D-4DD5-41E0-8252-F1928749B3A8}" srcOrd="0" destOrd="0" presId="urn:microsoft.com/office/officeart/2005/8/layout/process1"/>
    <dgm:cxn modelId="{5E2097BD-DFA8-4B6F-9388-80D2EFB7E89A}" type="presOf" srcId="{A231642F-F827-43F0-87C3-EC8201FD7CFC}" destId="{1698B66D-475D-4027-977F-F305D57AC80D}" srcOrd="0" destOrd="0" presId="urn:microsoft.com/office/officeart/2005/8/layout/process1"/>
    <dgm:cxn modelId="{E3F040D0-3238-4C66-84B2-E88998003305}" type="presOf" srcId="{DEEA13DF-CFBD-4BA1-A7E9-5317A8CA679F}" destId="{EACDB5BF-8C70-4DBB-8408-12331C3894DB}" srcOrd="0" destOrd="0" presId="urn:microsoft.com/office/officeart/2005/8/layout/process1"/>
    <dgm:cxn modelId="{8F7061DC-5D02-410C-8165-DBDA8583A5B5}" type="presOf" srcId="{B220D17E-5BCF-404F-8D54-BEB3D19BD1A4}" destId="{350E6297-A3F5-4F17-AC24-A2DA4959421B}" srcOrd="0" destOrd="0" presId="urn:microsoft.com/office/officeart/2005/8/layout/process1"/>
    <dgm:cxn modelId="{1EFBCBDC-5C33-4282-AC30-E0B4ADD76AC8}" srcId="{354FE01D-FD50-44F5-9EE8-BE434F9C0C87}" destId="{B220D17E-5BCF-404F-8D54-BEB3D19BD1A4}" srcOrd="0" destOrd="0" parTransId="{8BACFD38-3EBD-4A3D-B959-BAF67B67C4D8}" sibTransId="{A231642F-F827-43F0-87C3-EC8201FD7CFC}"/>
    <dgm:cxn modelId="{6B5E5CE0-3E71-4A0A-894F-7D2093C4B157}" type="presOf" srcId="{751DAF44-14F2-48AB-8780-179D8790BC43}" destId="{26FB4968-648E-4548-B11F-52DA71F2DEAB}" srcOrd="1" destOrd="0" presId="urn:microsoft.com/office/officeart/2005/8/layout/process1"/>
    <dgm:cxn modelId="{1200B5E6-6BCB-417D-9D48-B258AA07A8C2}" type="presOf" srcId="{3B318A66-1FC9-43C9-929D-DAF2F367E7BC}" destId="{86523A19-BDA9-4D5E-8889-B557B1347A75}" srcOrd="0" destOrd="0" presId="urn:microsoft.com/office/officeart/2005/8/layout/process1"/>
    <dgm:cxn modelId="{B9A6EFFC-9089-4853-B5F6-BCEB07B674E3}" srcId="{354FE01D-FD50-44F5-9EE8-BE434F9C0C87}" destId="{3B318A66-1FC9-43C9-929D-DAF2F367E7BC}" srcOrd="2" destOrd="0" parTransId="{03EA8964-B62E-45B4-B573-C0F23BFDCF05}" sibTransId="{DEEA13DF-CFBD-4BA1-A7E9-5317A8CA679F}"/>
    <dgm:cxn modelId="{D29BEA27-9E46-4192-8DA8-885B3FF84123}" type="presParOf" srcId="{15884498-9B3E-4343-8156-FD20C58DA1BD}" destId="{350E6297-A3F5-4F17-AC24-A2DA4959421B}" srcOrd="0" destOrd="0" presId="urn:microsoft.com/office/officeart/2005/8/layout/process1"/>
    <dgm:cxn modelId="{2B16CC0B-A03C-483D-A8B0-B3487FE6903B}" type="presParOf" srcId="{15884498-9B3E-4343-8156-FD20C58DA1BD}" destId="{1698B66D-475D-4027-977F-F305D57AC80D}" srcOrd="1" destOrd="0" presId="urn:microsoft.com/office/officeart/2005/8/layout/process1"/>
    <dgm:cxn modelId="{E2337FD4-2514-4AE2-B711-9AF7D3DBFCF1}" type="presParOf" srcId="{1698B66D-475D-4027-977F-F305D57AC80D}" destId="{7831A210-310D-4F48-BB07-234238FBDA98}" srcOrd="0" destOrd="0" presId="urn:microsoft.com/office/officeart/2005/8/layout/process1"/>
    <dgm:cxn modelId="{4A3A6B13-95AC-4BD2-BEBE-524EC2DFB0E5}" type="presParOf" srcId="{15884498-9B3E-4343-8156-FD20C58DA1BD}" destId="{182FA3A1-468B-4FCB-B976-B4B069C0554F}" srcOrd="2" destOrd="0" presId="urn:microsoft.com/office/officeart/2005/8/layout/process1"/>
    <dgm:cxn modelId="{864A8B40-C184-418C-92C0-CBDB07C01EFA}" type="presParOf" srcId="{15884498-9B3E-4343-8156-FD20C58DA1BD}" destId="{FD6B148D-4DD5-41E0-8252-F1928749B3A8}" srcOrd="3" destOrd="0" presId="urn:microsoft.com/office/officeart/2005/8/layout/process1"/>
    <dgm:cxn modelId="{522CCB64-3D88-411C-A89F-849161BB4122}" type="presParOf" srcId="{FD6B148D-4DD5-41E0-8252-F1928749B3A8}" destId="{26FB4968-648E-4548-B11F-52DA71F2DEAB}" srcOrd="0" destOrd="0" presId="urn:microsoft.com/office/officeart/2005/8/layout/process1"/>
    <dgm:cxn modelId="{1096B13E-CCCC-4E7D-A588-BC0491A68131}" type="presParOf" srcId="{15884498-9B3E-4343-8156-FD20C58DA1BD}" destId="{86523A19-BDA9-4D5E-8889-B557B1347A75}" srcOrd="4" destOrd="0" presId="urn:microsoft.com/office/officeart/2005/8/layout/process1"/>
    <dgm:cxn modelId="{F71329B6-E496-4540-9CC8-8CB7B545E6D6}" type="presParOf" srcId="{15884498-9B3E-4343-8156-FD20C58DA1BD}" destId="{EACDB5BF-8C70-4DBB-8408-12331C3894DB}" srcOrd="5" destOrd="0" presId="urn:microsoft.com/office/officeart/2005/8/layout/process1"/>
    <dgm:cxn modelId="{904FC92F-D118-41B2-8388-F107C9ACCB22}" type="presParOf" srcId="{EACDB5BF-8C70-4DBB-8408-12331C3894DB}" destId="{ABEBD53D-78E4-4D61-BDFD-CA1EE4D00395}" srcOrd="0" destOrd="0" presId="urn:microsoft.com/office/officeart/2005/8/layout/process1"/>
    <dgm:cxn modelId="{9703AE78-1158-48D0-B063-7A79008643D7}" type="presParOf" srcId="{15884498-9B3E-4343-8156-FD20C58DA1BD}" destId="{2CA6A3B8-76EC-4F85-96A1-9080A875FA8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4FE01D-FD50-44F5-9EE8-BE434F9C0C8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220D17E-5BCF-404F-8D54-BEB3D19BD1A4}">
      <dgm:prSet phldrT="[Text]" custT="1"/>
      <dgm:spPr/>
      <dgm:t>
        <a:bodyPr/>
        <a:lstStyle/>
        <a:p>
          <a:r>
            <a:rPr lang="en-AE" sz="4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</a:p>
      </dgm:t>
    </dgm:pt>
    <dgm:pt modelId="{8BACFD38-3EBD-4A3D-B959-BAF67B67C4D8}" type="parTrans" cxnId="{1EFBCBDC-5C33-4282-AC30-E0B4ADD76AC8}">
      <dgm:prSet/>
      <dgm:spPr/>
      <dgm:t>
        <a:bodyPr/>
        <a:lstStyle/>
        <a:p>
          <a:endParaRPr lang="en-GB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1642F-F827-43F0-87C3-EC8201FD7CFC}" type="sibTrans" cxnId="{1EFBCBDC-5C33-4282-AC30-E0B4ADD76AC8}">
      <dgm:prSet custT="1"/>
      <dgm:spPr/>
      <dgm:t>
        <a:bodyPr/>
        <a:lstStyle/>
        <a:p>
          <a:endParaRPr lang="en-GB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9F9C8-55FF-4B9F-BD38-6543E511A594}">
      <dgm:prSet phldrT="[Text]" custT="1"/>
      <dgm:spPr/>
      <dgm:t>
        <a:bodyPr/>
        <a:lstStyle/>
        <a:p>
          <a:r>
            <a:rPr lang="en-GB" sz="4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Provide</a:t>
          </a:r>
        </a:p>
      </dgm:t>
    </dgm:pt>
    <dgm:pt modelId="{D0844C87-9708-4106-84AD-E2599709B633}" type="parTrans" cxnId="{C4B3851A-9DA4-4D71-969A-A6BC1236CCAE}">
      <dgm:prSet/>
      <dgm:spPr/>
      <dgm:t>
        <a:bodyPr/>
        <a:lstStyle/>
        <a:p>
          <a:endParaRPr lang="en-GB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DAF44-14F2-48AB-8780-179D8790BC43}" type="sibTrans" cxnId="{C4B3851A-9DA4-4D71-969A-A6BC1236CCAE}">
      <dgm:prSet custT="1"/>
      <dgm:spPr/>
      <dgm:t>
        <a:bodyPr/>
        <a:lstStyle/>
        <a:p>
          <a:endParaRPr lang="en-GB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18A66-1FC9-43C9-929D-DAF2F367E7BC}">
      <dgm:prSet phldrT="[Text]" custT="1"/>
      <dgm:spPr/>
      <dgm:t>
        <a:bodyPr/>
        <a:lstStyle/>
        <a:p>
          <a:r>
            <a:rPr lang="en-GB" sz="4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Recommend</a:t>
          </a:r>
        </a:p>
      </dgm:t>
    </dgm:pt>
    <dgm:pt modelId="{03EA8964-B62E-45B4-B573-C0F23BFDCF05}" type="parTrans" cxnId="{B9A6EFFC-9089-4853-B5F6-BCEB07B674E3}">
      <dgm:prSet/>
      <dgm:spPr/>
      <dgm:t>
        <a:bodyPr/>
        <a:lstStyle/>
        <a:p>
          <a:endParaRPr lang="en-GB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A13DF-CFBD-4BA1-A7E9-5317A8CA679F}" type="sibTrans" cxnId="{B9A6EFFC-9089-4853-B5F6-BCEB07B674E3}">
      <dgm:prSet custT="1"/>
      <dgm:spPr/>
      <dgm:t>
        <a:bodyPr/>
        <a:lstStyle/>
        <a:p>
          <a:endParaRPr lang="en-GB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7DF14-28C7-45BE-B04A-DB779C7FD3BA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lv-LV" sz="4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en-GB" sz="40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ollow</a:t>
          </a:r>
          <a:r>
            <a:rPr lang="en-GB" sz="4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v-LV" sz="40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up</a:t>
          </a:r>
          <a:endParaRPr lang="en-GB" sz="4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A6DF46-84A3-4B36-B8ED-2B218387382D}" type="parTrans" cxnId="{77EE38D2-F15F-4593-BC89-AB2FC8C71517}">
      <dgm:prSet/>
      <dgm:spPr/>
      <dgm:t>
        <a:bodyPr/>
        <a:lstStyle/>
        <a:p>
          <a:endParaRPr lang="en-GB"/>
        </a:p>
      </dgm:t>
    </dgm:pt>
    <dgm:pt modelId="{0E29A401-6591-4938-9CE2-46606BA68B8E}" type="sibTrans" cxnId="{77EE38D2-F15F-4593-BC89-AB2FC8C71517}">
      <dgm:prSet/>
      <dgm:spPr/>
      <dgm:t>
        <a:bodyPr/>
        <a:lstStyle/>
        <a:p>
          <a:endParaRPr lang="en-GB"/>
        </a:p>
      </dgm:t>
    </dgm:pt>
    <dgm:pt modelId="{48C05929-292C-474B-931B-A1450CF46433}">
      <dgm:prSet phldrT="[Text]" custT="1"/>
      <dgm:spPr/>
      <dgm:t>
        <a:bodyPr/>
        <a:lstStyle/>
        <a:p>
          <a:r>
            <a:rPr lang="lv-LV" sz="40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Follow</a:t>
          </a:r>
          <a:r>
            <a:rPr lang="lv-LV" sz="4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v-LV" sz="40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up</a:t>
          </a:r>
          <a:r>
            <a:rPr lang="en-GB" sz="4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13BAC970-17B7-4949-8881-E8852DFA558C}" type="parTrans" cxnId="{F54A6E05-0CE0-4D3F-90EC-A6B65C57D012}">
      <dgm:prSet/>
      <dgm:spPr/>
      <dgm:t>
        <a:bodyPr/>
        <a:lstStyle/>
        <a:p>
          <a:endParaRPr lang="en-GB"/>
        </a:p>
      </dgm:t>
    </dgm:pt>
    <dgm:pt modelId="{B1FDAED0-DC9C-48F9-A1AD-26EA1822D74C}" type="sibTrans" cxnId="{F54A6E05-0CE0-4D3F-90EC-A6B65C57D012}">
      <dgm:prSet/>
      <dgm:spPr/>
      <dgm:t>
        <a:bodyPr/>
        <a:lstStyle/>
        <a:p>
          <a:endParaRPr lang="en-GB"/>
        </a:p>
      </dgm:t>
    </dgm:pt>
    <dgm:pt modelId="{15884498-9B3E-4343-8156-FD20C58DA1BD}" type="pres">
      <dgm:prSet presAssocID="{354FE01D-FD50-44F5-9EE8-BE434F9C0C87}" presName="Name0" presStyleCnt="0">
        <dgm:presLayoutVars>
          <dgm:dir/>
          <dgm:resizeHandles val="exact"/>
        </dgm:presLayoutVars>
      </dgm:prSet>
      <dgm:spPr/>
    </dgm:pt>
    <dgm:pt modelId="{350E6297-A3F5-4F17-AC24-A2DA4959421B}" type="pres">
      <dgm:prSet presAssocID="{B220D17E-5BCF-404F-8D54-BEB3D19BD1A4}" presName="node" presStyleLbl="node1" presStyleIdx="0" presStyleCnt="5">
        <dgm:presLayoutVars>
          <dgm:bulletEnabled val="1"/>
        </dgm:presLayoutVars>
      </dgm:prSet>
      <dgm:spPr/>
    </dgm:pt>
    <dgm:pt modelId="{1698B66D-475D-4027-977F-F305D57AC80D}" type="pres">
      <dgm:prSet presAssocID="{A231642F-F827-43F0-87C3-EC8201FD7CFC}" presName="sibTrans" presStyleLbl="sibTrans2D1" presStyleIdx="0" presStyleCnt="4"/>
      <dgm:spPr/>
    </dgm:pt>
    <dgm:pt modelId="{7831A210-310D-4F48-BB07-234238FBDA98}" type="pres">
      <dgm:prSet presAssocID="{A231642F-F827-43F0-87C3-EC8201FD7CFC}" presName="connectorText" presStyleLbl="sibTrans2D1" presStyleIdx="0" presStyleCnt="4"/>
      <dgm:spPr/>
    </dgm:pt>
    <dgm:pt modelId="{182FA3A1-468B-4FCB-B976-B4B069C0554F}" type="pres">
      <dgm:prSet presAssocID="{6A09F9C8-55FF-4B9F-BD38-6543E511A594}" presName="node" presStyleLbl="node1" presStyleIdx="1" presStyleCnt="5" custLinFactNeighborX="-5371" custLinFactNeighborY="0">
        <dgm:presLayoutVars>
          <dgm:bulletEnabled val="1"/>
        </dgm:presLayoutVars>
      </dgm:prSet>
      <dgm:spPr/>
    </dgm:pt>
    <dgm:pt modelId="{FD6B148D-4DD5-41E0-8252-F1928749B3A8}" type="pres">
      <dgm:prSet presAssocID="{751DAF44-14F2-48AB-8780-179D8790BC43}" presName="sibTrans" presStyleLbl="sibTrans2D1" presStyleIdx="1" presStyleCnt="4"/>
      <dgm:spPr/>
    </dgm:pt>
    <dgm:pt modelId="{26FB4968-648E-4548-B11F-52DA71F2DEAB}" type="pres">
      <dgm:prSet presAssocID="{751DAF44-14F2-48AB-8780-179D8790BC43}" presName="connectorText" presStyleLbl="sibTrans2D1" presStyleIdx="1" presStyleCnt="4"/>
      <dgm:spPr/>
    </dgm:pt>
    <dgm:pt modelId="{86523A19-BDA9-4D5E-8889-B557B1347A75}" type="pres">
      <dgm:prSet presAssocID="{3B318A66-1FC9-43C9-929D-DAF2F367E7BC}" presName="node" presStyleLbl="node1" presStyleIdx="2" presStyleCnt="5" custScaleX="136396">
        <dgm:presLayoutVars>
          <dgm:bulletEnabled val="1"/>
        </dgm:presLayoutVars>
      </dgm:prSet>
      <dgm:spPr/>
    </dgm:pt>
    <dgm:pt modelId="{EACDB5BF-8C70-4DBB-8408-12331C3894DB}" type="pres">
      <dgm:prSet presAssocID="{DEEA13DF-CFBD-4BA1-A7E9-5317A8CA679F}" presName="sibTrans" presStyleLbl="sibTrans2D1" presStyleIdx="2" presStyleCnt="4"/>
      <dgm:spPr/>
    </dgm:pt>
    <dgm:pt modelId="{ABEBD53D-78E4-4D61-BDFD-CA1EE4D00395}" type="pres">
      <dgm:prSet presAssocID="{DEEA13DF-CFBD-4BA1-A7E9-5317A8CA679F}" presName="connectorText" presStyleLbl="sibTrans2D1" presStyleIdx="2" presStyleCnt="4"/>
      <dgm:spPr/>
    </dgm:pt>
    <dgm:pt modelId="{0459C7D3-37E0-4E70-A627-B0285F43C269}" type="pres">
      <dgm:prSet presAssocID="{9517DF14-28C7-45BE-B04A-DB779C7FD3BA}" presName="node" presStyleLbl="node1" presStyleIdx="3" presStyleCnt="5">
        <dgm:presLayoutVars>
          <dgm:bulletEnabled val="1"/>
        </dgm:presLayoutVars>
      </dgm:prSet>
      <dgm:spPr/>
    </dgm:pt>
    <dgm:pt modelId="{B05AE311-77B4-4F93-9B57-C0D09D9C0BEF}" type="pres">
      <dgm:prSet presAssocID="{0E29A401-6591-4938-9CE2-46606BA68B8E}" presName="sibTrans" presStyleLbl="sibTrans2D1" presStyleIdx="3" presStyleCnt="4"/>
      <dgm:spPr/>
    </dgm:pt>
    <dgm:pt modelId="{5E620665-D3A2-4C72-A56D-C28B6A501ED3}" type="pres">
      <dgm:prSet presAssocID="{0E29A401-6591-4938-9CE2-46606BA68B8E}" presName="connectorText" presStyleLbl="sibTrans2D1" presStyleIdx="3" presStyleCnt="4"/>
      <dgm:spPr/>
    </dgm:pt>
    <dgm:pt modelId="{5356DB09-D303-4ACD-9868-CD88AF5FD148}" type="pres">
      <dgm:prSet presAssocID="{48C05929-292C-474B-931B-A1450CF46433}" presName="node" presStyleLbl="node1" presStyleIdx="4" presStyleCnt="5">
        <dgm:presLayoutVars>
          <dgm:bulletEnabled val="1"/>
        </dgm:presLayoutVars>
      </dgm:prSet>
      <dgm:spPr/>
    </dgm:pt>
  </dgm:ptLst>
  <dgm:cxnLst>
    <dgm:cxn modelId="{F54A6E05-0CE0-4D3F-90EC-A6B65C57D012}" srcId="{354FE01D-FD50-44F5-9EE8-BE434F9C0C87}" destId="{48C05929-292C-474B-931B-A1450CF46433}" srcOrd="4" destOrd="0" parTransId="{13BAC970-17B7-4949-8881-E8852DFA558C}" sibTransId="{B1FDAED0-DC9C-48F9-A1AD-26EA1822D74C}"/>
    <dgm:cxn modelId="{C5698E16-4EDB-4E52-B81C-612F3E77610E}" type="presOf" srcId="{48C05929-292C-474B-931B-A1450CF46433}" destId="{5356DB09-D303-4ACD-9868-CD88AF5FD148}" srcOrd="0" destOrd="0" presId="urn:microsoft.com/office/officeart/2005/8/layout/process1"/>
    <dgm:cxn modelId="{C4B3851A-9DA4-4D71-969A-A6BC1236CCAE}" srcId="{354FE01D-FD50-44F5-9EE8-BE434F9C0C87}" destId="{6A09F9C8-55FF-4B9F-BD38-6543E511A594}" srcOrd="1" destOrd="0" parTransId="{D0844C87-9708-4106-84AD-E2599709B633}" sibTransId="{751DAF44-14F2-48AB-8780-179D8790BC43}"/>
    <dgm:cxn modelId="{5E56C92E-5478-4615-A1C3-A4A8939F4B6F}" type="presOf" srcId="{0E29A401-6591-4938-9CE2-46606BA68B8E}" destId="{5E620665-D3A2-4C72-A56D-C28B6A501ED3}" srcOrd="1" destOrd="0" presId="urn:microsoft.com/office/officeart/2005/8/layout/process1"/>
    <dgm:cxn modelId="{EC758E2F-5BF7-4A7D-91CD-B5FD5859FB02}" type="presOf" srcId="{DEEA13DF-CFBD-4BA1-A7E9-5317A8CA679F}" destId="{ABEBD53D-78E4-4D61-BDFD-CA1EE4D00395}" srcOrd="1" destOrd="0" presId="urn:microsoft.com/office/officeart/2005/8/layout/process1"/>
    <dgm:cxn modelId="{AEA55A4B-6948-49DF-A466-8E178D9753F0}" type="presOf" srcId="{A231642F-F827-43F0-87C3-EC8201FD7CFC}" destId="{7831A210-310D-4F48-BB07-234238FBDA98}" srcOrd="1" destOrd="0" presId="urn:microsoft.com/office/officeart/2005/8/layout/process1"/>
    <dgm:cxn modelId="{64F50193-9343-482F-8981-C619F25FDE19}" type="presOf" srcId="{0E29A401-6591-4938-9CE2-46606BA68B8E}" destId="{B05AE311-77B4-4F93-9B57-C0D09D9C0BEF}" srcOrd="0" destOrd="0" presId="urn:microsoft.com/office/officeart/2005/8/layout/process1"/>
    <dgm:cxn modelId="{4E606B93-807C-4422-95A7-FC09D1855262}" type="presOf" srcId="{6A09F9C8-55FF-4B9F-BD38-6543E511A594}" destId="{182FA3A1-468B-4FCB-B976-B4B069C0554F}" srcOrd="0" destOrd="0" presId="urn:microsoft.com/office/officeart/2005/8/layout/process1"/>
    <dgm:cxn modelId="{695A20B0-17FE-4D48-BD4B-01D933060E02}" type="presOf" srcId="{354FE01D-FD50-44F5-9EE8-BE434F9C0C87}" destId="{15884498-9B3E-4343-8156-FD20C58DA1BD}" srcOrd="0" destOrd="0" presId="urn:microsoft.com/office/officeart/2005/8/layout/process1"/>
    <dgm:cxn modelId="{B58801B5-7371-47EC-AE7A-C6ED5F211889}" type="presOf" srcId="{751DAF44-14F2-48AB-8780-179D8790BC43}" destId="{FD6B148D-4DD5-41E0-8252-F1928749B3A8}" srcOrd="0" destOrd="0" presId="urn:microsoft.com/office/officeart/2005/8/layout/process1"/>
    <dgm:cxn modelId="{5E2097BD-DFA8-4B6F-9388-80D2EFB7E89A}" type="presOf" srcId="{A231642F-F827-43F0-87C3-EC8201FD7CFC}" destId="{1698B66D-475D-4027-977F-F305D57AC80D}" srcOrd="0" destOrd="0" presId="urn:microsoft.com/office/officeart/2005/8/layout/process1"/>
    <dgm:cxn modelId="{E3F040D0-3238-4C66-84B2-E88998003305}" type="presOf" srcId="{DEEA13DF-CFBD-4BA1-A7E9-5317A8CA679F}" destId="{EACDB5BF-8C70-4DBB-8408-12331C3894DB}" srcOrd="0" destOrd="0" presId="urn:microsoft.com/office/officeart/2005/8/layout/process1"/>
    <dgm:cxn modelId="{77EE38D2-F15F-4593-BC89-AB2FC8C71517}" srcId="{354FE01D-FD50-44F5-9EE8-BE434F9C0C87}" destId="{9517DF14-28C7-45BE-B04A-DB779C7FD3BA}" srcOrd="3" destOrd="0" parTransId="{0BA6DF46-84A3-4B36-B8ED-2B218387382D}" sibTransId="{0E29A401-6591-4938-9CE2-46606BA68B8E}"/>
    <dgm:cxn modelId="{8F7061DC-5D02-410C-8165-DBDA8583A5B5}" type="presOf" srcId="{B220D17E-5BCF-404F-8D54-BEB3D19BD1A4}" destId="{350E6297-A3F5-4F17-AC24-A2DA4959421B}" srcOrd="0" destOrd="0" presId="urn:microsoft.com/office/officeart/2005/8/layout/process1"/>
    <dgm:cxn modelId="{1EFBCBDC-5C33-4282-AC30-E0B4ADD76AC8}" srcId="{354FE01D-FD50-44F5-9EE8-BE434F9C0C87}" destId="{B220D17E-5BCF-404F-8D54-BEB3D19BD1A4}" srcOrd="0" destOrd="0" parTransId="{8BACFD38-3EBD-4A3D-B959-BAF67B67C4D8}" sibTransId="{A231642F-F827-43F0-87C3-EC8201FD7CFC}"/>
    <dgm:cxn modelId="{6B5E5CE0-3E71-4A0A-894F-7D2093C4B157}" type="presOf" srcId="{751DAF44-14F2-48AB-8780-179D8790BC43}" destId="{26FB4968-648E-4548-B11F-52DA71F2DEAB}" srcOrd="1" destOrd="0" presId="urn:microsoft.com/office/officeart/2005/8/layout/process1"/>
    <dgm:cxn modelId="{1200B5E6-6BCB-417D-9D48-B258AA07A8C2}" type="presOf" srcId="{3B318A66-1FC9-43C9-929D-DAF2F367E7BC}" destId="{86523A19-BDA9-4D5E-8889-B557B1347A75}" srcOrd="0" destOrd="0" presId="urn:microsoft.com/office/officeart/2005/8/layout/process1"/>
    <dgm:cxn modelId="{2EC0B0E7-491A-443F-8DE9-60B4E3B0665C}" type="presOf" srcId="{9517DF14-28C7-45BE-B04A-DB779C7FD3BA}" destId="{0459C7D3-37E0-4E70-A627-B0285F43C269}" srcOrd="0" destOrd="0" presId="urn:microsoft.com/office/officeart/2005/8/layout/process1"/>
    <dgm:cxn modelId="{B9A6EFFC-9089-4853-B5F6-BCEB07B674E3}" srcId="{354FE01D-FD50-44F5-9EE8-BE434F9C0C87}" destId="{3B318A66-1FC9-43C9-929D-DAF2F367E7BC}" srcOrd="2" destOrd="0" parTransId="{03EA8964-B62E-45B4-B573-C0F23BFDCF05}" sibTransId="{DEEA13DF-CFBD-4BA1-A7E9-5317A8CA679F}"/>
    <dgm:cxn modelId="{D29BEA27-9E46-4192-8DA8-885B3FF84123}" type="presParOf" srcId="{15884498-9B3E-4343-8156-FD20C58DA1BD}" destId="{350E6297-A3F5-4F17-AC24-A2DA4959421B}" srcOrd="0" destOrd="0" presId="urn:microsoft.com/office/officeart/2005/8/layout/process1"/>
    <dgm:cxn modelId="{2B16CC0B-A03C-483D-A8B0-B3487FE6903B}" type="presParOf" srcId="{15884498-9B3E-4343-8156-FD20C58DA1BD}" destId="{1698B66D-475D-4027-977F-F305D57AC80D}" srcOrd="1" destOrd="0" presId="urn:microsoft.com/office/officeart/2005/8/layout/process1"/>
    <dgm:cxn modelId="{E2337FD4-2514-4AE2-B711-9AF7D3DBFCF1}" type="presParOf" srcId="{1698B66D-475D-4027-977F-F305D57AC80D}" destId="{7831A210-310D-4F48-BB07-234238FBDA98}" srcOrd="0" destOrd="0" presId="urn:microsoft.com/office/officeart/2005/8/layout/process1"/>
    <dgm:cxn modelId="{4A3A6B13-95AC-4BD2-BEBE-524EC2DFB0E5}" type="presParOf" srcId="{15884498-9B3E-4343-8156-FD20C58DA1BD}" destId="{182FA3A1-468B-4FCB-B976-B4B069C0554F}" srcOrd="2" destOrd="0" presId="urn:microsoft.com/office/officeart/2005/8/layout/process1"/>
    <dgm:cxn modelId="{864A8B40-C184-418C-92C0-CBDB07C01EFA}" type="presParOf" srcId="{15884498-9B3E-4343-8156-FD20C58DA1BD}" destId="{FD6B148D-4DD5-41E0-8252-F1928749B3A8}" srcOrd="3" destOrd="0" presId="urn:microsoft.com/office/officeart/2005/8/layout/process1"/>
    <dgm:cxn modelId="{522CCB64-3D88-411C-A89F-849161BB4122}" type="presParOf" srcId="{FD6B148D-4DD5-41E0-8252-F1928749B3A8}" destId="{26FB4968-648E-4548-B11F-52DA71F2DEAB}" srcOrd="0" destOrd="0" presId="urn:microsoft.com/office/officeart/2005/8/layout/process1"/>
    <dgm:cxn modelId="{1096B13E-CCCC-4E7D-A588-BC0491A68131}" type="presParOf" srcId="{15884498-9B3E-4343-8156-FD20C58DA1BD}" destId="{86523A19-BDA9-4D5E-8889-B557B1347A75}" srcOrd="4" destOrd="0" presId="urn:microsoft.com/office/officeart/2005/8/layout/process1"/>
    <dgm:cxn modelId="{F71329B6-E496-4540-9CC8-8CB7B545E6D6}" type="presParOf" srcId="{15884498-9B3E-4343-8156-FD20C58DA1BD}" destId="{EACDB5BF-8C70-4DBB-8408-12331C3894DB}" srcOrd="5" destOrd="0" presId="urn:microsoft.com/office/officeart/2005/8/layout/process1"/>
    <dgm:cxn modelId="{904FC92F-D118-41B2-8388-F107C9ACCB22}" type="presParOf" srcId="{EACDB5BF-8C70-4DBB-8408-12331C3894DB}" destId="{ABEBD53D-78E4-4D61-BDFD-CA1EE4D00395}" srcOrd="0" destOrd="0" presId="urn:microsoft.com/office/officeart/2005/8/layout/process1"/>
    <dgm:cxn modelId="{701042E3-BD8D-4027-9E7C-AF91F20C447D}" type="presParOf" srcId="{15884498-9B3E-4343-8156-FD20C58DA1BD}" destId="{0459C7D3-37E0-4E70-A627-B0285F43C269}" srcOrd="6" destOrd="0" presId="urn:microsoft.com/office/officeart/2005/8/layout/process1"/>
    <dgm:cxn modelId="{0A022FDC-D7E2-4FD6-9289-13C91228ECB8}" type="presParOf" srcId="{15884498-9B3E-4343-8156-FD20C58DA1BD}" destId="{B05AE311-77B4-4F93-9B57-C0D09D9C0BEF}" srcOrd="7" destOrd="0" presId="urn:microsoft.com/office/officeart/2005/8/layout/process1"/>
    <dgm:cxn modelId="{75BA2339-CB7A-43F4-8F46-C9EE310539FB}" type="presParOf" srcId="{B05AE311-77B4-4F93-9B57-C0D09D9C0BEF}" destId="{5E620665-D3A2-4C72-A56D-C28B6A501ED3}" srcOrd="0" destOrd="0" presId="urn:microsoft.com/office/officeart/2005/8/layout/process1"/>
    <dgm:cxn modelId="{CD196AFB-0FC9-4E47-908C-94302F2CF79B}" type="presParOf" srcId="{15884498-9B3E-4343-8156-FD20C58DA1BD}" destId="{5356DB09-D303-4ACD-9868-CD88AF5FD14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84226-FF3E-4745-B179-9CBEF367EF2B}">
      <dsp:nvSpPr>
        <dsp:cNvPr id="0" name=""/>
        <dsp:cNvSpPr/>
      </dsp:nvSpPr>
      <dsp:spPr>
        <a:xfrm>
          <a:off x="0" y="1168110"/>
          <a:ext cx="105917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3ED31-16E2-40B4-9D3D-612191CE458A}">
      <dsp:nvSpPr>
        <dsp:cNvPr id="0" name=""/>
        <dsp:cNvSpPr/>
      </dsp:nvSpPr>
      <dsp:spPr>
        <a:xfrm>
          <a:off x="529590" y="725310"/>
          <a:ext cx="741426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GB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ffective</a:t>
          </a:r>
          <a:r>
            <a:rPr lang="lv-LV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s</a:t>
          </a:r>
          <a:r>
            <a:rPr lang="en-GB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ustainable</a:t>
          </a:r>
          <a:r>
            <a:rPr lang="lv-LV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successful operations</a:t>
          </a:r>
          <a:endParaRPr lang="en-GB" sz="3000" kern="1200" dirty="0"/>
        </a:p>
      </dsp:txBody>
      <dsp:txXfrm>
        <a:off x="572821" y="768541"/>
        <a:ext cx="7327798" cy="799138"/>
      </dsp:txXfrm>
    </dsp:sp>
    <dsp:sp modelId="{6F7B9CDB-B06C-4BB4-8F74-EC6334311E5E}">
      <dsp:nvSpPr>
        <dsp:cNvPr id="0" name=""/>
        <dsp:cNvSpPr/>
      </dsp:nvSpPr>
      <dsp:spPr>
        <a:xfrm>
          <a:off x="0" y="2528910"/>
          <a:ext cx="105917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2270B-BEE3-4184-AEBF-4F8F81DF0235}">
      <dsp:nvSpPr>
        <dsp:cNvPr id="0" name=""/>
        <dsp:cNvSpPr/>
      </dsp:nvSpPr>
      <dsp:spPr>
        <a:xfrm>
          <a:off x="529590" y="2086110"/>
          <a:ext cx="741426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GB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ruthfulness</a:t>
          </a:r>
          <a:r>
            <a:rPr lang="lv-LV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v-LV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lv-LV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provided</a:t>
          </a:r>
          <a:r>
            <a:rPr lang="lv-LV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information</a:t>
          </a:r>
          <a:endParaRPr lang="en-GB" sz="3000" kern="1200" dirty="0"/>
        </a:p>
      </dsp:txBody>
      <dsp:txXfrm>
        <a:off x="572821" y="2129341"/>
        <a:ext cx="7327798" cy="799138"/>
      </dsp:txXfrm>
    </dsp:sp>
    <dsp:sp modelId="{A58CBBF9-971A-4973-B39C-8D6BC73B01A6}">
      <dsp:nvSpPr>
        <dsp:cNvPr id="0" name=""/>
        <dsp:cNvSpPr/>
      </dsp:nvSpPr>
      <dsp:spPr>
        <a:xfrm>
          <a:off x="0" y="3889711"/>
          <a:ext cx="105917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0A197-16EE-4A01-A6B8-80993EA68A12}">
      <dsp:nvSpPr>
        <dsp:cNvPr id="0" name=""/>
        <dsp:cNvSpPr/>
      </dsp:nvSpPr>
      <dsp:spPr>
        <a:xfrm>
          <a:off x="529590" y="3446910"/>
          <a:ext cx="741426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GB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ompliance</a:t>
          </a:r>
          <a:r>
            <a:rPr lang="en-GB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with </a:t>
          </a:r>
          <a:r>
            <a:rPr lang="lv-LV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normatives</a:t>
          </a:r>
          <a:endParaRPr lang="en-GB" sz="3000" kern="1200" dirty="0"/>
        </a:p>
      </dsp:txBody>
      <dsp:txXfrm>
        <a:off x="572821" y="3490141"/>
        <a:ext cx="7327798" cy="799138"/>
      </dsp:txXfrm>
    </dsp:sp>
    <dsp:sp modelId="{0537BE2E-8A75-4AD3-B1F9-0C4227A08BEB}">
      <dsp:nvSpPr>
        <dsp:cNvPr id="0" name=""/>
        <dsp:cNvSpPr/>
      </dsp:nvSpPr>
      <dsp:spPr>
        <a:xfrm>
          <a:off x="0" y="5250511"/>
          <a:ext cx="105917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CBA32-E8B8-4F85-8445-C0008051C116}">
      <dsp:nvSpPr>
        <dsp:cNvPr id="0" name=""/>
        <dsp:cNvSpPr/>
      </dsp:nvSpPr>
      <dsp:spPr>
        <a:xfrm>
          <a:off x="529590" y="4807710"/>
          <a:ext cx="741426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GB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ompliance</a:t>
          </a:r>
          <a:r>
            <a:rPr lang="en-GB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with operating principles</a:t>
          </a:r>
          <a:endParaRPr lang="en-GB" sz="3000" kern="1200" dirty="0"/>
        </a:p>
      </dsp:txBody>
      <dsp:txXfrm>
        <a:off x="572821" y="4850941"/>
        <a:ext cx="732779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0C2D8-717C-4E46-8848-A10ECF543C09}">
      <dsp:nvSpPr>
        <dsp:cNvPr id="0" name=""/>
        <dsp:cNvSpPr/>
      </dsp:nvSpPr>
      <dsp:spPr>
        <a:xfrm>
          <a:off x="1200149" y="945821"/>
          <a:ext cx="13601700" cy="49663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64F44-17FF-4C7E-8B03-305E31B76F4C}">
      <dsp:nvSpPr>
        <dsp:cNvPr id="0" name=""/>
        <dsp:cNvSpPr/>
      </dsp:nvSpPr>
      <dsp:spPr>
        <a:xfrm>
          <a:off x="6208" y="2057400"/>
          <a:ext cx="2897253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Control environment</a:t>
          </a:r>
        </a:p>
      </dsp:txBody>
      <dsp:txXfrm>
        <a:off x="140120" y="2191312"/>
        <a:ext cx="2629429" cy="2475376"/>
      </dsp:txXfrm>
    </dsp:sp>
    <dsp:sp modelId="{A1AD6DF8-3496-4E08-B27C-CFD4516421D5}">
      <dsp:nvSpPr>
        <dsp:cNvPr id="0" name=""/>
        <dsp:cNvSpPr/>
      </dsp:nvSpPr>
      <dsp:spPr>
        <a:xfrm>
          <a:off x="3279290" y="2057400"/>
          <a:ext cx="2897253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Risk assessment</a:t>
          </a:r>
        </a:p>
      </dsp:txBody>
      <dsp:txXfrm>
        <a:off x="3413202" y="2191312"/>
        <a:ext cx="2629429" cy="2475376"/>
      </dsp:txXfrm>
    </dsp:sp>
    <dsp:sp modelId="{5D4D7E26-C617-4991-9947-F31E414F9A0C}">
      <dsp:nvSpPr>
        <dsp:cNvPr id="0" name=""/>
        <dsp:cNvSpPr/>
      </dsp:nvSpPr>
      <dsp:spPr>
        <a:xfrm>
          <a:off x="6552373" y="2057400"/>
          <a:ext cx="2897253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Control activities</a:t>
          </a:r>
        </a:p>
      </dsp:txBody>
      <dsp:txXfrm>
        <a:off x="6686285" y="2191312"/>
        <a:ext cx="2629429" cy="2475376"/>
      </dsp:txXfrm>
    </dsp:sp>
    <dsp:sp modelId="{86295564-AA14-4D71-A45F-BED84D05F00A}">
      <dsp:nvSpPr>
        <dsp:cNvPr id="0" name=""/>
        <dsp:cNvSpPr/>
      </dsp:nvSpPr>
      <dsp:spPr>
        <a:xfrm>
          <a:off x="9825455" y="2057400"/>
          <a:ext cx="2897253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Information and communication</a:t>
          </a:r>
        </a:p>
      </dsp:txBody>
      <dsp:txXfrm>
        <a:off x="9959367" y="2191312"/>
        <a:ext cx="2629429" cy="2475376"/>
      </dsp:txXfrm>
    </dsp:sp>
    <dsp:sp modelId="{88B0A921-4E1F-4773-A234-3F76B4E9C2EB}">
      <dsp:nvSpPr>
        <dsp:cNvPr id="0" name=""/>
        <dsp:cNvSpPr/>
      </dsp:nvSpPr>
      <dsp:spPr>
        <a:xfrm>
          <a:off x="13098537" y="2057400"/>
          <a:ext cx="2897253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Monitoring activities</a:t>
          </a:r>
        </a:p>
      </dsp:txBody>
      <dsp:txXfrm>
        <a:off x="13232449" y="2191312"/>
        <a:ext cx="2629429" cy="2475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6297-A3F5-4F17-AC24-A2DA4959421B}">
      <dsp:nvSpPr>
        <dsp:cNvPr id="0" name=""/>
        <dsp:cNvSpPr/>
      </dsp:nvSpPr>
      <dsp:spPr>
        <a:xfrm>
          <a:off x="8153" y="3469730"/>
          <a:ext cx="2434829" cy="14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E" sz="4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</a:p>
      </dsp:txBody>
      <dsp:txXfrm>
        <a:off x="50941" y="3512518"/>
        <a:ext cx="2349253" cy="1375321"/>
      </dsp:txXfrm>
    </dsp:sp>
    <dsp:sp modelId="{1698B66D-475D-4027-977F-F305D57AC80D}">
      <dsp:nvSpPr>
        <dsp:cNvPr id="0" name=""/>
        <dsp:cNvSpPr/>
      </dsp:nvSpPr>
      <dsp:spPr>
        <a:xfrm>
          <a:off x="2673388" y="3898260"/>
          <a:ext cx="488459" cy="603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3388" y="4019027"/>
        <a:ext cx="341921" cy="362303"/>
      </dsp:txXfrm>
    </dsp:sp>
    <dsp:sp modelId="{182FA3A1-468B-4FCB-B976-B4B069C0554F}">
      <dsp:nvSpPr>
        <dsp:cNvPr id="0" name=""/>
        <dsp:cNvSpPr/>
      </dsp:nvSpPr>
      <dsp:spPr>
        <a:xfrm>
          <a:off x="3364604" y="3469730"/>
          <a:ext cx="2434829" cy="14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Provide</a:t>
          </a:r>
        </a:p>
      </dsp:txBody>
      <dsp:txXfrm>
        <a:off x="3407392" y="3512518"/>
        <a:ext cx="2349253" cy="1375321"/>
      </dsp:txXfrm>
    </dsp:sp>
    <dsp:sp modelId="{FD6B148D-4DD5-41E0-8252-F1928749B3A8}">
      <dsp:nvSpPr>
        <dsp:cNvPr id="0" name=""/>
        <dsp:cNvSpPr/>
      </dsp:nvSpPr>
      <dsp:spPr>
        <a:xfrm>
          <a:off x="6055994" y="3898260"/>
          <a:ext cx="543908" cy="603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5994" y="4019027"/>
        <a:ext cx="380736" cy="362303"/>
      </dsp:txXfrm>
    </dsp:sp>
    <dsp:sp modelId="{86523A19-BDA9-4D5E-8889-B557B1347A75}">
      <dsp:nvSpPr>
        <dsp:cNvPr id="0" name=""/>
        <dsp:cNvSpPr/>
      </dsp:nvSpPr>
      <dsp:spPr>
        <a:xfrm>
          <a:off x="6825675" y="3469730"/>
          <a:ext cx="3321009" cy="14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Recommend</a:t>
          </a:r>
        </a:p>
      </dsp:txBody>
      <dsp:txXfrm>
        <a:off x="6868463" y="3512518"/>
        <a:ext cx="3235433" cy="1375321"/>
      </dsp:txXfrm>
    </dsp:sp>
    <dsp:sp modelId="{EACDB5BF-8C70-4DBB-8408-12331C3894DB}">
      <dsp:nvSpPr>
        <dsp:cNvPr id="0" name=""/>
        <dsp:cNvSpPr/>
      </dsp:nvSpPr>
      <dsp:spPr>
        <a:xfrm>
          <a:off x="10390168" y="3898260"/>
          <a:ext cx="516183" cy="603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90168" y="4019027"/>
        <a:ext cx="361328" cy="362303"/>
      </dsp:txXfrm>
    </dsp:sp>
    <dsp:sp modelId="{2CA6A3B8-76EC-4F85-96A1-9080A875FA89}">
      <dsp:nvSpPr>
        <dsp:cNvPr id="0" name=""/>
        <dsp:cNvSpPr/>
      </dsp:nvSpPr>
      <dsp:spPr>
        <a:xfrm>
          <a:off x="11120617" y="3469730"/>
          <a:ext cx="2434829" cy="14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E" sz="4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Follow up</a:t>
          </a:r>
        </a:p>
      </dsp:txBody>
      <dsp:txXfrm>
        <a:off x="11163405" y="3512518"/>
        <a:ext cx="2349253" cy="1375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6297-A3F5-4F17-AC24-A2DA4959421B}">
      <dsp:nvSpPr>
        <dsp:cNvPr id="0" name=""/>
        <dsp:cNvSpPr/>
      </dsp:nvSpPr>
      <dsp:spPr>
        <a:xfrm>
          <a:off x="9613" y="3190906"/>
          <a:ext cx="2176074" cy="1490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E" sz="4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Plan</a:t>
          </a:r>
        </a:p>
      </dsp:txBody>
      <dsp:txXfrm>
        <a:off x="53274" y="3234567"/>
        <a:ext cx="2088752" cy="1403384"/>
      </dsp:txXfrm>
    </dsp:sp>
    <dsp:sp modelId="{1698B66D-475D-4027-977F-F305D57AC80D}">
      <dsp:nvSpPr>
        <dsp:cNvPr id="0" name=""/>
        <dsp:cNvSpPr/>
      </dsp:nvSpPr>
      <dsp:spPr>
        <a:xfrm>
          <a:off x="2391607" y="3666426"/>
          <a:ext cx="436549" cy="539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1607" y="3774359"/>
        <a:ext cx="305584" cy="323800"/>
      </dsp:txXfrm>
    </dsp:sp>
    <dsp:sp modelId="{182FA3A1-468B-4FCB-B976-B4B069C0554F}">
      <dsp:nvSpPr>
        <dsp:cNvPr id="0" name=""/>
        <dsp:cNvSpPr/>
      </dsp:nvSpPr>
      <dsp:spPr>
        <a:xfrm>
          <a:off x="3009366" y="3190906"/>
          <a:ext cx="2176074" cy="1490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Provide</a:t>
          </a:r>
        </a:p>
      </dsp:txBody>
      <dsp:txXfrm>
        <a:off x="3053027" y="3234567"/>
        <a:ext cx="2088752" cy="1403384"/>
      </dsp:txXfrm>
    </dsp:sp>
    <dsp:sp modelId="{FD6B148D-4DD5-41E0-8252-F1928749B3A8}">
      <dsp:nvSpPr>
        <dsp:cNvPr id="0" name=""/>
        <dsp:cNvSpPr/>
      </dsp:nvSpPr>
      <dsp:spPr>
        <a:xfrm>
          <a:off x="5414736" y="3666426"/>
          <a:ext cx="486105" cy="539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4736" y="3774359"/>
        <a:ext cx="340274" cy="323800"/>
      </dsp:txXfrm>
    </dsp:sp>
    <dsp:sp modelId="{86523A19-BDA9-4D5E-8889-B557B1347A75}">
      <dsp:nvSpPr>
        <dsp:cNvPr id="0" name=""/>
        <dsp:cNvSpPr/>
      </dsp:nvSpPr>
      <dsp:spPr>
        <a:xfrm>
          <a:off x="6102621" y="3190906"/>
          <a:ext cx="2968078" cy="1490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Recommend</a:t>
          </a:r>
        </a:p>
      </dsp:txBody>
      <dsp:txXfrm>
        <a:off x="6146282" y="3234567"/>
        <a:ext cx="2880756" cy="1403384"/>
      </dsp:txXfrm>
    </dsp:sp>
    <dsp:sp modelId="{EACDB5BF-8C70-4DBB-8408-12331C3894DB}">
      <dsp:nvSpPr>
        <dsp:cNvPr id="0" name=""/>
        <dsp:cNvSpPr/>
      </dsp:nvSpPr>
      <dsp:spPr>
        <a:xfrm>
          <a:off x="9288307" y="3666426"/>
          <a:ext cx="461327" cy="539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8307" y="3774359"/>
        <a:ext cx="322929" cy="323800"/>
      </dsp:txXfrm>
    </dsp:sp>
    <dsp:sp modelId="{0459C7D3-37E0-4E70-A627-B0285F43C269}">
      <dsp:nvSpPr>
        <dsp:cNvPr id="0" name=""/>
        <dsp:cNvSpPr/>
      </dsp:nvSpPr>
      <dsp:spPr>
        <a:xfrm>
          <a:off x="9941129" y="3190906"/>
          <a:ext cx="2176074" cy="149070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en-GB" sz="40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ollow</a:t>
          </a:r>
          <a:r>
            <a:rPr lang="en-GB" sz="4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v-LV" sz="40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up</a:t>
          </a:r>
          <a:endParaRPr lang="en-GB" sz="40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84790" y="3234567"/>
        <a:ext cx="2088752" cy="1403384"/>
      </dsp:txXfrm>
    </dsp:sp>
    <dsp:sp modelId="{B05AE311-77B4-4F93-9B57-C0D09D9C0BEF}">
      <dsp:nvSpPr>
        <dsp:cNvPr id="0" name=""/>
        <dsp:cNvSpPr/>
      </dsp:nvSpPr>
      <dsp:spPr>
        <a:xfrm>
          <a:off x="12334811" y="3666426"/>
          <a:ext cx="461327" cy="539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12334811" y="3774359"/>
        <a:ext cx="322929" cy="323800"/>
      </dsp:txXfrm>
    </dsp:sp>
    <dsp:sp modelId="{5356DB09-D303-4ACD-9868-CD88AF5FD148}">
      <dsp:nvSpPr>
        <dsp:cNvPr id="0" name=""/>
        <dsp:cNvSpPr/>
      </dsp:nvSpPr>
      <dsp:spPr>
        <a:xfrm>
          <a:off x="12987634" y="3190906"/>
          <a:ext cx="2176074" cy="1490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0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Follow</a:t>
          </a:r>
          <a:r>
            <a:rPr lang="lv-LV" sz="4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v-LV" sz="4000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up</a:t>
          </a:r>
          <a:r>
            <a:rPr lang="en-GB" sz="4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3031295" y="3234567"/>
        <a:ext cx="2088752" cy="140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A65D8-E0E0-49D1-BCC9-DE8B745631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60EF-DB9F-4694-912C-FCB46F10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82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786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175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49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32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869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99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275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438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7.png"/><Relationship Id="rId7" Type="http://schemas.openxmlformats.org/officeDocument/2006/relationships/image" Target="../media/image24.sv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svg"/><Relationship Id="rId5" Type="http://schemas.openxmlformats.org/officeDocument/2006/relationships/image" Target="../media/image2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0.svg"/><Relationship Id="rId3" Type="http://schemas.openxmlformats.org/officeDocument/2006/relationships/image" Target="../media/image36.png"/><Relationship Id="rId7" Type="http://schemas.openxmlformats.org/officeDocument/2006/relationships/image" Target="../media/image33.svg"/><Relationship Id="rId12" Type="http://schemas.openxmlformats.org/officeDocument/2006/relationships/image" Target="../media/image39.png"/><Relationship Id="rId1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8.svg"/><Relationship Id="rId5" Type="http://schemas.openxmlformats.org/officeDocument/2006/relationships/image" Target="../media/image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17.sv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2.sv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2.svg"/><Relationship Id="rId10" Type="http://schemas.microsoft.com/office/2007/relationships/diagramDrawing" Target="../diagrams/drawing3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.svg"/><Relationship Id="rId10" Type="http://schemas.microsoft.com/office/2007/relationships/diagramDrawing" Target="../diagrams/drawing4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sv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5.jpg"/><Relationship Id="rId4" Type="http://schemas.openxmlformats.org/officeDocument/2006/relationships/image" Target="../media/image2.sv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24.sv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2.svg"/><Relationship Id="rId5" Type="http://schemas.openxmlformats.org/officeDocument/2006/relationships/image" Target="../media/image18.pn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7.sv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487940" y="-216991"/>
            <a:ext cx="9800060" cy="10503991"/>
          </a:xfrm>
          <a:custGeom>
            <a:avLst/>
            <a:gdLst/>
            <a:ahLst/>
            <a:cxnLst/>
            <a:rect l="l" t="t" r="r" b="b"/>
            <a:pathLst>
              <a:path w="9800060" h="10503991">
                <a:moveTo>
                  <a:pt x="0" y="0"/>
                </a:moveTo>
                <a:lnTo>
                  <a:pt x="9800060" y="0"/>
                </a:lnTo>
                <a:lnTo>
                  <a:pt x="9800060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202506" y="7415767"/>
            <a:ext cx="5161044" cy="38100"/>
            <a:chOff x="0" y="0"/>
            <a:chExt cx="6881392" cy="50800"/>
          </a:xfrm>
        </p:grpSpPr>
        <p:sp>
          <p:nvSpPr>
            <p:cNvPr id="5" name="Freeform 5"/>
            <p:cNvSpPr/>
            <p:nvPr/>
          </p:nvSpPr>
          <p:spPr>
            <a:xfrm>
              <a:off x="25400" y="0"/>
              <a:ext cx="6830568" cy="50800"/>
            </a:xfrm>
            <a:custGeom>
              <a:avLst/>
              <a:gdLst/>
              <a:ahLst/>
              <a:cxnLst/>
              <a:rect l="l" t="t" r="r" b="b"/>
              <a:pathLst>
                <a:path w="6830568" h="50800">
                  <a:moveTo>
                    <a:pt x="0" y="0"/>
                  </a:moveTo>
                  <a:lnTo>
                    <a:pt x="6830568" y="0"/>
                  </a:lnTo>
                  <a:lnTo>
                    <a:pt x="6830568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23559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741066" y="0"/>
            <a:ext cx="9546934" cy="5023098"/>
            <a:chOff x="0" y="0"/>
            <a:chExt cx="12729245" cy="6697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29210" cy="6697472"/>
            </a:xfrm>
            <a:custGeom>
              <a:avLst/>
              <a:gdLst/>
              <a:ahLst/>
              <a:cxnLst/>
              <a:rect l="l" t="t" r="r" b="b"/>
              <a:pathLst>
                <a:path w="12729210" h="6697472">
                  <a:moveTo>
                    <a:pt x="0" y="0"/>
                  </a:moveTo>
                  <a:lnTo>
                    <a:pt x="12729210" y="0"/>
                  </a:lnTo>
                  <a:lnTo>
                    <a:pt x="12729210" y="6697472"/>
                  </a:lnTo>
                  <a:lnTo>
                    <a:pt x="0" y="669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454" b="-345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76411" y="6832936"/>
            <a:ext cx="5076245" cy="1649779"/>
            <a:chOff x="0" y="0"/>
            <a:chExt cx="6768327" cy="21997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68338" cy="2199767"/>
            </a:xfrm>
            <a:custGeom>
              <a:avLst/>
              <a:gdLst/>
              <a:ahLst/>
              <a:cxnLst/>
              <a:rect l="l" t="t" r="r" b="b"/>
              <a:pathLst>
                <a:path w="6768338" h="2199767">
                  <a:moveTo>
                    <a:pt x="0" y="0"/>
                  </a:moveTo>
                  <a:lnTo>
                    <a:pt x="6768338" y="0"/>
                  </a:lnTo>
                  <a:lnTo>
                    <a:pt x="6768338" y="2199767"/>
                  </a:lnTo>
                  <a:lnTo>
                    <a:pt x="0" y="2199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55" b="-55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02506" y="1536794"/>
            <a:ext cx="6159618" cy="5252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5"/>
              </a:lnSpc>
            </a:pPr>
            <a:r>
              <a:rPr lang="en-US" sz="7176">
                <a:solidFill>
                  <a:srgbClr val="235590"/>
                </a:solidFill>
                <a:latin typeface="Roboto Bold"/>
              </a:rPr>
              <a:t>Internal audit approach in</a:t>
            </a:r>
          </a:p>
          <a:p>
            <a:pPr algn="l">
              <a:lnSpc>
                <a:spcPts val="6591"/>
              </a:lnSpc>
            </a:pPr>
            <a:r>
              <a:rPr lang="en-US" sz="6277">
                <a:solidFill>
                  <a:srgbClr val="235590"/>
                </a:solidFill>
                <a:latin typeface="Roboto Bold"/>
              </a:rPr>
              <a:t>Pauls Stradins Clinical University Hospital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72F1D3-1C1C-18A2-70CE-44EEA73B548C}"/>
              </a:ext>
            </a:extLst>
          </p:cNvPr>
          <p:cNvSpPr txBox="1"/>
          <p:nvPr/>
        </p:nvSpPr>
        <p:spPr>
          <a:xfrm>
            <a:off x="1447800" y="78867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Laura Indrikova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30.05.2024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CBDFE2-9F54-99E7-559F-587EAD6C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800" y="424215"/>
            <a:ext cx="4515248" cy="15425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57B1BF-0880-BD5B-4F51-FF5B0043ADD8}"/>
              </a:ext>
            </a:extLst>
          </p:cNvPr>
          <p:cNvSpPr/>
          <p:nvPr/>
        </p:nvSpPr>
        <p:spPr>
          <a:xfrm>
            <a:off x="2095750" y="5730345"/>
            <a:ext cx="2937592" cy="258874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E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2C4C94-A0D3-5381-B9A7-2D74EFB7598D}"/>
              </a:ext>
            </a:extLst>
          </p:cNvPr>
          <p:cNvSpPr/>
          <p:nvPr/>
        </p:nvSpPr>
        <p:spPr>
          <a:xfrm>
            <a:off x="6095769" y="5739159"/>
            <a:ext cx="2933017" cy="2588747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A647410-90D3-F525-B397-534D2EF28FF6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BF60B65B-B46D-FDFF-3A06-9DC7AD729E9C}"/>
              </a:ext>
            </a:extLst>
          </p:cNvPr>
          <p:cNvSpPr txBox="1"/>
          <p:nvPr/>
        </p:nvSpPr>
        <p:spPr>
          <a:xfrm>
            <a:off x="1143000" y="647700"/>
            <a:ext cx="15471644" cy="1095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5"/>
              </a:lnSpc>
            </a:pPr>
            <a:r>
              <a:rPr lang="lv-LV" sz="6000" dirty="0">
                <a:solidFill>
                  <a:srgbClr val="235590"/>
                </a:solidFill>
                <a:latin typeface="Roboto Bold"/>
              </a:rPr>
              <a:t>Risk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assesment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and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control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activities</a:t>
            </a:r>
            <a:endParaRPr lang="en-GB" sz="6000" dirty="0">
              <a:solidFill>
                <a:srgbClr val="00B0F0"/>
              </a:solidFill>
              <a:latin typeface="Roboto 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D9836-04F3-127D-4963-F405A8644823}"/>
              </a:ext>
            </a:extLst>
          </p:cNvPr>
          <p:cNvSpPr/>
          <p:nvPr/>
        </p:nvSpPr>
        <p:spPr>
          <a:xfrm>
            <a:off x="6091194" y="2418139"/>
            <a:ext cx="2937592" cy="2609430"/>
          </a:xfrm>
          <a:prstGeom prst="rect">
            <a:avLst/>
          </a:prstGeom>
          <a:noFill/>
          <a:ln w="762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E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for system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A0907E-2CCD-D51C-B5AD-39749F59CA44}"/>
              </a:ext>
            </a:extLst>
          </p:cNvPr>
          <p:cNvGrpSpPr/>
          <p:nvPr/>
        </p:nvGrpSpPr>
        <p:grpSpPr>
          <a:xfrm>
            <a:off x="9685818" y="2418139"/>
            <a:ext cx="2937592" cy="2609431"/>
            <a:chOff x="-197762" y="-2014909"/>
            <a:chExt cx="1648046" cy="145666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23BBE3-5065-8009-9CFD-F2F8C4B04639}"/>
                </a:ext>
              </a:extLst>
            </p:cNvPr>
            <p:cNvSpPr/>
            <p:nvPr/>
          </p:nvSpPr>
          <p:spPr>
            <a:xfrm>
              <a:off x="-197762" y="-2014909"/>
              <a:ext cx="1648046" cy="1456661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7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Assessment process</a:t>
              </a:r>
            </a:p>
          </p:txBody>
        </p:sp>
        <p:pic>
          <p:nvPicPr>
            <p:cNvPr id="29" name="Graphic 28" descr="Checklist">
              <a:extLst>
                <a:ext uri="{FF2B5EF4-FFF2-40B4-BE49-F238E27FC236}">
                  <a16:creationId xmlns:a16="http://schemas.microsoft.com/office/drawing/2014/main" id="{B51FCF9D-0405-9453-879B-8E33597B5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4568" y="-1945075"/>
              <a:ext cx="914400" cy="91440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BFD9A11-BD8B-CE7A-F6D6-280144B39542}"/>
              </a:ext>
            </a:extLst>
          </p:cNvPr>
          <p:cNvSpPr/>
          <p:nvPr/>
        </p:nvSpPr>
        <p:spPr>
          <a:xfrm>
            <a:off x="2030745" y="2435070"/>
            <a:ext cx="3045587" cy="260943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E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</a:p>
        </p:txBody>
      </p:sp>
      <p:pic>
        <p:nvPicPr>
          <p:cNvPr id="2" name="Graphic 1" descr="Target">
            <a:extLst>
              <a:ext uri="{FF2B5EF4-FFF2-40B4-BE49-F238E27FC236}">
                <a16:creationId xmlns:a16="http://schemas.microsoft.com/office/drawing/2014/main" id="{203394F8-4173-2D22-E509-2CB97A13A7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775202" y="2565197"/>
            <a:ext cx="1594117" cy="1594117"/>
          </a:xfrm>
          <a:prstGeom prst="rect">
            <a:avLst/>
          </a:prstGeom>
        </p:spPr>
      </p:pic>
      <p:pic>
        <p:nvPicPr>
          <p:cNvPr id="3" name="Graphic 2" descr="Bullseye">
            <a:extLst>
              <a:ext uri="{FF2B5EF4-FFF2-40B4-BE49-F238E27FC236}">
                <a16:creationId xmlns:a16="http://schemas.microsoft.com/office/drawing/2014/main" id="{224D00B5-5186-6430-F414-14FAD302DA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8000" y="2712517"/>
            <a:ext cx="1376051" cy="1376051"/>
          </a:xfrm>
          <a:prstGeom prst="rect">
            <a:avLst/>
          </a:prstGeom>
        </p:spPr>
      </p:pic>
      <p:pic>
        <p:nvPicPr>
          <p:cNvPr id="5" name="Graphic 4" descr="Document">
            <a:extLst>
              <a:ext uri="{FF2B5EF4-FFF2-40B4-BE49-F238E27FC236}">
                <a16:creationId xmlns:a16="http://schemas.microsoft.com/office/drawing/2014/main" id="{A9ADB762-13AD-8A9D-2BBA-7BA129C875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75202" y="6069874"/>
            <a:ext cx="1397519" cy="1397519"/>
          </a:xfrm>
          <a:prstGeom prst="rect">
            <a:avLst/>
          </a:prstGeom>
        </p:spPr>
      </p:pic>
      <p:pic>
        <p:nvPicPr>
          <p:cNvPr id="10" name="Graphic 9" descr="Zoom in">
            <a:extLst>
              <a:ext uri="{FF2B5EF4-FFF2-40B4-BE49-F238E27FC236}">
                <a16:creationId xmlns:a16="http://schemas.microsoft.com/office/drawing/2014/main" id="{FB22CEF1-69EA-A455-4C83-2EE83EF1F9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24190" y="6069874"/>
            <a:ext cx="1309861" cy="13098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4984CF-E5A1-F085-54E1-7D6D3C8ADF3B}"/>
              </a:ext>
            </a:extLst>
          </p:cNvPr>
          <p:cNvSpPr/>
          <p:nvPr/>
        </p:nvSpPr>
        <p:spPr>
          <a:xfrm>
            <a:off x="13563600" y="2961449"/>
            <a:ext cx="4038600" cy="41961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management function overall and for individual processes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measurement of KPI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understanding of work cascade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 for minimizing the risks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design and control operations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17" grpId="0" animBg="1"/>
      <p:bldP spid="31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5314BF-D721-095C-736D-1D0C5EFB2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922" y="0"/>
            <a:ext cx="4533318" cy="18834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57B1BF-0880-BD5B-4F51-FF5B0043ADD8}"/>
              </a:ext>
            </a:extLst>
          </p:cNvPr>
          <p:cNvSpPr/>
          <p:nvPr/>
        </p:nvSpPr>
        <p:spPr>
          <a:xfrm>
            <a:off x="2095750" y="5730345"/>
            <a:ext cx="2937592" cy="258874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information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2C4C94-A0D3-5381-B9A7-2D74EFB7598D}"/>
              </a:ext>
            </a:extLst>
          </p:cNvPr>
          <p:cNvSpPr/>
          <p:nvPr/>
        </p:nvSpPr>
        <p:spPr>
          <a:xfrm>
            <a:off x="6095769" y="5739159"/>
            <a:ext cx="2933017" cy="2588747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communication </a:t>
            </a:r>
            <a:r>
              <a:rPr lang="en-GB" sz="2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lv-LV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GB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A647410-90D3-F525-B397-534D2EF28FF6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BF60B65B-B46D-FDFF-3A06-9DC7AD729E9C}"/>
              </a:ext>
            </a:extLst>
          </p:cNvPr>
          <p:cNvSpPr txBox="1"/>
          <p:nvPr/>
        </p:nvSpPr>
        <p:spPr>
          <a:xfrm>
            <a:off x="1143000" y="647700"/>
            <a:ext cx="15471644" cy="1095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5"/>
              </a:lnSpc>
            </a:pPr>
            <a:r>
              <a:rPr lang="en-GB" sz="6000" dirty="0">
                <a:solidFill>
                  <a:srgbClr val="235590"/>
                </a:solidFill>
                <a:latin typeface="Roboto Bold"/>
              </a:rPr>
              <a:t>Information and communication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endParaRPr lang="en-GB" sz="6000" dirty="0">
              <a:solidFill>
                <a:srgbClr val="00B0F0"/>
              </a:solidFill>
              <a:latin typeface="Roboto 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D9836-04F3-127D-4963-F405A8644823}"/>
              </a:ext>
            </a:extLst>
          </p:cNvPr>
          <p:cNvSpPr/>
          <p:nvPr/>
        </p:nvSpPr>
        <p:spPr>
          <a:xfrm>
            <a:off x="6091194" y="2418139"/>
            <a:ext cx="2937592" cy="2609430"/>
          </a:xfrm>
          <a:prstGeom prst="rect">
            <a:avLst/>
          </a:prstGeom>
          <a:noFill/>
          <a:ln w="762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collages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23BBE3-5065-8009-9CFD-F2F8C4B04639}"/>
              </a:ext>
            </a:extLst>
          </p:cNvPr>
          <p:cNvSpPr/>
          <p:nvPr/>
        </p:nvSpPr>
        <p:spPr>
          <a:xfrm>
            <a:off x="9685818" y="2418139"/>
            <a:ext cx="2937592" cy="260943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</a:t>
            </a:r>
            <a:r>
              <a:rPr lang="en-AE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involved parties</a:t>
            </a:r>
          </a:p>
        </p:txBody>
      </p:sp>
      <p:pic>
        <p:nvPicPr>
          <p:cNvPr id="5" name="Graphic 4" descr="Document">
            <a:extLst>
              <a:ext uri="{FF2B5EF4-FFF2-40B4-BE49-F238E27FC236}">
                <a16:creationId xmlns:a16="http://schemas.microsoft.com/office/drawing/2014/main" id="{A9ADB762-13AD-8A9D-2BBA-7BA129C87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5202" y="6069874"/>
            <a:ext cx="1397519" cy="13975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4984CF-E5A1-F085-54E1-7D6D3C8ADF3B}"/>
              </a:ext>
            </a:extLst>
          </p:cNvPr>
          <p:cNvSpPr/>
          <p:nvPr/>
        </p:nvSpPr>
        <p:spPr>
          <a:xfrm>
            <a:off x="13563600" y="2961449"/>
            <a:ext cx="4038600" cy="41961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A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communication with all parties is challenge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A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the information, but are not able to share it effectively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F03466-228C-D442-12EA-7788A0AEFC8B}"/>
              </a:ext>
            </a:extLst>
          </p:cNvPr>
          <p:cNvSpPr/>
          <p:nvPr/>
        </p:nvSpPr>
        <p:spPr>
          <a:xfrm>
            <a:off x="2055965" y="2418139"/>
            <a:ext cx="3017161" cy="2588747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patients</a:t>
            </a:r>
          </a:p>
        </p:txBody>
      </p:sp>
      <p:pic>
        <p:nvPicPr>
          <p:cNvPr id="16" name="Graphic 15" descr="Group of men">
            <a:extLst>
              <a:ext uri="{FF2B5EF4-FFF2-40B4-BE49-F238E27FC236}">
                <a16:creationId xmlns:a16="http://schemas.microsoft.com/office/drawing/2014/main" id="{2CED2669-29F5-0A3D-13BB-72D710BA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75675" y="2565114"/>
            <a:ext cx="1597046" cy="1363070"/>
          </a:xfrm>
          <a:prstGeom prst="rect">
            <a:avLst/>
          </a:prstGeom>
        </p:spPr>
      </p:pic>
      <p:pic>
        <p:nvPicPr>
          <p:cNvPr id="18" name="Graphic 17" descr="Handshake">
            <a:extLst>
              <a:ext uri="{FF2B5EF4-FFF2-40B4-BE49-F238E27FC236}">
                <a16:creationId xmlns:a16="http://schemas.microsoft.com/office/drawing/2014/main" id="{FF8A09DB-97AA-4C19-901C-98C7859214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317595" y="2565114"/>
            <a:ext cx="1674038" cy="1625052"/>
          </a:xfrm>
          <a:prstGeom prst="rect">
            <a:avLst/>
          </a:prstGeom>
        </p:spPr>
      </p:pic>
      <p:pic>
        <p:nvPicPr>
          <p:cNvPr id="20" name="Graphic 19" descr="Cheers">
            <a:extLst>
              <a:ext uri="{FF2B5EF4-FFF2-40B4-BE49-F238E27FC236}">
                <a16:creationId xmlns:a16="http://schemas.microsoft.com/office/drawing/2014/main" id="{004DB215-BF72-D82D-139E-D6625AAA6F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89401" y="2722656"/>
            <a:ext cx="1453359" cy="145335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951433-83B7-EC0C-D50F-08D048C6EE3B}"/>
              </a:ext>
            </a:extLst>
          </p:cNvPr>
          <p:cNvSpPr/>
          <p:nvPr/>
        </p:nvSpPr>
        <p:spPr>
          <a:xfrm>
            <a:off x="9695366" y="5702388"/>
            <a:ext cx="2918495" cy="2581046"/>
          </a:xfrm>
          <a:prstGeom prst="rect">
            <a:avLst/>
          </a:prstGeom>
          <a:noFill/>
          <a:ln w="76200">
            <a:solidFill>
              <a:srgbClr val="077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7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information on the right time</a:t>
            </a:r>
          </a:p>
        </p:txBody>
      </p:sp>
      <p:pic>
        <p:nvPicPr>
          <p:cNvPr id="26" name="Graphic 25" descr="Hourglass">
            <a:extLst>
              <a:ext uri="{FF2B5EF4-FFF2-40B4-BE49-F238E27FC236}">
                <a16:creationId xmlns:a16="http://schemas.microsoft.com/office/drawing/2014/main" id="{FB1D88E1-9557-D503-8246-06AEDBE46B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91800" y="5868389"/>
            <a:ext cx="1143000" cy="1143000"/>
          </a:xfrm>
          <a:prstGeom prst="rect">
            <a:avLst/>
          </a:prstGeom>
        </p:spPr>
      </p:pic>
      <p:pic>
        <p:nvPicPr>
          <p:cNvPr id="30" name="Graphic 29" descr="Playbook">
            <a:extLst>
              <a:ext uri="{FF2B5EF4-FFF2-40B4-BE49-F238E27FC236}">
                <a16:creationId xmlns:a16="http://schemas.microsoft.com/office/drawing/2014/main" id="{85B18549-7C70-0D5A-9873-F77EA57E93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89401" y="5658747"/>
            <a:ext cx="1562283" cy="156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17" grpId="0" animBg="1"/>
      <p:bldP spid="28" grpId="0" animBg="1"/>
      <p:bldP spid="8" grpId="0"/>
      <p:bldP spid="1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2A647410-90D3-F525-B397-534D2EF28FF6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BF60B65B-B46D-FDFF-3A06-9DC7AD729E9C}"/>
              </a:ext>
            </a:extLst>
          </p:cNvPr>
          <p:cNvSpPr txBox="1"/>
          <p:nvPr/>
        </p:nvSpPr>
        <p:spPr>
          <a:xfrm>
            <a:off x="1408178" y="647698"/>
            <a:ext cx="15471644" cy="1095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5"/>
              </a:lnSpc>
            </a:pPr>
            <a:r>
              <a:rPr lang="en-GB" sz="6000" dirty="0">
                <a:solidFill>
                  <a:srgbClr val="235590"/>
                </a:solidFill>
                <a:latin typeface="Roboto Bold"/>
              </a:rPr>
              <a:t>Monitoring activities</a:t>
            </a:r>
            <a:endParaRPr lang="en-GB" sz="6000" dirty="0">
              <a:solidFill>
                <a:srgbClr val="00B0F0"/>
              </a:solidFill>
              <a:latin typeface="Roboto 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D9836-04F3-127D-4963-F405A8644823}"/>
              </a:ext>
            </a:extLst>
          </p:cNvPr>
          <p:cNvSpPr/>
          <p:nvPr/>
        </p:nvSpPr>
        <p:spPr>
          <a:xfrm>
            <a:off x="6614596" y="4097716"/>
            <a:ext cx="2937592" cy="2609430"/>
          </a:xfrm>
          <a:prstGeom prst="rect">
            <a:avLst/>
          </a:prstGeom>
          <a:noFill/>
          <a:ln w="762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Supervision provided by 2nd line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23BBE3-5065-8009-9CFD-F2F8C4B04639}"/>
              </a:ext>
            </a:extLst>
          </p:cNvPr>
          <p:cNvSpPr/>
          <p:nvPr/>
        </p:nvSpPr>
        <p:spPr>
          <a:xfrm>
            <a:off x="10694856" y="4108057"/>
            <a:ext cx="2937592" cy="260943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supervision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090E09-5E65-DA8D-614F-C56793CF06C5}"/>
              </a:ext>
            </a:extLst>
          </p:cNvPr>
          <p:cNvSpPr/>
          <p:nvPr/>
        </p:nvSpPr>
        <p:spPr>
          <a:xfrm>
            <a:off x="1934133" y="4108057"/>
            <a:ext cx="3101080" cy="25887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r>
              <a:rPr lang="en-GB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lv-LV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</a:t>
            </a:r>
            <a:r>
              <a:rPr lang="en-GB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Graphic 11" descr="Connections">
            <a:extLst>
              <a:ext uri="{FF2B5EF4-FFF2-40B4-BE49-F238E27FC236}">
                <a16:creationId xmlns:a16="http://schemas.microsoft.com/office/drawing/2014/main" id="{B69CFFF4-AE4E-6322-1D19-222753600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9000" y="4204754"/>
            <a:ext cx="1600200" cy="1600200"/>
          </a:xfrm>
          <a:prstGeom prst="rect">
            <a:avLst/>
          </a:prstGeom>
        </p:spPr>
      </p:pic>
      <p:pic>
        <p:nvPicPr>
          <p:cNvPr id="19" name="Graphic 18" descr="Contract">
            <a:extLst>
              <a:ext uri="{FF2B5EF4-FFF2-40B4-BE49-F238E27FC236}">
                <a16:creationId xmlns:a16="http://schemas.microsoft.com/office/drawing/2014/main" id="{0E8E67DA-A915-CC9C-4BDB-36B853825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21140" y="4204754"/>
            <a:ext cx="1527065" cy="1527065"/>
          </a:xfrm>
          <a:prstGeom prst="rect">
            <a:avLst/>
          </a:prstGeom>
        </p:spPr>
      </p:pic>
      <p:pic>
        <p:nvPicPr>
          <p:cNvPr id="23" name="Graphic 22" descr="Classroom">
            <a:extLst>
              <a:ext uri="{FF2B5EF4-FFF2-40B4-BE49-F238E27FC236}">
                <a16:creationId xmlns:a16="http://schemas.microsoft.com/office/drawing/2014/main" id="{A057D143-12D5-BA3B-93C5-96D29C0B9F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277600" y="4303230"/>
            <a:ext cx="1596073" cy="15074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FDA4B2-2A12-A812-9FA5-28B093100D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20811" y="284183"/>
            <a:ext cx="4434532" cy="18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86000" y="2019300"/>
            <a:ext cx="13414713" cy="364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8"/>
              </a:lnSpc>
            </a:pPr>
            <a:r>
              <a:rPr lang="en-AE" sz="7534" spc="-150" dirty="0">
                <a:solidFill>
                  <a:srgbClr val="235590"/>
                </a:solidFill>
                <a:latin typeface="Roboto Bold Italics"/>
              </a:rPr>
              <a:t>Effectiveness of </a:t>
            </a:r>
            <a:r>
              <a:rPr lang="lv-LV" sz="7534" spc="-150" dirty="0" err="1">
                <a:solidFill>
                  <a:srgbClr val="235590"/>
                </a:solidFill>
                <a:latin typeface="Roboto Bold Italics"/>
              </a:rPr>
              <a:t>internal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 </a:t>
            </a:r>
            <a:r>
              <a:rPr lang="en-AE" sz="7534" spc="-150" dirty="0">
                <a:solidFill>
                  <a:srgbClr val="235590"/>
                </a:solidFill>
                <a:latin typeface="Roboto Bold Italics"/>
              </a:rPr>
              <a:t>control </a:t>
            </a:r>
            <a:r>
              <a:rPr lang="en-AE" sz="7534" spc="-150" dirty="0" err="1">
                <a:solidFill>
                  <a:srgbClr val="235590"/>
                </a:solidFill>
                <a:latin typeface="Roboto Bold Italics"/>
              </a:rPr>
              <a:t>syste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m</a:t>
            </a:r>
            <a:endParaRPr lang="en-US" sz="7534" spc="-150" dirty="0">
              <a:solidFill>
                <a:srgbClr val="235590"/>
              </a:solidFill>
              <a:latin typeface="Roboto Bold Italics"/>
            </a:endParaRPr>
          </a:p>
          <a:p>
            <a:pPr algn="ctr">
              <a:lnSpc>
                <a:spcPts val="6865"/>
              </a:lnSpc>
            </a:pPr>
            <a:endParaRPr lang="lv-LV" sz="7534" spc="-150" dirty="0">
              <a:solidFill>
                <a:srgbClr val="235590"/>
              </a:solidFill>
              <a:latin typeface="Roboto Bold Italics"/>
            </a:endParaRPr>
          </a:p>
          <a:p>
            <a:pPr algn="ctr">
              <a:lnSpc>
                <a:spcPts val="6865"/>
              </a:lnSpc>
            </a:pPr>
            <a:r>
              <a:rPr lang="en-GB" sz="7078" spc="-141" dirty="0">
                <a:solidFill>
                  <a:srgbClr val="FFFFFF"/>
                </a:solidFill>
                <a:latin typeface="Roboto Bold Italics"/>
              </a:rPr>
              <a:t>What’s next</a:t>
            </a:r>
            <a:r>
              <a:rPr lang="en-US" sz="7078" spc="-141" dirty="0">
                <a:solidFill>
                  <a:srgbClr val="FFFFFF"/>
                </a:solidFill>
                <a:latin typeface="Roboto Bold Italics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280181" y="4019406"/>
            <a:ext cx="8983183" cy="26282"/>
            <a:chOff x="0" y="0"/>
            <a:chExt cx="8681720" cy="25400"/>
          </a:xfrm>
        </p:grpSpPr>
        <p:sp>
          <p:nvSpPr>
            <p:cNvPr id="5" name="Freeform 5"/>
            <p:cNvSpPr/>
            <p:nvPr/>
          </p:nvSpPr>
          <p:spPr>
            <a:xfrm>
              <a:off x="12700" y="0"/>
              <a:ext cx="8656320" cy="25400"/>
            </a:xfrm>
            <a:custGeom>
              <a:avLst/>
              <a:gdLst/>
              <a:ahLst/>
              <a:cxnLst/>
              <a:rect l="l" t="t" r="r" b="b"/>
              <a:pathLst>
                <a:path w="8656320" h="25400">
                  <a:moveTo>
                    <a:pt x="0" y="0"/>
                  </a:moveTo>
                  <a:lnTo>
                    <a:pt x="8656320" y="0"/>
                  </a:lnTo>
                  <a:lnTo>
                    <a:pt x="865632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1808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"/>
          <p:cNvPicPr preferRelativeResize="0"/>
          <p:nvPr/>
        </p:nvPicPr>
        <p:blipFill rotWithShape="1">
          <a:blip r:embed="rId3">
            <a:alphaModFix/>
          </a:blip>
          <a:srcRect l="33711"/>
          <a:stretch/>
        </p:blipFill>
        <p:spPr>
          <a:xfrm>
            <a:off x="6657973" y="0"/>
            <a:ext cx="11875538" cy="10287000"/>
          </a:xfrm>
          <a:prstGeom prst="rect">
            <a:avLst/>
          </a:prstGeom>
          <a:gradFill>
            <a:gsLst>
              <a:gs pos="0">
                <a:srgbClr val="E0E6F0"/>
              </a:gs>
              <a:gs pos="10000">
                <a:srgbClr val="E0E6F0"/>
              </a:gs>
              <a:gs pos="74000">
                <a:srgbClr val="85B0E2"/>
              </a:gs>
              <a:gs pos="83000">
                <a:srgbClr val="85B0E2"/>
              </a:gs>
              <a:gs pos="100000">
                <a:srgbClr val="ADCAEC"/>
              </a:gs>
            </a:gsLst>
            <a:lin ang="5400000" scaled="0"/>
          </a:gradFill>
          <a:ln>
            <a:noFill/>
          </a:ln>
        </p:spPr>
      </p:pic>
      <p:sp>
        <p:nvSpPr>
          <p:cNvPr id="185" name="Google Shape;185;p2"/>
          <p:cNvSpPr/>
          <p:nvPr/>
        </p:nvSpPr>
        <p:spPr>
          <a:xfrm>
            <a:off x="6657973" y="0"/>
            <a:ext cx="10106027" cy="10287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lv-LV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4F925112-D693-ADE0-F1EA-D8C693F02F1F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39503CE-2338-BCB2-64D2-F2F9A634ED34}"/>
              </a:ext>
            </a:extLst>
          </p:cNvPr>
          <p:cNvSpPr txBox="1"/>
          <p:nvPr/>
        </p:nvSpPr>
        <p:spPr>
          <a:xfrm>
            <a:off x="-838200" y="388737"/>
            <a:ext cx="12957044" cy="1093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5"/>
              </a:lnSpc>
            </a:pPr>
            <a:r>
              <a:rPr lang="lv-LV" sz="6575" dirty="0" err="1">
                <a:solidFill>
                  <a:srgbClr val="235590"/>
                </a:solidFill>
                <a:latin typeface="Roboto Bold"/>
              </a:rPr>
              <a:t>Internal</a:t>
            </a:r>
            <a:r>
              <a:rPr lang="lv-LV" sz="6575" dirty="0">
                <a:solidFill>
                  <a:srgbClr val="235590"/>
                </a:solidFill>
                <a:latin typeface="Roboto Bold"/>
              </a:rPr>
              <a:t> audit process</a:t>
            </a:r>
            <a:endParaRPr lang="en-US" sz="6575" dirty="0">
              <a:solidFill>
                <a:srgbClr val="00B0F0"/>
              </a:solidFill>
              <a:latin typeface="Roboto Bold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F448958-DF04-E587-A74F-2BD965CED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024702"/>
              </p:ext>
            </p:extLst>
          </p:nvPr>
        </p:nvGraphicFramePr>
        <p:xfrm>
          <a:off x="1524000" y="571500"/>
          <a:ext cx="13563600" cy="840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696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E6297-A3F5-4F17-AC24-A2DA49594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8B66D-475D-4027-977F-F305D57AC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2FA3A1-468B-4FCB-B976-B4B069C05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B148D-4DD5-41E0-8252-F1928749B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523A19-BDA9-4D5E-8889-B557B1347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CDB5BF-8C70-4DBB-8408-12331C389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6A3B8-76EC-4F85-96A1-9080A875F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"/>
          <p:cNvPicPr preferRelativeResize="0"/>
          <p:nvPr/>
        </p:nvPicPr>
        <p:blipFill rotWithShape="1">
          <a:blip r:embed="rId3">
            <a:alphaModFix/>
          </a:blip>
          <a:srcRect l="33711"/>
          <a:stretch/>
        </p:blipFill>
        <p:spPr>
          <a:xfrm>
            <a:off x="6657973" y="0"/>
            <a:ext cx="11875538" cy="10287000"/>
          </a:xfrm>
          <a:prstGeom prst="rect">
            <a:avLst/>
          </a:prstGeom>
          <a:gradFill>
            <a:gsLst>
              <a:gs pos="0">
                <a:srgbClr val="E0E6F0"/>
              </a:gs>
              <a:gs pos="10000">
                <a:srgbClr val="E0E6F0"/>
              </a:gs>
              <a:gs pos="74000">
                <a:srgbClr val="85B0E2"/>
              </a:gs>
              <a:gs pos="83000">
                <a:srgbClr val="85B0E2"/>
              </a:gs>
              <a:gs pos="100000">
                <a:srgbClr val="ADCAEC"/>
              </a:gs>
            </a:gsLst>
            <a:lin ang="5400000" scaled="0"/>
          </a:gradFill>
          <a:ln>
            <a:noFill/>
          </a:ln>
        </p:spPr>
      </p:pic>
      <p:sp>
        <p:nvSpPr>
          <p:cNvPr id="185" name="Google Shape;185;p2"/>
          <p:cNvSpPr/>
          <p:nvPr/>
        </p:nvSpPr>
        <p:spPr>
          <a:xfrm>
            <a:off x="6639054" y="0"/>
            <a:ext cx="9972546" cy="104013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lv-LV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4F925112-D693-ADE0-F1EA-D8C693F02F1F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39503CE-2338-BCB2-64D2-F2F9A634ED34}"/>
              </a:ext>
            </a:extLst>
          </p:cNvPr>
          <p:cNvSpPr txBox="1"/>
          <p:nvPr/>
        </p:nvSpPr>
        <p:spPr>
          <a:xfrm>
            <a:off x="-914400" y="820965"/>
            <a:ext cx="12957044" cy="1093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5"/>
              </a:lnSpc>
            </a:pPr>
            <a:r>
              <a:rPr lang="lv-LV" sz="6575" dirty="0" err="1">
                <a:solidFill>
                  <a:srgbClr val="235590"/>
                </a:solidFill>
                <a:latin typeface="Roboto Bold"/>
              </a:rPr>
              <a:t>Internal</a:t>
            </a:r>
            <a:r>
              <a:rPr lang="lv-LV" sz="6575" dirty="0">
                <a:solidFill>
                  <a:srgbClr val="235590"/>
                </a:solidFill>
                <a:latin typeface="Roboto Bold"/>
              </a:rPr>
              <a:t> audit </a:t>
            </a:r>
            <a:r>
              <a:rPr lang="lv-LV" sz="6575" dirty="0" err="1">
                <a:solidFill>
                  <a:srgbClr val="235590"/>
                </a:solidFill>
                <a:latin typeface="Roboto Bold"/>
              </a:rPr>
              <a:t>results</a:t>
            </a:r>
            <a:endParaRPr lang="en-US" sz="6575" dirty="0">
              <a:solidFill>
                <a:srgbClr val="00B0F0"/>
              </a:solidFill>
              <a:latin typeface="Roboto Bold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F448958-DF04-E587-A74F-2BD965CED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920243"/>
              </p:ext>
            </p:extLst>
          </p:nvPr>
        </p:nvGraphicFramePr>
        <p:xfrm>
          <a:off x="1799685" y="1098744"/>
          <a:ext cx="15173322" cy="787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361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E6297-A3F5-4F17-AC24-A2DA49594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8B66D-475D-4027-977F-F305D57AC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2FA3A1-468B-4FCB-B976-B4B069C05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B148D-4DD5-41E0-8252-F1928749B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523A19-BDA9-4D5E-8889-B557B1347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CDB5BF-8C70-4DBB-8408-12331C389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59C7D3-37E0-4E70-A627-B0285F43C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5AE311-77B4-4F93-9B57-C0D09D9C0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6DB09-D303-4ACD-9868-CD88AF5FD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436643" y="1790700"/>
            <a:ext cx="13414713" cy="4635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8"/>
              </a:lnSpc>
            </a:pPr>
            <a:r>
              <a:rPr lang="en-GB" sz="7534" spc="-150" dirty="0">
                <a:solidFill>
                  <a:srgbClr val="235590"/>
                </a:solidFill>
                <a:latin typeface="Roboto Bold Italics"/>
              </a:rPr>
              <a:t>Effective internal control system helps us to be better for our patients, colleagues and others</a:t>
            </a:r>
          </a:p>
          <a:p>
            <a:pPr algn="ctr">
              <a:lnSpc>
                <a:spcPts val="7308"/>
              </a:lnSpc>
            </a:pPr>
            <a:endParaRPr lang="en-US" sz="7534" spc="-150" dirty="0">
              <a:solidFill>
                <a:srgbClr val="235590"/>
              </a:solidFill>
              <a:latin typeface="Roboto Bold Italics"/>
            </a:endParaRPr>
          </a:p>
          <a:p>
            <a:pPr algn="ctr">
              <a:lnSpc>
                <a:spcPts val="6865"/>
              </a:lnSpc>
            </a:pPr>
            <a:r>
              <a:rPr lang="en-GB" sz="7078" spc="-141" dirty="0">
                <a:solidFill>
                  <a:srgbClr val="FFFFFF"/>
                </a:solidFill>
                <a:latin typeface="Roboto Bold Italics"/>
              </a:rPr>
              <a:t>Improve it together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343400" y="5004768"/>
            <a:ext cx="8983183" cy="26282"/>
            <a:chOff x="0" y="0"/>
            <a:chExt cx="8681720" cy="25400"/>
          </a:xfrm>
        </p:grpSpPr>
        <p:sp>
          <p:nvSpPr>
            <p:cNvPr id="5" name="Freeform 5"/>
            <p:cNvSpPr/>
            <p:nvPr/>
          </p:nvSpPr>
          <p:spPr>
            <a:xfrm>
              <a:off x="12700" y="0"/>
              <a:ext cx="8656320" cy="25400"/>
            </a:xfrm>
            <a:custGeom>
              <a:avLst/>
              <a:gdLst/>
              <a:ahLst/>
              <a:cxnLst/>
              <a:rect l="l" t="t" r="r" b="b"/>
              <a:pathLst>
                <a:path w="8656320" h="25400">
                  <a:moveTo>
                    <a:pt x="0" y="0"/>
                  </a:moveTo>
                  <a:lnTo>
                    <a:pt x="8656320" y="0"/>
                  </a:lnTo>
                  <a:lnTo>
                    <a:pt x="865632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891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26963"/>
            <a:ext cx="18288000" cy="1860037"/>
            <a:chOff x="0" y="0"/>
            <a:chExt cx="24384000" cy="24800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480056"/>
            </a:xfrm>
            <a:custGeom>
              <a:avLst/>
              <a:gdLst/>
              <a:ahLst/>
              <a:cxnLst/>
              <a:rect l="l" t="t" r="r" b="b"/>
              <a:pathLst>
                <a:path w="24384000" h="2480056">
                  <a:moveTo>
                    <a:pt x="0" y="0"/>
                  </a:moveTo>
                  <a:lnTo>
                    <a:pt x="24384000" y="0"/>
                  </a:lnTo>
                  <a:lnTo>
                    <a:pt x="24384000" y="2480056"/>
                  </a:lnTo>
                  <a:lnTo>
                    <a:pt x="0" y="2480056"/>
                  </a:lnTo>
                  <a:close/>
                </a:path>
              </a:pathLst>
            </a:custGeom>
            <a:solidFill>
              <a:srgbClr val="23559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791364"/>
            <a:ext cx="10311997" cy="8495636"/>
            <a:chOff x="0" y="0"/>
            <a:chExt cx="13749329" cy="113275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49274" cy="11327511"/>
            </a:xfrm>
            <a:custGeom>
              <a:avLst/>
              <a:gdLst/>
              <a:ahLst/>
              <a:cxnLst/>
              <a:rect l="l" t="t" r="r" b="b"/>
              <a:pathLst>
                <a:path w="13749274" h="11327511">
                  <a:moveTo>
                    <a:pt x="0" y="0"/>
                  </a:moveTo>
                  <a:lnTo>
                    <a:pt x="13749274" y="0"/>
                  </a:lnTo>
                  <a:lnTo>
                    <a:pt x="13749274" y="11327511"/>
                  </a:lnTo>
                  <a:lnTo>
                    <a:pt x="0" y="11327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753" r="-575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769006" y="8532092"/>
            <a:ext cx="5076245" cy="1649779"/>
            <a:chOff x="0" y="0"/>
            <a:chExt cx="6768327" cy="21997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68338" cy="2199767"/>
            </a:xfrm>
            <a:custGeom>
              <a:avLst/>
              <a:gdLst/>
              <a:ahLst/>
              <a:cxnLst/>
              <a:rect l="l" t="t" r="r" b="b"/>
              <a:pathLst>
                <a:path w="6768338" h="2199767">
                  <a:moveTo>
                    <a:pt x="0" y="0"/>
                  </a:moveTo>
                  <a:lnTo>
                    <a:pt x="6768338" y="0"/>
                  </a:lnTo>
                  <a:lnTo>
                    <a:pt x="6768338" y="2199767"/>
                  </a:lnTo>
                  <a:lnTo>
                    <a:pt x="0" y="2199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55" b="-55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354957" y="3097066"/>
            <a:ext cx="5904343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Roboto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2695459" y="-283383"/>
            <a:ext cx="5592541" cy="3791277"/>
            <a:chOff x="0" y="0"/>
            <a:chExt cx="7456721" cy="50550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56678" cy="5054981"/>
            </a:xfrm>
            <a:custGeom>
              <a:avLst/>
              <a:gdLst/>
              <a:ahLst/>
              <a:cxnLst/>
              <a:rect l="l" t="t" r="r" b="b"/>
              <a:pathLst>
                <a:path w="7456678" h="5054981">
                  <a:moveTo>
                    <a:pt x="0" y="0"/>
                  </a:moveTo>
                  <a:lnTo>
                    <a:pt x="7456678" y="0"/>
                  </a:lnTo>
                  <a:lnTo>
                    <a:pt x="7456678" y="5054981"/>
                  </a:lnTo>
                  <a:lnTo>
                    <a:pt x="0" y="5054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" r="-12" b="-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695459" y="3507894"/>
            <a:ext cx="5592541" cy="3737682"/>
            <a:chOff x="0" y="0"/>
            <a:chExt cx="7456721" cy="4983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56678" cy="4983607"/>
            </a:xfrm>
            <a:custGeom>
              <a:avLst/>
              <a:gdLst/>
              <a:ahLst/>
              <a:cxnLst/>
              <a:rect l="l" t="t" r="r" b="b"/>
              <a:pathLst>
                <a:path w="7456678" h="4983607">
                  <a:moveTo>
                    <a:pt x="0" y="0"/>
                  </a:moveTo>
                  <a:lnTo>
                    <a:pt x="7456678" y="0"/>
                  </a:lnTo>
                  <a:lnTo>
                    <a:pt x="7456678" y="4983607"/>
                  </a:lnTo>
                  <a:lnTo>
                    <a:pt x="0" y="4983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" b="-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695459" y="6701441"/>
            <a:ext cx="5592541" cy="3753993"/>
            <a:chOff x="0" y="0"/>
            <a:chExt cx="7456721" cy="50053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56678" cy="5005324"/>
            </a:xfrm>
            <a:custGeom>
              <a:avLst/>
              <a:gdLst/>
              <a:ahLst/>
              <a:cxnLst/>
              <a:rect l="l" t="t" r="r" b="b"/>
              <a:pathLst>
                <a:path w="7456678" h="5005324">
                  <a:moveTo>
                    <a:pt x="0" y="0"/>
                  </a:moveTo>
                  <a:lnTo>
                    <a:pt x="7456678" y="0"/>
                  </a:lnTo>
                  <a:lnTo>
                    <a:pt x="7456678" y="5005324"/>
                  </a:lnTo>
                  <a:lnTo>
                    <a:pt x="0" y="5005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6" b="-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437419" y="3658523"/>
            <a:ext cx="8850549" cy="257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is a multi-profile hospital that:</a:t>
            </a:r>
          </a:p>
          <a:p>
            <a:pPr marL="0" lvl="2" indent="-342900">
              <a:lnSpc>
                <a:spcPts val="3359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full-scale emergency and planned medical assistance</a:t>
            </a:r>
          </a:p>
          <a:p>
            <a:pPr marL="0" lvl="2" indent="-342900">
              <a:lnSpc>
                <a:spcPts val="3359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pre- and post-diploma education</a:t>
            </a:r>
          </a:p>
          <a:p>
            <a:pPr marL="0" lvl="2" indent="-342900">
              <a:lnSpc>
                <a:spcPts val="3359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Conducts scientific research</a:t>
            </a:r>
          </a:p>
          <a:p>
            <a:pPr marL="0" lvl="2" indent="-342900">
              <a:lnSpc>
                <a:spcPts val="3359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testing and implementation of new treatment methods and technologies in Latvia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2751" y="7163488"/>
            <a:ext cx="8850549" cy="127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is a state limited liability  company in which all capital shares belong to the state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3359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holder of state capital shares is the Ministry of Health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7754" y="536524"/>
            <a:ext cx="16230600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dirty="0">
                <a:solidFill>
                  <a:srgbClr val="235590"/>
                </a:solidFill>
                <a:latin typeface="Roboto Bold"/>
              </a:rPr>
              <a:t>About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7895" y="2400558"/>
            <a:ext cx="9120263" cy="72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Founded in 1910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carries historical components and prides itself in its traditions that have and still continue for more than 110 years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69140" y="662629"/>
            <a:ext cx="10794701" cy="113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5"/>
              </a:lnSpc>
            </a:pPr>
            <a:r>
              <a:rPr lang="en-US" sz="6575" dirty="0">
                <a:solidFill>
                  <a:srgbClr val="235590"/>
                </a:solidFill>
                <a:latin typeface="Roboto Bold"/>
              </a:rPr>
              <a:t>Hospital Statistics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20119" y="5117123"/>
            <a:ext cx="6045513" cy="40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 dirty="0">
                <a:solidFill>
                  <a:srgbClr val="235590"/>
                </a:solidFill>
                <a:latin typeface="Roboto Bold"/>
              </a:rPr>
              <a:t>3500 Total hospital employees</a:t>
            </a:r>
          </a:p>
        </p:txBody>
      </p:sp>
      <p:sp>
        <p:nvSpPr>
          <p:cNvPr id="4" name="Freeform 4"/>
          <p:cNvSpPr/>
          <p:nvPr/>
        </p:nvSpPr>
        <p:spPr>
          <a:xfrm>
            <a:off x="2135880" y="3599357"/>
            <a:ext cx="3910730" cy="1424278"/>
          </a:xfrm>
          <a:custGeom>
            <a:avLst/>
            <a:gdLst/>
            <a:ahLst/>
            <a:cxnLst/>
            <a:rect l="l" t="t" r="r" b="b"/>
            <a:pathLst>
              <a:path w="3910730" h="1424278">
                <a:moveTo>
                  <a:pt x="0" y="0"/>
                </a:moveTo>
                <a:lnTo>
                  <a:pt x="3910730" y="0"/>
                </a:lnTo>
                <a:lnTo>
                  <a:pt x="3910730" y="1424278"/>
                </a:lnTo>
                <a:lnTo>
                  <a:pt x="0" y="1424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" b="-105"/>
            </a:stretch>
          </a:blipFill>
        </p:spPr>
        <p:txBody>
          <a:bodyPr/>
          <a:lstStyle/>
          <a:p>
            <a:endParaRPr lang="en-GB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5727421" y="9489731"/>
            <a:ext cx="1240036" cy="31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</a:pPr>
            <a:r>
              <a:rPr lang="en-US" sz="1573">
                <a:solidFill>
                  <a:srgbClr val="FEFFFF"/>
                </a:solidFill>
                <a:latin typeface="Canva Sans Bold"/>
              </a:rPr>
              <a:t>*25.04.2024.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13008" y="6708332"/>
            <a:ext cx="6045513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 dirty="0">
                <a:solidFill>
                  <a:srgbClr val="235590"/>
                </a:solidFill>
                <a:latin typeface="Roboto Bold"/>
              </a:rPr>
              <a:t>248 094 Outpatient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13008" y="7350490"/>
            <a:ext cx="6045513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 dirty="0">
                <a:solidFill>
                  <a:srgbClr val="235590"/>
                </a:solidFill>
                <a:latin typeface="Roboto Bold"/>
              </a:rPr>
              <a:t>48 480 Inpatient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85983" y="8522013"/>
            <a:ext cx="6045513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235590"/>
                </a:solidFill>
                <a:latin typeface="Roboto Bold"/>
              </a:rPr>
              <a:t>24 463 Day inpatient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13008" y="7937230"/>
            <a:ext cx="6680854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>
                <a:solidFill>
                  <a:srgbClr val="235590"/>
                </a:solidFill>
                <a:latin typeface="Roboto Bold"/>
              </a:rPr>
              <a:t>59 626 Emergency Medical Center visits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647522" y="5063221"/>
            <a:ext cx="3910730" cy="1224572"/>
          </a:xfrm>
          <a:custGeom>
            <a:avLst/>
            <a:gdLst/>
            <a:ahLst/>
            <a:cxnLst/>
            <a:rect l="l" t="t" r="r" b="b"/>
            <a:pathLst>
              <a:path w="3910730" h="1224572">
                <a:moveTo>
                  <a:pt x="0" y="0"/>
                </a:moveTo>
                <a:lnTo>
                  <a:pt x="3910730" y="0"/>
                </a:lnTo>
                <a:lnTo>
                  <a:pt x="3910730" y="1224572"/>
                </a:lnTo>
                <a:lnTo>
                  <a:pt x="0" y="12245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7" b="-1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8447797" y="2055967"/>
            <a:ext cx="3229479" cy="1495129"/>
          </a:xfrm>
          <a:custGeom>
            <a:avLst/>
            <a:gdLst/>
            <a:ahLst/>
            <a:cxnLst/>
            <a:rect l="l" t="t" r="r" b="b"/>
            <a:pathLst>
              <a:path w="3229479" h="1495129">
                <a:moveTo>
                  <a:pt x="0" y="0"/>
                </a:moveTo>
                <a:lnTo>
                  <a:pt x="3229479" y="0"/>
                </a:lnTo>
                <a:lnTo>
                  <a:pt x="3229479" y="1495130"/>
                </a:lnTo>
                <a:lnTo>
                  <a:pt x="0" y="1495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63" b="-16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7296943" y="3748618"/>
            <a:ext cx="6045513" cy="415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400" dirty="0">
                <a:solidFill>
                  <a:srgbClr val="235590"/>
                </a:solidFill>
                <a:latin typeface="Roboto Bold"/>
              </a:rPr>
              <a:t>30 different clinics and centers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55626A6-9B7A-45F9-35D8-51CF7973C42E}"/>
              </a:ext>
            </a:extLst>
          </p:cNvPr>
          <p:cNvSpPr txBox="1"/>
          <p:nvPr/>
        </p:nvSpPr>
        <p:spPr>
          <a:xfrm>
            <a:off x="1706302" y="5787079"/>
            <a:ext cx="4563580" cy="326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5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oboto Bold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Physicians</a:t>
            </a:r>
          </a:p>
          <a:p>
            <a:pPr algn="ctr">
              <a:lnSpc>
                <a:spcPts val="4265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1080 Nursing staff</a:t>
            </a:r>
          </a:p>
          <a:p>
            <a:pPr algn="ctr">
              <a:lnSpc>
                <a:spcPts val="4265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265 Care support staff</a:t>
            </a:r>
          </a:p>
          <a:p>
            <a:pPr algn="ctr">
              <a:lnSpc>
                <a:spcPts val="4265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Administrative staff</a:t>
            </a:r>
          </a:p>
          <a:p>
            <a:pPr algn="ctr">
              <a:lnSpc>
                <a:spcPts val="4265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1155 Technical staff</a:t>
            </a:r>
          </a:p>
          <a:p>
            <a:pPr marL="0" lvl="0" indent="0" algn="ctr">
              <a:lnSpc>
                <a:spcPts val="4265"/>
              </a:lnSpc>
              <a:spcBef>
                <a:spcPct val="0"/>
              </a:spcBef>
            </a:pPr>
            <a:endParaRPr lang="en-US" sz="3046" dirty="0">
              <a:solidFill>
                <a:schemeClr val="tx2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57E887E-4E8B-7A84-AB5C-DC16B8B72E0D}"/>
              </a:ext>
            </a:extLst>
          </p:cNvPr>
          <p:cNvSpPr txBox="1"/>
          <p:nvPr/>
        </p:nvSpPr>
        <p:spPr>
          <a:xfrm>
            <a:off x="7039781" y="4534166"/>
            <a:ext cx="6045513" cy="399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 Total hospital specialists 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F88B6DF2-0742-707E-112A-BA2FA7F59FF5}"/>
              </a:ext>
            </a:extLst>
          </p:cNvPr>
          <p:cNvSpPr txBox="1"/>
          <p:nvPr/>
        </p:nvSpPr>
        <p:spPr>
          <a:xfrm>
            <a:off x="7821989" y="5264659"/>
            <a:ext cx="4563580" cy="216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5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 Doctors of Science</a:t>
            </a:r>
          </a:p>
          <a:p>
            <a:pPr algn="ctr">
              <a:lnSpc>
                <a:spcPts val="4265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Professors</a:t>
            </a:r>
          </a:p>
          <a:p>
            <a:pPr algn="ctr">
              <a:lnSpc>
                <a:spcPts val="4265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Associate Professors</a:t>
            </a:r>
          </a:p>
          <a:p>
            <a:pPr marL="0" lvl="0" indent="0" algn="ctr">
              <a:lnSpc>
                <a:spcPts val="4265"/>
              </a:lnSpc>
              <a:spcBef>
                <a:spcPct val="0"/>
              </a:spcBef>
            </a:pPr>
            <a:endParaRPr lang="en-US" sz="3046" dirty="0">
              <a:solidFill>
                <a:srgbClr val="FDFEFD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37283" y="2707781"/>
            <a:ext cx="13414713" cy="2775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8"/>
              </a:lnSpc>
            </a:pPr>
            <a:r>
              <a:rPr lang="en-US" sz="7534" spc="-150" dirty="0">
                <a:solidFill>
                  <a:srgbClr val="235590"/>
                </a:solidFill>
                <a:latin typeface="Roboto Bold Italics"/>
              </a:rPr>
              <a:t>Internal audit</a:t>
            </a:r>
          </a:p>
          <a:p>
            <a:pPr algn="ctr">
              <a:lnSpc>
                <a:spcPts val="7308"/>
              </a:lnSpc>
            </a:pPr>
            <a:endParaRPr lang="en-US" sz="7534" spc="-150" dirty="0">
              <a:solidFill>
                <a:srgbClr val="235590"/>
              </a:solidFill>
              <a:latin typeface="Roboto Bold Italics"/>
            </a:endParaRPr>
          </a:p>
          <a:p>
            <a:pPr algn="ctr">
              <a:lnSpc>
                <a:spcPts val="6865"/>
              </a:lnSpc>
            </a:pPr>
            <a:r>
              <a:rPr lang="en-US" sz="7078" spc="-141" dirty="0">
                <a:solidFill>
                  <a:srgbClr val="FFFFFF"/>
                </a:solidFill>
                <a:latin typeface="Roboto Bold Italics"/>
              </a:rPr>
              <a:t>Who we are and what we do?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280181" y="4019406"/>
            <a:ext cx="8983183" cy="26282"/>
            <a:chOff x="0" y="0"/>
            <a:chExt cx="8681720" cy="25400"/>
          </a:xfrm>
        </p:grpSpPr>
        <p:sp>
          <p:nvSpPr>
            <p:cNvPr id="5" name="Freeform 5"/>
            <p:cNvSpPr/>
            <p:nvPr/>
          </p:nvSpPr>
          <p:spPr>
            <a:xfrm>
              <a:off x="12700" y="0"/>
              <a:ext cx="8656320" cy="25400"/>
            </a:xfrm>
            <a:custGeom>
              <a:avLst/>
              <a:gdLst/>
              <a:ahLst/>
              <a:cxnLst/>
              <a:rect l="l" t="t" r="r" b="b"/>
              <a:pathLst>
                <a:path w="8656320" h="25400">
                  <a:moveTo>
                    <a:pt x="0" y="0"/>
                  </a:moveTo>
                  <a:lnTo>
                    <a:pt x="8656320" y="0"/>
                  </a:lnTo>
                  <a:lnTo>
                    <a:pt x="865632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"/>
          <p:cNvPicPr preferRelativeResize="0"/>
          <p:nvPr/>
        </p:nvPicPr>
        <p:blipFill rotWithShape="1">
          <a:blip r:embed="rId3">
            <a:alphaModFix/>
          </a:blip>
          <a:srcRect l="33711"/>
          <a:stretch/>
        </p:blipFill>
        <p:spPr>
          <a:xfrm>
            <a:off x="6657973" y="0"/>
            <a:ext cx="11875538" cy="10287000"/>
          </a:xfrm>
          <a:prstGeom prst="rect">
            <a:avLst/>
          </a:prstGeom>
          <a:gradFill>
            <a:gsLst>
              <a:gs pos="0">
                <a:srgbClr val="E0E6F0"/>
              </a:gs>
              <a:gs pos="10000">
                <a:srgbClr val="E0E6F0"/>
              </a:gs>
              <a:gs pos="74000">
                <a:srgbClr val="85B0E2"/>
              </a:gs>
              <a:gs pos="83000">
                <a:srgbClr val="85B0E2"/>
              </a:gs>
              <a:gs pos="100000">
                <a:srgbClr val="ADCAEC"/>
              </a:gs>
            </a:gsLst>
            <a:lin ang="5400000" scaled="0"/>
          </a:gradFill>
          <a:ln>
            <a:noFill/>
          </a:ln>
        </p:spPr>
      </p:pic>
      <p:sp>
        <p:nvSpPr>
          <p:cNvPr id="185" name="Google Shape;185;p2"/>
          <p:cNvSpPr/>
          <p:nvPr/>
        </p:nvSpPr>
        <p:spPr>
          <a:xfrm>
            <a:off x="6626714" y="2999"/>
            <a:ext cx="9358313" cy="10287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lv-LV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4F925112-D693-ADE0-F1EA-D8C693F02F1F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5C50C1FB-5E0D-CB78-B68E-1A402EFC6FAA}"/>
              </a:ext>
            </a:extLst>
          </p:cNvPr>
          <p:cNvSpPr/>
          <p:nvPr/>
        </p:nvSpPr>
        <p:spPr>
          <a:xfrm>
            <a:off x="1817478" y="3206393"/>
            <a:ext cx="6997140" cy="4758505"/>
          </a:xfrm>
          <a:custGeom>
            <a:avLst/>
            <a:gdLst/>
            <a:ahLst/>
            <a:cxnLst/>
            <a:rect l="l" t="t" r="r" b="b"/>
            <a:pathLst>
              <a:path w="6997140" h="4758505">
                <a:moveTo>
                  <a:pt x="0" y="0"/>
                </a:moveTo>
                <a:lnTo>
                  <a:pt x="6997140" y="0"/>
                </a:lnTo>
                <a:lnTo>
                  <a:pt x="6997140" y="4758505"/>
                </a:lnTo>
                <a:lnTo>
                  <a:pt x="0" y="47585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39503CE-2338-BCB2-64D2-F2F9A634ED34}"/>
              </a:ext>
            </a:extLst>
          </p:cNvPr>
          <p:cNvSpPr txBox="1"/>
          <p:nvPr/>
        </p:nvSpPr>
        <p:spPr>
          <a:xfrm>
            <a:off x="323070" y="593430"/>
            <a:ext cx="10794701" cy="113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5"/>
              </a:lnSpc>
            </a:pPr>
            <a:r>
              <a:rPr lang="lv-LV" sz="6575" dirty="0">
                <a:solidFill>
                  <a:srgbClr val="235590"/>
                </a:solidFill>
                <a:latin typeface="Roboto Bold"/>
              </a:rPr>
              <a:t>S</a:t>
            </a:r>
            <a:r>
              <a:rPr lang="en-US" sz="6575" dirty="0" err="1">
                <a:solidFill>
                  <a:srgbClr val="235590"/>
                </a:solidFill>
                <a:latin typeface="Roboto Bold"/>
              </a:rPr>
              <a:t>tructure</a:t>
            </a:r>
            <a:r>
              <a:rPr lang="lv-LV" sz="6575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575" dirty="0" err="1">
                <a:solidFill>
                  <a:srgbClr val="235590"/>
                </a:solidFill>
                <a:latin typeface="Roboto Bold"/>
              </a:rPr>
              <a:t>and</a:t>
            </a:r>
            <a:r>
              <a:rPr lang="lv-LV" sz="6575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en-GB" sz="6575" dirty="0">
                <a:solidFill>
                  <a:srgbClr val="235590"/>
                </a:solidFill>
                <a:latin typeface="Roboto Bold"/>
              </a:rPr>
              <a:t>purpose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FD4F05-EC3F-D840-AE82-31103135DF0E}"/>
              </a:ext>
            </a:extLst>
          </p:cNvPr>
          <p:cNvSpPr/>
          <p:nvPr/>
        </p:nvSpPr>
        <p:spPr>
          <a:xfrm>
            <a:off x="5586758" y="4847751"/>
            <a:ext cx="2819400" cy="2819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oogle Shape;1423;p47">
            <a:extLst>
              <a:ext uri="{FF2B5EF4-FFF2-40B4-BE49-F238E27FC236}">
                <a16:creationId xmlns:a16="http://schemas.microsoft.com/office/drawing/2014/main" id="{431839AE-ACE9-EDC1-7E09-166C6F2A9926}"/>
              </a:ext>
            </a:extLst>
          </p:cNvPr>
          <p:cNvGrpSpPr/>
          <p:nvPr/>
        </p:nvGrpSpPr>
        <p:grpSpPr>
          <a:xfrm>
            <a:off x="11086772" y="898811"/>
            <a:ext cx="1076115" cy="1295400"/>
            <a:chOff x="8770051" y="937343"/>
            <a:chExt cx="744273" cy="793950"/>
          </a:xfrm>
        </p:grpSpPr>
        <p:sp>
          <p:nvSpPr>
            <p:cNvPr id="11" name="Google Shape;1424;p47">
              <a:extLst>
                <a:ext uri="{FF2B5EF4-FFF2-40B4-BE49-F238E27FC236}">
                  <a16:creationId xmlns:a16="http://schemas.microsoft.com/office/drawing/2014/main" id="{3485EC42-CD75-EF3D-FCDD-AA106475B70E}"/>
                </a:ext>
              </a:extLst>
            </p:cNvPr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425;p47">
              <a:extLst>
                <a:ext uri="{FF2B5EF4-FFF2-40B4-BE49-F238E27FC236}">
                  <a16:creationId xmlns:a16="http://schemas.microsoft.com/office/drawing/2014/main" id="{1A61D02D-E209-C885-9E02-6206F52E7E6C}"/>
                </a:ext>
              </a:extLst>
            </p:cNvPr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426;p47">
              <a:extLst>
                <a:ext uri="{FF2B5EF4-FFF2-40B4-BE49-F238E27FC236}">
                  <a16:creationId xmlns:a16="http://schemas.microsoft.com/office/drawing/2014/main" id="{B192DD5F-E245-24BA-9337-C260703E2F92}"/>
                </a:ext>
              </a:extLst>
            </p:cNvPr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27;p47">
              <a:extLst>
                <a:ext uri="{FF2B5EF4-FFF2-40B4-BE49-F238E27FC236}">
                  <a16:creationId xmlns:a16="http://schemas.microsoft.com/office/drawing/2014/main" id="{E517EB8F-DF78-9F85-FD5A-5B225632F057}"/>
                </a:ext>
              </a:extLst>
            </p:cNvPr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28;p47">
              <a:extLst>
                <a:ext uri="{FF2B5EF4-FFF2-40B4-BE49-F238E27FC236}">
                  <a16:creationId xmlns:a16="http://schemas.microsoft.com/office/drawing/2014/main" id="{FDB7FC91-94E8-9B74-E8E9-CA55C154CA7C}"/>
                </a:ext>
              </a:extLst>
            </p:cNvPr>
            <p:cNvSpPr/>
            <p:nvPr/>
          </p:nvSpPr>
          <p:spPr>
            <a:xfrm>
              <a:off x="9031006" y="1509510"/>
              <a:ext cx="223838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" name="Google Shape;1429;p47">
              <a:extLst>
                <a:ext uri="{FF2B5EF4-FFF2-40B4-BE49-F238E27FC236}">
                  <a16:creationId xmlns:a16="http://schemas.microsoft.com/office/drawing/2014/main" id="{90FCBF41-4DEC-0993-7775-A341E26D872A}"/>
                </a:ext>
              </a:extLst>
            </p:cNvPr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7" name="Google Shape;1430;p47">
                <a:extLst>
                  <a:ext uri="{FF2B5EF4-FFF2-40B4-BE49-F238E27FC236}">
                    <a16:creationId xmlns:a16="http://schemas.microsoft.com/office/drawing/2014/main" id="{D575133D-176E-3AEC-8AC3-435E2E0E60EC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31;p47">
                <a:extLst>
                  <a:ext uri="{FF2B5EF4-FFF2-40B4-BE49-F238E27FC236}">
                    <a16:creationId xmlns:a16="http://schemas.microsoft.com/office/drawing/2014/main" id="{11515775-541C-93D2-798C-5D5103A87E7C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32;p47">
                <a:extLst>
                  <a:ext uri="{FF2B5EF4-FFF2-40B4-BE49-F238E27FC236}">
                    <a16:creationId xmlns:a16="http://schemas.microsoft.com/office/drawing/2014/main" id="{9010910F-57A2-219A-CDB3-6D150161C54D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33;p47">
                <a:extLst>
                  <a:ext uri="{FF2B5EF4-FFF2-40B4-BE49-F238E27FC236}">
                    <a16:creationId xmlns:a16="http://schemas.microsoft.com/office/drawing/2014/main" id="{A3F74E2B-8C6A-B272-85AC-08A73A7E74AF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34;p47">
                <a:extLst>
                  <a:ext uri="{FF2B5EF4-FFF2-40B4-BE49-F238E27FC236}">
                    <a16:creationId xmlns:a16="http://schemas.microsoft.com/office/drawing/2014/main" id="{5425D497-E6D8-85D1-6329-66B762555C0A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435;p47">
                <a:extLst>
                  <a:ext uri="{FF2B5EF4-FFF2-40B4-BE49-F238E27FC236}">
                    <a16:creationId xmlns:a16="http://schemas.microsoft.com/office/drawing/2014/main" id="{0DA8D3A3-581B-923F-A78F-84F2DB5222DF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436;p47">
                <a:extLst>
                  <a:ext uri="{FF2B5EF4-FFF2-40B4-BE49-F238E27FC236}">
                    <a16:creationId xmlns:a16="http://schemas.microsoft.com/office/drawing/2014/main" id="{E8CAAB73-020B-19CA-87DD-8C5234F69389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37;p47">
                <a:extLst>
                  <a:ext uri="{FF2B5EF4-FFF2-40B4-BE49-F238E27FC236}">
                    <a16:creationId xmlns:a16="http://schemas.microsoft.com/office/drawing/2014/main" id="{8F8C0CC3-D13F-7E31-7E32-CD1A64516FB2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38;p47">
                <a:extLst>
                  <a:ext uri="{FF2B5EF4-FFF2-40B4-BE49-F238E27FC236}">
                    <a16:creationId xmlns:a16="http://schemas.microsoft.com/office/drawing/2014/main" id="{FDE2267B-E96D-6227-E4B9-397C99D04EE0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439;p47">
                <a:extLst>
                  <a:ext uri="{FF2B5EF4-FFF2-40B4-BE49-F238E27FC236}">
                    <a16:creationId xmlns:a16="http://schemas.microsoft.com/office/drawing/2014/main" id="{32E1E601-C836-B5D5-D219-94B5FE04EE2C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8108D1A-AA5A-ED21-96D6-C26D917D7257}"/>
              </a:ext>
            </a:extLst>
          </p:cNvPr>
          <p:cNvSpPr/>
          <p:nvPr/>
        </p:nvSpPr>
        <p:spPr>
          <a:xfrm>
            <a:off x="12172577" y="1063342"/>
            <a:ext cx="3721341" cy="13601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operates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audit professional practice standards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1423;p47">
            <a:extLst>
              <a:ext uri="{FF2B5EF4-FFF2-40B4-BE49-F238E27FC236}">
                <a16:creationId xmlns:a16="http://schemas.microsoft.com/office/drawing/2014/main" id="{09E99596-3206-C10A-BF9E-F51443C30A4F}"/>
              </a:ext>
            </a:extLst>
          </p:cNvPr>
          <p:cNvGrpSpPr/>
          <p:nvPr/>
        </p:nvGrpSpPr>
        <p:grpSpPr>
          <a:xfrm>
            <a:off x="10374372" y="3664501"/>
            <a:ext cx="1076115" cy="1295400"/>
            <a:chOff x="8770051" y="937343"/>
            <a:chExt cx="744273" cy="793950"/>
          </a:xfrm>
        </p:grpSpPr>
        <p:sp>
          <p:nvSpPr>
            <p:cNvPr id="29" name="Google Shape;1424;p47">
              <a:extLst>
                <a:ext uri="{FF2B5EF4-FFF2-40B4-BE49-F238E27FC236}">
                  <a16:creationId xmlns:a16="http://schemas.microsoft.com/office/drawing/2014/main" id="{F1205187-23A6-58F2-32D2-29D7D282B7A5}"/>
                </a:ext>
              </a:extLst>
            </p:cNvPr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425;p47">
              <a:extLst>
                <a:ext uri="{FF2B5EF4-FFF2-40B4-BE49-F238E27FC236}">
                  <a16:creationId xmlns:a16="http://schemas.microsoft.com/office/drawing/2014/main" id="{4B19DE6F-A18A-70ED-DDD0-892CE82BD468}"/>
                </a:ext>
              </a:extLst>
            </p:cNvPr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26;p47">
              <a:extLst>
                <a:ext uri="{FF2B5EF4-FFF2-40B4-BE49-F238E27FC236}">
                  <a16:creationId xmlns:a16="http://schemas.microsoft.com/office/drawing/2014/main" id="{3A980010-574C-CECB-A665-27D2A9328F61}"/>
                </a:ext>
              </a:extLst>
            </p:cNvPr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7;p47">
              <a:extLst>
                <a:ext uri="{FF2B5EF4-FFF2-40B4-BE49-F238E27FC236}">
                  <a16:creationId xmlns:a16="http://schemas.microsoft.com/office/drawing/2014/main" id="{EDF09BD1-B6AD-75B6-3486-2E6AF6C5D326}"/>
                </a:ext>
              </a:extLst>
            </p:cNvPr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8;p47">
              <a:extLst>
                <a:ext uri="{FF2B5EF4-FFF2-40B4-BE49-F238E27FC236}">
                  <a16:creationId xmlns:a16="http://schemas.microsoft.com/office/drawing/2014/main" id="{89AD6504-313E-7831-9509-6DBBC159FC92}"/>
                </a:ext>
              </a:extLst>
            </p:cNvPr>
            <p:cNvSpPr/>
            <p:nvPr/>
          </p:nvSpPr>
          <p:spPr>
            <a:xfrm>
              <a:off x="9031006" y="1509510"/>
              <a:ext cx="223838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oogle Shape;1429;p47">
              <a:extLst>
                <a:ext uri="{FF2B5EF4-FFF2-40B4-BE49-F238E27FC236}">
                  <a16:creationId xmlns:a16="http://schemas.microsoft.com/office/drawing/2014/main" id="{CCE18F3D-D99C-86B2-BCDF-8C1550A088F0}"/>
                </a:ext>
              </a:extLst>
            </p:cNvPr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63" name="Google Shape;1430;p47">
                <a:extLst>
                  <a:ext uri="{FF2B5EF4-FFF2-40B4-BE49-F238E27FC236}">
                    <a16:creationId xmlns:a16="http://schemas.microsoft.com/office/drawing/2014/main" id="{BF8B772D-6E2B-4E51-74BA-FDC8B74B32D4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431;p47">
                <a:extLst>
                  <a:ext uri="{FF2B5EF4-FFF2-40B4-BE49-F238E27FC236}">
                    <a16:creationId xmlns:a16="http://schemas.microsoft.com/office/drawing/2014/main" id="{10F55B46-D7E3-58EA-F003-8006C12784F3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432;p47">
                <a:extLst>
                  <a:ext uri="{FF2B5EF4-FFF2-40B4-BE49-F238E27FC236}">
                    <a16:creationId xmlns:a16="http://schemas.microsoft.com/office/drawing/2014/main" id="{920B33E3-4AF2-FC07-51A8-1F484AF9DA3D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433;p47">
                <a:extLst>
                  <a:ext uri="{FF2B5EF4-FFF2-40B4-BE49-F238E27FC236}">
                    <a16:creationId xmlns:a16="http://schemas.microsoft.com/office/drawing/2014/main" id="{37196D2D-2F4B-3FEF-CDA4-5CE2668F1644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434;p47">
                <a:extLst>
                  <a:ext uri="{FF2B5EF4-FFF2-40B4-BE49-F238E27FC236}">
                    <a16:creationId xmlns:a16="http://schemas.microsoft.com/office/drawing/2014/main" id="{45454D0C-A49F-F395-8EE2-2A31DDB92C5A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435;p47">
                <a:extLst>
                  <a:ext uri="{FF2B5EF4-FFF2-40B4-BE49-F238E27FC236}">
                    <a16:creationId xmlns:a16="http://schemas.microsoft.com/office/drawing/2014/main" id="{465489D2-F83E-C4BF-A1B5-4C346F54803D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436;p47">
                <a:extLst>
                  <a:ext uri="{FF2B5EF4-FFF2-40B4-BE49-F238E27FC236}">
                    <a16:creationId xmlns:a16="http://schemas.microsoft.com/office/drawing/2014/main" id="{8A9BFE66-85AC-D2B8-FF66-7190C87594FC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437;p47">
                <a:extLst>
                  <a:ext uri="{FF2B5EF4-FFF2-40B4-BE49-F238E27FC236}">
                    <a16:creationId xmlns:a16="http://schemas.microsoft.com/office/drawing/2014/main" id="{7BEFE3C4-64F3-721F-5628-F3229D16CF8A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438;p47">
                <a:extLst>
                  <a:ext uri="{FF2B5EF4-FFF2-40B4-BE49-F238E27FC236}">
                    <a16:creationId xmlns:a16="http://schemas.microsoft.com/office/drawing/2014/main" id="{859A5B64-1895-0B83-FFE3-E3766B09F255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439;p47">
                <a:extLst>
                  <a:ext uri="{FF2B5EF4-FFF2-40B4-BE49-F238E27FC236}">
                    <a16:creationId xmlns:a16="http://schemas.microsoft.com/office/drawing/2014/main" id="{80D0DBAE-5401-A449-EF65-E64222441BBC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5D09438-2BD1-250C-9502-64059BA9A4F9}"/>
              </a:ext>
            </a:extLst>
          </p:cNvPr>
          <p:cNvSpPr/>
          <p:nvPr/>
        </p:nvSpPr>
        <p:spPr>
          <a:xfrm>
            <a:off x="11373785" y="3748913"/>
            <a:ext cx="3721341" cy="13601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instrument of punishment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" name="Google Shape;1423;p47">
            <a:extLst>
              <a:ext uri="{FF2B5EF4-FFF2-40B4-BE49-F238E27FC236}">
                <a16:creationId xmlns:a16="http://schemas.microsoft.com/office/drawing/2014/main" id="{E62C92DC-6E35-98BA-F9C7-EE2ECCAFD3B5}"/>
              </a:ext>
            </a:extLst>
          </p:cNvPr>
          <p:cNvGrpSpPr/>
          <p:nvPr/>
        </p:nvGrpSpPr>
        <p:grpSpPr>
          <a:xfrm>
            <a:off x="9706450" y="6510872"/>
            <a:ext cx="1076115" cy="1295400"/>
            <a:chOff x="8770051" y="937343"/>
            <a:chExt cx="744273" cy="793950"/>
          </a:xfrm>
        </p:grpSpPr>
        <p:sp>
          <p:nvSpPr>
            <p:cNvPr id="175" name="Google Shape;1424;p47">
              <a:extLst>
                <a:ext uri="{FF2B5EF4-FFF2-40B4-BE49-F238E27FC236}">
                  <a16:creationId xmlns:a16="http://schemas.microsoft.com/office/drawing/2014/main" id="{23452265-8E2A-84D0-903E-21DD84A93AE4}"/>
                </a:ext>
              </a:extLst>
            </p:cNvPr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425;p47">
              <a:extLst>
                <a:ext uri="{FF2B5EF4-FFF2-40B4-BE49-F238E27FC236}">
                  <a16:creationId xmlns:a16="http://schemas.microsoft.com/office/drawing/2014/main" id="{8C182CF9-7C4B-4507-D1DB-B3D309CA49E4}"/>
                </a:ext>
              </a:extLst>
            </p:cNvPr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426;p47">
              <a:extLst>
                <a:ext uri="{FF2B5EF4-FFF2-40B4-BE49-F238E27FC236}">
                  <a16:creationId xmlns:a16="http://schemas.microsoft.com/office/drawing/2014/main" id="{A5A9D08A-0617-FC87-37DD-3727FCCEEB6D}"/>
                </a:ext>
              </a:extLst>
            </p:cNvPr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427;p47">
              <a:extLst>
                <a:ext uri="{FF2B5EF4-FFF2-40B4-BE49-F238E27FC236}">
                  <a16:creationId xmlns:a16="http://schemas.microsoft.com/office/drawing/2014/main" id="{C1A62E83-430D-6847-685A-AECDE214F70B}"/>
                </a:ext>
              </a:extLst>
            </p:cNvPr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428;p47">
              <a:extLst>
                <a:ext uri="{FF2B5EF4-FFF2-40B4-BE49-F238E27FC236}">
                  <a16:creationId xmlns:a16="http://schemas.microsoft.com/office/drawing/2014/main" id="{54E51193-B6C4-B7D5-4A34-45312184C97D}"/>
                </a:ext>
              </a:extLst>
            </p:cNvPr>
            <p:cNvSpPr/>
            <p:nvPr/>
          </p:nvSpPr>
          <p:spPr>
            <a:xfrm>
              <a:off x="9031006" y="1509510"/>
              <a:ext cx="223838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" name="Google Shape;1429;p47">
              <a:extLst>
                <a:ext uri="{FF2B5EF4-FFF2-40B4-BE49-F238E27FC236}">
                  <a16:creationId xmlns:a16="http://schemas.microsoft.com/office/drawing/2014/main" id="{0DF9BA11-6B9D-20C2-D828-E0A2EA9FEFAF}"/>
                </a:ext>
              </a:extLst>
            </p:cNvPr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81" name="Google Shape;1430;p47">
                <a:extLst>
                  <a:ext uri="{FF2B5EF4-FFF2-40B4-BE49-F238E27FC236}">
                    <a16:creationId xmlns:a16="http://schemas.microsoft.com/office/drawing/2014/main" id="{004772E3-453C-884B-610C-9D1B0708529F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431;p47">
                <a:extLst>
                  <a:ext uri="{FF2B5EF4-FFF2-40B4-BE49-F238E27FC236}">
                    <a16:creationId xmlns:a16="http://schemas.microsoft.com/office/drawing/2014/main" id="{2062E793-8014-1F5C-0A93-4631035440DF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432;p47">
                <a:extLst>
                  <a:ext uri="{FF2B5EF4-FFF2-40B4-BE49-F238E27FC236}">
                    <a16:creationId xmlns:a16="http://schemas.microsoft.com/office/drawing/2014/main" id="{D02921BC-5EFF-E7DC-B874-1AB102B4EE4C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433;p47">
                <a:extLst>
                  <a:ext uri="{FF2B5EF4-FFF2-40B4-BE49-F238E27FC236}">
                    <a16:creationId xmlns:a16="http://schemas.microsoft.com/office/drawing/2014/main" id="{0D1CEDCD-DF9C-EC4D-74DF-1ADBA1891C65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434;p47">
                <a:extLst>
                  <a:ext uri="{FF2B5EF4-FFF2-40B4-BE49-F238E27FC236}">
                    <a16:creationId xmlns:a16="http://schemas.microsoft.com/office/drawing/2014/main" id="{F3E0EF0F-F5F8-4714-086D-7854C7BACD89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435;p47">
                <a:extLst>
                  <a:ext uri="{FF2B5EF4-FFF2-40B4-BE49-F238E27FC236}">
                    <a16:creationId xmlns:a16="http://schemas.microsoft.com/office/drawing/2014/main" id="{22ACBAAE-717B-7BE7-63AA-691B76C82B80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436;p47">
                <a:extLst>
                  <a:ext uri="{FF2B5EF4-FFF2-40B4-BE49-F238E27FC236}">
                    <a16:creationId xmlns:a16="http://schemas.microsoft.com/office/drawing/2014/main" id="{779A62EC-FB10-EE7C-09F7-87654FBA053B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437;p47">
                <a:extLst>
                  <a:ext uri="{FF2B5EF4-FFF2-40B4-BE49-F238E27FC236}">
                    <a16:creationId xmlns:a16="http://schemas.microsoft.com/office/drawing/2014/main" id="{53B21BD7-87A4-B27B-F4F0-B7DECD6849BD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438;p47">
                <a:extLst>
                  <a:ext uri="{FF2B5EF4-FFF2-40B4-BE49-F238E27FC236}">
                    <a16:creationId xmlns:a16="http://schemas.microsoft.com/office/drawing/2014/main" id="{6B84EE61-F7C1-A861-4581-1934FC631BD7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439;p47">
                <a:extLst>
                  <a:ext uri="{FF2B5EF4-FFF2-40B4-BE49-F238E27FC236}">
                    <a16:creationId xmlns:a16="http://schemas.microsoft.com/office/drawing/2014/main" id="{8A48E943-EAA4-9636-3A94-528649B79BA9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5ED9953-D13D-F003-1E70-D93BCA7BD5A1}"/>
              </a:ext>
            </a:extLst>
          </p:cNvPr>
          <p:cNvSpPr/>
          <p:nvPr/>
        </p:nvSpPr>
        <p:spPr>
          <a:xfrm>
            <a:off x="10710256" y="6539831"/>
            <a:ext cx="3721341" cy="13601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rovides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assurance on the effectiveness of the internal control system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3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7" grpId="0"/>
      <p:bldP spid="173" grpId="0"/>
      <p:bldP spid="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"/>
          <p:cNvPicPr preferRelativeResize="0"/>
          <p:nvPr/>
        </p:nvPicPr>
        <p:blipFill rotWithShape="1">
          <a:blip r:embed="rId3">
            <a:alphaModFix/>
          </a:blip>
          <a:srcRect l="33711"/>
          <a:stretch/>
        </p:blipFill>
        <p:spPr>
          <a:xfrm>
            <a:off x="6657973" y="0"/>
            <a:ext cx="11875538" cy="10287000"/>
          </a:xfrm>
          <a:prstGeom prst="rect">
            <a:avLst/>
          </a:prstGeom>
          <a:gradFill>
            <a:gsLst>
              <a:gs pos="0">
                <a:srgbClr val="E0E6F0"/>
              </a:gs>
              <a:gs pos="10000">
                <a:srgbClr val="E0E6F0"/>
              </a:gs>
              <a:gs pos="74000">
                <a:srgbClr val="85B0E2"/>
              </a:gs>
              <a:gs pos="83000">
                <a:srgbClr val="85B0E2"/>
              </a:gs>
              <a:gs pos="100000">
                <a:srgbClr val="ADCAEC"/>
              </a:gs>
            </a:gsLst>
            <a:lin ang="5400000" scaled="0"/>
          </a:gradFill>
          <a:ln>
            <a:noFill/>
          </a:ln>
        </p:spPr>
      </p:pic>
      <p:sp>
        <p:nvSpPr>
          <p:cNvPr id="185" name="Google Shape;185;p2"/>
          <p:cNvSpPr/>
          <p:nvPr/>
        </p:nvSpPr>
        <p:spPr>
          <a:xfrm>
            <a:off x="6639054" y="114300"/>
            <a:ext cx="9358313" cy="10287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lv-LV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4F925112-D693-ADE0-F1EA-D8C693F02F1F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39503CE-2338-BCB2-64D2-F2F9A634ED34}"/>
              </a:ext>
            </a:extLst>
          </p:cNvPr>
          <p:cNvSpPr txBox="1"/>
          <p:nvPr/>
        </p:nvSpPr>
        <p:spPr>
          <a:xfrm>
            <a:off x="1021769" y="748240"/>
            <a:ext cx="12957044" cy="1093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5"/>
              </a:lnSpc>
            </a:pPr>
            <a:r>
              <a:rPr lang="lv-LV" sz="6575" dirty="0" err="1">
                <a:solidFill>
                  <a:srgbClr val="235590"/>
                </a:solidFill>
                <a:latin typeface="Roboto Bold"/>
              </a:rPr>
              <a:t>Internal</a:t>
            </a:r>
            <a:r>
              <a:rPr lang="lv-LV" sz="6575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575" dirty="0" err="1">
                <a:solidFill>
                  <a:srgbClr val="235590"/>
                </a:solidFill>
                <a:latin typeface="Roboto Bold"/>
              </a:rPr>
              <a:t>controls</a:t>
            </a:r>
            <a:r>
              <a:rPr lang="lv-LV" sz="6575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575" dirty="0" err="1">
                <a:solidFill>
                  <a:srgbClr val="235590"/>
                </a:solidFill>
                <a:latin typeface="Roboto Bold"/>
              </a:rPr>
              <a:t>system</a:t>
            </a:r>
            <a:r>
              <a:rPr lang="lv-LV" sz="6575" dirty="0">
                <a:solidFill>
                  <a:srgbClr val="235590"/>
                </a:solidFill>
                <a:latin typeface="Roboto Bold"/>
              </a:rPr>
              <a:t>- </a:t>
            </a:r>
            <a:r>
              <a:rPr lang="lv-LV" sz="6575" dirty="0" err="1">
                <a:solidFill>
                  <a:srgbClr val="00B0F0"/>
                </a:solidFill>
                <a:latin typeface="Roboto Bold"/>
              </a:rPr>
              <a:t>purpose</a:t>
            </a:r>
            <a:endParaRPr lang="en-US" sz="6575" dirty="0">
              <a:solidFill>
                <a:srgbClr val="00B0F0"/>
              </a:solidFill>
              <a:latin typeface="Roboto Bold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3F31D63-924D-CCD0-F207-8F6C793F8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072628"/>
              </p:ext>
            </p:extLst>
          </p:nvPr>
        </p:nvGraphicFramePr>
        <p:xfrm>
          <a:off x="2133600" y="1975015"/>
          <a:ext cx="10591800" cy="673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348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"/>
          <p:cNvSpPr/>
          <p:nvPr/>
        </p:nvSpPr>
        <p:spPr>
          <a:xfrm>
            <a:off x="6639054" y="114300"/>
            <a:ext cx="9358313" cy="10287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lv-LV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4F925112-D693-ADE0-F1EA-D8C693F02F1F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39503CE-2338-BCB2-64D2-F2F9A634ED34}"/>
              </a:ext>
            </a:extLst>
          </p:cNvPr>
          <p:cNvSpPr txBox="1"/>
          <p:nvPr/>
        </p:nvSpPr>
        <p:spPr>
          <a:xfrm>
            <a:off x="1143000" y="647700"/>
            <a:ext cx="15471644" cy="1095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5"/>
              </a:lnSpc>
            </a:pP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Internal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control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system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–</a:t>
            </a:r>
            <a:r>
              <a:rPr lang="lv-LV" sz="6000" dirty="0">
                <a:solidFill>
                  <a:srgbClr val="00B0F0"/>
                </a:solidFill>
                <a:latin typeface="Roboto Bold"/>
              </a:rPr>
              <a:t>COSO </a:t>
            </a:r>
            <a:r>
              <a:rPr lang="lv-LV" sz="6000" dirty="0" err="1">
                <a:solidFill>
                  <a:srgbClr val="00B0F0"/>
                </a:solidFill>
                <a:latin typeface="Roboto Bold"/>
              </a:rPr>
              <a:t>model</a:t>
            </a:r>
            <a:endParaRPr lang="en-US" sz="6000" dirty="0">
              <a:solidFill>
                <a:srgbClr val="00B0F0"/>
              </a:solidFill>
              <a:latin typeface="Roboto Bold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C88B58-208D-7111-62D7-131EB9B05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077707"/>
              </p:ext>
            </p:extLst>
          </p:nvPr>
        </p:nvGraphicFramePr>
        <p:xfrm>
          <a:off x="1295400" y="1866900"/>
          <a:ext cx="16002000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5" name="Picture 194">
            <a:extLst>
              <a:ext uri="{FF2B5EF4-FFF2-40B4-BE49-F238E27FC236}">
                <a16:creationId xmlns:a16="http://schemas.microsoft.com/office/drawing/2014/main" id="{5806D42F-23C6-412A-C3C7-6EBAB7539A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81" y="647700"/>
            <a:ext cx="2438400" cy="25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0C2D8-717C-4E46-8848-A10ECF543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964F44-17FF-4C7E-8B03-305E31B7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D6DF8-3496-4E08-B27C-CFD451642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4D7E26-C617-4991-9947-F31E414F9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295564-AA14-4D71-A45F-BED84D05F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0A921-4E1F-4773-A234-3F76B4E9C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86000" y="2019300"/>
            <a:ext cx="13414713" cy="453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8"/>
              </a:lnSpc>
            </a:pPr>
            <a:r>
              <a:rPr lang="en-AE" sz="7534" spc="-150" dirty="0">
                <a:solidFill>
                  <a:srgbClr val="235590"/>
                </a:solidFill>
                <a:latin typeface="Roboto Bold Italics"/>
              </a:rPr>
              <a:t>Effectiveness of </a:t>
            </a:r>
            <a:r>
              <a:rPr lang="lv-LV" sz="7534" spc="-150" dirty="0" err="1">
                <a:solidFill>
                  <a:srgbClr val="235590"/>
                </a:solidFill>
                <a:latin typeface="Roboto Bold Italics"/>
              </a:rPr>
              <a:t>internal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 </a:t>
            </a:r>
            <a:r>
              <a:rPr lang="en-AE" sz="7534" spc="-150" dirty="0">
                <a:solidFill>
                  <a:srgbClr val="235590"/>
                </a:solidFill>
                <a:latin typeface="Roboto Bold Italics"/>
              </a:rPr>
              <a:t>control </a:t>
            </a:r>
            <a:r>
              <a:rPr lang="en-AE" sz="7534" spc="-150" dirty="0" err="1">
                <a:solidFill>
                  <a:srgbClr val="235590"/>
                </a:solidFill>
                <a:latin typeface="Roboto Bold Italics"/>
              </a:rPr>
              <a:t>syste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m</a:t>
            </a:r>
            <a:endParaRPr lang="en-US" sz="7534" spc="-150" dirty="0">
              <a:solidFill>
                <a:srgbClr val="235590"/>
              </a:solidFill>
              <a:latin typeface="Roboto Bold Italics"/>
            </a:endParaRPr>
          </a:p>
          <a:p>
            <a:pPr algn="ctr">
              <a:lnSpc>
                <a:spcPts val="6865"/>
              </a:lnSpc>
            </a:pPr>
            <a:endParaRPr lang="lv-LV" sz="7534" spc="-150" dirty="0">
              <a:solidFill>
                <a:srgbClr val="235590"/>
              </a:solidFill>
              <a:latin typeface="Roboto Bold Italics"/>
            </a:endParaRPr>
          </a:p>
          <a:p>
            <a:pPr algn="ctr">
              <a:lnSpc>
                <a:spcPts val="6865"/>
              </a:lnSpc>
            </a:pPr>
            <a:r>
              <a:rPr lang="en-US" sz="7078" spc="-141" dirty="0">
                <a:solidFill>
                  <a:srgbClr val="FFFFFF"/>
                </a:solidFill>
                <a:latin typeface="Roboto Bold Italics"/>
              </a:rPr>
              <a:t>How do we check and what do we conclude?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280181" y="4019406"/>
            <a:ext cx="8983183" cy="26282"/>
            <a:chOff x="0" y="0"/>
            <a:chExt cx="8681720" cy="25400"/>
          </a:xfrm>
        </p:grpSpPr>
        <p:sp>
          <p:nvSpPr>
            <p:cNvPr id="5" name="Freeform 5"/>
            <p:cNvSpPr/>
            <p:nvPr/>
          </p:nvSpPr>
          <p:spPr>
            <a:xfrm>
              <a:off x="12700" y="0"/>
              <a:ext cx="8656320" cy="25400"/>
            </a:xfrm>
            <a:custGeom>
              <a:avLst/>
              <a:gdLst/>
              <a:ahLst/>
              <a:cxnLst/>
              <a:rect l="l" t="t" r="r" b="b"/>
              <a:pathLst>
                <a:path w="8656320" h="25400">
                  <a:moveTo>
                    <a:pt x="0" y="0"/>
                  </a:moveTo>
                  <a:lnTo>
                    <a:pt x="8656320" y="0"/>
                  </a:lnTo>
                  <a:lnTo>
                    <a:pt x="865632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0814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ABEF8E1-C006-1079-5093-F6AFF74FD49A}"/>
              </a:ext>
            </a:extLst>
          </p:cNvPr>
          <p:cNvGrpSpPr/>
          <p:nvPr/>
        </p:nvGrpSpPr>
        <p:grpSpPr>
          <a:xfrm>
            <a:off x="2493902" y="5674752"/>
            <a:ext cx="2892407" cy="2588747"/>
            <a:chOff x="3500978" y="1415603"/>
            <a:chExt cx="1656068" cy="17366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57B1BF-0880-BD5B-4F51-FF5B0043ADD8}"/>
                </a:ext>
              </a:extLst>
            </p:cNvPr>
            <p:cNvSpPr/>
            <p:nvPr/>
          </p:nvSpPr>
          <p:spPr>
            <a:xfrm>
              <a:off x="3500978" y="1415603"/>
              <a:ext cx="1656068" cy="1736632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7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Responsibilities</a:t>
              </a:r>
            </a:p>
          </p:txBody>
        </p:sp>
        <p:pic>
          <p:nvPicPr>
            <p:cNvPr id="15" name="Graphic 14" descr="Group of men">
              <a:extLst>
                <a:ext uri="{FF2B5EF4-FFF2-40B4-BE49-F238E27FC236}">
                  <a16:creationId xmlns:a16="http://schemas.microsoft.com/office/drawing/2014/main" id="{3B7FE01F-1BA3-EE55-51C2-C370DEE56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71812" y="1580353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FDC1ED-8AE2-93D2-0409-557089223554}"/>
              </a:ext>
            </a:extLst>
          </p:cNvPr>
          <p:cNvGrpSpPr/>
          <p:nvPr/>
        </p:nvGrpSpPr>
        <p:grpSpPr>
          <a:xfrm>
            <a:off x="6406753" y="5674751"/>
            <a:ext cx="2856369" cy="2588748"/>
            <a:chOff x="5824051" y="1742709"/>
            <a:chExt cx="1648046" cy="145666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2C4C94-A0D3-5381-B9A7-2D74EFB7598D}"/>
                </a:ext>
              </a:extLst>
            </p:cNvPr>
            <p:cNvSpPr/>
            <p:nvPr/>
          </p:nvSpPr>
          <p:spPr>
            <a:xfrm>
              <a:off x="5824051" y="1742709"/>
              <a:ext cx="1648046" cy="1456661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lv-LV" sz="2700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Administration</a:t>
              </a:r>
              <a:endParaRPr lang="en-GB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Graphic 22" descr="Man">
              <a:extLst>
                <a:ext uri="{FF2B5EF4-FFF2-40B4-BE49-F238E27FC236}">
                  <a16:creationId xmlns:a16="http://schemas.microsoft.com/office/drawing/2014/main" id="{3907F54D-4F5D-891F-8B15-95B35771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42102" y="1847639"/>
              <a:ext cx="751833" cy="751832"/>
            </a:xfrm>
            <a:prstGeom prst="rect">
              <a:avLst/>
            </a:prstGeom>
          </p:spPr>
        </p:pic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2A647410-90D3-F525-B397-534D2EF28FF6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FB00C0-C1FE-316E-B581-7B822E9EA3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63600" y="47344"/>
            <a:ext cx="4443048" cy="1723321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BF60B65B-B46D-FDFF-3A06-9DC7AD729E9C}"/>
              </a:ext>
            </a:extLst>
          </p:cNvPr>
          <p:cNvSpPr txBox="1"/>
          <p:nvPr/>
        </p:nvSpPr>
        <p:spPr>
          <a:xfrm>
            <a:off x="1143000" y="647700"/>
            <a:ext cx="15471644" cy="1095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5"/>
              </a:lnSpc>
            </a:pPr>
            <a:r>
              <a:rPr lang="en-GB" sz="6000" dirty="0">
                <a:solidFill>
                  <a:srgbClr val="235590"/>
                </a:solidFill>
                <a:latin typeface="Roboto Bold"/>
              </a:rPr>
              <a:t>Control environment</a:t>
            </a:r>
            <a:endParaRPr lang="en-GB" sz="6000" dirty="0">
              <a:solidFill>
                <a:srgbClr val="00B0F0"/>
              </a:solidFill>
              <a:latin typeface="Roboto 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D9836-04F3-127D-4963-F405A8644823}"/>
              </a:ext>
            </a:extLst>
          </p:cNvPr>
          <p:cNvSpPr/>
          <p:nvPr/>
        </p:nvSpPr>
        <p:spPr>
          <a:xfrm>
            <a:off x="6325530" y="2181936"/>
            <a:ext cx="2937592" cy="2588748"/>
          </a:xfrm>
          <a:prstGeom prst="rect">
            <a:avLst/>
          </a:prstGeom>
          <a:noFill/>
          <a:ln w="762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n-GB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</a:p>
        </p:txBody>
      </p:sp>
      <p:pic>
        <p:nvPicPr>
          <p:cNvPr id="26" name="Graphic 25" descr="Playbook">
            <a:extLst>
              <a:ext uri="{FF2B5EF4-FFF2-40B4-BE49-F238E27FC236}">
                <a16:creationId xmlns:a16="http://schemas.microsoft.com/office/drawing/2014/main" id="{6C27A2D2-AAE4-B0C9-8A75-57AA1D35DF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96756" y="2232571"/>
            <a:ext cx="1787733" cy="17877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0A0907E-2CCD-D51C-B5AD-39749F59CA44}"/>
              </a:ext>
            </a:extLst>
          </p:cNvPr>
          <p:cNvGrpSpPr/>
          <p:nvPr/>
        </p:nvGrpSpPr>
        <p:grpSpPr>
          <a:xfrm>
            <a:off x="10206165" y="2166582"/>
            <a:ext cx="2937592" cy="2598984"/>
            <a:chOff x="1569346" y="-150094"/>
            <a:chExt cx="1648046" cy="145666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23BBE3-5065-8009-9CFD-F2F8C4B04639}"/>
                </a:ext>
              </a:extLst>
            </p:cNvPr>
            <p:cNvSpPr/>
            <p:nvPr/>
          </p:nvSpPr>
          <p:spPr>
            <a:xfrm>
              <a:off x="1569346" y="-150094"/>
              <a:ext cx="1648046" cy="1456661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7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Procedures</a:t>
              </a:r>
            </a:p>
          </p:txBody>
        </p:sp>
        <p:pic>
          <p:nvPicPr>
            <p:cNvPr id="29" name="Graphic 28" descr="Checklist">
              <a:extLst>
                <a:ext uri="{FF2B5EF4-FFF2-40B4-BE49-F238E27FC236}">
                  <a16:creationId xmlns:a16="http://schemas.microsoft.com/office/drawing/2014/main" id="{B51FCF9D-0405-9453-879B-8E33597B5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36169" y="-31595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69C1643-AF7C-5792-5B39-B0FD9ACC3A81}"/>
              </a:ext>
            </a:extLst>
          </p:cNvPr>
          <p:cNvGrpSpPr/>
          <p:nvPr/>
        </p:nvGrpSpPr>
        <p:grpSpPr>
          <a:xfrm>
            <a:off x="2517013" y="2171700"/>
            <a:ext cx="2937592" cy="2588748"/>
            <a:chOff x="1569346" y="-150094"/>
            <a:chExt cx="1648046" cy="145666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FD9A11-BD8B-CE7A-F6D6-280144B39542}"/>
                </a:ext>
              </a:extLst>
            </p:cNvPr>
            <p:cNvSpPr/>
            <p:nvPr/>
          </p:nvSpPr>
          <p:spPr>
            <a:xfrm>
              <a:off x="1569346" y="-150094"/>
              <a:ext cx="1648046" cy="1456661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7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Framework</a:t>
              </a:r>
            </a:p>
          </p:txBody>
        </p:sp>
        <p:pic>
          <p:nvPicPr>
            <p:cNvPr id="32" name="Graphic 31" descr="Checklist">
              <a:extLst>
                <a:ext uri="{FF2B5EF4-FFF2-40B4-BE49-F238E27FC236}">
                  <a16:creationId xmlns:a16="http://schemas.microsoft.com/office/drawing/2014/main" id="{09879156-FDC7-A0BA-34D2-1812701C0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06684" y="-70074"/>
              <a:ext cx="914400" cy="9144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734A398-4F83-7489-FE2A-C331A15879FE}"/>
              </a:ext>
            </a:extLst>
          </p:cNvPr>
          <p:cNvSpPr/>
          <p:nvPr/>
        </p:nvSpPr>
        <p:spPr>
          <a:xfrm>
            <a:off x="10206165" y="5667159"/>
            <a:ext cx="2918495" cy="2581046"/>
          </a:xfrm>
          <a:prstGeom prst="rect">
            <a:avLst/>
          </a:prstGeom>
          <a:noFill/>
          <a:ln w="76200">
            <a:solidFill>
              <a:srgbClr val="077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7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E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Premises and equipment</a:t>
            </a:r>
          </a:p>
        </p:txBody>
      </p:sp>
      <p:pic>
        <p:nvPicPr>
          <p:cNvPr id="45" name="Graphic 44" descr="Stethoscope">
            <a:extLst>
              <a:ext uri="{FF2B5EF4-FFF2-40B4-BE49-F238E27FC236}">
                <a16:creationId xmlns:a16="http://schemas.microsoft.com/office/drawing/2014/main" id="{C5C8A8B5-AF32-BB10-810F-B9F74F4B67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10159" y="5920340"/>
            <a:ext cx="1236788" cy="123678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553AEE1-6EA6-0B2E-38A9-2D8B8C268166}"/>
              </a:ext>
            </a:extLst>
          </p:cNvPr>
          <p:cNvSpPr/>
          <p:nvPr/>
        </p:nvSpPr>
        <p:spPr>
          <a:xfrm>
            <a:off x="13563600" y="2961449"/>
            <a:ext cx="4038600" cy="41961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Centralised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decentralised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Exceptions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owns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Duplication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premises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</a:t>
            </a: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succession</a:t>
            </a:r>
            <a:endParaRPr lang="lv-LV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8" grpId="0" animBg="1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454</Words>
  <Application>Microsoft Office PowerPoint</Application>
  <PresentationFormat>Custom</PresentationFormat>
  <Paragraphs>186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Arial</vt:lpstr>
      <vt:lpstr>Roboto Bold</vt:lpstr>
      <vt:lpstr>Canva Sans Bold</vt:lpstr>
      <vt:lpstr>Roboto Bold Italics</vt:lpstr>
      <vt:lpstr>Wingdings</vt:lpstr>
      <vt:lpstr>Times New Roman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Pauls Stradins Clinical University Hospital.pptx</dc:title>
  <dc:creator>Laura Indrikova</dc:creator>
  <cp:lastModifiedBy>Laura Indrikova</cp:lastModifiedBy>
  <cp:revision>6</cp:revision>
  <dcterms:created xsi:type="dcterms:W3CDTF">2006-08-16T00:00:00Z</dcterms:created>
  <dcterms:modified xsi:type="dcterms:W3CDTF">2024-05-29T15:15:46Z</dcterms:modified>
  <dc:identifier>DAGGfw2fkhk</dc:identifier>
</cp:coreProperties>
</file>