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6"/>
  </p:sldMasterIdLst>
  <p:notesMasterIdLst>
    <p:notesMasterId r:id="rId32"/>
  </p:notesMasterIdLst>
  <p:sldIdLst>
    <p:sldId id="291" r:id="rId7"/>
    <p:sldId id="350" r:id="rId8"/>
    <p:sldId id="306" r:id="rId9"/>
    <p:sldId id="341" r:id="rId10"/>
    <p:sldId id="332" r:id="rId11"/>
    <p:sldId id="335" r:id="rId12"/>
    <p:sldId id="343" r:id="rId13"/>
    <p:sldId id="342" r:id="rId14"/>
    <p:sldId id="354" r:id="rId15"/>
    <p:sldId id="355" r:id="rId16"/>
    <p:sldId id="356" r:id="rId17"/>
    <p:sldId id="357" r:id="rId18"/>
    <p:sldId id="338" r:id="rId19"/>
    <p:sldId id="328" r:id="rId20"/>
    <p:sldId id="329" r:id="rId21"/>
    <p:sldId id="337" r:id="rId22"/>
    <p:sldId id="339" r:id="rId23"/>
    <p:sldId id="352" r:id="rId24"/>
    <p:sldId id="353" r:id="rId25"/>
    <p:sldId id="344" r:id="rId26"/>
    <p:sldId id="340" r:id="rId27"/>
    <p:sldId id="349" r:id="rId28"/>
    <p:sldId id="346" r:id="rId29"/>
    <p:sldId id="347" r:id="rId30"/>
    <p:sldId id="32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1D467-9E7F-C166-6F44-741C1A9AD34B}" name="CAPUTI Costanza, GOV/REG" initials="CCG" userId="S::Costanza.CAPUTI@oecd.org::1d5bcf73-d316-46c1-a13a-0e6c792479c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ESTA María José, EXD" initials="CMJE" lastIdx="2" clrIdx="0">
    <p:extLst>
      <p:ext uri="{19B8F6BF-5375-455C-9EA6-DF929625EA0E}">
        <p15:presenceInfo xmlns:p15="http://schemas.microsoft.com/office/powerpoint/2012/main" userId="S-1-5-21-2146598497-832928401-1254845835-238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E0"/>
    <a:srgbClr val="007373"/>
    <a:srgbClr val="EBF5E3"/>
    <a:srgbClr val="E0F2EF"/>
    <a:srgbClr val="B3D7EC"/>
    <a:srgbClr val="99D6D6"/>
    <a:srgbClr val="055F67"/>
    <a:srgbClr val="CCE9E5"/>
    <a:srgbClr val="047A73"/>
    <a:srgbClr val="D7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84339" autoAdjust="0"/>
  </p:normalViewPr>
  <p:slideViewPr>
    <p:cSldViewPr snapToGrid="0">
      <p:cViewPr varScale="1">
        <p:scale>
          <a:sx n="114" d="100"/>
          <a:sy n="114" d="100"/>
        </p:scale>
        <p:origin x="704" y="168"/>
      </p:cViewPr>
      <p:guideLst>
        <p:guide orient="horz" pos="204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3D58A-DBF5-7F42-8873-E3F7438CD37E}"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it-IT"/>
        </a:p>
      </dgm:t>
    </dgm:pt>
    <dgm:pt modelId="{7B7610D4-41BE-2046-AD7D-5EC59E6A5D54}">
      <dgm:prSet phldrT="[Testo]" custT="1"/>
      <dgm:spPr/>
      <dgm:t>
        <a:bodyPr anchor="ctr"/>
        <a:lstStyle/>
        <a:p>
          <a:pPr algn="ctr"/>
          <a:r>
            <a:rPr lang="it-IT" sz="2800" dirty="0"/>
            <a:t>I. </a:t>
          </a:r>
        </a:p>
      </dgm:t>
    </dgm:pt>
    <dgm:pt modelId="{35FEFD28-3C47-024E-9F26-ED1A8FD2262A}" type="parTrans" cxnId="{4F4EE02C-C8DD-AB4E-B70D-451E2521BA52}">
      <dgm:prSet/>
      <dgm:spPr/>
      <dgm:t>
        <a:bodyPr/>
        <a:lstStyle/>
        <a:p>
          <a:endParaRPr lang="it-IT"/>
        </a:p>
      </dgm:t>
    </dgm:pt>
    <dgm:pt modelId="{2AF7C83F-0F6C-CF40-B3E3-E2E0F2117830}" type="sibTrans" cxnId="{4F4EE02C-C8DD-AB4E-B70D-451E2521BA52}">
      <dgm:prSet/>
      <dgm:spPr/>
      <dgm:t>
        <a:bodyPr/>
        <a:lstStyle/>
        <a:p>
          <a:endParaRPr lang="it-IT"/>
        </a:p>
      </dgm:t>
    </dgm:pt>
    <dgm:pt modelId="{BB3D33EB-D5D0-444E-9EE9-152BD9470232}">
      <dgm:prSet phldrT="[Testo]" custT="1"/>
      <dgm:spPr/>
      <dgm:t>
        <a:bodyPr anchor="ctr"/>
        <a:lstStyle/>
        <a:p>
          <a:r>
            <a:rPr lang="it-IT" sz="2000" b="1" i="0" u="none" dirty="0" err="1"/>
            <a:t>Identifying</a:t>
          </a:r>
          <a:r>
            <a:rPr lang="it-IT" sz="2000" b="1" i="0" u="none" dirty="0"/>
            <a:t> non-</a:t>
          </a:r>
          <a:r>
            <a:rPr lang="it-IT" sz="2000" b="1" i="0" u="none" dirty="0" err="1"/>
            <a:t>conformity</a:t>
          </a:r>
          <a:r>
            <a:rPr lang="it-IT" sz="2000" b="1" i="0" u="none" dirty="0"/>
            <a:t> situations </a:t>
          </a:r>
          <a:r>
            <a:rPr lang="it-IT" sz="2000" b="1" i="0" u="none" dirty="0" err="1"/>
            <a:t>through</a:t>
          </a:r>
          <a:r>
            <a:rPr lang="it-IT" sz="2000" b="1" i="0" u="none" dirty="0"/>
            <a:t> the web</a:t>
          </a:r>
          <a:endParaRPr lang="it-IT" sz="2000" b="0" i="0" u="none" dirty="0"/>
        </a:p>
        <a:p>
          <a:r>
            <a:rPr lang="en-GB" sz="2000" b="0" i="0" u="none" baseline="0" dirty="0"/>
            <a:t>Food safety sector and TripAdvisor</a:t>
          </a:r>
          <a:endParaRPr lang="it-IT" sz="2000" dirty="0"/>
        </a:p>
      </dgm:t>
    </dgm:pt>
    <dgm:pt modelId="{3A430D6F-98AF-F84D-BDEB-2E9165166A3B}" type="parTrans" cxnId="{6B4A7A35-FB21-8B48-8F5B-00D246628AC0}">
      <dgm:prSet/>
      <dgm:spPr/>
      <dgm:t>
        <a:bodyPr/>
        <a:lstStyle/>
        <a:p>
          <a:endParaRPr lang="it-IT"/>
        </a:p>
      </dgm:t>
    </dgm:pt>
    <dgm:pt modelId="{18C91371-C0C8-344E-9236-8C96CB474227}" type="sibTrans" cxnId="{6B4A7A35-FB21-8B48-8F5B-00D246628AC0}">
      <dgm:prSet/>
      <dgm:spPr/>
      <dgm:t>
        <a:bodyPr/>
        <a:lstStyle/>
        <a:p>
          <a:endParaRPr lang="it-IT"/>
        </a:p>
      </dgm:t>
    </dgm:pt>
    <dgm:pt modelId="{5B227415-1EDD-8144-A94F-4391D70D4196}">
      <dgm:prSet phldrT="[Testo]" custT="1"/>
      <dgm:spPr/>
      <dgm:t>
        <a:bodyPr anchor="ctr"/>
        <a:lstStyle/>
        <a:p>
          <a:pPr algn="l">
            <a:buClrTx/>
            <a:buSzTx/>
            <a:buFont typeface="Arial" panose="020B0604020202020204" pitchFamily="34" charset="0"/>
            <a:buChar char="•"/>
          </a:pPr>
          <a:r>
            <a:rPr lang="fr-FR" sz="2000" b="1" baseline="0" noProof="0" dirty="0" err="1">
              <a:solidFill>
                <a:schemeClr val="tx1"/>
              </a:solidFill>
              <a:latin typeface="Arial Narrow" panose="020B0606020202030204" pitchFamily="34" charset="0"/>
            </a:rPr>
            <a:t>Increasing</a:t>
          </a:r>
          <a:r>
            <a:rPr lang="fr-FR" sz="2000" b="1" baseline="0" noProof="0" dirty="0">
              <a:solidFill>
                <a:schemeClr val="tx1"/>
              </a:solidFill>
              <a:latin typeface="Arial Narrow" panose="020B0606020202030204" pitchFamily="34" charset="0"/>
            </a:rPr>
            <a:t> </a:t>
          </a:r>
          <a:r>
            <a:rPr lang="fr-FR" sz="2000" b="1" baseline="0" noProof="0" dirty="0" err="1">
              <a:solidFill>
                <a:schemeClr val="tx1"/>
              </a:solidFill>
              <a:latin typeface="Arial Narrow" panose="020B0606020202030204" pitchFamily="34" charset="0"/>
            </a:rPr>
            <a:t>equity</a:t>
          </a:r>
          <a:r>
            <a:rPr lang="fr-FR" sz="2000" b="1" baseline="0" noProof="0" dirty="0">
              <a:solidFill>
                <a:schemeClr val="tx1"/>
              </a:solidFill>
              <a:latin typeface="Arial Narrow" panose="020B0606020202030204" pitchFamily="34" charset="0"/>
            </a:rPr>
            <a:t> in inspections</a:t>
          </a:r>
        </a:p>
        <a:p>
          <a:pPr algn="l">
            <a:buClrTx/>
            <a:buSzTx/>
            <a:buFont typeface="Arial" panose="020B0604020202020204" pitchFamily="34" charset="0"/>
            <a:buChar char="•"/>
          </a:pPr>
          <a:r>
            <a:rPr lang="it-IT" sz="2000" b="0" baseline="0" noProof="0" dirty="0" err="1">
              <a:solidFill>
                <a:schemeClr val="tx1"/>
              </a:solidFill>
              <a:latin typeface="Arial Narrow" panose="020B0606020202030204" pitchFamily="34" charset="0"/>
            </a:rPr>
            <a:t>Noise</a:t>
          </a:r>
          <a:r>
            <a:rPr lang="it-IT" sz="2000" b="0" baseline="0" noProof="0" dirty="0">
              <a:solidFill>
                <a:schemeClr val="tx1"/>
              </a:solidFill>
              <a:latin typeface="Arial Narrow" panose="020B0606020202030204" pitchFamily="34" charset="0"/>
            </a:rPr>
            <a:t> in food </a:t>
          </a:r>
          <a:r>
            <a:rPr lang="it-IT" sz="2000" b="0" baseline="0" noProof="0" dirty="0" err="1">
              <a:solidFill>
                <a:schemeClr val="tx1"/>
              </a:solidFill>
              <a:latin typeface="Arial Narrow" panose="020B0606020202030204" pitchFamily="34" charset="0"/>
            </a:rPr>
            <a:t>safety</a:t>
          </a:r>
          <a:r>
            <a:rPr lang="it-IT" sz="2000" b="0" baseline="0" noProof="0" dirty="0">
              <a:solidFill>
                <a:schemeClr val="tx1"/>
              </a:solidFill>
              <a:latin typeface="Arial Narrow" panose="020B0606020202030204" pitchFamily="34" charset="0"/>
            </a:rPr>
            <a:t> </a:t>
          </a:r>
          <a:r>
            <a:rPr lang="it-IT" sz="2000" b="0" baseline="0" noProof="0" dirty="0" err="1">
              <a:solidFill>
                <a:schemeClr val="tx1"/>
              </a:solidFill>
              <a:latin typeface="Arial Narrow" panose="020B0606020202030204" pitchFamily="34" charset="0"/>
            </a:rPr>
            <a:t>inspectors</a:t>
          </a:r>
          <a:r>
            <a:rPr lang="it-IT" sz="2000" b="0" baseline="0" noProof="0" dirty="0">
              <a:solidFill>
                <a:schemeClr val="tx1"/>
              </a:solidFill>
              <a:latin typeface="Arial Narrow" panose="020B0606020202030204" pitchFamily="34" charset="0"/>
            </a:rPr>
            <a:t>’ </a:t>
          </a:r>
          <a:r>
            <a:rPr lang="it-IT" sz="2000" b="0" baseline="0" noProof="0" dirty="0" err="1">
              <a:solidFill>
                <a:schemeClr val="tx1"/>
              </a:solidFill>
              <a:latin typeface="Arial Narrow" panose="020B0606020202030204" pitchFamily="34" charset="0"/>
            </a:rPr>
            <a:t>decision</a:t>
          </a:r>
          <a:r>
            <a:rPr lang="it-IT" sz="2000" b="0" baseline="0" noProof="0" dirty="0">
              <a:solidFill>
                <a:schemeClr val="tx1"/>
              </a:solidFill>
              <a:latin typeface="Arial Narrow" panose="020B0606020202030204" pitchFamily="34" charset="0"/>
            </a:rPr>
            <a:t> making </a:t>
          </a:r>
          <a:r>
            <a:rPr lang="it-IT" sz="2000" b="0" baseline="0" noProof="0" dirty="0" err="1">
              <a:solidFill>
                <a:schemeClr val="tx1"/>
              </a:solidFill>
              <a:latin typeface="Arial Narrow" panose="020B0606020202030204" pitchFamily="34" charset="0"/>
            </a:rPr>
            <a:t>process</a:t>
          </a:r>
          <a:endParaRPr lang="it-IT" sz="2000" dirty="0"/>
        </a:p>
      </dgm:t>
    </dgm:pt>
    <dgm:pt modelId="{6EB9B6E4-D4C5-874F-80F6-AA93A31E44B4}" type="parTrans" cxnId="{4FBCAC40-5887-1B4C-8B80-E262EBCC47BC}">
      <dgm:prSet/>
      <dgm:spPr/>
      <dgm:t>
        <a:bodyPr/>
        <a:lstStyle/>
        <a:p>
          <a:endParaRPr lang="it-IT"/>
        </a:p>
      </dgm:t>
    </dgm:pt>
    <dgm:pt modelId="{1069C412-2500-EA4E-9083-E2337CE8CA5B}" type="sibTrans" cxnId="{4FBCAC40-5887-1B4C-8B80-E262EBCC47BC}">
      <dgm:prSet/>
      <dgm:spPr/>
      <dgm:t>
        <a:bodyPr/>
        <a:lstStyle/>
        <a:p>
          <a:endParaRPr lang="it-IT"/>
        </a:p>
      </dgm:t>
    </dgm:pt>
    <dgm:pt modelId="{1A54B3FB-7118-5041-8632-3388110CF666}">
      <dgm:prSet phldrT="[Testo]" custT="1"/>
      <dgm:spPr/>
      <dgm:t>
        <a:bodyPr anchor="ctr"/>
        <a:lstStyle/>
        <a:p>
          <a:pPr algn="ctr"/>
          <a:r>
            <a:rPr lang="it-IT" sz="2600" dirty="0"/>
            <a:t>III.</a:t>
          </a:r>
        </a:p>
      </dgm:t>
    </dgm:pt>
    <dgm:pt modelId="{B5D57D5A-864C-2B44-A9A6-D0A8E096AB96}" type="parTrans" cxnId="{C677889B-7173-3D45-BF20-2FE9BEDDFFE1}">
      <dgm:prSet/>
      <dgm:spPr/>
      <dgm:t>
        <a:bodyPr/>
        <a:lstStyle/>
        <a:p>
          <a:endParaRPr lang="it-IT"/>
        </a:p>
      </dgm:t>
    </dgm:pt>
    <dgm:pt modelId="{6F8A5772-9138-B540-B3FF-F93E88920628}" type="sibTrans" cxnId="{C677889B-7173-3D45-BF20-2FE9BEDDFFE1}">
      <dgm:prSet/>
      <dgm:spPr/>
      <dgm:t>
        <a:bodyPr/>
        <a:lstStyle/>
        <a:p>
          <a:endParaRPr lang="it-IT"/>
        </a:p>
      </dgm:t>
    </dgm:pt>
    <dgm:pt modelId="{3811D812-5C94-F446-A121-BBB5FBA1CD0B}">
      <dgm:prSet phldrT="[Testo]" custT="1"/>
      <dgm:spPr/>
      <dgm:t>
        <a:bodyPr anchor="ctr"/>
        <a:lstStyle/>
        <a:p>
          <a:pPr algn="ctr">
            <a:buClrTx/>
            <a:buSzTx/>
            <a:buFont typeface="Arial" panose="020B0604020202020204" pitchFamily="34" charset="0"/>
            <a:buChar char="•"/>
          </a:pPr>
          <a:r>
            <a:rPr lang="it-IT" sz="2600" dirty="0"/>
            <a:t>II.</a:t>
          </a:r>
        </a:p>
      </dgm:t>
    </dgm:pt>
    <dgm:pt modelId="{8671AB29-C66E-6043-AEF9-D1295C6DA371}" type="parTrans" cxnId="{43578459-B721-8E4B-ACDA-55FF66F48EAF}">
      <dgm:prSet/>
      <dgm:spPr/>
      <dgm:t>
        <a:bodyPr/>
        <a:lstStyle/>
        <a:p>
          <a:endParaRPr lang="it-IT"/>
        </a:p>
      </dgm:t>
    </dgm:pt>
    <dgm:pt modelId="{342FE548-51C9-754F-9422-FFCACF00D3E7}" type="sibTrans" cxnId="{43578459-B721-8E4B-ACDA-55FF66F48EAF}">
      <dgm:prSet/>
      <dgm:spPr/>
      <dgm:t>
        <a:bodyPr/>
        <a:lstStyle/>
        <a:p>
          <a:endParaRPr lang="it-IT"/>
        </a:p>
      </dgm:t>
    </dgm:pt>
    <dgm:pt modelId="{80C1DC70-CE38-3D49-B150-3FDD915D8BBC}">
      <dgm:prSet phldrT="[Testo]" custT="1"/>
      <dgm:spPr/>
      <dgm:t>
        <a:bodyPr anchor="ctr"/>
        <a:lstStyle/>
        <a:p>
          <a:r>
            <a:rPr lang="it-IT" sz="2000" b="1" dirty="0" err="1"/>
            <a:t>Other</a:t>
          </a:r>
          <a:r>
            <a:rPr lang="it-IT" sz="2000" b="1" dirty="0"/>
            <a:t> </a:t>
          </a:r>
          <a:r>
            <a:rPr lang="it-IT" sz="2000" b="1" dirty="0" err="1"/>
            <a:t>potentially</a:t>
          </a:r>
          <a:r>
            <a:rPr lang="it-IT" sz="2000" b="1" dirty="0"/>
            <a:t> </a:t>
          </a:r>
          <a:r>
            <a:rPr lang="it-IT" sz="2000" b="1" dirty="0" err="1"/>
            <a:t>interesting</a:t>
          </a:r>
          <a:r>
            <a:rPr lang="it-IT" sz="2000" b="1" dirty="0"/>
            <a:t> tools</a:t>
          </a:r>
          <a:br>
            <a:rPr lang="it-IT" sz="2000" b="1" dirty="0"/>
          </a:br>
          <a:r>
            <a:rPr lang="it-IT" sz="2000" b="0" dirty="0" err="1"/>
            <a:t>Webscraper</a:t>
          </a:r>
          <a:endParaRPr lang="it-IT" sz="2000" b="0" dirty="0"/>
        </a:p>
        <a:p>
          <a:r>
            <a:rPr lang="it-IT" sz="2000" b="0" noProof="0" dirty="0" err="1"/>
            <a:t>Heatmaps</a:t>
          </a:r>
          <a:r>
            <a:rPr lang="it-IT" sz="2000" b="0" noProof="0" dirty="0"/>
            <a:t> and </a:t>
          </a:r>
          <a:r>
            <a:rPr lang="it-IT" sz="2000" b="0" noProof="0" dirty="0" err="1"/>
            <a:t>correlation</a:t>
          </a:r>
          <a:r>
            <a:rPr lang="it-IT" sz="2000" b="0" noProof="0" dirty="0"/>
            <a:t> (Tiziano Lattisi)</a:t>
          </a:r>
          <a:endParaRPr lang="en-GB" sz="2000" b="0" noProof="0" dirty="0"/>
        </a:p>
      </dgm:t>
    </dgm:pt>
    <dgm:pt modelId="{1CF317DC-D609-314E-AD5C-927A1F3C6518}" type="parTrans" cxnId="{6CB25AB1-8ECD-8243-A0D2-7710562AD851}">
      <dgm:prSet/>
      <dgm:spPr/>
      <dgm:t>
        <a:bodyPr/>
        <a:lstStyle/>
        <a:p>
          <a:endParaRPr lang="it-IT"/>
        </a:p>
      </dgm:t>
    </dgm:pt>
    <dgm:pt modelId="{3D561C83-76E9-A74B-B74D-58502E4186E8}" type="sibTrans" cxnId="{6CB25AB1-8ECD-8243-A0D2-7710562AD851}">
      <dgm:prSet/>
      <dgm:spPr/>
      <dgm:t>
        <a:bodyPr/>
        <a:lstStyle/>
        <a:p>
          <a:endParaRPr lang="it-IT"/>
        </a:p>
      </dgm:t>
    </dgm:pt>
    <dgm:pt modelId="{49B98369-C30D-F140-BBDB-7641916AA717}" type="pres">
      <dgm:prSet presAssocID="{4213D58A-DBF5-7F42-8873-E3F7438CD37E}" presName="vert0" presStyleCnt="0">
        <dgm:presLayoutVars>
          <dgm:dir/>
          <dgm:animOne val="branch"/>
          <dgm:animLvl val="lvl"/>
        </dgm:presLayoutVars>
      </dgm:prSet>
      <dgm:spPr/>
    </dgm:pt>
    <dgm:pt modelId="{26A1611B-A5F9-E64B-8F70-2D6F6C723D8B}" type="pres">
      <dgm:prSet presAssocID="{7B7610D4-41BE-2046-AD7D-5EC59E6A5D54}" presName="thickLine" presStyleLbl="alignNode1" presStyleIdx="0" presStyleCnt="3"/>
      <dgm:spPr/>
    </dgm:pt>
    <dgm:pt modelId="{14980958-AFE4-5B48-BEB6-0FDDDBC61F90}" type="pres">
      <dgm:prSet presAssocID="{7B7610D4-41BE-2046-AD7D-5EC59E6A5D54}" presName="horz1" presStyleCnt="0"/>
      <dgm:spPr/>
    </dgm:pt>
    <dgm:pt modelId="{5604C015-295B-F94A-8ABF-82C88A128595}" type="pres">
      <dgm:prSet presAssocID="{7B7610D4-41BE-2046-AD7D-5EC59E6A5D54}" presName="tx1" presStyleLbl="revTx" presStyleIdx="0" presStyleCnt="6"/>
      <dgm:spPr/>
    </dgm:pt>
    <dgm:pt modelId="{901D8CDB-59FB-D54C-A275-E0CCE9BB0A68}" type="pres">
      <dgm:prSet presAssocID="{7B7610D4-41BE-2046-AD7D-5EC59E6A5D54}" presName="vert1" presStyleCnt="0"/>
      <dgm:spPr/>
    </dgm:pt>
    <dgm:pt modelId="{FCA39DE7-0661-9D48-A322-7A403845B2C2}" type="pres">
      <dgm:prSet presAssocID="{BB3D33EB-D5D0-444E-9EE9-152BD9470232}" presName="vertSpace2a" presStyleCnt="0"/>
      <dgm:spPr/>
    </dgm:pt>
    <dgm:pt modelId="{2F2436E6-A0F9-2A4E-873B-3B7D6B95F0B0}" type="pres">
      <dgm:prSet presAssocID="{BB3D33EB-D5D0-444E-9EE9-152BD9470232}" presName="horz2" presStyleCnt="0"/>
      <dgm:spPr/>
    </dgm:pt>
    <dgm:pt modelId="{FFE306AE-BEEC-BF47-8A4D-6DDF862F5A26}" type="pres">
      <dgm:prSet presAssocID="{BB3D33EB-D5D0-444E-9EE9-152BD9470232}" presName="horzSpace2" presStyleCnt="0"/>
      <dgm:spPr/>
    </dgm:pt>
    <dgm:pt modelId="{F0CEBCBE-F8EB-F048-8D6D-73AAAB69B46C}" type="pres">
      <dgm:prSet presAssocID="{BB3D33EB-D5D0-444E-9EE9-152BD9470232}" presName="tx2" presStyleLbl="revTx" presStyleIdx="1" presStyleCnt="6"/>
      <dgm:spPr/>
    </dgm:pt>
    <dgm:pt modelId="{3BE25526-1E36-DB4B-88D9-303966FAA324}" type="pres">
      <dgm:prSet presAssocID="{BB3D33EB-D5D0-444E-9EE9-152BD9470232}" presName="vert2" presStyleCnt="0"/>
      <dgm:spPr/>
    </dgm:pt>
    <dgm:pt modelId="{9A7FD796-FBDD-934F-B135-59EB099C5C15}" type="pres">
      <dgm:prSet presAssocID="{BB3D33EB-D5D0-444E-9EE9-152BD9470232}" presName="thinLine2b" presStyleLbl="callout" presStyleIdx="0" presStyleCnt="3"/>
      <dgm:spPr/>
    </dgm:pt>
    <dgm:pt modelId="{D8C7B2A0-3313-B747-8510-54F6B5340783}" type="pres">
      <dgm:prSet presAssocID="{BB3D33EB-D5D0-444E-9EE9-152BD9470232}" presName="vertSpace2b" presStyleCnt="0"/>
      <dgm:spPr/>
    </dgm:pt>
    <dgm:pt modelId="{12E3EB29-76B1-DB48-96DA-35356074F842}" type="pres">
      <dgm:prSet presAssocID="{3811D812-5C94-F446-A121-BBB5FBA1CD0B}" presName="thickLine" presStyleLbl="alignNode1" presStyleIdx="1" presStyleCnt="3"/>
      <dgm:spPr/>
    </dgm:pt>
    <dgm:pt modelId="{ACE16D7A-296C-4047-BDCE-7CFAE5F341AF}" type="pres">
      <dgm:prSet presAssocID="{3811D812-5C94-F446-A121-BBB5FBA1CD0B}" presName="horz1" presStyleCnt="0"/>
      <dgm:spPr/>
    </dgm:pt>
    <dgm:pt modelId="{DAB65A4C-3C2D-A647-AA51-E840958AF855}" type="pres">
      <dgm:prSet presAssocID="{3811D812-5C94-F446-A121-BBB5FBA1CD0B}" presName="tx1" presStyleLbl="revTx" presStyleIdx="2" presStyleCnt="6"/>
      <dgm:spPr/>
    </dgm:pt>
    <dgm:pt modelId="{F8808372-7666-DA46-8BEF-832C8EFFCE81}" type="pres">
      <dgm:prSet presAssocID="{3811D812-5C94-F446-A121-BBB5FBA1CD0B}" presName="vert1" presStyleCnt="0"/>
      <dgm:spPr/>
    </dgm:pt>
    <dgm:pt modelId="{2DF75D55-72FD-B941-9051-6B677AB85C84}" type="pres">
      <dgm:prSet presAssocID="{5B227415-1EDD-8144-A94F-4391D70D4196}" presName="vertSpace2a" presStyleCnt="0"/>
      <dgm:spPr/>
    </dgm:pt>
    <dgm:pt modelId="{F81B19CA-AF10-204B-A97E-709F622C4E29}" type="pres">
      <dgm:prSet presAssocID="{5B227415-1EDD-8144-A94F-4391D70D4196}" presName="horz2" presStyleCnt="0"/>
      <dgm:spPr/>
    </dgm:pt>
    <dgm:pt modelId="{442A0B5E-F360-0248-8D77-3E2226E65522}" type="pres">
      <dgm:prSet presAssocID="{5B227415-1EDD-8144-A94F-4391D70D4196}" presName="horzSpace2" presStyleCnt="0"/>
      <dgm:spPr/>
    </dgm:pt>
    <dgm:pt modelId="{196AAC3F-CBE9-334E-B42B-6ABFB95AEF36}" type="pres">
      <dgm:prSet presAssocID="{5B227415-1EDD-8144-A94F-4391D70D4196}" presName="tx2" presStyleLbl="revTx" presStyleIdx="3" presStyleCnt="6"/>
      <dgm:spPr/>
    </dgm:pt>
    <dgm:pt modelId="{8179ED59-626E-8042-98B4-27498B7519F3}" type="pres">
      <dgm:prSet presAssocID="{5B227415-1EDD-8144-A94F-4391D70D4196}" presName="vert2" presStyleCnt="0"/>
      <dgm:spPr/>
    </dgm:pt>
    <dgm:pt modelId="{EEFAFE96-C147-974F-8F65-57EC1183FA52}" type="pres">
      <dgm:prSet presAssocID="{5B227415-1EDD-8144-A94F-4391D70D4196}" presName="thinLine2b" presStyleLbl="callout" presStyleIdx="1" presStyleCnt="3"/>
      <dgm:spPr/>
    </dgm:pt>
    <dgm:pt modelId="{40300533-E161-8F43-A80C-64D030CA94C9}" type="pres">
      <dgm:prSet presAssocID="{5B227415-1EDD-8144-A94F-4391D70D4196}" presName="vertSpace2b" presStyleCnt="0"/>
      <dgm:spPr/>
    </dgm:pt>
    <dgm:pt modelId="{8A53716B-BC24-CB4A-9DD1-5F7BFFAEC4F9}" type="pres">
      <dgm:prSet presAssocID="{1A54B3FB-7118-5041-8632-3388110CF666}" presName="thickLine" presStyleLbl="alignNode1" presStyleIdx="2" presStyleCnt="3"/>
      <dgm:spPr/>
    </dgm:pt>
    <dgm:pt modelId="{3627D0F8-0CF9-5E4D-BF88-EE90ECC009AE}" type="pres">
      <dgm:prSet presAssocID="{1A54B3FB-7118-5041-8632-3388110CF666}" presName="horz1" presStyleCnt="0"/>
      <dgm:spPr/>
    </dgm:pt>
    <dgm:pt modelId="{548AC2FF-79D4-DC47-91E5-46E155A6F49D}" type="pres">
      <dgm:prSet presAssocID="{1A54B3FB-7118-5041-8632-3388110CF666}" presName="tx1" presStyleLbl="revTx" presStyleIdx="4" presStyleCnt="6"/>
      <dgm:spPr/>
    </dgm:pt>
    <dgm:pt modelId="{24685FB6-75B9-CF48-B856-78BDE30D6C67}" type="pres">
      <dgm:prSet presAssocID="{1A54B3FB-7118-5041-8632-3388110CF666}" presName="vert1" presStyleCnt="0"/>
      <dgm:spPr/>
    </dgm:pt>
    <dgm:pt modelId="{A9D62A3A-8FE9-F54A-94ED-18174905A8F1}" type="pres">
      <dgm:prSet presAssocID="{80C1DC70-CE38-3D49-B150-3FDD915D8BBC}" presName="vertSpace2a" presStyleCnt="0"/>
      <dgm:spPr/>
    </dgm:pt>
    <dgm:pt modelId="{8D431E89-13D6-CF48-866C-FE2A77624142}" type="pres">
      <dgm:prSet presAssocID="{80C1DC70-CE38-3D49-B150-3FDD915D8BBC}" presName="horz2" presStyleCnt="0"/>
      <dgm:spPr/>
    </dgm:pt>
    <dgm:pt modelId="{9461BF22-9925-434F-9843-4FE0769F2F90}" type="pres">
      <dgm:prSet presAssocID="{80C1DC70-CE38-3D49-B150-3FDD915D8BBC}" presName="horzSpace2" presStyleCnt="0"/>
      <dgm:spPr/>
    </dgm:pt>
    <dgm:pt modelId="{0BD6549E-B034-6E41-874E-8479AF18F0CC}" type="pres">
      <dgm:prSet presAssocID="{80C1DC70-CE38-3D49-B150-3FDD915D8BBC}" presName="tx2" presStyleLbl="revTx" presStyleIdx="5" presStyleCnt="6"/>
      <dgm:spPr/>
    </dgm:pt>
    <dgm:pt modelId="{B4BF5016-00E2-BB47-88B4-ACA7B3F6B15F}" type="pres">
      <dgm:prSet presAssocID="{80C1DC70-CE38-3D49-B150-3FDD915D8BBC}" presName="vert2" presStyleCnt="0"/>
      <dgm:spPr/>
    </dgm:pt>
    <dgm:pt modelId="{132B6902-6BB1-324E-AE97-4950CB87C1AB}" type="pres">
      <dgm:prSet presAssocID="{80C1DC70-CE38-3D49-B150-3FDD915D8BBC}" presName="thinLine2b" presStyleLbl="callout" presStyleIdx="2" presStyleCnt="3"/>
      <dgm:spPr/>
    </dgm:pt>
    <dgm:pt modelId="{191FE0F4-6F3C-8A41-B91B-14A9202B9D87}" type="pres">
      <dgm:prSet presAssocID="{80C1DC70-CE38-3D49-B150-3FDD915D8BBC}" presName="vertSpace2b" presStyleCnt="0"/>
      <dgm:spPr/>
    </dgm:pt>
  </dgm:ptLst>
  <dgm:cxnLst>
    <dgm:cxn modelId="{25AD9D19-A242-204B-9737-9C46F2C6C599}" type="presOf" srcId="{80C1DC70-CE38-3D49-B150-3FDD915D8BBC}" destId="{0BD6549E-B034-6E41-874E-8479AF18F0CC}" srcOrd="0" destOrd="0" presId="urn:microsoft.com/office/officeart/2008/layout/LinedList"/>
    <dgm:cxn modelId="{4F4EE02C-C8DD-AB4E-B70D-451E2521BA52}" srcId="{4213D58A-DBF5-7F42-8873-E3F7438CD37E}" destId="{7B7610D4-41BE-2046-AD7D-5EC59E6A5D54}" srcOrd="0" destOrd="0" parTransId="{35FEFD28-3C47-024E-9F26-ED1A8FD2262A}" sibTransId="{2AF7C83F-0F6C-CF40-B3E3-E2E0F2117830}"/>
    <dgm:cxn modelId="{A2795C2E-A550-9542-A8BE-E9DA690BEA9D}" type="presOf" srcId="{3811D812-5C94-F446-A121-BBB5FBA1CD0B}" destId="{DAB65A4C-3C2D-A647-AA51-E840958AF855}" srcOrd="0" destOrd="0" presId="urn:microsoft.com/office/officeart/2008/layout/LinedList"/>
    <dgm:cxn modelId="{6B4A7A35-FB21-8B48-8F5B-00D246628AC0}" srcId="{7B7610D4-41BE-2046-AD7D-5EC59E6A5D54}" destId="{BB3D33EB-D5D0-444E-9EE9-152BD9470232}" srcOrd="0" destOrd="0" parTransId="{3A430D6F-98AF-F84D-BDEB-2E9165166A3B}" sibTransId="{18C91371-C0C8-344E-9236-8C96CB474227}"/>
    <dgm:cxn modelId="{4FBCAC40-5887-1B4C-8B80-E262EBCC47BC}" srcId="{3811D812-5C94-F446-A121-BBB5FBA1CD0B}" destId="{5B227415-1EDD-8144-A94F-4391D70D4196}" srcOrd="0" destOrd="0" parTransId="{6EB9B6E4-D4C5-874F-80F6-AA93A31E44B4}" sibTransId="{1069C412-2500-EA4E-9083-E2337CE8CA5B}"/>
    <dgm:cxn modelId="{43578459-B721-8E4B-ACDA-55FF66F48EAF}" srcId="{4213D58A-DBF5-7F42-8873-E3F7438CD37E}" destId="{3811D812-5C94-F446-A121-BBB5FBA1CD0B}" srcOrd="1" destOrd="0" parTransId="{8671AB29-C66E-6043-AEF9-D1295C6DA371}" sibTransId="{342FE548-51C9-754F-9422-FFCACF00D3E7}"/>
    <dgm:cxn modelId="{C677889B-7173-3D45-BF20-2FE9BEDDFFE1}" srcId="{4213D58A-DBF5-7F42-8873-E3F7438CD37E}" destId="{1A54B3FB-7118-5041-8632-3388110CF666}" srcOrd="2" destOrd="0" parTransId="{B5D57D5A-864C-2B44-A9A6-D0A8E096AB96}" sibTransId="{6F8A5772-9138-B540-B3FF-F93E88920628}"/>
    <dgm:cxn modelId="{0C6DEDAE-C6E6-AE41-A6CE-CAFDEECF9B43}" type="presOf" srcId="{7B7610D4-41BE-2046-AD7D-5EC59E6A5D54}" destId="{5604C015-295B-F94A-8ABF-82C88A128595}" srcOrd="0" destOrd="0" presId="urn:microsoft.com/office/officeart/2008/layout/LinedList"/>
    <dgm:cxn modelId="{6CB25AB1-8ECD-8243-A0D2-7710562AD851}" srcId="{1A54B3FB-7118-5041-8632-3388110CF666}" destId="{80C1DC70-CE38-3D49-B150-3FDD915D8BBC}" srcOrd="0" destOrd="0" parTransId="{1CF317DC-D609-314E-AD5C-927A1F3C6518}" sibTransId="{3D561C83-76E9-A74B-B74D-58502E4186E8}"/>
    <dgm:cxn modelId="{E7EB33BA-90B0-894D-970B-3F0CE7C8413F}" type="presOf" srcId="{4213D58A-DBF5-7F42-8873-E3F7438CD37E}" destId="{49B98369-C30D-F140-BBDB-7641916AA717}" srcOrd="0" destOrd="0" presId="urn:microsoft.com/office/officeart/2008/layout/LinedList"/>
    <dgm:cxn modelId="{6F8D35BE-A2E6-1F46-990B-90D760571F80}" type="presOf" srcId="{BB3D33EB-D5D0-444E-9EE9-152BD9470232}" destId="{F0CEBCBE-F8EB-F048-8D6D-73AAAB69B46C}" srcOrd="0" destOrd="0" presId="urn:microsoft.com/office/officeart/2008/layout/LinedList"/>
    <dgm:cxn modelId="{424828EC-2F8F-3746-9AA4-F04429DB4D98}" type="presOf" srcId="{5B227415-1EDD-8144-A94F-4391D70D4196}" destId="{196AAC3F-CBE9-334E-B42B-6ABFB95AEF36}" srcOrd="0" destOrd="0" presId="urn:microsoft.com/office/officeart/2008/layout/LinedList"/>
    <dgm:cxn modelId="{7CF3CFFC-0940-2741-B30C-F65AD6E5CC10}" type="presOf" srcId="{1A54B3FB-7118-5041-8632-3388110CF666}" destId="{548AC2FF-79D4-DC47-91E5-46E155A6F49D}" srcOrd="0" destOrd="0" presId="urn:microsoft.com/office/officeart/2008/layout/LinedList"/>
    <dgm:cxn modelId="{48D7DE7D-6EBA-D049-A6B5-091B3F78EB7A}" type="presParOf" srcId="{49B98369-C30D-F140-BBDB-7641916AA717}" destId="{26A1611B-A5F9-E64B-8F70-2D6F6C723D8B}" srcOrd="0" destOrd="0" presId="urn:microsoft.com/office/officeart/2008/layout/LinedList"/>
    <dgm:cxn modelId="{7FB34789-0D2C-9B48-8F0E-83CBB6EB0876}" type="presParOf" srcId="{49B98369-C30D-F140-BBDB-7641916AA717}" destId="{14980958-AFE4-5B48-BEB6-0FDDDBC61F90}" srcOrd="1" destOrd="0" presId="urn:microsoft.com/office/officeart/2008/layout/LinedList"/>
    <dgm:cxn modelId="{A55DE3C2-7D70-0F45-8C08-A249137F7868}" type="presParOf" srcId="{14980958-AFE4-5B48-BEB6-0FDDDBC61F90}" destId="{5604C015-295B-F94A-8ABF-82C88A128595}" srcOrd="0" destOrd="0" presId="urn:microsoft.com/office/officeart/2008/layout/LinedList"/>
    <dgm:cxn modelId="{FF791D3E-30A8-D247-A4FE-B35434D06851}" type="presParOf" srcId="{14980958-AFE4-5B48-BEB6-0FDDDBC61F90}" destId="{901D8CDB-59FB-D54C-A275-E0CCE9BB0A68}" srcOrd="1" destOrd="0" presId="urn:microsoft.com/office/officeart/2008/layout/LinedList"/>
    <dgm:cxn modelId="{962770A4-B880-514E-8075-A99FE851618F}" type="presParOf" srcId="{901D8CDB-59FB-D54C-A275-E0CCE9BB0A68}" destId="{FCA39DE7-0661-9D48-A322-7A403845B2C2}" srcOrd="0" destOrd="0" presId="urn:microsoft.com/office/officeart/2008/layout/LinedList"/>
    <dgm:cxn modelId="{F91E95D8-244F-BD47-9902-56414A2927A5}" type="presParOf" srcId="{901D8CDB-59FB-D54C-A275-E0CCE9BB0A68}" destId="{2F2436E6-A0F9-2A4E-873B-3B7D6B95F0B0}" srcOrd="1" destOrd="0" presId="urn:microsoft.com/office/officeart/2008/layout/LinedList"/>
    <dgm:cxn modelId="{A83A92C2-FEBF-B34B-9B6E-AFF06C0AC3C7}" type="presParOf" srcId="{2F2436E6-A0F9-2A4E-873B-3B7D6B95F0B0}" destId="{FFE306AE-BEEC-BF47-8A4D-6DDF862F5A26}" srcOrd="0" destOrd="0" presId="urn:microsoft.com/office/officeart/2008/layout/LinedList"/>
    <dgm:cxn modelId="{B734F12D-17C3-2947-999E-BB998B3F357C}" type="presParOf" srcId="{2F2436E6-A0F9-2A4E-873B-3B7D6B95F0B0}" destId="{F0CEBCBE-F8EB-F048-8D6D-73AAAB69B46C}" srcOrd="1" destOrd="0" presId="urn:microsoft.com/office/officeart/2008/layout/LinedList"/>
    <dgm:cxn modelId="{01CEE6F8-FB68-1047-96FC-B5D675083D37}" type="presParOf" srcId="{2F2436E6-A0F9-2A4E-873B-3B7D6B95F0B0}" destId="{3BE25526-1E36-DB4B-88D9-303966FAA324}" srcOrd="2" destOrd="0" presId="urn:microsoft.com/office/officeart/2008/layout/LinedList"/>
    <dgm:cxn modelId="{EEA53BCC-44C8-E54E-AE8F-351925C00330}" type="presParOf" srcId="{901D8CDB-59FB-D54C-A275-E0CCE9BB0A68}" destId="{9A7FD796-FBDD-934F-B135-59EB099C5C15}" srcOrd="2" destOrd="0" presId="urn:microsoft.com/office/officeart/2008/layout/LinedList"/>
    <dgm:cxn modelId="{EBF431DA-B7B5-CF4E-A610-6F1CDA9B359B}" type="presParOf" srcId="{901D8CDB-59FB-D54C-A275-E0CCE9BB0A68}" destId="{D8C7B2A0-3313-B747-8510-54F6B5340783}" srcOrd="3" destOrd="0" presId="urn:microsoft.com/office/officeart/2008/layout/LinedList"/>
    <dgm:cxn modelId="{38C4E399-FC50-7148-BB31-6F07A37AECBF}" type="presParOf" srcId="{49B98369-C30D-F140-BBDB-7641916AA717}" destId="{12E3EB29-76B1-DB48-96DA-35356074F842}" srcOrd="2" destOrd="0" presId="urn:microsoft.com/office/officeart/2008/layout/LinedList"/>
    <dgm:cxn modelId="{A8037972-76BE-B24E-88EF-3856912E6131}" type="presParOf" srcId="{49B98369-C30D-F140-BBDB-7641916AA717}" destId="{ACE16D7A-296C-4047-BDCE-7CFAE5F341AF}" srcOrd="3" destOrd="0" presId="urn:microsoft.com/office/officeart/2008/layout/LinedList"/>
    <dgm:cxn modelId="{C1D3902A-BFF5-0644-AB70-28872412A303}" type="presParOf" srcId="{ACE16D7A-296C-4047-BDCE-7CFAE5F341AF}" destId="{DAB65A4C-3C2D-A647-AA51-E840958AF855}" srcOrd="0" destOrd="0" presId="urn:microsoft.com/office/officeart/2008/layout/LinedList"/>
    <dgm:cxn modelId="{CEA8A9A5-2ABA-3A4E-A027-BD05675E1A64}" type="presParOf" srcId="{ACE16D7A-296C-4047-BDCE-7CFAE5F341AF}" destId="{F8808372-7666-DA46-8BEF-832C8EFFCE81}" srcOrd="1" destOrd="0" presId="urn:microsoft.com/office/officeart/2008/layout/LinedList"/>
    <dgm:cxn modelId="{6E834A77-3B9A-5643-9760-ACB7C869D127}" type="presParOf" srcId="{F8808372-7666-DA46-8BEF-832C8EFFCE81}" destId="{2DF75D55-72FD-B941-9051-6B677AB85C84}" srcOrd="0" destOrd="0" presId="urn:microsoft.com/office/officeart/2008/layout/LinedList"/>
    <dgm:cxn modelId="{F5604FA3-92B5-034F-807C-5AFD3B0AAFFD}" type="presParOf" srcId="{F8808372-7666-DA46-8BEF-832C8EFFCE81}" destId="{F81B19CA-AF10-204B-A97E-709F622C4E29}" srcOrd="1" destOrd="0" presId="urn:microsoft.com/office/officeart/2008/layout/LinedList"/>
    <dgm:cxn modelId="{4026E5B3-0169-914B-980C-77EFDEF2B49E}" type="presParOf" srcId="{F81B19CA-AF10-204B-A97E-709F622C4E29}" destId="{442A0B5E-F360-0248-8D77-3E2226E65522}" srcOrd="0" destOrd="0" presId="urn:microsoft.com/office/officeart/2008/layout/LinedList"/>
    <dgm:cxn modelId="{168BC5CC-EF4D-2346-9440-50921BD7742A}" type="presParOf" srcId="{F81B19CA-AF10-204B-A97E-709F622C4E29}" destId="{196AAC3F-CBE9-334E-B42B-6ABFB95AEF36}" srcOrd="1" destOrd="0" presId="urn:microsoft.com/office/officeart/2008/layout/LinedList"/>
    <dgm:cxn modelId="{1BD70DA8-D524-0F4E-BD92-A76F8368356A}" type="presParOf" srcId="{F81B19CA-AF10-204B-A97E-709F622C4E29}" destId="{8179ED59-626E-8042-98B4-27498B7519F3}" srcOrd="2" destOrd="0" presId="urn:microsoft.com/office/officeart/2008/layout/LinedList"/>
    <dgm:cxn modelId="{0003F616-84A1-1344-9836-AB3F696EF988}" type="presParOf" srcId="{F8808372-7666-DA46-8BEF-832C8EFFCE81}" destId="{EEFAFE96-C147-974F-8F65-57EC1183FA52}" srcOrd="2" destOrd="0" presId="urn:microsoft.com/office/officeart/2008/layout/LinedList"/>
    <dgm:cxn modelId="{248505FD-4ADC-3F48-A78E-C7F45890013A}" type="presParOf" srcId="{F8808372-7666-DA46-8BEF-832C8EFFCE81}" destId="{40300533-E161-8F43-A80C-64D030CA94C9}" srcOrd="3" destOrd="0" presId="urn:microsoft.com/office/officeart/2008/layout/LinedList"/>
    <dgm:cxn modelId="{E60CCC78-80EB-8A4B-AD04-E28A971E5E5D}" type="presParOf" srcId="{49B98369-C30D-F140-BBDB-7641916AA717}" destId="{8A53716B-BC24-CB4A-9DD1-5F7BFFAEC4F9}" srcOrd="4" destOrd="0" presId="urn:microsoft.com/office/officeart/2008/layout/LinedList"/>
    <dgm:cxn modelId="{CF5AB1B8-8D34-0E42-92AA-7F5BE713FA31}" type="presParOf" srcId="{49B98369-C30D-F140-BBDB-7641916AA717}" destId="{3627D0F8-0CF9-5E4D-BF88-EE90ECC009AE}" srcOrd="5" destOrd="0" presId="urn:microsoft.com/office/officeart/2008/layout/LinedList"/>
    <dgm:cxn modelId="{324C00C9-D37A-B744-9750-135B45F86D54}" type="presParOf" srcId="{3627D0F8-0CF9-5E4D-BF88-EE90ECC009AE}" destId="{548AC2FF-79D4-DC47-91E5-46E155A6F49D}" srcOrd="0" destOrd="0" presId="urn:microsoft.com/office/officeart/2008/layout/LinedList"/>
    <dgm:cxn modelId="{A7897085-A79F-BE4A-93B9-B1A973717771}" type="presParOf" srcId="{3627D0F8-0CF9-5E4D-BF88-EE90ECC009AE}" destId="{24685FB6-75B9-CF48-B856-78BDE30D6C67}" srcOrd="1" destOrd="0" presId="urn:microsoft.com/office/officeart/2008/layout/LinedList"/>
    <dgm:cxn modelId="{7DDE0E89-36D9-C344-B227-9854028C57AC}" type="presParOf" srcId="{24685FB6-75B9-CF48-B856-78BDE30D6C67}" destId="{A9D62A3A-8FE9-F54A-94ED-18174905A8F1}" srcOrd="0" destOrd="0" presId="urn:microsoft.com/office/officeart/2008/layout/LinedList"/>
    <dgm:cxn modelId="{23E81A6B-3543-7540-B744-D6EE8B638265}" type="presParOf" srcId="{24685FB6-75B9-CF48-B856-78BDE30D6C67}" destId="{8D431E89-13D6-CF48-866C-FE2A77624142}" srcOrd="1" destOrd="0" presId="urn:microsoft.com/office/officeart/2008/layout/LinedList"/>
    <dgm:cxn modelId="{35672D59-E0C5-0B47-8D5C-FE287BD309B0}" type="presParOf" srcId="{8D431E89-13D6-CF48-866C-FE2A77624142}" destId="{9461BF22-9925-434F-9843-4FE0769F2F90}" srcOrd="0" destOrd="0" presId="urn:microsoft.com/office/officeart/2008/layout/LinedList"/>
    <dgm:cxn modelId="{F4BDC777-7847-1D4C-8F2E-E1737C8DC8A0}" type="presParOf" srcId="{8D431E89-13D6-CF48-866C-FE2A77624142}" destId="{0BD6549E-B034-6E41-874E-8479AF18F0CC}" srcOrd="1" destOrd="0" presId="urn:microsoft.com/office/officeart/2008/layout/LinedList"/>
    <dgm:cxn modelId="{E54E884A-EC92-F64A-90AE-0D9350AF68DF}" type="presParOf" srcId="{8D431E89-13D6-CF48-866C-FE2A77624142}" destId="{B4BF5016-00E2-BB47-88B4-ACA7B3F6B15F}" srcOrd="2" destOrd="0" presId="urn:microsoft.com/office/officeart/2008/layout/LinedList"/>
    <dgm:cxn modelId="{087EF024-7539-2A41-81B9-08EFC82C736A}" type="presParOf" srcId="{24685FB6-75B9-CF48-B856-78BDE30D6C67}" destId="{132B6902-6BB1-324E-AE97-4950CB87C1AB}" srcOrd="2" destOrd="0" presId="urn:microsoft.com/office/officeart/2008/layout/LinedList"/>
    <dgm:cxn modelId="{6825ECD2-2C09-DD4E-BBE4-3064FFAC281B}" type="presParOf" srcId="{24685FB6-75B9-CF48-B856-78BDE30D6C67}" destId="{191FE0F4-6F3C-8A41-B91B-14A9202B9D8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3604BE-337A-2D46-B611-CDC5F8E896E7}" type="doc">
      <dgm:prSet loTypeId="urn:microsoft.com/office/officeart/2005/8/layout/hProcess9" loCatId="" qsTypeId="urn:microsoft.com/office/officeart/2005/8/quickstyle/simple1" qsCatId="simple" csTypeId="urn:microsoft.com/office/officeart/2005/8/colors/colorful1" csCatId="colorful" phldr="1"/>
      <dgm:spPr/>
      <dgm:t>
        <a:bodyPr/>
        <a:lstStyle/>
        <a:p>
          <a:endParaRPr lang="it-IT"/>
        </a:p>
      </dgm:t>
    </dgm:pt>
    <dgm:pt modelId="{12C5C35E-0379-9446-8CF6-98E2DB6E5297}">
      <dgm:prSet phldrT="[Testo]" custT="1"/>
      <dgm:spPr/>
      <dgm:t>
        <a:bodyPr anchor="t"/>
        <a:lstStyle/>
        <a:p>
          <a:r>
            <a:rPr lang="en-GB" sz="2400" b="1" dirty="0"/>
            <a:t>PRIORITISE</a:t>
          </a:r>
        </a:p>
        <a:p>
          <a:r>
            <a:rPr lang="en-GB" sz="2100" b="0" dirty="0"/>
            <a:t>inspection</a:t>
          </a:r>
          <a:r>
            <a:rPr lang="en-GB" sz="2100" dirty="0"/>
            <a:t> activities</a:t>
          </a:r>
          <a:endParaRPr lang="it-IT" sz="2100" dirty="0"/>
        </a:p>
      </dgm:t>
    </dgm:pt>
    <dgm:pt modelId="{1CEB74C3-5A36-B642-87DF-041648511B8E}" type="parTrans" cxnId="{AE15DF5D-DF07-7849-B2DC-7F2E6786F873}">
      <dgm:prSet/>
      <dgm:spPr/>
      <dgm:t>
        <a:bodyPr/>
        <a:lstStyle/>
        <a:p>
          <a:endParaRPr lang="it-IT"/>
        </a:p>
      </dgm:t>
    </dgm:pt>
    <dgm:pt modelId="{566BCE6B-1E01-3E4F-94BE-5F7A5C64217A}" type="sibTrans" cxnId="{AE15DF5D-DF07-7849-B2DC-7F2E6786F873}">
      <dgm:prSet/>
      <dgm:spPr/>
      <dgm:t>
        <a:bodyPr/>
        <a:lstStyle/>
        <a:p>
          <a:endParaRPr lang="it-IT"/>
        </a:p>
      </dgm:t>
    </dgm:pt>
    <dgm:pt modelId="{7251246C-CBA0-FA4C-BF0D-5CA9A32CBF64}">
      <dgm:prSet phldrT="[Testo]" custT="1"/>
      <dgm:spPr/>
      <dgm:t>
        <a:bodyPr anchor="t"/>
        <a:lstStyle/>
        <a:p>
          <a:r>
            <a:rPr lang="en-GB" sz="2400" b="1" dirty="0"/>
            <a:t>ENGAGE</a:t>
          </a:r>
        </a:p>
        <a:p>
          <a:r>
            <a:rPr lang="en-GB" sz="2100" dirty="0"/>
            <a:t>private parties in the regulatory strategy </a:t>
          </a:r>
          <a:r>
            <a:rPr lang="en-GB" sz="2100" b="0" dirty="0"/>
            <a:t>on the ground</a:t>
          </a:r>
          <a:endParaRPr lang="it-IT" sz="2100" dirty="0"/>
        </a:p>
      </dgm:t>
    </dgm:pt>
    <dgm:pt modelId="{9579576F-0267-3E46-A659-AA80EE2F41EA}" type="parTrans" cxnId="{42E6BD02-829A-AE42-9DC3-C42156403E42}">
      <dgm:prSet/>
      <dgm:spPr/>
      <dgm:t>
        <a:bodyPr/>
        <a:lstStyle/>
        <a:p>
          <a:endParaRPr lang="it-IT"/>
        </a:p>
      </dgm:t>
    </dgm:pt>
    <dgm:pt modelId="{6C3CD51C-FF24-B84C-9A20-026C5ADB64A8}" type="sibTrans" cxnId="{42E6BD02-829A-AE42-9DC3-C42156403E42}">
      <dgm:prSet/>
      <dgm:spPr/>
      <dgm:t>
        <a:bodyPr/>
        <a:lstStyle/>
        <a:p>
          <a:endParaRPr lang="it-IT"/>
        </a:p>
      </dgm:t>
    </dgm:pt>
    <dgm:pt modelId="{E2317985-F6F2-914D-9D88-535B35419FED}">
      <dgm:prSet custT="1"/>
      <dgm:spPr/>
      <dgm:t>
        <a:bodyPr anchor="t"/>
        <a:lstStyle/>
        <a:p>
          <a:r>
            <a:rPr lang="en-GB" sz="2400" b="1" dirty="0"/>
            <a:t>FOCUS</a:t>
          </a:r>
        </a:p>
        <a:p>
          <a:r>
            <a:rPr lang="en-GB" sz="2400" b="1" dirty="0"/>
            <a:t> </a:t>
          </a:r>
          <a:r>
            <a:rPr lang="en-GB" sz="2100" b="0" dirty="0"/>
            <a:t>not only on</a:t>
          </a:r>
          <a:r>
            <a:rPr lang="en-GB" sz="2100" b="1" dirty="0"/>
            <a:t> </a:t>
          </a:r>
          <a:r>
            <a:rPr lang="en-GB" sz="2100" b="0" dirty="0"/>
            <a:t>targeting for punishing</a:t>
          </a:r>
        </a:p>
      </dgm:t>
    </dgm:pt>
    <dgm:pt modelId="{3E1CAC23-D3D4-1A49-B0F2-E42940750C84}" type="parTrans" cxnId="{9824DA6B-4053-5741-926A-CAF26C6BE29A}">
      <dgm:prSet/>
      <dgm:spPr/>
      <dgm:t>
        <a:bodyPr/>
        <a:lstStyle/>
        <a:p>
          <a:endParaRPr lang="it-IT"/>
        </a:p>
      </dgm:t>
    </dgm:pt>
    <dgm:pt modelId="{9481A58C-9C09-2746-8A61-CDFE9B846598}" type="sibTrans" cxnId="{9824DA6B-4053-5741-926A-CAF26C6BE29A}">
      <dgm:prSet/>
      <dgm:spPr/>
      <dgm:t>
        <a:bodyPr/>
        <a:lstStyle/>
        <a:p>
          <a:endParaRPr lang="it-IT"/>
        </a:p>
      </dgm:t>
    </dgm:pt>
    <dgm:pt modelId="{770D26FE-BB89-104F-95E6-A708AFA7203A}">
      <dgm:prSet custT="1"/>
      <dgm:spPr/>
      <dgm:t>
        <a:bodyPr anchor="t"/>
        <a:lstStyle/>
        <a:p>
          <a:r>
            <a:rPr lang="en-GB" sz="2400" b="1" dirty="0"/>
            <a:t>HARNESS</a:t>
          </a:r>
        </a:p>
        <a:p>
          <a:r>
            <a:rPr lang="en-GB" sz="2100" b="0" dirty="0"/>
            <a:t>preventive tools perhaps including self-assessment</a:t>
          </a:r>
          <a:endParaRPr lang="it-IT" sz="2100" b="0" dirty="0"/>
        </a:p>
      </dgm:t>
    </dgm:pt>
    <dgm:pt modelId="{1D4139D6-D88D-9444-BE72-F7B1BAC3918B}" type="parTrans" cxnId="{F1EF255A-82FA-4D40-808C-0E3D734E994A}">
      <dgm:prSet/>
      <dgm:spPr/>
      <dgm:t>
        <a:bodyPr/>
        <a:lstStyle/>
        <a:p>
          <a:endParaRPr lang="it-IT"/>
        </a:p>
      </dgm:t>
    </dgm:pt>
    <dgm:pt modelId="{906F896E-F1CE-1845-AC4D-489169FCFB1D}" type="sibTrans" cxnId="{F1EF255A-82FA-4D40-808C-0E3D734E994A}">
      <dgm:prSet/>
      <dgm:spPr/>
      <dgm:t>
        <a:bodyPr/>
        <a:lstStyle/>
        <a:p>
          <a:endParaRPr lang="it-IT"/>
        </a:p>
      </dgm:t>
    </dgm:pt>
    <dgm:pt modelId="{DA70BD0D-7C58-5F40-A65E-2A217C768CAE}" type="pres">
      <dgm:prSet presAssocID="{143604BE-337A-2D46-B611-CDC5F8E896E7}" presName="CompostProcess" presStyleCnt="0">
        <dgm:presLayoutVars>
          <dgm:dir/>
          <dgm:resizeHandles val="exact"/>
        </dgm:presLayoutVars>
      </dgm:prSet>
      <dgm:spPr/>
    </dgm:pt>
    <dgm:pt modelId="{512E8889-7DDA-6649-BD7A-E28FF6369F3B}" type="pres">
      <dgm:prSet presAssocID="{143604BE-337A-2D46-B611-CDC5F8E896E7}" presName="arrow" presStyleLbl="bgShp" presStyleIdx="0" presStyleCnt="1" custScaleX="117647"/>
      <dgm:spPr/>
    </dgm:pt>
    <dgm:pt modelId="{8D261791-D6BD-A946-BAEB-8F1B63053ADE}" type="pres">
      <dgm:prSet presAssocID="{143604BE-337A-2D46-B611-CDC5F8E896E7}" presName="linearProcess" presStyleCnt="0"/>
      <dgm:spPr/>
    </dgm:pt>
    <dgm:pt modelId="{F3D0032E-AE49-9B4A-963E-7B13F553526F}" type="pres">
      <dgm:prSet presAssocID="{12C5C35E-0379-9446-8CF6-98E2DB6E5297}" presName="textNode" presStyleLbl="node1" presStyleIdx="0" presStyleCnt="4" custScaleX="61471" custScaleY="79355" custLinFactX="-6937" custLinFactNeighborX="-100000" custLinFactNeighborY="-39">
        <dgm:presLayoutVars>
          <dgm:bulletEnabled val="1"/>
        </dgm:presLayoutVars>
      </dgm:prSet>
      <dgm:spPr/>
    </dgm:pt>
    <dgm:pt modelId="{02B6E788-C66E-194F-A540-69C62175D0F8}" type="pres">
      <dgm:prSet presAssocID="{566BCE6B-1E01-3E4F-94BE-5F7A5C64217A}" presName="sibTrans" presStyleCnt="0"/>
      <dgm:spPr/>
    </dgm:pt>
    <dgm:pt modelId="{CA2898B9-706F-0A47-BE21-2C623E4B828D}" type="pres">
      <dgm:prSet presAssocID="{E2317985-F6F2-914D-9D88-535B35419FED}" presName="textNode" presStyleLbl="node1" presStyleIdx="1" presStyleCnt="4" custScaleX="61471" custScaleY="79355" custLinFactNeighborX="-77776" custLinFactNeighborY="-39">
        <dgm:presLayoutVars>
          <dgm:bulletEnabled val="1"/>
        </dgm:presLayoutVars>
      </dgm:prSet>
      <dgm:spPr/>
    </dgm:pt>
    <dgm:pt modelId="{75F52DBC-A607-7243-8245-DB3A15F97D43}" type="pres">
      <dgm:prSet presAssocID="{9481A58C-9C09-2746-8A61-CDFE9B846598}" presName="sibTrans" presStyleCnt="0"/>
      <dgm:spPr/>
    </dgm:pt>
    <dgm:pt modelId="{0E2ABC1C-2A10-BF4D-A84F-8F2D04C14431}" type="pres">
      <dgm:prSet presAssocID="{7251246C-CBA0-FA4C-BF0D-5CA9A32CBF64}" presName="textNode" presStyleLbl="node1" presStyleIdx="2" presStyleCnt="4" custScaleX="61471" custScaleY="79355" custLinFactX="-6937" custLinFactNeighborX="-100000" custLinFactNeighborY="-39">
        <dgm:presLayoutVars>
          <dgm:bulletEnabled val="1"/>
        </dgm:presLayoutVars>
      </dgm:prSet>
      <dgm:spPr/>
    </dgm:pt>
    <dgm:pt modelId="{D4FA9DBF-4BD8-754E-ACE3-6341EF17FF02}" type="pres">
      <dgm:prSet presAssocID="{6C3CD51C-FF24-B84C-9A20-026C5ADB64A8}" presName="sibTrans" presStyleCnt="0"/>
      <dgm:spPr/>
    </dgm:pt>
    <dgm:pt modelId="{57F77835-A45E-AF4B-84DC-EFFBBDAAC913}" type="pres">
      <dgm:prSet presAssocID="{770D26FE-BB89-104F-95E6-A708AFA7203A}" presName="textNode" presStyleLbl="node1" presStyleIdx="3" presStyleCnt="4" custScaleX="61471" custScaleY="79355" custLinFactX="-17360" custLinFactNeighborX="-100000" custLinFactNeighborY="-39">
        <dgm:presLayoutVars>
          <dgm:bulletEnabled val="1"/>
        </dgm:presLayoutVars>
      </dgm:prSet>
      <dgm:spPr/>
    </dgm:pt>
  </dgm:ptLst>
  <dgm:cxnLst>
    <dgm:cxn modelId="{42E6BD02-829A-AE42-9DC3-C42156403E42}" srcId="{143604BE-337A-2D46-B611-CDC5F8E896E7}" destId="{7251246C-CBA0-FA4C-BF0D-5CA9A32CBF64}" srcOrd="2" destOrd="0" parTransId="{9579576F-0267-3E46-A659-AA80EE2F41EA}" sibTransId="{6C3CD51C-FF24-B84C-9A20-026C5ADB64A8}"/>
    <dgm:cxn modelId="{193D0E1E-4D73-8E49-BDB8-CAD156B9B1D1}" type="presOf" srcId="{E2317985-F6F2-914D-9D88-535B35419FED}" destId="{CA2898B9-706F-0A47-BE21-2C623E4B828D}" srcOrd="0" destOrd="0" presId="urn:microsoft.com/office/officeart/2005/8/layout/hProcess9"/>
    <dgm:cxn modelId="{36DAD146-DBE2-004E-AB25-C6E8D2D3AD41}" type="presOf" srcId="{7251246C-CBA0-FA4C-BF0D-5CA9A32CBF64}" destId="{0E2ABC1C-2A10-BF4D-A84F-8F2D04C14431}" srcOrd="0" destOrd="0" presId="urn:microsoft.com/office/officeart/2005/8/layout/hProcess9"/>
    <dgm:cxn modelId="{F1EF255A-82FA-4D40-808C-0E3D734E994A}" srcId="{143604BE-337A-2D46-B611-CDC5F8E896E7}" destId="{770D26FE-BB89-104F-95E6-A708AFA7203A}" srcOrd="3" destOrd="0" parTransId="{1D4139D6-D88D-9444-BE72-F7B1BAC3918B}" sibTransId="{906F896E-F1CE-1845-AC4D-489169FCFB1D}"/>
    <dgm:cxn modelId="{AE15DF5D-DF07-7849-B2DC-7F2E6786F873}" srcId="{143604BE-337A-2D46-B611-CDC5F8E896E7}" destId="{12C5C35E-0379-9446-8CF6-98E2DB6E5297}" srcOrd="0" destOrd="0" parTransId="{1CEB74C3-5A36-B642-87DF-041648511B8E}" sibTransId="{566BCE6B-1E01-3E4F-94BE-5F7A5C64217A}"/>
    <dgm:cxn modelId="{9824DA6B-4053-5741-926A-CAF26C6BE29A}" srcId="{143604BE-337A-2D46-B611-CDC5F8E896E7}" destId="{E2317985-F6F2-914D-9D88-535B35419FED}" srcOrd="1" destOrd="0" parTransId="{3E1CAC23-D3D4-1A49-B0F2-E42940750C84}" sibTransId="{9481A58C-9C09-2746-8A61-CDFE9B846598}"/>
    <dgm:cxn modelId="{13CF1DBC-56E5-4B41-B6C3-C742722E4D0F}" type="presOf" srcId="{143604BE-337A-2D46-B611-CDC5F8E896E7}" destId="{DA70BD0D-7C58-5F40-A65E-2A217C768CAE}" srcOrd="0" destOrd="0" presId="urn:microsoft.com/office/officeart/2005/8/layout/hProcess9"/>
    <dgm:cxn modelId="{7098ECF6-AD32-5E45-858E-948DFB929EE5}" type="presOf" srcId="{12C5C35E-0379-9446-8CF6-98E2DB6E5297}" destId="{F3D0032E-AE49-9B4A-963E-7B13F553526F}" srcOrd="0" destOrd="0" presId="urn:microsoft.com/office/officeart/2005/8/layout/hProcess9"/>
    <dgm:cxn modelId="{218B71FD-1BD5-014E-8CF1-C0B5696C25A9}" type="presOf" srcId="{770D26FE-BB89-104F-95E6-A708AFA7203A}" destId="{57F77835-A45E-AF4B-84DC-EFFBBDAAC913}" srcOrd="0" destOrd="0" presId="urn:microsoft.com/office/officeart/2005/8/layout/hProcess9"/>
    <dgm:cxn modelId="{7AC4B195-5C2A-F14F-894B-F660B6A70881}" type="presParOf" srcId="{DA70BD0D-7C58-5F40-A65E-2A217C768CAE}" destId="{512E8889-7DDA-6649-BD7A-E28FF6369F3B}" srcOrd="0" destOrd="0" presId="urn:microsoft.com/office/officeart/2005/8/layout/hProcess9"/>
    <dgm:cxn modelId="{DB65D18D-F516-B04B-A280-161975DF9A9D}" type="presParOf" srcId="{DA70BD0D-7C58-5F40-A65E-2A217C768CAE}" destId="{8D261791-D6BD-A946-BAEB-8F1B63053ADE}" srcOrd="1" destOrd="0" presId="urn:microsoft.com/office/officeart/2005/8/layout/hProcess9"/>
    <dgm:cxn modelId="{96A9B80A-D6A4-3C41-AF3A-1B78433B038D}" type="presParOf" srcId="{8D261791-D6BD-A946-BAEB-8F1B63053ADE}" destId="{F3D0032E-AE49-9B4A-963E-7B13F553526F}" srcOrd="0" destOrd="0" presId="urn:microsoft.com/office/officeart/2005/8/layout/hProcess9"/>
    <dgm:cxn modelId="{4DB1C68D-2BAA-3C4D-8DFD-3D7E7D6D0D75}" type="presParOf" srcId="{8D261791-D6BD-A946-BAEB-8F1B63053ADE}" destId="{02B6E788-C66E-194F-A540-69C62175D0F8}" srcOrd="1" destOrd="0" presId="urn:microsoft.com/office/officeart/2005/8/layout/hProcess9"/>
    <dgm:cxn modelId="{91F81593-DACA-FF4E-B53B-79F19EFA5A77}" type="presParOf" srcId="{8D261791-D6BD-A946-BAEB-8F1B63053ADE}" destId="{CA2898B9-706F-0A47-BE21-2C623E4B828D}" srcOrd="2" destOrd="0" presId="urn:microsoft.com/office/officeart/2005/8/layout/hProcess9"/>
    <dgm:cxn modelId="{3A758915-178A-D84B-B6D2-27306D7D68A5}" type="presParOf" srcId="{8D261791-D6BD-A946-BAEB-8F1B63053ADE}" destId="{75F52DBC-A607-7243-8245-DB3A15F97D43}" srcOrd="3" destOrd="0" presId="urn:microsoft.com/office/officeart/2005/8/layout/hProcess9"/>
    <dgm:cxn modelId="{33971D28-3230-BF47-8EF2-D0F9DE911EE3}" type="presParOf" srcId="{8D261791-D6BD-A946-BAEB-8F1B63053ADE}" destId="{0E2ABC1C-2A10-BF4D-A84F-8F2D04C14431}" srcOrd="4" destOrd="0" presId="urn:microsoft.com/office/officeart/2005/8/layout/hProcess9"/>
    <dgm:cxn modelId="{C2354F42-90F1-1B44-B309-407438A7836D}" type="presParOf" srcId="{8D261791-D6BD-A946-BAEB-8F1B63053ADE}" destId="{D4FA9DBF-4BD8-754E-ACE3-6341EF17FF02}" srcOrd="5" destOrd="0" presId="urn:microsoft.com/office/officeart/2005/8/layout/hProcess9"/>
    <dgm:cxn modelId="{A6140A47-33C1-0B40-8353-40758C89802C}" type="presParOf" srcId="{8D261791-D6BD-A946-BAEB-8F1B63053ADE}" destId="{57F77835-A45E-AF4B-84DC-EFFBBDAAC91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1611B-A5F9-E64B-8F70-2D6F6C723D8B}">
      <dsp:nvSpPr>
        <dsp:cNvPr id="0" name=""/>
        <dsp:cNvSpPr/>
      </dsp:nvSpPr>
      <dsp:spPr>
        <a:xfrm>
          <a:off x="0" y="2645"/>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4C015-295B-F94A-8ABF-82C88A128595}">
      <dsp:nvSpPr>
        <dsp:cNvPr id="0" name=""/>
        <dsp:cNvSpPr/>
      </dsp:nvSpPr>
      <dsp:spPr>
        <a:xfrm>
          <a:off x="0" y="2645"/>
          <a:ext cx="1625600"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I. </a:t>
          </a:r>
        </a:p>
      </dsp:txBody>
      <dsp:txXfrm>
        <a:off x="0" y="2645"/>
        <a:ext cx="1625600" cy="1804458"/>
      </dsp:txXfrm>
    </dsp:sp>
    <dsp:sp modelId="{F0CEBCBE-F8EB-F048-8D6D-73AAAB69B46C}">
      <dsp:nvSpPr>
        <dsp:cNvPr id="0" name=""/>
        <dsp:cNvSpPr/>
      </dsp:nvSpPr>
      <dsp:spPr>
        <a:xfrm>
          <a:off x="1747519" y="84586"/>
          <a:ext cx="6380480"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i="0" u="none" kern="1200" dirty="0" err="1"/>
            <a:t>Identifying</a:t>
          </a:r>
          <a:r>
            <a:rPr lang="it-IT" sz="2000" b="1" i="0" u="none" kern="1200" dirty="0"/>
            <a:t> non-</a:t>
          </a:r>
          <a:r>
            <a:rPr lang="it-IT" sz="2000" b="1" i="0" u="none" kern="1200" dirty="0" err="1"/>
            <a:t>conformity</a:t>
          </a:r>
          <a:r>
            <a:rPr lang="it-IT" sz="2000" b="1" i="0" u="none" kern="1200" dirty="0"/>
            <a:t> situations </a:t>
          </a:r>
          <a:r>
            <a:rPr lang="it-IT" sz="2000" b="1" i="0" u="none" kern="1200" dirty="0" err="1"/>
            <a:t>through</a:t>
          </a:r>
          <a:r>
            <a:rPr lang="it-IT" sz="2000" b="1" i="0" u="none" kern="1200" dirty="0"/>
            <a:t> the web</a:t>
          </a:r>
          <a:endParaRPr lang="it-IT" sz="2000" b="0" i="0" u="none" kern="1200" dirty="0"/>
        </a:p>
        <a:p>
          <a:pPr marL="0" lvl="0" indent="0" algn="l" defTabSz="889000">
            <a:lnSpc>
              <a:spcPct val="90000"/>
            </a:lnSpc>
            <a:spcBef>
              <a:spcPct val="0"/>
            </a:spcBef>
            <a:spcAft>
              <a:spcPct val="35000"/>
            </a:spcAft>
            <a:buNone/>
          </a:pPr>
          <a:r>
            <a:rPr lang="en-GB" sz="2000" b="0" i="0" u="none" kern="1200" baseline="0" dirty="0"/>
            <a:t>Food safety sector and TripAdvisor</a:t>
          </a:r>
          <a:endParaRPr lang="it-IT" sz="2000" kern="1200" dirty="0"/>
        </a:p>
      </dsp:txBody>
      <dsp:txXfrm>
        <a:off x="1747519" y="84586"/>
        <a:ext cx="6380480" cy="1638814"/>
      </dsp:txXfrm>
    </dsp:sp>
    <dsp:sp modelId="{9A7FD796-FBDD-934F-B135-59EB099C5C15}">
      <dsp:nvSpPr>
        <dsp:cNvPr id="0" name=""/>
        <dsp:cNvSpPr/>
      </dsp:nvSpPr>
      <dsp:spPr>
        <a:xfrm>
          <a:off x="1625599" y="1723401"/>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E3EB29-76B1-DB48-96DA-35356074F842}">
      <dsp:nvSpPr>
        <dsp:cNvPr id="0" name=""/>
        <dsp:cNvSpPr/>
      </dsp:nvSpPr>
      <dsp:spPr>
        <a:xfrm>
          <a:off x="0" y="1807104"/>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65A4C-3C2D-A647-AA51-E840958AF855}">
      <dsp:nvSpPr>
        <dsp:cNvPr id="0" name=""/>
        <dsp:cNvSpPr/>
      </dsp:nvSpPr>
      <dsp:spPr>
        <a:xfrm>
          <a:off x="0" y="1807104"/>
          <a:ext cx="1625600"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ClrTx/>
            <a:buSzTx/>
            <a:buFont typeface="Arial" panose="020B0604020202020204" pitchFamily="34" charset="0"/>
            <a:buNone/>
          </a:pPr>
          <a:r>
            <a:rPr lang="it-IT" sz="2600" kern="1200" dirty="0"/>
            <a:t>II.</a:t>
          </a:r>
        </a:p>
      </dsp:txBody>
      <dsp:txXfrm>
        <a:off x="0" y="1807104"/>
        <a:ext cx="1625600" cy="1804458"/>
      </dsp:txXfrm>
    </dsp:sp>
    <dsp:sp modelId="{196AAC3F-CBE9-334E-B42B-6ABFB95AEF36}">
      <dsp:nvSpPr>
        <dsp:cNvPr id="0" name=""/>
        <dsp:cNvSpPr/>
      </dsp:nvSpPr>
      <dsp:spPr>
        <a:xfrm>
          <a:off x="1747519" y="1889045"/>
          <a:ext cx="6380480"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ClrTx/>
            <a:buSzTx/>
            <a:buFont typeface="Arial" panose="020B0604020202020204" pitchFamily="34" charset="0"/>
            <a:buNone/>
          </a:pPr>
          <a:r>
            <a:rPr lang="fr-FR" sz="2000" b="1" kern="1200" baseline="0" noProof="0" dirty="0" err="1">
              <a:solidFill>
                <a:schemeClr val="tx1"/>
              </a:solidFill>
              <a:latin typeface="Arial Narrow" panose="020B0606020202030204" pitchFamily="34" charset="0"/>
            </a:rPr>
            <a:t>Increasing</a:t>
          </a:r>
          <a:r>
            <a:rPr lang="fr-FR" sz="2000" b="1" kern="1200" baseline="0" noProof="0" dirty="0">
              <a:solidFill>
                <a:schemeClr val="tx1"/>
              </a:solidFill>
              <a:latin typeface="Arial Narrow" panose="020B0606020202030204" pitchFamily="34" charset="0"/>
            </a:rPr>
            <a:t> </a:t>
          </a:r>
          <a:r>
            <a:rPr lang="fr-FR" sz="2000" b="1" kern="1200" baseline="0" noProof="0" dirty="0" err="1">
              <a:solidFill>
                <a:schemeClr val="tx1"/>
              </a:solidFill>
              <a:latin typeface="Arial Narrow" panose="020B0606020202030204" pitchFamily="34" charset="0"/>
            </a:rPr>
            <a:t>equity</a:t>
          </a:r>
          <a:r>
            <a:rPr lang="fr-FR" sz="2000" b="1" kern="1200" baseline="0" noProof="0" dirty="0">
              <a:solidFill>
                <a:schemeClr val="tx1"/>
              </a:solidFill>
              <a:latin typeface="Arial Narrow" panose="020B0606020202030204" pitchFamily="34" charset="0"/>
            </a:rPr>
            <a:t> in inspections</a:t>
          </a:r>
        </a:p>
        <a:p>
          <a:pPr marL="0" lvl="0" indent="0" algn="l" defTabSz="889000">
            <a:lnSpc>
              <a:spcPct val="90000"/>
            </a:lnSpc>
            <a:spcBef>
              <a:spcPct val="0"/>
            </a:spcBef>
            <a:spcAft>
              <a:spcPct val="35000"/>
            </a:spcAft>
            <a:buClrTx/>
            <a:buSzTx/>
            <a:buFont typeface="Arial" panose="020B0604020202020204" pitchFamily="34" charset="0"/>
            <a:buNone/>
          </a:pPr>
          <a:r>
            <a:rPr lang="it-IT" sz="2000" b="0" kern="1200" baseline="0" noProof="0" dirty="0" err="1">
              <a:solidFill>
                <a:schemeClr val="tx1"/>
              </a:solidFill>
              <a:latin typeface="Arial Narrow" panose="020B0606020202030204" pitchFamily="34" charset="0"/>
            </a:rPr>
            <a:t>Noise</a:t>
          </a:r>
          <a:r>
            <a:rPr lang="it-IT" sz="2000" b="0" kern="1200" baseline="0" noProof="0" dirty="0">
              <a:solidFill>
                <a:schemeClr val="tx1"/>
              </a:solidFill>
              <a:latin typeface="Arial Narrow" panose="020B0606020202030204" pitchFamily="34" charset="0"/>
            </a:rPr>
            <a:t> in food </a:t>
          </a:r>
          <a:r>
            <a:rPr lang="it-IT" sz="2000" b="0" kern="1200" baseline="0" noProof="0" dirty="0" err="1">
              <a:solidFill>
                <a:schemeClr val="tx1"/>
              </a:solidFill>
              <a:latin typeface="Arial Narrow" panose="020B0606020202030204" pitchFamily="34" charset="0"/>
            </a:rPr>
            <a:t>safety</a:t>
          </a:r>
          <a:r>
            <a:rPr lang="it-IT" sz="2000" b="0" kern="1200" baseline="0" noProof="0" dirty="0">
              <a:solidFill>
                <a:schemeClr val="tx1"/>
              </a:solidFill>
              <a:latin typeface="Arial Narrow" panose="020B0606020202030204" pitchFamily="34" charset="0"/>
            </a:rPr>
            <a:t> </a:t>
          </a:r>
          <a:r>
            <a:rPr lang="it-IT" sz="2000" b="0" kern="1200" baseline="0" noProof="0" dirty="0" err="1">
              <a:solidFill>
                <a:schemeClr val="tx1"/>
              </a:solidFill>
              <a:latin typeface="Arial Narrow" panose="020B0606020202030204" pitchFamily="34" charset="0"/>
            </a:rPr>
            <a:t>inspectors</a:t>
          </a:r>
          <a:r>
            <a:rPr lang="it-IT" sz="2000" b="0" kern="1200" baseline="0" noProof="0" dirty="0">
              <a:solidFill>
                <a:schemeClr val="tx1"/>
              </a:solidFill>
              <a:latin typeface="Arial Narrow" panose="020B0606020202030204" pitchFamily="34" charset="0"/>
            </a:rPr>
            <a:t>’ </a:t>
          </a:r>
          <a:r>
            <a:rPr lang="it-IT" sz="2000" b="0" kern="1200" baseline="0" noProof="0" dirty="0" err="1">
              <a:solidFill>
                <a:schemeClr val="tx1"/>
              </a:solidFill>
              <a:latin typeface="Arial Narrow" panose="020B0606020202030204" pitchFamily="34" charset="0"/>
            </a:rPr>
            <a:t>decision</a:t>
          </a:r>
          <a:r>
            <a:rPr lang="it-IT" sz="2000" b="0" kern="1200" baseline="0" noProof="0" dirty="0">
              <a:solidFill>
                <a:schemeClr val="tx1"/>
              </a:solidFill>
              <a:latin typeface="Arial Narrow" panose="020B0606020202030204" pitchFamily="34" charset="0"/>
            </a:rPr>
            <a:t> making </a:t>
          </a:r>
          <a:r>
            <a:rPr lang="it-IT" sz="2000" b="0" kern="1200" baseline="0" noProof="0" dirty="0" err="1">
              <a:solidFill>
                <a:schemeClr val="tx1"/>
              </a:solidFill>
              <a:latin typeface="Arial Narrow" panose="020B0606020202030204" pitchFamily="34" charset="0"/>
            </a:rPr>
            <a:t>process</a:t>
          </a:r>
          <a:endParaRPr lang="it-IT" sz="2000" kern="1200" dirty="0"/>
        </a:p>
      </dsp:txBody>
      <dsp:txXfrm>
        <a:off x="1747519" y="1889045"/>
        <a:ext cx="6380480" cy="1638814"/>
      </dsp:txXfrm>
    </dsp:sp>
    <dsp:sp modelId="{EEFAFE96-C147-974F-8F65-57EC1183FA52}">
      <dsp:nvSpPr>
        <dsp:cNvPr id="0" name=""/>
        <dsp:cNvSpPr/>
      </dsp:nvSpPr>
      <dsp:spPr>
        <a:xfrm>
          <a:off x="1625599" y="3527859"/>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53716B-BC24-CB4A-9DD1-5F7BFFAEC4F9}">
      <dsp:nvSpPr>
        <dsp:cNvPr id="0" name=""/>
        <dsp:cNvSpPr/>
      </dsp:nvSpPr>
      <dsp:spPr>
        <a:xfrm>
          <a:off x="0" y="3611562"/>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AC2FF-79D4-DC47-91E5-46E155A6F49D}">
      <dsp:nvSpPr>
        <dsp:cNvPr id="0" name=""/>
        <dsp:cNvSpPr/>
      </dsp:nvSpPr>
      <dsp:spPr>
        <a:xfrm>
          <a:off x="0" y="3611562"/>
          <a:ext cx="1625600" cy="1804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it-IT" sz="2600" kern="1200" dirty="0"/>
            <a:t>III.</a:t>
          </a:r>
        </a:p>
      </dsp:txBody>
      <dsp:txXfrm>
        <a:off x="0" y="3611562"/>
        <a:ext cx="1625600" cy="1804458"/>
      </dsp:txXfrm>
    </dsp:sp>
    <dsp:sp modelId="{0BD6549E-B034-6E41-874E-8479AF18F0CC}">
      <dsp:nvSpPr>
        <dsp:cNvPr id="0" name=""/>
        <dsp:cNvSpPr/>
      </dsp:nvSpPr>
      <dsp:spPr>
        <a:xfrm>
          <a:off x="1747519" y="3693503"/>
          <a:ext cx="6380480" cy="163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dirty="0" err="1"/>
            <a:t>Other</a:t>
          </a:r>
          <a:r>
            <a:rPr lang="it-IT" sz="2000" b="1" kern="1200" dirty="0"/>
            <a:t> </a:t>
          </a:r>
          <a:r>
            <a:rPr lang="it-IT" sz="2000" b="1" kern="1200" dirty="0" err="1"/>
            <a:t>potentially</a:t>
          </a:r>
          <a:r>
            <a:rPr lang="it-IT" sz="2000" b="1" kern="1200" dirty="0"/>
            <a:t> </a:t>
          </a:r>
          <a:r>
            <a:rPr lang="it-IT" sz="2000" b="1" kern="1200" dirty="0" err="1"/>
            <a:t>interesting</a:t>
          </a:r>
          <a:r>
            <a:rPr lang="it-IT" sz="2000" b="1" kern="1200" dirty="0"/>
            <a:t> tools</a:t>
          </a:r>
          <a:br>
            <a:rPr lang="it-IT" sz="2000" b="1" kern="1200" dirty="0"/>
          </a:br>
          <a:r>
            <a:rPr lang="it-IT" sz="2000" b="0" kern="1200" dirty="0" err="1"/>
            <a:t>Webscraper</a:t>
          </a:r>
          <a:endParaRPr lang="it-IT" sz="2000" b="0" kern="1200" dirty="0"/>
        </a:p>
        <a:p>
          <a:pPr marL="0" lvl="0" indent="0" algn="l" defTabSz="889000">
            <a:lnSpc>
              <a:spcPct val="90000"/>
            </a:lnSpc>
            <a:spcBef>
              <a:spcPct val="0"/>
            </a:spcBef>
            <a:spcAft>
              <a:spcPct val="35000"/>
            </a:spcAft>
            <a:buNone/>
          </a:pPr>
          <a:r>
            <a:rPr lang="it-IT" sz="2000" b="0" kern="1200" noProof="0" dirty="0" err="1"/>
            <a:t>Heatmaps</a:t>
          </a:r>
          <a:r>
            <a:rPr lang="it-IT" sz="2000" b="0" kern="1200" noProof="0" dirty="0"/>
            <a:t> and </a:t>
          </a:r>
          <a:r>
            <a:rPr lang="it-IT" sz="2000" b="0" kern="1200" noProof="0" dirty="0" err="1"/>
            <a:t>correlation</a:t>
          </a:r>
          <a:r>
            <a:rPr lang="it-IT" sz="2000" b="0" kern="1200" noProof="0" dirty="0"/>
            <a:t> (Tiziano Lattisi)</a:t>
          </a:r>
          <a:endParaRPr lang="en-GB" sz="2000" b="0" kern="1200" noProof="0" dirty="0"/>
        </a:p>
      </dsp:txBody>
      <dsp:txXfrm>
        <a:off x="1747519" y="3693503"/>
        <a:ext cx="6380480" cy="1638814"/>
      </dsp:txXfrm>
    </dsp:sp>
    <dsp:sp modelId="{132B6902-6BB1-324E-AE97-4950CB87C1AB}">
      <dsp:nvSpPr>
        <dsp:cNvPr id="0" name=""/>
        <dsp:cNvSpPr/>
      </dsp:nvSpPr>
      <dsp:spPr>
        <a:xfrm>
          <a:off x="1625599" y="5332318"/>
          <a:ext cx="65024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E8889-7DDA-6649-BD7A-E28FF6369F3B}">
      <dsp:nvSpPr>
        <dsp:cNvPr id="0" name=""/>
        <dsp:cNvSpPr/>
      </dsp:nvSpPr>
      <dsp:spPr>
        <a:xfrm>
          <a:off x="2" y="0"/>
          <a:ext cx="11160118" cy="523028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0032E-AE49-9B4A-963E-7B13F553526F}">
      <dsp:nvSpPr>
        <dsp:cNvPr id="0" name=""/>
        <dsp:cNvSpPr/>
      </dsp:nvSpPr>
      <dsp:spPr>
        <a:xfrm>
          <a:off x="0" y="1784227"/>
          <a:ext cx="2353517" cy="16601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dirty="0"/>
            <a:t>PRIORITISE</a:t>
          </a:r>
        </a:p>
        <a:p>
          <a:pPr marL="0" lvl="0" indent="0" algn="ctr" defTabSz="1066800">
            <a:lnSpc>
              <a:spcPct val="90000"/>
            </a:lnSpc>
            <a:spcBef>
              <a:spcPct val="0"/>
            </a:spcBef>
            <a:spcAft>
              <a:spcPct val="35000"/>
            </a:spcAft>
            <a:buNone/>
          </a:pPr>
          <a:r>
            <a:rPr lang="en-GB" sz="2100" b="0" kern="1200" dirty="0"/>
            <a:t>inspection</a:t>
          </a:r>
          <a:r>
            <a:rPr lang="en-GB" sz="2100" kern="1200" dirty="0"/>
            <a:t> activities</a:t>
          </a:r>
          <a:endParaRPr lang="it-IT" sz="2100" kern="1200" dirty="0"/>
        </a:p>
      </dsp:txBody>
      <dsp:txXfrm>
        <a:off x="81044" y="1865271"/>
        <a:ext cx="2191429" cy="1498108"/>
      </dsp:txXfrm>
    </dsp:sp>
    <dsp:sp modelId="{CA2898B9-706F-0A47-BE21-2C623E4B828D}">
      <dsp:nvSpPr>
        <dsp:cNvPr id="0" name=""/>
        <dsp:cNvSpPr/>
      </dsp:nvSpPr>
      <dsp:spPr>
        <a:xfrm>
          <a:off x="2513546" y="1784227"/>
          <a:ext cx="2353517" cy="166019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dirty="0"/>
            <a:t>FOCUS</a:t>
          </a:r>
        </a:p>
        <a:p>
          <a:pPr marL="0" lvl="0" indent="0" algn="ctr" defTabSz="1066800">
            <a:lnSpc>
              <a:spcPct val="90000"/>
            </a:lnSpc>
            <a:spcBef>
              <a:spcPct val="0"/>
            </a:spcBef>
            <a:spcAft>
              <a:spcPct val="35000"/>
            </a:spcAft>
            <a:buNone/>
          </a:pPr>
          <a:r>
            <a:rPr lang="en-GB" sz="2400" b="1" kern="1200" dirty="0"/>
            <a:t> </a:t>
          </a:r>
          <a:r>
            <a:rPr lang="en-GB" sz="2100" b="0" kern="1200" dirty="0"/>
            <a:t>not only on</a:t>
          </a:r>
          <a:r>
            <a:rPr lang="en-GB" sz="2100" b="1" kern="1200" dirty="0"/>
            <a:t> </a:t>
          </a:r>
          <a:r>
            <a:rPr lang="en-GB" sz="2100" b="0" kern="1200" dirty="0"/>
            <a:t>targeting for punishing</a:t>
          </a:r>
        </a:p>
      </dsp:txBody>
      <dsp:txXfrm>
        <a:off x="2594590" y="1865271"/>
        <a:ext cx="2191429" cy="1498108"/>
      </dsp:txXfrm>
    </dsp:sp>
    <dsp:sp modelId="{0E2ABC1C-2A10-BF4D-A84F-8F2D04C14431}">
      <dsp:nvSpPr>
        <dsp:cNvPr id="0" name=""/>
        <dsp:cNvSpPr/>
      </dsp:nvSpPr>
      <dsp:spPr>
        <a:xfrm>
          <a:off x="5035464" y="1784227"/>
          <a:ext cx="2353517" cy="166019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dirty="0"/>
            <a:t>ENGAGE</a:t>
          </a:r>
        </a:p>
        <a:p>
          <a:pPr marL="0" lvl="0" indent="0" algn="ctr" defTabSz="1066800">
            <a:lnSpc>
              <a:spcPct val="90000"/>
            </a:lnSpc>
            <a:spcBef>
              <a:spcPct val="0"/>
            </a:spcBef>
            <a:spcAft>
              <a:spcPct val="35000"/>
            </a:spcAft>
            <a:buNone/>
          </a:pPr>
          <a:r>
            <a:rPr lang="en-GB" sz="2100" kern="1200" dirty="0"/>
            <a:t>private parties in the regulatory strategy </a:t>
          </a:r>
          <a:r>
            <a:rPr lang="en-GB" sz="2100" b="0" kern="1200" dirty="0"/>
            <a:t>on the ground</a:t>
          </a:r>
          <a:endParaRPr lang="it-IT" sz="2100" kern="1200" dirty="0"/>
        </a:p>
      </dsp:txBody>
      <dsp:txXfrm>
        <a:off x="5116508" y="1865271"/>
        <a:ext cx="2191429" cy="1498108"/>
      </dsp:txXfrm>
    </dsp:sp>
    <dsp:sp modelId="{57F77835-A45E-AF4B-84DC-EFFBBDAAC913}">
      <dsp:nvSpPr>
        <dsp:cNvPr id="0" name=""/>
        <dsp:cNvSpPr/>
      </dsp:nvSpPr>
      <dsp:spPr>
        <a:xfrm>
          <a:off x="7547926" y="1784227"/>
          <a:ext cx="2353517" cy="16601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GB" sz="2400" b="1" kern="1200" dirty="0"/>
            <a:t>HARNESS</a:t>
          </a:r>
        </a:p>
        <a:p>
          <a:pPr marL="0" lvl="0" indent="0" algn="ctr" defTabSz="1066800">
            <a:lnSpc>
              <a:spcPct val="90000"/>
            </a:lnSpc>
            <a:spcBef>
              <a:spcPct val="0"/>
            </a:spcBef>
            <a:spcAft>
              <a:spcPct val="35000"/>
            </a:spcAft>
            <a:buNone/>
          </a:pPr>
          <a:r>
            <a:rPr lang="en-GB" sz="2100" b="0" kern="1200" dirty="0"/>
            <a:t>preventive tools perhaps including self-assessment</a:t>
          </a:r>
          <a:endParaRPr lang="it-IT" sz="2100" b="0" kern="1200" dirty="0"/>
        </a:p>
      </dsp:txBody>
      <dsp:txXfrm>
        <a:off x="7628970" y="1865271"/>
        <a:ext cx="2191429" cy="14981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C11C2-F3D2-429D-96AF-8C4E4A69E91C}" type="datetimeFigureOut">
              <a:rPr lang="en-GB" smtClean="0"/>
              <a:t>27/05/2024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289C2-C5DE-46BE-89DC-42A99C01992D}" type="slidenum">
              <a:rPr lang="en-GB" smtClean="0"/>
              <a:t>‹N›</a:t>
            </a:fld>
            <a:endParaRPr lang="en-GB"/>
          </a:p>
        </p:txBody>
      </p:sp>
    </p:spTree>
    <p:extLst>
      <p:ext uri="{BB962C8B-B14F-4D97-AF65-F5344CB8AC3E}">
        <p14:creationId xmlns:p14="http://schemas.microsoft.com/office/powerpoint/2010/main" val="412889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289C2-C5DE-46BE-89DC-42A99C01992D}" type="slidenum">
              <a:rPr lang="en-GB" smtClean="0"/>
              <a:t>1</a:t>
            </a:fld>
            <a:endParaRPr lang="en-GB"/>
          </a:p>
        </p:txBody>
      </p:sp>
    </p:spTree>
    <p:extLst>
      <p:ext uri="{BB962C8B-B14F-4D97-AF65-F5344CB8AC3E}">
        <p14:creationId xmlns:p14="http://schemas.microsoft.com/office/powerpoint/2010/main" val="63944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dirty="0"/>
          </a:p>
        </p:txBody>
      </p:sp>
      <p:sp>
        <p:nvSpPr>
          <p:cNvPr id="4" name="Segnaposto numero diapositiva 3"/>
          <p:cNvSpPr>
            <a:spLocks noGrp="1"/>
          </p:cNvSpPr>
          <p:nvPr>
            <p:ph type="sldNum" sz="quarter" idx="5"/>
          </p:nvPr>
        </p:nvSpPr>
        <p:spPr/>
        <p:txBody>
          <a:bodyPr/>
          <a:lstStyle/>
          <a:p>
            <a:fld id="{A6F289C2-C5DE-46BE-89DC-42A99C01992D}" type="slidenum">
              <a:rPr lang="en-GB" smtClean="0"/>
              <a:t>2</a:t>
            </a:fld>
            <a:endParaRPr lang="en-GB"/>
          </a:p>
        </p:txBody>
      </p:sp>
    </p:spTree>
    <p:extLst>
      <p:ext uri="{BB962C8B-B14F-4D97-AF65-F5344CB8AC3E}">
        <p14:creationId xmlns:p14="http://schemas.microsoft.com/office/powerpoint/2010/main" val="208325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dirty="0"/>
          </a:p>
        </p:txBody>
      </p:sp>
      <p:sp>
        <p:nvSpPr>
          <p:cNvPr id="4" name="Segnaposto numero diapositiva 3"/>
          <p:cNvSpPr>
            <a:spLocks noGrp="1"/>
          </p:cNvSpPr>
          <p:nvPr>
            <p:ph type="sldNum" sz="quarter" idx="5"/>
          </p:nvPr>
        </p:nvSpPr>
        <p:spPr/>
        <p:txBody>
          <a:bodyPr/>
          <a:lstStyle/>
          <a:p>
            <a:fld id="{A6F289C2-C5DE-46BE-89DC-42A99C01992D}" type="slidenum">
              <a:rPr lang="en-GB" smtClean="0"/>
              <a:t>19</a:t>
            </a:fld>
            <a:endParaRPr lang="en-GB"/>
          </a:p>
        </p:txBody>
      </p:sp>
    </p:spTree>
    <p:extLst>
      <p:ext uri="{BB962C8B-B14F-4D97-AF65-F5344CB8AC3E}">
        <p14:creationId xmlns:p14="http://schemas.microsoft.com/office/powerpoint/2010/main" val="373626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dirty="0"/>
          </a:p>
        </p:txBody>
      </p:sp>
      <p:sp>
        <p:nvSpPr>
          <p:cNvPr id="4" name="Segnaposto numero diapositiva 3"/>
          <p:cNvSpPr>
            <a:spLocks noGrp="1"/>
          </p:cNvSpPr>
          <p:nvPr>
            <p:ph type="sldNum" sz="quarter" idx="5"/>
          </p:nvPr>
        </p:nvSpPr>
        <p:spPr/>
        <p:txBody>
          <a:bodyPr/>
          <a:lstStyle/>
          <a:p>
            <a:fld id="{A6F289C2-C5DE-46BE-89DC-42A99C01992D}" type="slidenum">
              <a:rPr lang="en-GB" smtClean="0"/>
              <a:t>22</a:t>
            </a:fld>
            <a:endParaRPr lang="en-GB"/>
          </a:p>
        </p:txBody>
      </p:sp>
    </p:spTree>
    <p:extLst>
      <p:ext uri="{BB962C8B-B14F-4D97-AF65-F5344CB8AC3E}">
        <p14:creationId xmlns:p14="http://schemas.microsoft.com/office/powerpoint/2010/main" val="364595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6F289C2-C5DE-46BE-89DC-42A99C01992D}" type="slidenum">
              <a:rPr lang="en-GB" smtClean="0"/>
              <a:t>25</a:t>
            </a:fld>
            <a:endParaRPr lang="en-GB"/>
          </a:p>
        </p:txBody>
      </p:sp>
    </p:spTree>
    <p:extLst>
      <p:ext uri="{BB962C8B-B14F-4D97-AF65-F5344CB8AC3E}">
        <p14:creationId xmlns:p14="http://schemas.microsoft.com/office/powerpoint/2010/main" val="2743185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157346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515938" y="2392070"/>
            <a:ext cx="3420000" cy="3989680"/>
          </a:xfrm>
          <a:prstGeom prst="rect">
            <a:avLst/>
          </a:prstGeom>
        </p:spPr>
        <p:txBody>
          <a:bodyPr>
            <a:normAutofit/>
          </a:bodyPr>
          <a:lstStyle>
            <a:lvl1pPr marL="342900" indent="-342900">
              <a:lnSpc>
                <a:spcPct val="100000"/>
              </a:lnSpc>
              <a:spcBef>
                <a:spcPts val="1200"/>
              </a:spcBef>
              <a:buClr>
                <a:schemeClr val="accent1"/>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endParaRPr lang="en-GB" dirty="0"/>
          </a:p>
        </p:txBody>
      </p:sp>
      <p:cxnSp>
        <p:nvCxnSpPr>
          <p:cNvPr id="12" name="Straight Connector 11"/>
          <p:cNvCxnSpPr/>
          <p:nvPr/>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hasCustomPrompt="1"/>
          </p:nvPr>
        </p:nvSpPr>
        <p:spPr>
          <a:xfrm>
            <a:off x="515937" y="908050"/>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6" name="Content Placeholder 2"/>
          <p:cNvSpPr>
            <a:spLocks noGrp="1"/>
          </p:cNvSpPr>
          <p:nvPr>
            <p:ph idx="15" hasCustomPrompt="1"/>
          </p:nvPr>
        </p:nvSpPr>
        <p:spPr>
          <a:xfrm>
            <a:off x="4385999" y="2392070"/>
            <a:ext cx="3420000" cy="3989680"/>
          </a:xfrm>
          <a:prstGeom prst="rect">
            <a:avLst/>
          </a:prstGeom>
        </p:spPr>
        <p:txBody>
          <a:bodyPr>
            <a:normAutofit/>
          </a:bodyPr>
          <a:lstStyle>
            <a:lvl1pPr marL="342900" indent="-342900">
              <a:lnSpc>
                <a:spcPct val="100000"/>
              </a:lnSpc>
              <a:spcBef>
                <a:spcPts val="1200"/>
              </a:spcBef>
              <a:buClr>
                <a:schemeClr val="accent2"/>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515937" y="1752271"/>
            <a:ext cx="3420000"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0" name="Text Placeholder 18"/>
          <p:cNvSpPr>
            <a:spLocks noGrp="1"/>
          </p:cNvSpPr>
          <p:nvPr>
            <p:ph type="body" sz="quarter" idx="17" hasCustomPrompt="1"/>
          </p:nvPr>
        </p:nvSpPr>
        <p:spPr>
          <a:xfrm>
            <a:off x="4385999" y="1752271"/>
            <a:ext cx="3420000"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cxnSp>
        <p:nvCxnSpPr>
          <p:cNvPr id="13" name="Straight Connector 12"/>
          <p:cNvCxnSpPr/>
          <p:nvPr/>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80000"/>
              <a:buFont typeface="Bahnschrift SemiBold SemiConden" panose="020B0502040204020203" pitchFamily="34" charset="0"/>
              <a:buChar char="&gt;"/>
              <a:defRPr sz="14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[Insert the title of this column here]</a:t>
            </a:r>
            <a:endParaRPr lang="en-GB" dirty="0"/>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4" name="Slide Number Placeholder 3"/>
          <p:cNvSpPr>
            <a:spLocks noGrp="1"/>
          </p:cNvSpPr>
          <p:nvPr>
            <p:ph type="sldNum" sz="quarter" idx="22"/>
          </p:nvPr>
        </p:nvSpPr>
        <p:spPr/>
        <p:txBody>
          <a:bodyPr/>
          <a:lstStyle/>
          <a:p>
            <a:fld id="{A36EBB71-1AEC-4D92-8A51-969FF0A7CB17}" type="slidenum">
              <a:rPr lang="en-GB" noProof="0" smtClean="0"/>
              <a:pPr/>
              <a:t>‹N›</a:t>
            </a:fld>
            <a:endParaRPr lang="en-GB" noProof="0" dirty="0"/>
          </a:p>
        </p:txBody>
      </p:sp>
      <p:cxnSp>
        <p:nvCxnSpPr>
          <p:cNvPr id="18" name="Straight Connector 17"/>
          <p:cNvCxnSpPr/>
          <p:nvPr userDrawn="1"/>
        </p:nvCxnSpPr>
        <p:spPr>
          <a:xfrm>
            <a:off x="4145178" y="2007858"/>
            <a:ext cx="0" cy="426312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036073" y="2007858"/>
            <a:ext cx="0" cy="4263118"/>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8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Content Placeholder 2"/>
          <p:cNvSpPr>
            <a:spLocks noGrp="1"/>
          </p:cNvSpPr>
          <p:nvPr>
            <p:ph idx="15" hasCustomPrompt="1"/>
          </p:nvPr>
        </p:nvSpPr>
        <p:spPr>
          <a:xfrm>
            <a:off x="6235881" y="239207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9" name="Text Placeholder 18"/>
          <p:cNvSpPr>
            <a:spLocks noGrp="1"/>
          </p:cNvSpPr>
          <p:nvPr>
            <p:ph type="body" sz="quarter" idx="16" hasCustomPrompt="1"/>
          </p:nvPr>
        </p:nvSpPr>
        <p:spPr>
          <a:xfrm>
            <a:off x="515931" y="1752271"/>
            <a:ext cx="5439847"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235880" y="1752271"/>
            <a:ext cx="544018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dirty="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sp>
        <p:nvSpPr>
          <p:cNvPr id="15" name="Content Placeholder 2"/>
          <p:cNvSpPr>
            <a:spLocks noGrp="1"/>
          </p:cNvSpPr>
          <p:nvPr>
            <p:ph idx="21" hasCustomPrompt="1"/>
          </p:nvPr>
        </p:nvSpPr>
        <p:spPr>
          <a:xfrm>
            <a:off x="515938" y="4662380"/>
            <a:ext cx="5439505" cy="1501887"/>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7" name="Content Placeholder 2"/>
          <p:cNvSpPr>
            <a:spLocks noGrp="1"/>
          </p:cNvSpPr>
          <p:nvPr>
            <p:ph idx="22" hasCustomPrompt="1"/>
          </p:nvPr>
        </p:nvSpPr>
        <p:spPr>
          <a:xfrm>
            <a:off x="6235881" y="4662380"/>
            <a:ext cx="5439840" cy="1501887"/>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8" name="Text Placeholder 18"/>
          <p:cNvSpPr>
            <a:spLocks noGrp="1"/>
          </p:cNvSpPr>
          <p:nvPr>
            <p:ph type="body" sz="quarter" idx="23" hasCustomPrompt="1"/>
          </p:nvPr>
        </p:nvSpPr>
        <p:spPr>
          <a:xfrm>
            <a:off x="515931" y="4022581"/>
            <a:ext cx="5439847"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235880" y="4022581"/>
            <a:ext cx="544018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Tree>
    <p:extLst>
      <p:ext uri="{BB962C8B-B14F-4D97-AF65-F5344CB8AC3E}">
        <p14:creationId xmlns:p14="http://schemas.microsoft.com/office/powerpoint/2010/main" val="224006550"/>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18" name="Rectangle 17"/>
          <p:cNvSpPr/>
          <p:nvPr/>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2135510"/>
            <a:ext cx="2099450" cy="108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2" name="Text Placeholder 20"/>
          <p:cNvSpPr>
            <a:spLocks noGrp="1"/>
          </p:cNvSpPr>
          <p:nvPr>
            <p:ph type="body" sz="quarter" idx="18" hasCustomPrompt="1"/>
          </p:nvPr>
        </p:nvSpPr>
        <p:spPr>
          <a:xfrm>
            <a:off x="678360" y="3442647"/>
            <a:ext cx="2099450" cy="108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23" name="Text Placeholder 20"/>
          <p:cNvSpPr>
            <a:spLocks noGrp="1"/>
          </p:cNvSpPr>
          <p:nvPr>
            <p:ph type="body" sz="quarter" idx="19" hasCustomPrompt="1"/>
          </p:nvPr>
        </p:nvSpPr>
        <p:spPr>
          <a:xfrm>
            <a:off x="678360" y="4749784"/>
            <a:ext cx="2099450" cy="1080000"/>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dirty="0"/>
              <a:t>[Placeholder]</a:t>
            </a:r>
            <a:endParaRPr lang="en-GB" dirty="0"/>
          </a:p>
        </p:txBody>
      </p:sp>
      <p:sp>
        <p:nvSpPr>
          <p:cNvPr id="24" name="Text Placeholder 20"/>
          <p:cNvSpPr>
            <a:spLocks noGrp="1"/>
          </p:cNvSpPr>
          <p:nvPr>
            <p:ph type="body" sz="quarter" idx="20" hasCustomPrompt="1"/>
          </p:nvPr>
        </p:nvSpPr>
        <p:spPr>
          <a:xfrm>
            <a:off x="3128684" y="2135510"/>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5" name="Text Placeholder 20"/>
          <p:cNvSpPr>
            <a:spLocks noGrp="1"/>
          </p:cNvSpPr>
          <p:nvPr>
            <p:ph type="body" sz="quarter" idx="21" hasCustomPrompt="1"/>
          </p:nvPr>
        </p:nvSpPr>
        <p:spPr>
          <a:xfrm>
            <a:off x="3128683" y="3436999"/>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dirty="0" err="1"/>
              <a:t>Sed</a:t>
            </a:r>
            <a:r>
              <a:rPr lang="en-US" dirty="0"/>
              <a:t> ac </a:t>
            </a:r>
            <a:r>
              <a:rPr lang="en-US" dirty="0" err="1"/>
              <a:t>elementum</a:t>
            </a:r>
            <a:r>
              <a:rPr lang="en-US" dirty="0"/>
              <a:t> ante, id </a:t>
            </a:r>
            <a:r>
              <a:rPr lang="en-US" dirty="0" err="1"/>
              <a:t>varius</a:t>
            </a:r>
            <a:r>
              <a:rPr lang="en-US" dirty="0"/>
              <a:t> </a:t>
            </a:r>
            <a:r>
              <a:rPr lang="en-US" dirty="0" err="1"/>
              <a:t>orci</a:t>
            </a:r>
            <a:r>
              <a:rPr lang="en-US" dirty="0"/>
              <a:t>. Maecenas </a:t>
            </a:r>
            <a:r>
              <a:rPr lang="en-US" dirty="0" err="1"/>
              <a:t>interdum</a:t>
            </a:r>
            <a:r>
              <a:rPr lang="en-US" dirty="0"/>
              <a:t> ligula </a:t>
            </a:r>
            <a:r>
              <a:rPr lang="en-US" dirty="0" err="1"/>
              <a:t>eget</a:t>
            </a:r>
            <a:r>
              <a:rPr lang="en-US" dirty="0"/>
              <a:t> </a:t>
            </a:r>
            <a:r>
              <a:rPr lang="en-US" dirty="0" err="1"/>
              <a:t>consectetur</a:t>
            </a:r>
            <a:r>
              <a:rPr lang="en-US" dirty="0"/>
              <a:t> </a:t>
            </a:r>
            <a:r>
              <a:rPr lang="en-US" dirty="0" err="1"/>
              <a:t>feugiat</a:t>
            </a:r>
            <a:r>
              <a:rPr lang="en-US" dirty="0"/>
              <a:t>. </a:t>
            </a:r>
            <a:r>
              <a:rPr lang="en-US" dirty="0" err="1"/>
              <a:t>Praesent</a:t>
            </a:r>
            <a:r>
              <a:rPr lang="en-US" dirty="0"/>
              <a:t> </a:t>
            </a:r>
            <a:r>
              <a:rPr lang="en-US" dirty="0" err="1"/>
              <a:t>elit</a:t>
            </a:r>
            <a:r>
              <a:rPr lang="en-US" dirty="0"/>
              <a:t> </a:t>
            </a:r>
            <a:r>
              <a:rPr lang="en-US" dirty="0" err="1"/>
              <a:t>est</a:t>
            </a:r>
            <a:r>
              <a:rPr lang="en-US" dirty="0"/>
              <a:t>, </a:t>
            </a:r>
            <a:r>
              <a:rPr lang="en-US" dirty="0" err="1"/>
              <a:t>accumsan</a:t>
            </a:r>
            <a:r>
              <a:rPr lang="en-US" dirty="0"/>
              <a:t> </a:t>
            </a:r>
            <a:r>
              <a:rPr lang="en-US" dirty="0" err="1"/>
              <a:t>eget</a:t>
            </a:r>
            <a:r>
              <a:rPr lang="en-US" dirty="0"/>
              <a:t> </a:t>
            </a:r>
            <a:r>
              <a:rPr lang="en-US" dirty="0" err="1"/>
              <a:t>consectetur</a:t>
            </a:r>
            <a:r>
              <a:rPr lang="en-US" dirty="0"/>
              <a:t> ac, </a:t>
            </a:r>
            <a:r>
              <a:rPr lang="en-US" dirty="0" err="1"/>
              <a:t>lacinia</a:t>
            </a:r>
            <a:r>
              <a:rPr lang="en-US" dirty="0"/>
              <a:t> id mi. </a:t>
            </a:r>
            <a:r>
              <a:rPr lang="en-US" dirty="0" err="1"/>
              <a:t>Duis</a:t>
            </a:r>
            <a:r>
              <a:rPr lang="en-US" dirty="0"/>
              <a:t> </a:t>
            </a:r>
            <a:r>
              <a:rPr lang="en-US" dirty="0" err="1"/>
              <a:t>molestie</a:t>
            </a:r>
            <a:r>
              <a:rPr lang="en-US" dirty="0"/>
              <a:t> semper </a:t>
            </a:r>
            <a:r>
              <a:rPr lang="en-US" dirty="0" err="1"/>
              <a:t>nunc</a:t>
            </a:r>
            <a:r>
              <a:rPr lang="en-US" dirty="0"/>
              <a:t> </a:t>
            </a:r>
            <a:r>
              <a:rPr lang="en-US" dirty="0" err="1"/>
              <a:t>venenatis</a:t>
            </a:r>
            <a:r>
              <a:rPr lang="en-US" dirty="0"/>
              <a:t> </a:t>
            </a:r>
            <a:r>
              <a:rPr lang="en-US" dirty="0" err="1"/>
              <a:t>posuere</a:t>
            </a:r>
            <a:r>
              <a:rPr lang="en-US" dirty="0"/>
              <a:t>. </a:t>
            </a:r>
            <a:endParaRPr lang="en-GB" dirty="0"/>
          </a:p>
        </p:txBody>
      </p:sp>
      <p:sp>
        <p:nvSpPr>
          <p:cNvPr id="26" name="Text Placeholder 20"/>
          <p:cNvSpPr>
            <a:spLocks noGrp="1"/>
          </p:cNvSpPr>
          <p:nvPr>
            <p:ph type="body" sz="quarter" idx="22" hasCustomPrompt="1"/>
          </p:nvPr>
        </p:nvSpPr>
        <p:spPr>
          <a:xfrm>
            <a:off x="3128683" y="4744136"/>
            <a:ext cx="8341549" cy="108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4" name="Slide Number Placeholder 3"/>
          <p:cNvSpPr>
            <a:spLocks noGrp="1"/>
          </p:cNvSpPr>
          <p:nvPr>
            <p:ph type="sldNum" sz="quarter" idx="25"/>
          </p:nvPr>
        </p:nvSpPr>
        <p:spPr/>
        <p:txBody>
          <a:bodyPr/>
          <a:lstStyle/>
          <a:p>
            <a:fld id="{A36EBB71-1AEC-4D92-8A51-969FF0A7CB17}" type="slidenum">
              <a:rPr lang="en-GB" noProof="0" smtClean="0"/>
              <a:pPr/>
              <a:t>‹N›</a:t>
            </a:fld>
            <a:endParaRPr lang="en-GB" noProof="0" dirty="0"/>
          </a:p>
        </p:txBody>
      </p:sp>
      <p:sp>
        <p:nvSpPr>
          <p:cNvPr id="20"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7" name="Straight Connector 26"/>
          <p:cNvCxnSpPr/>
          <p:nvPr userDrawn="1"/>
        </p:nvCxnSpPr>
        <p:spPr>
          <a:xfrm>
            <a:off x="1291561" y="1845395"/>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946985" y="1845394"/>
            <a:ext cx="0" cy="4384421"/>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9" name="Rectangle 28"/>
          <p:cNvSpPr/>
          <p:nvPr userDrawn="1"/>
        </p:nvSpPr>
        <p:spPr>
          <a:xfrm>
            <a:off x="2879130" y="3431352"/>
            <a:ext cx="148235"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3"/>
              </a:solidFill>
            </a:endParaRPr>
          </a:p>
        </p:txBody>
      </p:sp>
      <p:sp>
        <p:nvSpPr>
          <p:cNvPr id="30" name="Rectangle 29"/>
          <p:cNvSpPr/>
          <p:nvPr userDrawn="1"/>
        </p:nvSpPr>
        <p:spPr>
          <a:xfrm>
            <a:off x="2879130" y="4753407"/>
            <a:ext cx="148235" cy="108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1" name="Rectangle 30"/>
          <p:cNvSpPr/>
          <p:nvPr userDrawn="1"/>
        </p:nvSpPr>
        <p:spPr>
          <a:xfrm>
            <a:off x="2879130" y="2124215"/>
            <a:ext cx="148235"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2723881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980457"/>
            <a:ext cx="2099450" cy="900000"/>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980457"/>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3081491"/>
            <a:ext cx="2099450" cy="900000"/>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3081491"/>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4182525"/>
            <a:ext cx="2099450" cy="900000"/>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418252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5259835"/>
            <a:ext cx="2099450" cy="900000"/>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5259835"/>
            <a:ext cx="8341549" cy="900000"/>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29"/>
          </p:nvPr>
        </p:nvSpPr>
        <p:spPr/>
        <p:txBody>
          <a:bodyPr/>
          <a:lstStyle/>
          <a:p>
            <a:fld id="{A36EBB71-1AEC-4D92-8A51-969FF0A7CB17}" type="slidenum">
              <a:rPr lang="en-GB" noProof="0" smtClean="0"/>
              <a:pPr/>
              <a:t>‹N›</a:t>
            </a:fld>
            <a:endParaRPr lang="en-GB" noProof="0" dirty="0"/>
          </a:p>
        </p:txBody>
      </p:sp>
      <p:sp>
        <p:nvSpPr>
          <p:cNvPr id="22" name="Text Placeholder 13"/>
          <p:cNvSpPr>
            <a:spLocks noGrp="1"/>
          </p:cNvSpPr>
          <p:nvPr>
            <p:ph type="body" sz="quarter" idx="14" hasCustomPrompt="1"/>
          </p:nvPr>
        </p:nvSpPr>
        <p:spPr>
          <a:xfrm>
            <a:off x="515937" y="911046"/>
            <a:ext cx="11160125" cy="670859"/>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23" name="Straight Connector 22"/>
          <p:cNvCxnSpPr/>
          <p:nvPr userDrawn="1"/>
        </p:nvCxnSpPr>
        <p:spPr>
          <a:xfrm>
            <a:off x="1291561" y="1794901"/>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794900"/>
            <a:ext cx="0" cy="4542246"/>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980457"/>
            <a:ext cx="14823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5" name="Rectangle 34"/>
          <p:cNvSpPr/>
          <p:nvPr userDrawn="1"/>
        </p:nvSpPr>
        <p:spPr>
          <a:xfrm>
            <a:off x="2879130" y="3081491"/>
            <a:ext cx="148235"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6" name="Rectangle 35"/>
          <p:cNvSpPr/>
          <p:nvPr userDrawn="1"/>
        </p:nvSpPr>
        <p:spPr>
          <a:xfrm>
            <a:off x="2879130" y="4182525"/>
            <a:ext cx="148235"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7" name="Rectangle 36"/>
          <p:cNvSpPr/>
          <p:nvPr userDrawn="1"/>
        </p:nvSpPr>
        <p:spPr>
          <a:xfrm>
            <a:off x="2885390" y="5259835"/>
            <a:ext cx="148235"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1282587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cxnSp>
        <p:nvCxnSpPr>
          <p:cNvPr id="15" name="Straight Connector 14"/>
          <p:cNvCxnSpPr/>
          <p:nvPr/>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Text Placeholder 20"/>
          <p:cNvSpPr>
            <a:spLocks noGrp="1"/>
          </p:cNvSpPr>
          <p:nvPr>
            <p:ph type="body" sz="quarter" idx="17" hasCustomPrompt="1"/>
          </p:nvPr>
        </p:nvSpPr>
        <p:spPr>
          <a:xfrm>
            <a:off x="678360" y="1359850"/>
            <a:ext cx="2099450" cy="849342"/>
          </a:xfrm>
          <a:prstGeom prst="rect">
            <a:avLst/>
          </a:prstGeom>
        </p:spPr>
        <p:txBody>
          <a:bodyPr anchor="ctr"/>
          <a:lstStyle>
            <a:lvl1pPr marL="0" indent="0" algn="r">
              <a:buNone/>
              <a:defRPr lang="en-GB" sz="2400" b="1" kern="1200" dirty="0">
                <a:solidFill>
                  <a:schemeClr val="accent1">
                    <a:lumMod val="75000"/>
                  </a:schemeClr>
                </a:solidFill>
                <a:latin typeface="Arial Narrow" panose="020B0606020202030204" pitchFamily="34" charset="0"/>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3128684" y="1359850"/>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Text Placeholder 20"/>
          <p:cNvSpPr>
            <a:spLocks noGrp="1"/>
          </p:cNvSpPr>
          <p:nvPr>
            <p:ph type="body" sz="quarter" idx="21" hasCustomPrompt="1"/>
          </p:nvPr>
        </p:nvSpPr>
        <p:spPr>
          <a:xfrm>
            <a:off x="678360" y="2326523"/>
            <a:ext cx="2099450" cy="849342"/>
          </a:xfrm>
          <a:prstGeom prst="rect">
            <a:avLst/>
          </a:prstGeom>
        </p:spPr>
        <p:txBody>
          <a:bodyPr anchor="ctr"/>
          <a:lstStyle>
            <a:lvl1pPr marL="0" indent="0" algn="r">
              <a:buNone/>
              <a:defRPr lang="en-GB" sz="2400" b="1" kern="1200" dirty="0">
                <a:solidFill>
                  <a:schemeClr val="accent2"/>
                </a:solidFill>
                <a:latin typeface="Arial Narrow" panose="020B0606020202030204" pitchFamily="34" charset="0"/>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3128684" y="2326523"/>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Text Placeholder 20"/>
          <p:cNvSpPr>
            <a:spLocks noGrp="1"/>
          </p:cNvSpPr>
          <p:nvPr>
            <p:ph type="body" sz="quarter" idx="23" hasCustomPrompt="1"/>
          </p:nvPr>
        </p:nvSpPr>
        <p:spPr>
          <a:xfrm>
            <a:off x="678360" y="3289965"/>
            <a:ext cx="2099450" cy="849342"/>
          </a:xfrm>
          <a:prstGeom prst="rect">
            <a:avLst/>
          </a:prstGeom>
        </p:spPr>
        <p:txBody>
          <a:bodyPr anchor="ctr"/>
          <a:lstStyle>
            <a:lvl1pPr marL="0" indent="0" algn="r">
              <a:buNone/>
              <a:defRPr lang="en-GB" sz="2400" b="1" kern="1200" dirty="0">
                <a:solidFill>
                  <a:schemeClr val="accent3"/>
                </a:solidFill>
                <a:latin typeface="Arial Narrow" panose="020B0606020202030204" pitchFamily="34" charset="0"/>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3128684" y="3289965"/>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Text Placeholder 20"/>
          <p:cNvSpPr>
            <a:spLocks noGrp="1"/>
          </p:cNvSpPr>
          <p:nvPr>
            <p:ph type="body" sz="quarter" idx="25" hasCustomPrompt="1"/>
          </p:nvPr>
        </p:nvSpPr>
        <p:spPr>
          <a:xfrm>
            <a:off x="678360" y="4250176"/>
            <a:ext cx="2099450" cy="849342"/>
          </a:xfrm>
          <a:prstGeom prst="rect">
            <a:avLst/>
          </a:prstGeom>
        </p:spPr>
        <p:txBody>
          <a:bodyPr anchor="ctr"/>
          <a:lstStyle>
            <a:lvl1pPr marL="0" indent="0" algn="r">
              <a:buNone/>
              <a:defRPr lang="en-GB" sz="2400" b="1" kern="1200" dirty="0">
                <a:solidFill>
                  <a:schemeClr val="accent4"/>
                </a:solidFill>
                <a:latin typeface="Arial Narrow" panose="020B0606020202030204" pitchFamily="34" charset="0"/>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3128684" y="425017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5" name="Rectangle 34"/>
          <p:cNvSpPr/>
          <p:nvPr/>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Text Placeholder 20"/>
          <p:cNvSpPr>
            <a:spLocks noGrp="1"/>
          </p:cNvSpPr>
          <p:nvPr>
            <p:ph type="body" sz="quarter" idx="27" hasCustomPrompt="1"/>
          </p:nvPr>
        </p:nvSpPr>
        <p:spPr>
          <a:xfrm>
            <a:off x="678360" y="5207156"/>
            <a:ext cx="2099450" cy="849342"/>
          </a:xfrm>
          <a:prstGeom prst="rect">
            <a:avLst/>
          </a:prstGeom>
        </p:spPr>
        <p:txBody>
          <a:bodyPr anchor="ctr"/>
          <a:lstStyle>
            <a:lvl1pPr marL="0" indent="0" algn="r">
              <a:buNone/>
              <a:defRPr lang="en-GB" sz="2400" b="1" kern="1200" dirty="0">
                <a:solidFill>
                  <a:schemeClr val="accent5"/>
                </a:solidFill>
                <a:latin typeface="Arial Narrow" panose="020B0606020202030204" pitchFamily="34" charset="0"/>
                <a:ea typeface="+mn-ea"/>
                <a:cs typeface="+mn-cs"/>
              </a:defRPr>
            </a:lvl1pPr>
          </a:lstStyle>
          <a:p>
            <a:pPr lvl="0"/>
            <a:r>
              <a:rPr lang="en-US"/>
              <a:t>[Placeholder]</a:t>
            </a:r>
            <a:endParaRPr lang="en-GB"/>
          </a:p>
        </p:txBody>
      </p:sp>
      <p:sp>
        <p:nvSpPr>
          <p:cNvPr id="37" name="Text Placeholder 20"/>
          <p:cNvSpPr>
            <a:spLocks noGrp="1"/>
          </p:cNvSpPr>
          <p:nvPr>
            <p:ph type="body" sz="quarter" idx="28" hasCustomPrompt="1"/>
          </p:nvPr>
        </p:nvSpPr>
        <p:spPr>
          <a:xfrm>
            <a:off x="3128684" y="5207156"/>
            <a:ext cx="8341549" cy="849342"/>
          </a:xfrm>
          <a:prstGeom prst="rect">
            <a:avLst/>
          </a:prstGeom>
        </p:spPr>
        <p:txBody>
          <a:bodyPr anchor="ctr"/>
          <a:lstStyle>
            <a:lvl1pPr marL="0" indent="0" algn="l">
              <a:buNone/>
              <a:defRPr lang="en-GB" sz="1800" b="0" kern="1200" dirty="0">
                <a:solidFill>
                  <a:schemeClr val="tx1"/>
                </a:solidFill>
                <a:latin typeface="Arial Narrow" panose="020B0606020202030204" pitchFamily="34" charset="0"/>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31"/>
          </p:nvPr>
        </p:nvSpPr>
        <p:spPr/>
        <p:txBody>
          <a:bodyPr/>
          <a:lstStyle/>
          <a:p>
            <a:fld id="{A36EBB71-1AEC-4D92-8A51-969FF0A7CB17}" type="slidenum">
              <a:rPr lang="en-GB" noProof="0" smtClean="0"/>
              <a:pPr/>
              <a:t>‹N›</a:t>
            </a:fld>
            <a:endParaRPr lang="en-GB" noProof="0" dirty="0"/>
          </a:p>
        </p:txBody>
      </p:sp>
      <p:cxnSp>
        <p:nvCxnSpPr>
          <p:cNvPr id="23" name="Straight Connector 22"/>
          <p:cNvCxnSpPr/>
          <p:nvPr userDrawn="1"/>
        </p:nvCxnSpPr>
        <p:spPr>
          <a:xfrm>
            <a:off x="1291561" y="1162998"/>
            <a:ext cx="1655424" cy="0"/>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946985" y="1162997"/>
            <a:ext cx="0" cy="5076869"/>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2879130" y="1348554"/>
            <a:ext cx="148235" cy="857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8" name="Rectangle 37"/>
          <p:cNvSpPr/>
          <p:nvPr userDrawn="1"/>
        </p:nvSpPr>
        <p:spPr>
          <a:xfrm>
            <a:off x="2879130" y="2315227"/>
            <a:ext cx="148235" cy="857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39" name="Rectangle 38"/>
          <p:cNvSpPr/>
          <p:nvPr userDrawn="1"/>
        </p:nvSpPr>
        <p:spPr>
          <a:xfrm>
            <a:off x="2879130" y="3278669"/>
            <a:ext cx="148235" cy="857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0" name="Rectangle 39"/>
          <p:cNvSpPr/>
          <p:nvPr userDrawn="1"/>
        </p:nvSpPr>
        <p:spPr>
          <a:xfrm>
            <a:off x="2879130" y="4238880"/>
            <a:ext cx="148235" cy="857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
        <p:nvSpPr>
          <p:cNvPr id="41" name="Rectangle 40"/>
          <p:cNvSpPr/>
          <p:nvPr userDrawn="1"/>
        </p:nvSpPr>
        <p:spPr>
          <a:xfrm>
            <a:off x="2879130" y="5195860"/>
            <a:ext cx="148235" cy="857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1"/>
              </a:solidFill>
            </a:endParaRPr>
          </a:p>
        </p:txBody>
      </p:sp>
    </p:spTree>
    <p:extLst>
      <p:ext uri="{BB962C8B-B14F-4D97-AF65-F5344CB8AC3E}">
        <p14:creationId xmlns:p14="http://schemas.microsoft.com/office/powerpoint/2010/main" val="136078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4547" y="2347335"/>
            <a:ext cx="4680000" cy="3849150"/>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6" name="Content Placeholder 2"/>
          <p:cNvSpPr>
            <a:spLocks noGrp="1"/>
          </p:cNvSpPr>
          <p:nvPr>
            <p:ph idx="15" hasCustomPrompt="1"/>
          </p:nvPr>
        </p:nvSpPr>
        <p:spPr>
          <a:xfrm>
            <a:off x="6356188" y="2347334"/>
            <a:ext cx="4680000" cy="384915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p:txBody>
      </p:sp>
      <p:sp>
        <p:nvSpPr>
          <p:cNvPr id="19" name="Text Placeholder 18"/>
          <p:cNvSpPr>
            <a:spLocks noGrp="1"/>
          </p:cNvSpPr>
          <p:nvPr>
            <p:ph type="body" sz="quarter" idx="16" hasCustomPrompt="1"/>
          </p:nvPr>
        </p:nvSpPr>
        <p:spPr>
          <a:xfrm>
            <a:off x="1164547" y="1707535"/>
            <a:ext cx="468000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6355861" y="1707534"/>
            <a:ext cx="468000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dirty="0"/>
          </a:p>
        </p:txBody>
      </p:sp>
      <p:sp>
        <p:nvSpPr>
          <p:cNvPr id="13" name="Text Placeholder 13"/>
          <p:cNvSpPr>
            <a:spLocks noGrp="1"/>
          </p:cNvSpPr>
          <p:nvPr>
            <p:ph type="body" sz="quarter" idx="14" hasCustomPrompt="1"/>
          </p:nvPr>
        </p:nvSpPr>
        <p:spPr>
          <a:xfrm>
            <a:off x="1164546" y="908050"/>
            <a:ext cx="9871315" cy="670859"/>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26" name="Straight Connector 25"/>
          <p:cNvCxnSpPr/>
          <p:nvPr/>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64547" y="6226241"/>
            <a:ext cx="4680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355861" y="6226241"/>
            <a:ext cx="46800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9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1166340" y="2294741"/>
            <a:ext cx="3052370"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a:t>
            </a:r>
            <a:endParaRPr lang="en-GB" dirty="0"/>
          </a:p>
        </p:txBody>
      </p:sp>
      <p:sp>
        <p:nvSpPr>
          <p:cNvPr id="16" name="Content Placeholder 2"/>
          <p:cNvSpPr>
            <a:spLocks noGrp="1"/>
          </p:cNvSpPr>
          <p:nvPr>
            <p:ph idx="15" hasCustomPrompt="1"/>
          </p:nvPr>
        </p:nvSpPr>
        <p:spPr>
          <a:xfrm>
            <a:off x="4569815" y="2294741"/>
            <a:ext cx="3052370"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endParaRPr lang="en-GB" dirty="0"/>
          </a:p>
        </p:txBody>
      </p:sp>
      <p:sp>
        <p:nvSpPr>
          <p:cNvPr id="19" name="Text Placeholder 18"/>
          <p:cNvSpPr>
            <a:spLocks noGrp="1"/>
          </p:cNvSpPr>
          <p:nvPr>
            <p:ph type="body" sz="quarter" idx="16" hasCustomPrompt="1"/>
          </p:nvPr>
        </p:nvSpPr>
        <p:spPr>
          <a:xfrm>
            <a:off x="1166340" y="1654941"/>
            <a:ext cx="3052370"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4574752" y="1654941"/>
            <a:ext cx="305237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dirty="0"/>
          </a:p>
        </p:txBody>
      </p:sp>
      <p:sp>
        <p:nvSpPr>
          <p:cNvPr id="13" name="Text Placeholder 13"/>
          <p:cNvSpPr>
            <a:spLocks noGrp="1"/>
          </p:cNvSpPr>
          <p:nvPr>
            <p:ph type="body" sz="quarter" idx="14" hasCustomPrompt="1"/>
          </p:nvPr>
        </p:nvSpPr>
        <p:spPr>
          <a:xfrm>
            <a:off x="1164546" y="908051"/>
            <a:ext cx="9871315" cy="618266"/>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userDrawn="1"/>
        </p:nvCxnSpPr>
        <p:spPr>
          <a:xfrm>
            <a:off x="1164546" y="6355363"/>
            <a:ext cx="3054164"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69815" y="6355363"/>
            <a:ext cx="305237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7983491" y="2294741"/>
            <a:ext cx="3052370"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7983164" y="1654941"/>
            <a:ext cx="3052370"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7983164" y="6355363"/>
            <a:ext cx="3052370" cy="1"/>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2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21299" y="2294741"/>
            <a:ext cx="2620713" cy="4032711"/>
          </a:xfrm>
          <a:prstGeom prst="rect">
            <a:avLst/>
          </a:prstGeom>
          <a:solidFill>
            <a:srgbClr val="CCE9E5"/>
          </a:solidFill>
        </p:spPr>
        <p:txBody>
          <a:bodyPr lIns="180000" tIns="180000" rIns="180000" bIns="180000">
            <a:normAutofit/>
          </a:bodyPr>
          <a:lstStyle>
            <a:lvl1pPr marL="342900" indent="-342900">
              <a:buClr>
                <a:srgbClr val="004A40"/>
              </a:buClr>
              <a:buSzPct val="80000"/>
              <a:buFont typeface="Bahnschrift SemiBold SemiConden" panose="020B0502040204020203" pitchFamily="34" charset="0"/>
              <a:buChar char="&gt;"/>
              <a:defRPr sz="1600" b="0">
                <a:solidFill>
                  <a:srgbClr val="004A40"/>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a:t>
            </a:r>
            <a:endParaRPr lang="en-GB" dirty="0"/>
          </a:p>
        </p:txBody>
      </p:sp>
      <p:sp>
        <p:nvSpPr>
          <p:cNvPr id="16" name="Content Placeholder 2"/>
          <p:cNvSpPr>
            <a:spLocks noGrp="1"/>
          </p:cNvSpPr>
          <p:nvPr>
            <p:ph idx="15" hasCustomPrompt="1"/>
          </p:nvPr>
        </p:nvSpPr>
        <p:spPr>
          <a:xfrm>
            <a:off x="3374354" y="2294741"/>
            <a:ext cx="2620713" cy="4032711"/>
          </a:xfrm>
          <a:prstGeom prst="rect">
            <a:avLst/>
          </a:prstGeom>
          <a:solidFill>
            <a:srgbClr val="CEE5F3"/>
          </a:solidFill>
        </p:spPr>
        <p:txBody>
          <a:bodyPr lIns="180000" tIns="180000" rIns="180000" bIns="180000">
            <a:normAutofit/>
          </a:bodyPr>
          <a:lstStyle>
            <a:lvl1pPr marL="342900" indent="-342900">
              <a:buClr>
                <a:srgbClr val="083F61"/>
              </a:buClr>
              <a:buSzPct val="80000"/>
              <a:buFont typeface="Bahnschrift SemiBold SemiConden" panose="020B0502040204020203" pitchFamily="34" charset="0"/>
              <a:buChar char="&gt;"/>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19" name="Text Placeholder 18"/>
          <p:cNvSpPr>
            <a:spLocks noGrp="1"/>
          </p:cNvSpPr>
          <p:nvPr>
            <p:ph type="body" sz="quarter" idx="16" hasCustomPrompt="1"/>
          </p:nvPr>
        </p:nvSpPr>
        <p:spPr>
          <a:xfrm>
            <a:off x="521299" y="1654941"/>
            <a:ext cx="2620713" cy="511175"/>
          </a:xfrm>
          <a:prstGeom prst="rect">
            <a:avLst/>
          </a:prstGeom>
          <a:solidFill>
            <a:schemeClr val="accent3"/>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20" name="Text Placeholder 18"/>
          <p:cNvSpPr>
            <a:spLocks noGrp="1"/>
          </p:cNvSpPr>
          <p:nvPr>
            <p:ph type="body" sz="quarter" idx="17" hasCustomPrompt="1"/>
          </p:nvPr>
        </p:nvSpPr>
        <p:spPr>
          <a:xfrm>
            <a:off x="3374245" y="1654941"/>
            <a:ext cx="2620713"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4" name="Slide Number Placeholder 3"/>
          <p:cNvSpPr>
            <a:spLocks noGrp="1"/>
          </p:cNvSpPr>
          <p:nvPr>
            <p:ph type="sldNum" sz="quarter" idx="20"/>
          </p:nvPr>
        </p:nvSpPr>
        <p:spPr/>
        <p:txBody>
          <a:bodyPr/>
          <a:lstStyle/>
          <a:p>
            <a:fld id="{A36EBB71-1AEC-4D92-8A51-969FF0A7CB17}" type="slidenum">
              <a:rPr lang="en-GB" noProof="0" smtClean="0"/>
              <a:pPr/>
              <a:t>‹N›</a:t>
            </a:fld>
            <a:endParaRPr lang="en-GB" noProof="0" dirty="0"/>
          </a:p>
        </p:txBody>
      </p:sp>
      <p:sp>
        <p:nvSpPr>
          <p:cNvPr id="13" name="Text Placeholder 13"/>
          <p:cNvSpPr>
            <a:spLocks noGrp="1"/>
          </p:cNvSpPr>
          <p:nvPr>
            <p:ph type="body" sz="quarter" idx="14" hasCustomPrompt="1"/>
          </p:nvPr>
        </p:nvSpPr>
        <p:spPr>
          <a:xfrm>
            <a:off x="519505" y="908050"/>
            <a:ext cx="11181344" cy="609383"/>
          </a:xfrm>
          <a:prstGeom prst="rect">
            <a:avLst/>
          </a:prstGeom>
          <a:solidFill>
            <a:schemeClr val="accent1"/>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THE TITLE HERE ]</a:t>
            </a:r>
            <a:endParaRPr lang="en-GB" dirty="0"/>
          </a:p>
        </p:txBody>
      </p:sp>
      <p:cxnSp>
        <p:nvCxnSpPr>
          <p:cNvPr id="15" name="Straight Connector 14"/>
          <p:cNvCxnSpPr/>
          <p:nvPr userDrawn="1"/>
        </p:nvCxnSpPr>
        <p:spPr>
          <a:xfrm>
            <a:off x="519505" y="6355363"/>
            <a:ext cx="2622253"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374075" y="6355363"/>
            <a:ext cx="2620713"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21" hasCustomPrompt="1"/>
          </p:nvPr>
        </p:nvSpPr>
        <p:spPr>
          <a:xfrm>
            <a:off x="6227409" y="2294741"/>
            <a:ext cx="2620713" cy="4032711"/>
          </a:xfrm>
          <a:prstGeom prst="rect">
            <a:avLst/>
          </a:prstGeom>
          <a:solidFill>
            <a:srgbClr val="E0F5FA"/>
          </a:solidFill>
        </p:spPr>
        <p:txBody>
          <a:bodyPr lIns="180000" tIns="180000" rIns="180000" bIns="180000">
            <a:normAutofit/>
          </a:bodyPr>
          <a:lstStyle>
            <a:lvl1pPr marL="342900" indent="-342900">
              <a:buClr>
                <a:schemeClr val="accent5">
                  <a:lumMod val="75000"/>
                </a:schemeClr>
              </a:buClr>
              <a:buSzPct val="80000"/>
              <a:buFont typeface="Bahnschrift SemiBold SemiConden" panose="020B0502040204020203" pitchFamily="34" charset="0"/>
              <a:buChar char="&gt;"/>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1" name="Text Placeholder 18"/>
          <p:cNvSpPr>
            <a:spLocks noGrp="1"/>
          </p:cNvSpPr>
          <p:nvPr>
            <p:ph type="body" sz="quarter" idx="22" hasCustomPrompt="1"/>
          </p:nvPr>
        </p:nvSpPr>
        <p:spPr>
          <a:xfrm>
            <a:off x="6227191" y="1654941"/>
            <a:ext cx="2620713" cy="511175"/>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74" name="Straight Connector 73"/>
          <p:cNvCxnSpPr/>
          <p:nvPr/>
        </p:nvCxnSpPr>
        <p:spPr>
          <a:xfrm flipV="1">
            <a:off x="6227105" y="6355362"/>
            <a:ext cx="2620713" cy="3"/>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a:spLocks noGrp="1"/>
          </p:cNvSpPr>
          <p:nvPr>
            <p:ph idx="23" hasCustomPrompt="1"/>
          </p:nvPr>
        </p:nvSpPr>
        <p:spPr>
          <a:xfrm>
            <a:off x="9080463" y="2294741"/>
            <a:ext cx="2620713" cy="4032711"/>
          </a:xfrm>
          <a:prstGeom prst="rect">
            <a:avLst/>
          </a:prstGeom>
          <a:solidFill>
            <a:srgbClr val="EBF5E3"/>
          </a:solidFill>
        </p:spPr>
        <p:txBody>
          <a:bodyPr lIns="180000" tIns="180000" rIns="180000" bIns="180000">
            <a:normAutofit/>
          </a:bodyPr>
          <a:lstStyle>
            <a:lvl1pPr marL="342900" indent="-342900">
              <a:buClr>
                <a:schemeClr val="accent2">
                  <a:lumMod val="75000"/>
                </a:schemeClr>
              </a:buClr>
              <a:buSzPct val="80000"/>
              <a:buFont typeface="Bahnschrift SemiBold SemiConden" panose="020B0502040204020203" pitchFamily="34" charset="0"/>
              <a:buChar char="&gt;"/>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a:t>
            </a:r>
            <a:endParaRPr lang="en-GB" dirty="0"/>
          </a:p>
        </p:txBody>
      </p:sp>
      <p:sp>
        <p:nvSpPr>
          <p:cNvPr id="23" name="Text Placeholder 18"/>
          <p:cNvSpPr>
            <a:spLocks noGrp="1"/>
          </p:cNvSpPr>
          <p:nvPr>
            <p:ph type="body" sz="quarter" idx="24" hasCustomPrompt="1"/>
          </p:nvPr>
        </p:nvSpPr>
        <p:spPr>
          <a:xfrm>
            <a:off x="9080136" y="1654941"/>
            <a:ext cx="2620713" cy="511175"/>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4" name="Straight Connector 23"/>
          <p:cNvCxnSpPr/>
          <p:nvPr userDrawn="1"/>
        </p:nvCxnSpPr>
        <p:spPr>
          <a:xfrm flipV="1">
            <a:off x="9080136" y="6355362"/>
            <a:ext cx="2620713" cy="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596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‹N›</a:t>
            </a:fld>
            <a:endParaRPr lang="en-GB"/>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dirty="0"/>
              <a:t>[Add slide title here]</a:t>
            </a:r>
          </a:p>
        </p:txBody>
      </p:sp>
      <p:sp>
        <p:nvSpPr>
          <p:cNvPr id="14" name="Content Placeholder 2"/>
          <p:cNvSpPr>
            <a:spLocks noGrp="1"/>
          </p:cNvSpPr>
          <p:nvPr>
            <p:ph idx="1" hasCustomPrompt="1"/>
          </p:nvPr>
        </p:nvSpPr>
        <p:spPr>
          <a:xfrm>
            <a:off x="142704" y="2435418"/>
            <a:ext cx="2318989" cy="3870058"/>
          </a:xfrm>
          <a:prstGeom prst="rect">
            <a:avLst/>
          </a:prstGeom>
          <a:solidFill>
            <a:srgbClr val="EBF5E3"/>
          </a:solidFill>
        </p:spPr>
        <p:txBody>
          <a:bodyPr lIns="180000" tIns="180000" rIns="180000" bIns="180000">
            <a:normAutofit/>
          </a:bodyPr>
          <a:lstStyle>
            <a:lvl1pPr marL="0" indent="0" algn="ctr">
              <a:buClr>
                <a:srgbClr val="004A40"/>
              </a:buClr>
              <a:buSzPct val="80000"/>
              <a:buFont typeface="Bahnschrift SemiBold SemiConden" panose="020B0502040204020203" pitchFamily="34" charset="0"/>
              <a:buNone/>
              <a:defRPr sz="1600" b="0">
                <a:solidFill>
                  <a:schemeClr val="accent2">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a:t>
            </a:r>
          </a:p>
          <a:p>
            <a:pPr lvl="0"/>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5" name="Content Placeholder 2"/>
          <p:cNvSpPr>
            <a:spLocks noGrp="1"/>
          </p:cNvSpPr>
          <p:nvPr>
            <p:ph idx="15" hasCustomPrompt="1"/>
          </p:nvPr>
        </p:nvSpPr>
        <p:spPr>
          <a:xfrm>
            <a:off x="2545071" y="2435418"/>
            <a:ext cx="2318989" cy="3870058"/>
          </a:xfrm>
          <a:prstGeom prst="rect">
            <a:avLst/>
          </a:prstGeom>
          <a:solidFill>
            <a:srgbClr val="CCE9E5"/>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07373"/>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16" name="Text Placeholder 18"/>
          <p:cNvSpPr>
            <a:spLocks noGrp="1"/>
          </p:cNvSpPr>
          <p:nvPr>
            <p:ph type="body" sz="quarter" idx="16" hasCustomPrompt="1"/>
          </p:nvPr>
        </p:nvSpPr>
        <p:spPr>
          <a:xfrm>
            <a:off x="142704" y="1795618"/>
            <a:ext cx="2318989" cy="563426"/>
          </a:xfrm>
          <a:prstGeom prst="rect">
            <a:avLst/>
          </a:prstGeom>
          <a:solidFill>
            <a:schemeClr val="accent2"/>
          </a:solidFill>
        </p:spPr>
        <p:txBody>
          <a:bodyPr lIns="180000" anchor="ctr"/>
          <a:lstStyle>
            <a:lvl1pPr marL="0" indent="0" algn="ctr">
              <a:buNone/>
              <a:defRPr sz="1800" b="1" baseline="0">
                <a:solidFill>
                  <a:schemeClr val="bg1"/>
                </a:solidFill>
              </a:defRPr>
            </a:lvl1pPr>
          </a:lstStyle>
          <a:p>
            <a:pPr lvl="0"/>
            <a:r>
              <a:rPr lang="en-US" dirty="0"/>
              <a:t>[ SECOND TITLE]</a:t>
            </a:r>
            <a:endParaRPr lang="en-GB" dirty="0"/>
          </a:p>
        </p:txBody>
      </p:sp>
      <p:sp>
        <p:nvSpPr>
          <p:cNvPr id="17" name="Text Placeholder 18"/>
          <p:cNvSpPr>
            <a:spLocks noGrp="1"/>
          </p:cNvSpPr>
          <p:nvPr>
            <p:ph type="body" sz="quarter" idx="17" hasCustomPrompt="1"/>
          </p:nvPr>
        </p:nvSpPr>
        <p:spPr>
          <a:xfrm>
            <a:off x="2545071" y="1795618"/>
            <a:ext cx="2318989" cy="563426"/>
          </a:xfrm>
          <a:prstGeom prst="rect">
            <a:avLst/>
          </a:prstGeom>
          <a:solidFill>
            <a:srgbClr val="009999"/>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sp>
        <p:nvSpPr>
          <p:cNvPr id="18" name="Text Placeholder 13"/>
          <p:cNvSpPr>
            <a:spLocks noGrp="1"/>
          </p:cNvSpPr>
          <p:nvPr>
            <p:ph type="body" sz="quarter" idx="14" hasCustomPrompt="1"/>
          </p:nvPr>
        </p:nvSpPr>
        <p:spPr>
          <a:xfrm>
            <a:off x="142705" y="1048727"/>
            <a:ext cx="11928456" cy="670859"/>
          </a:xfrm>
          <a:prstGeom prst="rect">
            <a:avLst/>
          </a:prstGeom>
          <a:solidFill>
            <a:schemeClr val="tx2"/>
          </a:solidFill>
        </p:spPr>
        <p:txBody>
          <a:bodyPr anchor="ctr">
            <a:normAutofit/>
          </a:bodyPr>
          <a:lstStyle>
            <a:lvl1pPr marL="0" indent="0" algn="ctr">
              <a:buNone/>
              <a:defRPr lang="en-GB" sz="1800" b="1" kern="1200" baseline="0" dirty="0">
                <a:solidFill>
                  <a:schemeClr val="bg1"/>
                </a:solidFill>
                <a:latin typeface="Arial Narrow" panose="020B060602020203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INSERT MAIN TITLE HERE ]</a:t>
            </a:r>
            <a:endParaRPr lang="en-GB" dirty="0"/>
          </a:p>
        </p:txBody>
      </p:sp>
      <p:cxnSp>
        <p:nvCxnSpPr>
          <p:cNvPr id="19" name="Straight Connector 18"/>
          <p:cNvCxnSpPr/>
          <p:nvPr userDrawn="1"/>
        </p:nvCxnSpPr>
        <p:spPr>
          <a:xfrm>
            <a:off x="142705" y="6337808"/>
            <a:ext cx="2318989"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545072" y="6337808"/>
            <a:ext cx="2318989" cy="0"/>
          </a:xfrm>
          <a:prstGeom prst="line">
            <a:avLst/>
          </a:prstGeom>
          <a:ln w="38100">
            <a:solidFill>
              <a:srgbClr val="007373"/>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21" hasCustomPrompt="1"/>
          </p:nvPr>
        </p:nvSpPr>
        <p:spPr>
          <a:xfrm>
            <a:off x="4947438" y="2435418"/>
            <a:ext cx="2318989" cy="3870058"/>
          </a:xfrm>
          <a:prstGeom prst="rect">
            <a:avLst/>
          </a:prstGeom>
          <a:solidFill>
            <a:srgbClr val="D7EFFF"/>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22" name="Text Placeholder 18"/>
          <p:cNvSpPr>
            <a:spLocks noGrp="1"/>
          </p:cNvSpPr>
          <p:nvPr>
            <p:ph type="body" sz="quarter" idx="22" hasCustomPrompt="1"/>
          </p:nvPr>
        </p:nvSpPr>
        <p:spPr>
          <a:xfrm>
            <a:off x="4947438" y="1795618"/>
            <a:ext cx="2318989" cy="563426"/>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23" name="Straight Connector 22"/>
          <p:cNvCxnSpPr/>
          <p:nvPr userDrawn="1"/>
        </p:nvCxnSpPr>
        <p:spPr>
          <a:xfrm flipV="1">
            <a:off x="4947439" y="6337806"/>
            <a:ext cx="2318989" cy="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23" hasCustomPrompt="1"/>
          </p:nvPr>
        </p:nvSpPr>
        <p:spPr>
          <a:xfrm>
            <a:off x="7349805" y="2435418"/>
            <a:ext cx="2318989" cy="3870058"/>
          </a:xfrm>
          <a:prstGeom prst="rect">
            <a:avLst/>
          </a:prstGeom>
          <a:solidFill>
            <a:srgbClr val="CEE5F3"/>
          </a:solidFill>
        </p:spPr>
        <p:txBody>
          <a:bodyPr lIns="180000" tIns="180000" rIns="180000" bIns="180000">
            <a:normAutofit/>
          </a:bodyPr>
          <a:lstStyle>
            <a:lvl1pPr marL="0" indent="0" algn="ctr">
              <a:buClr>
                <a:srgbClr val="083F61"/>
              </a:buClr>
              <a:buSzPct val="80000"/>
              <a:buFont typeface="Bahnschrift SemiBold SemiConden" panose="020B0502040204020203" pitchFamily="34" charset="0"/>
              <a:buNone/>
              <a:defRPr sz="1600" b="0">
                <a:solidFill>
                  <a:srgbClr val="083F6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4" name="Text Placeholder 18"/>
          <p:cNvSpPr>
            <a:spLocks noGrp="1"/>
          </p:cNvSpPr>
          <p:nvPr>
            <p:ph type="body" sz="quarter" idx="24" hasCustomPrompt="1"/>
          </p:nvPr>
        </p:nvSpPr>
        <p:spPr>
          <a:xfrm>
            <a:off x="7349805" y="1795618"/>
            <a:ext cx="2318989" cy="563426"/>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5" name="Straight Connector 34"/>
          <p:cNvCxnSpPr/>
          <p:nvPr userDrawn="1"/>
        </p:nvCxnSpPr>
        <p:spPr>
          <a:xfrm>
            <a:off x="7349806" y="6337808"/>
            <a:ext cx="2318989"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p:cNvSpPr>
            <a:spLocks noGrp="1"/>
          </p:cNvSpPr>
          <p:nvPr>
            <p:ph idx="25" hasCustomPrompt="1"/>
          </p:nvPr>
        </p:nvSpPr>
        <p:spPr>
          <a:xfrm>
            <a:off x="9752172" y="2435418"/>
            <a:ext cx="2318989" cy="3870058"/>
          </a:xfrm>
          <a:prstGeom prst="rect">
            <a:avLst/>
          </a:prstGeom>
          <a:solidFill>
            <a:srgbClr val="E0F5FA"/>
          </a:solidFill>
        </p:spPr>
        <p:txBody>
          <a:bodyPr lIns="180000" tIns="180000" rIns="180000" bIns="180000">
            <a:normAutofit/>
          </a:bodyPr>
          <a:lstStyle>
            <a:lvl1pPr marL="0" indent="0" algn="ctr">
              <a:buClr>
                <a:schemeClr val="accent5">
                  <a:lumMod val="75000"/>
                </a:schemeClr>
              </a:buClr>
              <a:buSzPct val="80000"/>
              <a:buFont typeface="Bahnschrift SemiBold SemiConden" panose="020B0502040204020203" pitchFamily="34" charset="0"/>
              <a:buNone/>
              <a:defRPr sz="1600" b="0">
                <a:solidFill>
                  <a:schemeClr val="accent5">
                    <a:lumMod val="75000"/>
                  </a:schemeClr>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endParaRPr lang="pt-BR" dirty="0"/>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p:txBody>
      </p:sp>
      <p:sp>
        <p:nvSpPr>
          <p:cNvPr id="37" name="Text Placeholder 18"/>
          <p:cNvSpPr>
            <a:spLocks noGrp="1"/>
          </p:cNvSpPr>
          <p:nvPr>
            <p:ph type="body" sz="quarter" idx="26" hasCustomPrompt="1"/>
          </p:nvPr>
        </p:nvSpPr>
        <p:spPr>
          <a:xfrm>
            <a:off x="9752172" y="1795618"/>
            <a:ext cx="2318989" cy="563426"/>
          </a:xfrm>
          <a:prstGeom prst="rect">
            <a:avLst/>
          </a:prstGeom>
          <a:solidFill>
            <a:schemeClr val="accent5"/>
          </a:solidFill>
        </p:spPr>
        <p:txBody>
          <a:bodyPr lIns="180000" anchor="ctr"/>
          <a:lstStyle>
            <a:lvl1pPr marL="0" indent="0" algn="ctr">
              <a:buNone/>
              <a:defRPr sz="1800" b="1" baseline="0">
                <a:solidFill>
                  <a:schemeClr val="bg1"/>
                </a:solidFill>
              </a:defRPr>
            </a:lvl1pPr>
          </a:lstStyle>
          <a:p>
            <a:pPr lvl="0"/>
            <a:r>
              <a:rPr lang="en-US" dirty="0"/>
              <a:t>[SECOND TITLE]</a:t>
            </a:r>
            <a:endParaRPr lang="en-GB" dirty="0"/>
          </a:p>
        </p:txBody>
      </p:sp>
      <p:cxnSp>
        <p:nvCxnSpPr>
          <p:cNvPr id="38" name="Straight Connector 37"/>
          <p:cNvCxnSpPr/>
          <p:nvPr userDrawn="1"/>
        </p:nvCxnSpPr>
        <p:spPr>
          <a:xfrm flipV="1">
            <a:off x="9752173" y="6337806"/>
            <a:ext cx="2318989" cy="6"/>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560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242" b="4145"/>
          <a:stretch/>
        </p:blipFill>
        <p:spPr>
          <a:xfrm>
            <a:off x="0" y="-10491"/>
            <a:ext cx="12192000" cy="6864947"/>
          </a:xfrm>
          <a:prstGeom prst="rect">
            <a:avLst/>
          </a:prstGeom>
        </p:spPr>
      </p:pic>
    </p:spTree>
    <p:extLst>
      <p:ext uri="{BB962C8B-B14F-4D97-AF65-F5344CB8AC3E}">
        <p14:creationId xmlns:p14="http://schemas.microsoft.com/office/powerpoint/2010/main" val="8900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ECD_Cover">
    <p:spTree>
      <p:nvGrpSpPr>
        <p:cNvPr id="1" name=""/>
        <p:cNvGrpSpPr/>
        <p:nvPr/>
      </p:nvGrpSpPr>
      <p:grpSpPr>
        <a:xfrm>
          <a:off x="0" y="0"/>
          <a:ext cx="0" cy="0"/>
          <a:chOff x="0" y="0"/>
          <a:chExt cx="0" cy="0"/>
        </a:xfrm>
      </p:grpSpPr>
      <p:pic>
        <p:nvPicPr>
          <p:cNvPr id="8"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5" name="Text Placeholder 14"/>
          <p:cNvSpPr>
            <a:spLocks noGrp="1"/>
          </p:cNvSpPr>
          <p:nvPr>
            <p:ph type="body" sz="quarter" idx="14" hasCustomPrompt="1"/>
          </p:nvPr>
        </p:nvSpPr>
        <p:spPr>
          <a:xfrm>
            <a:off x="904095" y="2266912"/>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1</a:t>
            </a:r>
          </a:p>
        </p:txBody>
      </p:sp>
      <p:sp>
        <p:nvSpPr>
          <p:cNvPr id="17" name="Text Placeholder 14"/>
          <p:cNvSpPr>
            <a:spLocks noGrp="1"/>
          </p:cNvSpPr>
          <p:nvPr>
            <p:ph type="body" sz="quarter" idx="15" hasCustomPrompt="1"/>
          </p:nvPr>
        </p:nvSpPr>
        <p:spPr>
          <a:xfrm>
            <a:off x="904095" y="2841343"/>
            <a:ext cx="10150475" cy="660249"/>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b="1">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2</a:t>
            </a:r>
          </a:p>
        </p:txBody>
      </p:sp>
      <p:sp>
        <p:nvSpPr>
          <p:cNvPr id="18" name="Text Placeholder 14"/>
          <p:cNvSpPr>
            <a:spLocks noGrp="1"/>
          </p:cNvSpPr>
          <p:nvPr>
            <p:ph type="body" sz="quarter" idx="16" hasCustomPrompt="1"/>
          </p:nvPr>
        </p:nvSpPr>
        <p:spPr>
          <a:xfrm>
            <a:off x="904095" y="4027301"/>
            <a:ext cx="10150475"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your text</a:t>
            </a:r>
          </a:p>
        </p:txBody>
      </p:sp>
      <p:sp>
        <p:nvSpPr>
          <p:cNvPr id="19" name="Text Placeholder 14"/>
          <p:cNvSpPr>
            <a:spLocks noGrp="1"/>
          </p:cNvSpPr>
          <p:nvPr>
            <p:ph type="body" sz="quarter" idx="17" hasCustomPrompt="1"/>
          </p:nvPr>
        </p:nvSpPr>
        <p:spPr>
          <a:xfrm>
            <a:off x="2546274" y="5291577"/>
            <a:ext cx="6866117" cy="328273"/>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dd</a:t>
            </a:r>
            <a:r>
              <a:rPr lang="en-US" dirty="0"/>
              <a:t> Month </a:t>
            </a:r>
            <a:r>
              <a:rPr lang="en-US" dirty="0" err="1"/>
              <a:t>yyyy</a:t>
            </a:r>
            <a:endParaRPr lang="en-US" dirty="0"/>
          </a:p>
        </p:txBody>
      </p:sp>
    </p:spTree>
    <p:extLst>
      <p:ext uri="{BB962C8B-B14F-4D97-AF65-F5344CB8AC3E}">
        <p14:creationId xmlns:p14="http://schemas.microsoft.com/office/powerpoint/2010/main" val="269433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491"/>
            <a:ext cx="12210650" cy="6868491"/>
          </a:xfrm>
          <a:prstGeom prst="rect">
            <a:avLst/>
          </a:prstGeom>
        </p:spPr>
      </p:pic>
      <p:sp>
        <p:nvSpPr>
          <p:cNvPr id="15" name="Text Placeholder 14"/>
          <p:cNvSpPr>
            <a:spLocks noGrp="1"/>
          </p:cNvSpPr>
          <p:nvPr>
            <p:ph type="body" sz="quarter" idx="14" hasCustomPrompt="1"/>
          </p:nvPr>
        </p:nvSpPr>
        <p:spPr>
          <a:xfrm>
            <a:off x="4985978" y="2710491"/>
            <a:ext cx="3419188" cy="1398284"/>
          </a:xfrm>
          <a:prstGeom prst="rect">
            <a:avLst/>
          </a:prstGeom>
        </p:spPr>
        <p:txBody>
          <a:bodyPr anchor="ct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800" b="1" baseline="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Add text </a:t>
            </a:r>
            <a:br>
              <a:rPr lang="en-US" dirty="0"/>
            </a:br>
            <a:r>
              <a:rPr lang="en-US" dirty="0"/>
              <a:t>Title of the section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423" y="3096306"/>
            <a:ext cx="390123" cy="626654"/>
          </a:xfrm>
          <a:prstGeom prst="rect">
            <a:avLst/>
          </a:prstGeom>
        </p:spPr>
      </p:pic>
      <p:sp>
        <p:nvSpPr>
          <p:cNvPr id="12" name="Text Placeholder 14"/>
          <p:cNvSpPr>
            <a:spLocks noGrp="1"/>
          </p:cNvSpPr>
          <p:nvPr>
            <p:ph type="body" sz="quarter" idx="15" hasCustomPrompt="1"/>
          </p:nvPr>
        </p:nvSpPr>
        <p:spPr>
          <a:xfrm>
            <a:off x="3679546" y="3156718"/>
            <a:ext cx="855878" cy="505831"/>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400" b="1" baseline="0">
                <a:solidFill>
                  <a:schemeClr val="accent4"/>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XX</a:t>
            </a:r>
          </a:p>
        </p:txBody>
      </p:sp>
      <p:cxnSp>
        <p:nvCxnSpPr>
          <p:cNvPr id="13" name="Straight Connector 12"/>
          <p:cNvCxnSpPr/>
          <p:nvPr/>
        </p:nvCxnSpPr>
        <p:spPr>
          <a:xfrm>
            <a:off x="4721030" y="2675798"/>
            <a:ext cx="0" cy="146767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97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8" name="Slide Number Placeholder 7"/>
          <p:cNvSpPr>
            <a:spLocks noGrp="1"/>
          </p:cNvSpPr>
          <p:nvPr>
            <p:ph type="sldNum" sz="quarter" idx="16"/>
          </p:nvPr>
        </p:nvSpPr>
        <p:spPr/>
        <p:txBody>
          <a:bodyPr/>
          <a:lstStyle/>
          <a:p>
            <a:fld id="{A36EBB71-1AEC-4D92-8A51-969FF0A7CB17}" type="slidenum">
              <a:rPr lang="en-GB" noProof="0" smtClean="0"/>
              <a:pPr/>
              <a:t>‹N›</a:t>
            </a:fld>
            <a:endParaRPr lang="en-GB" noProof="0" dirty="0"/>
          </a:p>
        </p:txBody>
      </p:sp>
    </p:spTree>
    <p:extLst>
      <p:ext uri="{BB962C8B-B14F-4D97-AF65-F5344CB8AC3E}">
        <p14:creationId xmlns:p14="http://schemas.microsoft.com/office/powerpoint/2010/main" val="65435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36EBB71-1AEC-4D92-8A51-969FF0A7CB17}" type="slidenum">
              <a:rPr lang="en-GB" noProof="0" smtClean="0"/>
              <a:pPr/>
              <a:t>‹N›</a:t>
            </a:fld>
            <a:endParaRPr lang="en-GB" noProof="0"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678361" y="1068019"/>
            <a:ext cx="10799188" cy="497241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334818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‹N›</a:t>
            </a:fld>
            <a:endParaRPr lang="en-GB"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15" name="Text Placeholder 14"/>
          <p:cNvSpPr>
            <a:spLocks noGrp="1"/>
          </p:cNvSpPr>
          <p:nvPr>
            <p:ph type="body" sz="quarter" idx="14" hasCustomPrompt="1"/>
          </p:nvPr>
        </p:nvSpPr>
        <p:spPr>
          <a:xfrm>
            <a:off x="515939"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
        <p:nvSpPr>
          <p:cNvPr id="8" name="Text Placeholder 14"/>
          <p:cNvSpPr>
            <a:spLocks noGrp="1"/>
          </p:cNvSpPr>
          <p:nvPr>
            <p:ph type="body" sz="quarter" idx="15" hasCustomPrompt="1"/>
          </p:nvPr>
        </p:nvSpPr>
        <p:spPr>
          <a:xfrm>
            <a:off x="6267691"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403237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lvl1pPr>
              <a:defRPr>
                <a:solidFill>
                  <a:schemeClr val="tx1"/>
                </a:solidFill>
              </a:defRPr>
            </a:lvl1pPr>
          </a:lstStyle>
          <a:p>
            <a:fld id="{A36EBB71-1AEC-4D92-8A51-969FF0A7CB17}" type="slidenum">
              <a:rPr lang="en-GB" smtClean="0"/>
              <a:pPr/>
              <a:t>‹N›</a:t>
            </a:fld>
            <a:endParaRPr lang="en-GB" dirty="0"/>
          </a:p>
        </p:txBody>
      </p:sp>
      <p:sp>
        <p:nvSpPr>
          <p:cNvPr id="1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GB" noProof="0" dirty="0"/>
              <a:t>[Add slide title here]</a:t>
            </a:r>
          </a:p>
        </p:txBody>
      </p:sp>
      <p:sp>
        <p:nvSpPr>
          <p:cNvPr id="7" name="Picture Placeholder 7"/>
          <p:cNvSpPr>
            <a:spLocks noGrp="1"/>
          </p:cNvSpPr>
          <p:nvPr>
            <p:ph type="pic" sz="quarter" idx="21"/>
          </p:nvPr>
        </p:nvSpPr>
        <p:spPr>
          <a:xfrm>
            <a:off x="7501269"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icon to add picture</a:t>
            </a:r>
            <a:endParaRPr lang="en-GB" noProof="0" dirty="0"/>
          </a:p>
        </p:txBody>
      </p:sp>
      <p:sp>
        <p:nvSpPr>
          <p:cNvPr id="8" name="Text Placeholder 14"/>
          <p:cNvSpPr>
            <a:spLocks noGrp="1"/>
          </p:cNvSpPr>
          <p:nvPr>
            <p:ph type="body" sz="quarter" idx="14" hasCustomPrompt="1"/>
          </p:nvPr>
        </p:nvSpPr>
        <p:spPr>
          <a:xfrm>
            <a:off x="515938"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j-lt"/>
              </a:defRPr>
            </a:lvl1pPr>
            <a:lvl2pPr marL="685800" indent="-228600">
              <a:buClr>
                <a:schemeClr val="accent2"/>
              </a:buClr>
              <a:buSzPct val="60000"/>
              <a:buFont typeface="Arial" panose="020B0604020202020204" pitchFamily="34" charset="0"/>
              <a:buChar char="&gt;"/>
              <a:defRPr sz="1800" b="0">
                <a:solidFill>
                  <a:schemeClr val="tx1"/>
                </a:solidFill>
                <a:latin typeface="+mj-lt"/>
              </a:defRPr>
            </a:lvl2pPr>
            <a:lvl3pPr marL="1143000" indent="-228600">
              <a:buFont typeface="Wingdings" panose="05000000000000000000" pitchFamily="2" charset="2"/>
              <a:buChar char=""/>
              <a:defRPr sz="1800">
                <a:solidFill>
                  <a:schemeClr val="tx1"/>
                </a:solidFill>
                <a:latin typeface="+mj-lt"/>
              </a:defRPr>
            </a:lvl3pPr>
            <a:lvl4pPr marL="1600200" indent="-228600">
              <a:buFont typeface="Wingdings" panose="05000000000000000000" pitchFamily="2" charset="2"/>
              <a:buChar char=""/>
              <a:defRPr sz="1800">
                <a:solidFill>
                  <a:schemeClr val="tx1"/>
                </a:solidFill>
                <a:latin typeface="+mj-lt"/>
              </a:defRPr>
            </a:lvl4pPr>
          </a:lstStyle>
          <a:p>
            <a:pPr lvl="0"/>
            <a:r>
              <a:rPr lang="en-GB" noProof="0" dirty="0"/>
              <a:t>[Type your text here]</a:t>
            </a:r>
          </a:p>
          <a:p>
            <a:pPr lvl="1"/>
            <a:r>
              <a:rPr lang="en-GB" noProof="0" dirty="0"/>
              <a:t>[Type your text here]</a:t>
            </a:r>
          </a:p>
          <a:p>
            <a:pPr lvl="2"/>
            <a:r>
              <a:rPr lang="en-GB" noProof="0" dirty="0"/>
              <a:t>[Type your text here]</a:t>
            </a:r>
          </a:p>
          <a:p>
            <a:pPr lvl="3"/>
            <a:r>
              <a:rPr lang="en-GB" noProof="0" dirty="0"/>
              <a:t>[Type your text here]</a:t>
            </a:r>
          </a:p>
        </p:txBody>
      </p:sp>
    </p:spTree>
    <p:extLst>
      <p:ext uri="{BB962C8B-B14F-4D97-AF65-F5344CB8AC3E}">
        <p14:creationId xmlns:p14="http://schemas.microsoft.com/office/powerpoint/2010/main" val="106280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11"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cxnSp>
        <p:nvCxnSpPr>
          <p:cNvPr id="12" name="Straight Connector 11"/>
          <p:cNvCxnSpPr/>
          <p:nvPr/>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idx="15" hasCustomPrompt="1"/>
          </p:nvPr>
        </p:nvSpPr>
        <p:spPr>
          <a:xfrm>
            <a:off x="6419983" y="2392070"/>
            <a:ext cx="5256079" cy="3989680"/>
          </a:xfrm>
          <a:prstGeom prst="rect">
            <a:avLst/>
          </a:prstGeom>
        </p:spPr>
        <p:txBody>
          <a:bodyPr>
            <a:normAutofit/>
          </a:bodyPr>
          <a:lstStyle>
            <a:lvl1pPr marL="342900" indent="-342900">
              <a:buClr>
                <a:schemeClr val="accent5"/>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19983" y="1752271"/>
            <a:ext cx="5256410" cy="511175"/>
          </a:xfrm>
          <a:prstGeom prst="rect">
            <a:avLst/>
          </a:prstGeom>
          <a:solidFill>
            <a:schemeClr val="accent4"/>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4" name="Slide Number Placeholder 3"/>
          <p:cNvSpPr>
            <a:spLocks noGrp="1"/>
          </p:cNvSpPr>
          <p:nvPr>
            <p:ph type="sldNum" sz="quarter" idx="20"/>
          </p:nvPr>
        </p:nvSpPr>
        <p:spPr/>
        <p:txBody>
          <a:bodyPr/>
          <a:lstStyle>
            <a:lvl1pPr>
              <a:defRPr>
                <a:solidFill>
                  <a:schemeClr val="tx1"/>
                </a:solidFill>
              </a:defRPr>
            </a:lvl1pPr>
          </a:lstStyle>
          <a:p>
            <a:fld id="{A36EBB71-1AEC-4D92-8A51-969FF0A7CB17}" type="slidenum">
              <a:rPr lang="en-GB" smtClean="0"/>
              <a:pPr/>
              <a:t>‹N›</a:t>
            </a:fld>
            <a:endParaRPr lang="en-GB" dirty="0"/>
          </a:p>
        </p:txBody>
      </p:sp>
      <p:sp>
        <p:nvSpPr>
          <p:cNvPr id="13"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14" name="Straight Connector 13"/>
          <p:cNvCxnSpPr/>
          <p:nvPr userDrawn="1"/>
        </p:nvCxnSpPr>
        <p:spPr>
          <a:xfrm>
            <a:off x="6096000" y="1880963"/>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66530"/>
      </p:ext>
    </p:extLst>
  </p:cSld>
  <p:clrMapOvr>
    <a:masterClrMapping/>
  </p:clrMapOvr>
  <p:extLst>
    <p:ext uri="{DCECCB84-F9BA-43D5-87BE-67443E8EF086}">
      <p15:sldGuideLst xmlns:p15="http://schemas.microsoft.com/office/powerpoint/2012/main">
        <p15:guide id="6" orient="horz" pos="2160" userDrawn="1">
          <p15:clr>
            <a:srgbClr val="FBAE40"/>
          </p15:clr>
        </p15:guide>
        <p15:guide id="7" pos="3840" userDrawn="1">
          <p15:clr>
            <a:srgbClr val="FBAE40"/>
          </p15:clr>
        </p15:guide>
        <p15:guide id="8" orient="horz" pos="572" userDrawn="1">
          <p15:clr>
            <a:srgbClr val="FBAE40"/>
          </p15:clr>
        </p15:guide>
        <p15:guide id="9" pos="7355" userDrawn="1">
          <p15:clr>
            <a:srgbClr val="FBAE40"/>
          </p15:clr>
        </p15:guide>
        <p15:guide id="10" pos="32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1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36EBB71-1AEC-4D92-8A51-969FF0A7CB17}" type="slidenum">
              <a:rPr lang="en-GB" smtClean="0"/>
              <a:pPr/>
              <a:t>‹N›</a:t>
            </a:fld>
            <a:endParaRPr lang="en-GB"/>
          </a:p>
        </p:txBody>
      </p:sp>
      <p:sp>
        <p:nvSpPr>
          <p:cNvPr id="4"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defRPr>
            </a:lvl1pPr>
          </a:lstStyle>
          <a:p>
            <a:pPr lvl="0"/>
            <a:r>
              <a:rPr lang="en-US"/>
              <a:t>[Add slide title here]</a:t>
            </a:r>
          </a:p>
        </p:txBody>
      </p:sp>
      <p:sp>
        <p:nvSpPr>
          <p:cNvPr id="5" name="Content Placeholder 2"/>
          <p:cNvSpPr>
            <a:spLocks noGrp="1"/>
          </p:cNvSpPr>
          <p:nvPr>
            <p:ph idx="1" hasCustomPrompt="1"/>
          </p:nvPr>
        </p:nvSpPr>
        <p:spPr>
          <a:xfrm>
            <a:off x="515938" y="2392070"/>
            <a:ext cx="5255755" cy="3989680"/>
          </a:xfrm>
          <a:prstGeom prst="rect">
            <a:avLst/>
          </a:prstGeom>
        </p:spPr>
        <p:txBody>
          <a:bodyPr>
            <a:normAutofit/>
          </a:bodyPr>
          <a:lstStyle>
            <a:lvl1pPr marL="342900" indent="-342900">
              <a:buClr>
                <a:schemeClr val="accent1"/>
              </a:buClr>
              <a:buSzPct val="80000"/>
              <a:buFont typeface="Bahnschrift SemiBold SemiConden" panose="020B0502040204020203" pitchFamily="34" charset="0"/>
              <a:buChar char="&gt;"/>
              <a:defRPr sz="1600" b="0">
                <a:solidFill>
                  <a:schemeClr val="tx1"/>
                </a:solidFill>
              </a:defRPr>
            </a:lvl1pPr>
            <a:lvl2pPr marL="457200" indent="0">
              <a:buNone/>
              <a:defRPr/>
            </a:lvl2pPr>
          </a:lstStyle>
          <a:p>
            <a:pPr lvl="0"/>
            <a:r>
              <a:rPr lang="pt-BR" dirty="0" err="1"/>
              <a:t>Sed</a:t>
            </a:r>
            <a:r>
              <a:rPr lang="pt-BR" dirty="0"/>
              <a:t> ac </a:t>
            </a:r>
            <a:r>
              <a:rPr lang="pt-BR" dirty="0" err="1"/>
              <a:t>elementum</a:t>
            </a:r>
            <a:r>
              <a:rPr lang="pt-BR" dirty="0"/>
              <a:t> ante, id </a:t>
            </a:r>
            <a:r>
              <a:rPr lang="pt-BR" dirty="0" err="1"/>
              <a:t>varius</a:t>
            </a:r>
            <a:r>
              <a:rPr lang="pt-BR" dirty="0"/>
              <a:t> </a:t>
            </a:r>
            <a:r>
              <a:rPr lang="pt-BR" dirty="0" err="1"/>
              <a:t>orci</a:t>
            </a:r>
            <a:r>
              <a:rPr lang="pt-BR" dirty="0"/>
              <a:t>. </a:t>
            </a:r>
            <a:r>
              <a:rPr lang="pt-BR" dirty="0" err="1"/>
              <a:t>Maecenas</a:t>
            </a:r>
            <a:r>
              <a:rPr lang="pt-BR" dirty="0"/>
              <a:t> </a:t>
            </a:r>
            <a:r>
              <a:rPr lang="pt-BR" dirty="0" err="1"/>
              <a:t>interdum</a:t>
            </a:r>
            <a:r>
              <a:rPr lang="pt-BR" dirty="0"/>
              <a:t> </a:t>
            </a:r>
            <a:r>
              <a:rPr lang="pt-BR" dirty="0" err="1"/>
              <a:t>ligula</a:t>
            </a:r>
            <a:r>
              <a:rPr lang="pt-BR" dirty="0"/>
              <a:t> </a:t>
            </a:r>
            <a:r>
              <a:rPr lang="pt-BR" dirty="0" err="1"/>
              <a:t>eget</a:t>
            </a:r>
            <a:r>
              <a:rPr lang="pt-BR" dirty="0"/>
              <a:t> </a:t>
            </a:r>
            <a:r>
              <a:rPr lang="pt-BR" dirty="0" err="1"/>
              <a:t>consectetur</a:t>
            </a:r>
            <a:r>
              <a:rPr lang="pt-BR" dirty="0"/>
              <a:t> </a:t>
            </a:r>
            <a:r>
              <a:rPr lang="pt-BR" dirty="0" err="1"/>
              <a:t>feugiat</a:t>
            </a:r>
            <a:r>
              <a:rPr lang="pt-BR" dirty="0"/>
              <a:t>. </a:t>
            </a:r>
          </a:p>
          <a:p>
            <a:pPr lvl="0"/>
            <a:r>
              <a:rPr lang="pt-BR" dirty="0" err="1"/>
              <a:t>Praesent</a:t>
            </a:r>
            <a:r>
              <a:rPr lang="pt-BR" dirty="0"/>
              <a:t> </a:t>
            </a:r>
            <a:r>
              <a:rPr lang="pt-BR" dirty="0" err="1"/>
              <a:t>elit</a:t>
            </a:r>
            <a:r>
              <a:rPr lang="pt-BR" dirty="0"/>
              <a:t> est, </a:t>
            </a:r>
            <a:r>
              <a:rPr lang="pt-BR" dirty="0" err="1"/>
              <a:t>accumsan</a:t>
            </a:r>
            <a:r>
              <a:rPr lang="pt-BR" dirty="0"/>
              <a:t> </a:t>
            </a:r>
            <a:r>
              <a:rPr lang="pt-BR" dirty="0" err="1"/>
              <a:t>eget</a:t>
            </a:r>
            <a:r>
              <a:rPr lang="pt-BR" dirty="0"/>
              <a:t> </a:t>
            </a:r>
            <a:r>
              <a:rPr lang="pt-BR" dirty="0" err="1"/>
              <a:t>consectetur</a:t>
            </a:r>
            <a:r>
              <a:rPr lang="pt-BR" dirty="0"/>
              <a:t> ac, </a:t>
            </a:r>
            <a:r>
              <a:rPr lang="pt-BR" dirty="0" err="1"/>
              <a:t>lacinia</a:t>
            </a:r>
            <a:r>
              <a:rPr lang="pt-BR" dirty="0"/>
              <a:t> id mi. </a:t>
            </a:r>
            <a:r>
              <a:rPr lang="pt-BR" dirty="0" err="1"/>
              <a:t>Duis</a:t>
            </a:r>
            <a:r>
              <a:rPr lang="pt-BR" dirty="0"/>
              <a:t> </a:t>
            </a:r>
            <a:r>
              <a:rPr lang="pt-BR" dirty="0" err="1"/>
              <a:t>molestie</a:t>
            </a:r>
            <a:r>
              <a:rPr lang="pt-BR" dirty="0"/>
              <a:t> </a:t>
            </a:r>
            <a:r>
              <a:rPr lang="pt-BR" dirty="0" err="1"/>
              <a:t>semper</a:t>
            </a:r>
            <a:r>
              <a:rPr lang="pt-BR" dirty="0"/>
              <a:t> nunc </a:t>
            </a:r>
            <a:r>
              <a:rPr lang="pt-BR" dirty="0" err="1"/>
              <a:t>venenatis</a:t>
            </a:r>
            <a:r>
              <a:rPr lang="pt-BR" dirty="0"/>
              <a:t> </a:t>
            </a:r>
            <a:r>
              <a:rPr lang="pt-BR" dirty="0" err="1"/>
              <a:t>posuere</a:t>
            </a:r>
            <a:r>
              <a:rPr lang="pt-BR" dirty="0"/>
              <a:t>. </a:t>
            </a:r>
          </a:p>
          <a:p>
            <a:pPr lvl="0"/>
            <a:r>
              <a:rPr lang="pt-BR" dirty="0"/>
              <a:t>In </a:t>
            </a:r>
            <a:r>
              <a:rPr lang="pt-BR" dirty="0" err="1"/>
              <a:t>maximus</a:t>
            </a:r>
            <a:r>
              <a:rPr lang="pt-BR" dirty="0"/>
              <a:t> </a:t>
            </a:r>
            <a:r>
              <a:rPr lang="pt-BR" dirty="0" err="1"/>
              <a:t>aliquam</a:t>
            </a:r>
            <a:r>
              <a:rPr lang="pt-BR" dirty="0"/>
              <a:t> </a:t>
            </a:r>
            <a:r>
              <a:rPr lang="pt-BR" dirty="0" err="1"/>
              <a:t>enim</a:t>
            </a:r>
            <a:r>
              <a:rPr lang="pt-BR" dirty="0"/>
              <a:t>, </a:t>
            </a:r>
            <a:r>
              <a:rPr lang="pt-BR" dirty="0" err="1"/>
              <a:t>pharetra</a:t>
            </a:r>
            <a:r>
              <a:rPr lang="pt-BR" dirty="0"/>
              <a:t> </a:t>
            </a:r>
            <a:r>
              <a:rPr lang="pt-BR" dirty="0" err="1"/>
              <a:t>imperdiet</a:t>
            </a:r>
            <a:r>
              <a:rPr lang="pt-BR" dirty="0"/>
              <a:t> massa tempus ut. In eu </a:t>
            </a:r>
            <a:r>
              <a:rPr lang="pt-BR" dirty="0" err="1"/>
              <a:t>odio</a:t>
            </a:r>
            <a:r>
              <a:rPr lang="pt-BR" dirty="0"/>
              <a:t> </a:t>
            </a:r>
            <a:r>
              <a:rPr lang="pt-BR" dirty="0" err="1"/>
              <a:t>at</a:t>
            </a:r>
            <a:r>
              <a:rPr lang="pt-BR" dirty="0"/>
              <a:t> </a:t>
            </a:r>
            <a:r>
              <a:rPr lang="pt-BR" dirty="0" err="1"/>
              <a:t>enim</a:t>
            </a:r>
            <a:r>
              <a:rPr lang="pt-BR" dirty="0"/>
              <a:t> </a:t>
            </a:r>
            <a:r>
              <a:rPr lang="pt-BR" dirty="0" err="1"/>
              <a:t>tristique</a:t>
            </a:r>
            <a:r>
              <a:rPr lang="pt-BR" dirty="0"/>
              <a:t> </a:t>
            </a:r>
            <a:r>
              <a:rPr lang="pt-BR" dirty="0" err="1"/>
              <a:t>pretium</a:t>
            </a:r>
            <a:r>
              <a:rPr lang="pt-BR" dirty="0"/>
              <a:t> eu </a:t>
            </a:r>
            <a:r>
              <a:rPr lang="pt-BR" dirty="0" err="1"/>
              <a:t>sed</a:t>
            </a:r>
            <a:r>
              <a:rPr lang="pt-BR" dirty="0"/>
              <a:t> ex. </a:t>
            </a:r>
          </a:p>
          <a:p>
            <a:pPr lvl="0"/>
            <a:r>
              <a:rPr lang="pt-BR" dirty="0" err="1"/>
              <a:t>Sed</a:t>
            </a:r>
            <a:r>
              <a:rPr lang="pt-BR" dirty="0"/>
              <a:t> </a:t>
            </a:r>
            <a:r>
              <a:rPr lang="pt-BR" dirty="0" err="1"/>
              <a:t>faucibus</a:t>
            </a:r>
            <a:r>
              <a:rPr lang="pt-BR" dirty="0"/>
              <a:t> </a:t>
            </a:r>
            <a:r>
              <a:rPr lang="pt-BR" dirty="0" err="1"/>
              <a:t>efficitur</a:t>
            </a:r>
            <a:r>
              <a:rPr lang="pt-BR" dirty="0"/>
              <a:t> </a:t>
            </a:r>
            <a:r>
              <a:rPr lang="pt-BR" dirty="0" err="1"/>
              <a:t>tortor</a:t>
            </a:r>
            <a:r>
              <a:rPr lang="pt-BR" dirty="0"/>
              <a:t> </a:t>
            </a:r>
            <a:r>
              <a:rPr lang="pt-BR" dirty="0" err="1"/>
              <a:t>vel</a:t>
            </a:r>
            <a:r>
              <a:rPr lang="pt-BR" dirty="0"/>
              <a:t> </a:t>
            </a:r>
            <a:r>
              <a:rPr lang="pt-BR" dirty="0" err="1"/>
              <a:t>suscipit</a:t>
            </a:r>
            <a:r>
              <a:rPr lang="pt-BR" dirty="0"/>
              <a:t>. </a:t>
            </a:r>
            <a:r>
              <a:rPr lang="pt-BR" dirty="0" err="1"/>
              <a:t>Donec</a:t>
            </a:r>
            <a:r>
              <a:rPr lang="pt-BR" dirty="0"/>
              <a:t> </a:t>
            </a:r>
            <a:r>
              <a:rPr lang="pt-BR" dirty="0" err="1"/>
              <a:t>ligula</a:t>
            </a:r>
            <a:r>
              <a:rPr lang="pt-BR" dirty="0"/>
              <a:t> </a:t>
            </a:r>
            <a:r>
              <a:rPr lang="pt-BR" dirty="0" err="1"/>
              <a:t>enim</a:t>
            </a:r>
            <a:r>
              <a:rPr lang="pt-BR" dirty="0"/>
              <a:t>, </a:t>
            </a:r>
            <a:r>
              <a:rPr lang="pt-BR" dirty="0" err="1"/>
              <a:t>dapibus</a:t>
            </a:r>
            <a:r>
              <a:rPr lang="pt-BR" dirty="0"/>
              <a:t> </a:t>
            </a:r>
            <a:r>
              <a:rPr lang="pt-BR" dirty="0" err="1"/>
              <a:t>sit</a:t>
            </a:r>
            <a:r>
              <a:rPr lang="pt-BR" dirty="0"/>
              <a:t> </a:t>
            </a:r>
            <a:r>
              <a:rPr lang="pt-BR" dirty="0" err="1"/>
              <a:t>amet</a:t>
            </a:r>
            <a:r>
              <a:rPr lang="pt-BR" dirty="0"/>
              <a:t> urna </a:t>
            </a:r>
            <a:r>
              <a:rPr lang="pt-BR" dirty="0" err="1"/>
              <a:t>vel</a:t>
            </a:r>
            <a:r>
              <a:rPr lang="pt-BR" dirty="0"/>
              <a:t>, </a:t>
            </a:r>
            <a:r>
              <a:rPr lang="pt-BR" dirty="0" err="1"/>
              <a:t>convallis</a:t>
            </a:r>
            <a:r>
              <a:rPr lang="pt-BR" dirty="0"/>
              <a:t> </a:t>
            </a:r>
            <a:r>
              <a:rPr lang="pt-BR" dirty="0" err="1"/>
              <a:t>volutpat</a:t>
            </a:r>
            <a:r>
              <a:rPr lang="pt-BR" dirty="0"/>
              <a:t> </a:t>
            </a:r>
            <a:r>
              <a:rPr lang="pt-BR" dirty="0" err="1"/>
              <a:t>purus</a:t>
            </a:r>
            <a:r>
              <a:rPr lang="pt-BR" dirty="0"/>
              <a:t>. </a:t>
            </a:r>
          </a:p>
          <a:p>
            <a:pPr lvl="0"/>
            <a:r>
              <a:rPr lang="en-GB" dirty="0" err="1"/>
              <a:t>Curabitur</a:t>
            </a:r>
            <a:r>
              <a:rPr lang="en-GB" dirty="0"/>
              <a:t> at </a:t>
            </a:r>
            <a:r>
              <a:rPr lang="en-GB" dirty="0" err="1"/>
              <a:t>nisl</a:t>
            </a:r>
            <a:r>
              <a:rPr lang="en-GB" dirty="0"/>
              <a:t> </a:t>
            </a:r>
            <a:r>
              <a:rPr lang="en-GB" dirty="0" err="1"/>
              <a:t>ultricies</a:t>
            </a:r>
            <a:r>
              <a:rPr lang="en-GB" dirty="0"/>
              <a:t>, </a:t>
            </a:r>
            <a:r>
              <a:rPr lang="en-GB" dirty="0" err="1"/>
              <a:t>facilisis</a:t>
            </a:r>
            <a:r>
              <a:rPr lang="en-GB" dirty="0"/>
              <a:t> </a:t>
            </a:r>
            <a:r>
              <a:rPr lang="en-GB" dirty="0" err="1"/>
              <a:t>tortor</a:t>
            </a:r>
            <a:r>
              <a:rPr lang="en-GB" dirty="0"/>
              <a:t> at, </a:t>
            </a:r>
            <a:r>
              <a:rPr lang="en-GB" dirty="0" err="1"/>
              <a:t>molestie</a:t>
            </a:r>
            <a:r>
              <a:rPr lang="en-GB" dirty="0"/>
              <a:t> lacus. Maecenas </a:t>
            </a:r>
            <a:r>
              <a:rPr lang="en-GB" dirty="0" err="1"/>
              <a:t>malesuada</a:t>
            </a:r>
            <a:r>
              <a:rPr lang="en-GB" dirty="0"/>
              <a:t> </a:t>
            </a:r>
            <a:r>
              <a:rPr lang="en-GB" dirty="0" err="1"/>
              <a:t>imperdiet</a:t>
            </a:r>
            <a:r>
              <a:rPr lang="en-GB" dirty="0"/>
              <a:t> </a:t>
            </a:r>
            <a:r>
              <a:rPr lang="en-GB" dirty="0" err="1"/>
              <a:t>dolor</a:t>
            </a:r>
            <a:r>
              <a:rPr lang="en-GB" dirty="0"/>
              <a:t>, a porta </a:t>
            </a:r>
            <a:r>
              <a:rPr lang="en-GB" dirty="0" err="1"/>
              <a:t>justo</a:t>
            </a:r>
            <a:r>
              <a:rPr lang="en-GB" dirty="0"/>
              <a:t>. </a:t>
            </a:r>
            <a:r>
              <a:rPr lang="en-GB" dirty="0" err="1"/>
              <a:t>Suspendisse</a:t>
            </a:r>
            <a:r>
              <a:rPr lang="en-GB" dirty="0"/>
              <a:t> </a:t>
            </a:r>
            <a:r>
              <a:rPr lang="en-GB" dirty="0" err="1"/>
              <a:t>rhoncus</a:t>
            </a:r>
            <a:r>
              <a:rPr lang="en-GB" dirty="0"/>
              <a:t> </a:t>
            </a:r>
            <a:r>
              <a:rPr lang="en-GB" dirty="0" err="1"/>
              <a:t>enim</a:t>
            </a:r>
            <a:r>
              <a:rPr lang="en-GB" dirty="0"/>
              <a:t> at ipsum </a:t>
            </a:r>
            <a:r>
              <a:rPr lang="en-GB" dirty="0" err="1"/>
              <a:t>viverra</a:t>
            </a:r>
            <a:r>
              <a:rPr lang="en-GB" dirty="0"/>
              <a:t> </a:t>
            </a:r>
            <a:r>
              <a:rPr lang="en-GB" dirty="0" err="1"/>
              <a:t>interdum</a:t>
            </a:r>
            <a:r>
              <a:rPr lang="en-GB" dirty="0"/>
              <a:t>. </a:t>
            </a:r>
          </a:p>
          <a:p>
            <a:pPr lvl="0"/>
            <a:r>
              <a:rPr lang="en-GB" dirty="0" err="1"/>
              <a:t>Sed</a:t>
            </a:r>
            <a:r>
              <a:rPr lang="en-GB" dirty="0"/>
              <a:t> </a:t>
            </a:r>
            <a:r>
              <a:rPr lang="en-GB" dirty="0" err="1"/>
              <a:t>pulvinar</a:t>
            </a:r>
            <a:r>
              <a:rPr lang="en-GB" dirty="0"/>
              <a:t> </a:t>
            </a:r>
            <a:r>
              <a:rPr lang="en-GB" dirty="0" err="1"/>
              <a:t>justo</a:t>
            </a:r>
            <a:r>
              <a:rPr lang="en-GB" dirty="0"/>
              <a:t> a </a:t>
            </a:r>
            <a:r>
              <a:rPr lang="en-GB" dirty="0" err="1"/>
              <a:t>commodo</a:t>
            </a:r>
            <a:r>
              <a:rPr lang="en-GB" dirty="0"/>
              <a:t> </a:t>
            </a:r>
            <a:r>
              <a:rPr lang="en-GB" dirty="0" err="1"/>
              <a:t>faucibus</a:t>
            </a:r>
            <a:r>
              <a:rPr lang="en-GB" dirty="0"/>
              <a:t>. Nam </a:t>
            </a:r>
            <a:r>
              <a:rPr lang="en-GB" dirty="0" err="1"/>
              <a:t>auctor</a:t>
            </a:r>
            <a:r>
              <a:rPr lang="en-GB" dirty="0"/>
              <a:t> </a:t>
            </a:r>
            <a:r>
              <a:rPr lang="en-GB" dirty="0" err="1"/>
              <a:t>risus</a:t>
            </a:r>
            <a:r>
              <a:rPr lang="en-GB" dirty="0"/>
              <a:t> in </a:t>
            </a:r>
            <a:r>
              <a:rPr lang="en-GB" dirty="0" err="1"/>
              <a:t>erat</a:t>
            </a:r>
            <a:r>
              <a:rPr lang="en-GB" dirty="0"/>
              <a:t> </a:t>
            </a:r>
            <a:r>
              <a:rPr lang="en-GB" dirty="0" err="1"/>
              <a:t>suscipit</a:t>
            </a:r>
            <a:r>
              <a:rPr lang="en-GB" dirty="0"/>
              <a:t>, vitae tempus </a:t>
            </a:r>
            <a:r>
              <a:rPr lang="en-GB" dirty="0" err="1"/>
              <a:t>lectus</a:t>
            </a:r>
            <a:r>
              <a:rPr lang="en-GB" dirty="0"/>
              <a:t> </a:t>
            </a:r>
            <a:r>
              <a:rPr lang="en-GB" dirty="0" err="1"/>
              <a:t>aliquet</a:t>
            </a:r>
            <a:r>
              <a:rPr lang="en-GB" dirty="0"/>
              <a:t>. </a:t>
            </a:r>
          </a:p>
        </p:txBody>
      </p:sp>
      <p:sp>
        <p:nvSpPr>
          <p:cNvPr id="6" name="Text Placeholder 18"/>
          <p:cNvSpPr>
            <a:spLocks noGrp="1"/>
          </p:cNvSpPr>
          <p:nvPr>
            <p:ph type="body" sz="quarter" idx="16" hasCustomPrompt="1"/>
          </p:nvPr>
        </p:nvSpPr>
        <p:spPr>
          <a:xfrm>
            <a:off x="515932" y="1752271"/>
            <a:ext cx="5256086" cy="511175"/>
          </a:xfrm>
          <a:prstGeom prst="rect">
            <a:avLst/>
          </a:prstGeom>
          <a:solidFill>
            <a:schemeClr val="accent1"/>
          </a:solidFill>
        </p:spPr>
        <p:txBody>
          <a:bodyPr lIns="180000" anchor="ctr"/>
          <a:lstStyle>
            <a:lvl1pPr marL="0" indent="0" algn="ctr">
              <a:buNone/>
              <a:defRPr sz="1800" b="1" baseline="0">
                <a:solidFill>
                  <a:schemeClr val="bg1"/>
                </a:solidFill>
              </a:defRPr>
            </a:lvl1pPr>
          </a:lstStyle>
          <a:p>
            <a:pPr lvl="0"/>
            <a:r>
              <a:rPr lang="en-US"/>
              <a:t>[Insert the title of this column here]</a:t>
            </a:r>
            <a:endParaRPr lang="en-GB"/>
          </a:p>
        </p:txBody>
      </p:sp>
      <p:sp>
        <p:nvSpPr>
          <p:cNvPr id="7" name="Text Placeholder 13"/>
          <p:cNvSpPr>
            <a:spLocks noGrp="1"/>
          </p:cNvSpPr>
          <p:nvPr>
            <p:ph type="body" sz="quarter" idx="14" hasCustomPrompt="1"/>
          </p:nvPr>
        </p:nvSpPr>
        <p:spPr>
          <a:xfrm>
            <a:off x="515938" y="908050"/>
            <a:ext cx="11160125" cy="579457"/>
          </a:xfrm>
          <a:prstGeom prst="rect">
            <a:avLst/>
          </a:prstGeom>
          <a:solidFill>
            <a:schemeClr val="bg1">
              <a:lumMod val="95000"/>
            </a:schemeClr>
          </a:solidFill>
        </p:spPr>
        <p:txBody>
          <a:bodyPr anchor="ctr">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a placeholder for a short introduction text to the slide. </a:t>
            </a:r>
            <a:r>
              <a:rPr lang="en-US" dirty="0" err="1"/>
              <a:t>Aliquam</a:t>
            </a:r>
            <a:r>
              <a:rPr lang="en-US" dirty="0"/>
              <a:t> </a:t>
            </a:r>
            <a:r>
              <a:rPr lang="en-US" dirty="0" err="1"/>
              <a:t>erat</a:t>
            </a:r>
            <a:r>
              <a:rPr lang="en-US" dirty="0"/>
              <a:t> </a:t>
            </a:r>
            <a:r>
              <a:rPr lang="en-US" dirty="0" err="1"/>
              <a:t>volutpat</a:t>
            </a:r>
            <a:r>
              <a:rPr lang="en-US" dirty="0"/>
              <a:t>. </a:t>
            </a:r>
            <a:br>
              <a:rPr lang="en-US" dirty="0"/>
            </a:br>
            <a:r>
              <a:rPr lang="en-US" dirty="0"/>
              <a:t>Nam vitae </a:t>
            </a:r>
            <a:r>
              <a:rPr lang="en-US" dirty="0" err="1"/>
              <a:t>vulputate</a:t>
            </a:r>
            <a:r>
              <a:rPr lang="en-US" dirty="0"/>
              <a:t> </a:t>
            </a:r>
            <a:r>
              <a:rPr lang="en-US" dirty="0" err="1"/>
              <a:t>tortor</a:t>
            </a:r>
            <a:r>
              <a:rPr lang="en-US" dirty="0"/>
              <a:t>. Nam </a:t>
            </a:r>
            <a:r>
              <a:rPr lang="en-US" dirty="0" err="1"/>
              <a:t>eget</a:t>
            </a:r>
            <a:r>
              <a:rPr lang="en-US" dirty="0"/>
              <a:t> </a:t>
            </a:r>
            <a:r>
              <a:rPr lang="en-US" dirty="0" err="1"/>
              <a:t>metus</a:t>
            </a:r>
            <a:r>
              <a:rPr lang="en-US" dirty="0"/>
              <a:t> </a:t>
            </a:r>
            <a:r>
              <a:rPr lang="en-US" dirty="0" err="1"/>
              <a:t>leo</a:t>
            </a:r>
            <a:r>
              <a:rPr lang="en-US" dirty="0"/>
              <a:t>. Maecenas dictum ex </a:t>
            </a:r>
            <a:r>
              <a:rPr lang="en-US" dirty="0" err="1"/>
              <a:t>sed</a:t>
            </a:r>
            <a:r>
              <a:rPr lang="en-US" dirty="0"/>
              <a:t> </a:t>
            </a:r>
            <a:r>
              <a:rPr lang="en-US" dirty="0" err="1"/>
              <a:t>neque</a:t>
            </a:r>
            <a:r>
              <a:rPr lang="en-US" dirty="0"/>
              <a:t> cursus </a:t>
            </a:r>
            <a:r>
              <a:rPr lang="en-US" dirty="0" err="1"/>
              <a:t>eleifend</a:t>
            </a:r>
            <a:r>
              <a:rPr lang="en-US" dirty="0"/>
              <a:t>. </a:t>
            </a:r>
            <a:r>
              <a:rPr lang="en-US" dirty="0" err="1"/>
              <a:t>Cras</a:t>
            </a:r>
            <a:r>
              <a:rPr lang="en-US" dirty="0"/>
              <a:t> </a:t>
            </a:r>
            <a:r>
              <a:rPr lang="en-US" dirty="0" err="1"/>
              <a:t>luctus</a:t>
            </a:r>
            <a:r>
              <a:rPr lang="en-US" dirty="0"/>
              <a:t> </a:t>
            </a:r>
            <a:r>
              <a:rPr lang="en-US" dirty="0" err="1"/>
              <a:t>bibendum</a:t>
            </a:r>
            <a:r>
              <a:rPr lang="en-US" dirty="0"/>
              <a:t> pharetra.</a:t>
            </a:r>
            <a:endParaRPr lang="en-GB" dirty="0"/>
          </a:p>
        </p:txBody>
      </p:sp>
      <p:cxnSp>
        <p:nvCxnSpPr>
          <p:cNvPr id="8" name="Straight Connector 7"/>
          <p:cNvCxnSpPr/>
          <p:nvPr userDrawn="1"/>
        </p:nvCxnSpPr>
        <p:spPr>
          <a:xfrm>
            <a:off x="6096000" y="1991735"/>
            <a:ext cx="0" cy="4390015"/>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28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40621" y="6492873"/>
            <a:ext cx="2743200" cy="365125"/>
          </a:xfrm>
          <a:prstGeom prst="rect">
            <a:avLst/>
          </a:prstGeom>
        </p:spPr>
        <p:txBody>
          <a:bodyPr vert="horz" lIns="91440" tIns="45720" rIns="91440" bIns="45720" rtlCol="0" anchor="ctr"/>
          <a:lstStyle>
            <a:lvl1pPr algn="r">
              <a:defRPr sz="900">
                <a:solidFill>
                  <a:schemeClr val="tx1"/>
                </a:solidFill>
                <a:latin typeface="+mj-lt"/>
              </a:defRPr>
            </a:lvl1pPr>
          </a:lstStyle>
          <a:p>
            <a:fld id="{A36EBB71-1AEC-4D92-8A51-969FF0A7CB17}" type="slidenum">
              <a:rPr lang="en-GB" smtClean="0"/>
              <a:pPr/>
              <a:t>‹N›</a:t>
            </a:fld>
            <a:endParaRPr lang="en-GB"/>
          </a:p>
        </p:txBody>
      </p:sp>
      <p:sp>
        <p:nvSpPr>
          <p:cNvPr id="8" name="Title 1"/>
          <p:cNvSpPr txBox="1">
            <a:spLocks/>
          </p:cNvSpPr>
          <p:nvPr/>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9" name="Pictur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1" name="Rectangle 10"/>
          <p:cNvSpPr/>
          <p:nvPr/>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userDrawn="1"/>
        </p:nvSpPr>
        <p:spPr>
          <a:xfrm>
            <a:off x="115299" y="128526"/>
            <a:ext cx="11961274" cy="424732"/>
          </a:xfrm>
          <a:prstGeom prst="rect">
            <a:avLst/>
          </a:prstGeom>
          <a:solidFill>
            <a:schemeClr val="bg1">
              <a:lumMod val="95000"/>
            </a:scheme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324000"/>
            <a:endParaRPr lang="es-ES" b="1"/>
          </a:p>
        </p:txBody>
      </p:sp>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61347" y="31359"/>
            <a:ext cx="385398" cy="619065"/>
          </a:xfrm>
          <a:prstGeom prst="rect">
            <a:avLst/>
          </a:prstGeom>
        </p:spPr>
      </p:pic>
      <p:sp>
        <p:nvSpPr>
          <p:cNvPr id="13" name="Rectangle 12"/>
          <p:cNvSpPr/>
          <p:nvPr userDrawn="1"/>
        </p:nvSpPr>
        <p:spPr>
          <a:xfrm>
            <a:off x="11983821" y="128526"/>
            <a:ext cx="92752" cy="42473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195471"/>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86" r:id="rId3"/>
    <p:sldLayoutId id="2147483687" r:id="rId4"/>
    <p:sldLayoutId id="2147483665" r:id="rId5"/>
    <p:sldLayoutId id="2147483678" r:id="rId6"/>
    <p:sldLayoutId id="2147483683" r:id="rId7"/>
    <p:sldLayoutId id="214748369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699" r:id="rId19"/>
  </p:sldLayoutIdLst>
  <p:hf hdr="0" dt="0"/>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5.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4.xml"/><Relationship Id="rId16" Type="http://schemas.openxmlformats.org/officeDocument/2006/relationships/image" Target="../media/image53.svg"/><Relationship Id="rId1" Type="http://schemas.openxmlformats.org/officeDocument/2006/relationships/slideLayout" Target="../slideLayouts/slideLayout5.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hyperlink" Target="mailto:l.megale@lumsa.it"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sz="quarter" idx="14"/>
          </p:nvPr>
        </p:nvSpPr>
        <p:spPr>
          <a:xfrm>
            <a:off x="904092" y="1226734"/>
            <a:ext cx="10383815" cy="4404532"/>
          </a:xfrm>
        </p:spPr>
        <p:txBody>
          <a:bodyPr>
            <a:noAutofit/>
          </a:bodyPr>
          <a:lstStyle/>
          <a:p>
            <a:r>
              <a:rPr lang="en-GB" sz="5400" cap="all" dirty="0"/>
              <a:t>case</a:t>
            </a:r>
          </a:p>
          <a:p>
            <a:r>
              <a:rPr lang="en-GB" sz="5400" cap="all" dirty="0"/>
              <a:t> studies of </a:t>
            </a:r>
          </a:p>
          <a:p>
            <a:r>
              <a:rPr lang="en-GB" sz="5400" cap="all" dirty="0"/>
              <a:t>“data-driven enforcement”</a:t>
            </a:r>
          </a:p>
          <a:p>
            <a:endParaRPr lang="en-GB" sz="5400" cap="all" dirty="0"/>
          </a:p>
          <a:p>
            <a:r>
              <a:rPr lang="en-GB" sz="5400" b="0" dirty="0"/>
              <a:t>36th EPSO pre-conference in Tallinn, Estonia (28</a:t>
            </a:r>
            <a:r>
              <a:rPr lang="en-GB" sz="5400" b="0" baseline="30000" dirty="0"/>
              <a:t>th</a:t>
            </a:r>
            <a:r>
              <a:rPr lang="en-GB" sz="5400" b="0" dirty="0"/>
              <a:t> of May, 2024)</a:t>
            </a:r>
          </a:p>
        </p:txBody>
      </p:sp>
    </p:spTree>
    <p:extLst>
      <p:ext uri="{BB962C8B-B14F-4D97-AF65-F5344CB8AC3E}">
        <p14:creationId xmlns:p14="http://schemas.microsoft.com/office/powerpoint/2010/main" val="260142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85C5CD0-03CA-A595-6DBA-2BBEEDB593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71" b="5098"/>
          <a:stretch/>
        </p:blipFill>
        <p:spPr bwMode="auto">
          <a:xfrm>
            <a:off x="2722120" y="278186"/>
            <a:ext cx="6747759" cy="63016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526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11</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sz="3000" dirty="0"/>
              <a:t>Goals</a:t>
            </a:r>
            <a:endParaRPr lang="en-US" sz="3000" dirty="0"/>
          </a:p>
        </p:txBody>
      </p:sp>
      <p:sp>
        <p:nvSpPr>
          <p:cNvPr id="4" name="Text Placeholder 3">
            <a:extLst>
              <a:ext uri="{FF2B5EF4-FFF2-40B4-BE49-F238E27FC236}">
                <a16:creationId xmlns:a16="http://schemas.microsoft.com/office/drawing/2014/main" id="{21672DB4-0B4B-3509-8709-5B0D1BADF623}"/>
              </a:ext>
            </a:extLst>
          </p:cNvPr>
          <p:cNvSpPr>
            <a:spLocks noGrp="1"/>
          </p:cNvSpPr>
          <p:nvPr>
            <p:ph type="body" sz="quarter" idx="14"/>
          </p:nvPr>
        </p:nvSpPr>
        <p:spPr>
          <a:xfrm>
            <a:off x="448732" y="712929"/>
            <a:ext cx="5430528" cy="5779944"/>
          </a:xfrm>
        </p:spPr>
        <p:txBody>
          <a:bodyPr/>
          <a:lstStyle/>
          <a:p>
            <a:pPr algn="just"/>
            <a:r>
              <a:rPr lang="en-GB" sz="2500" dirty="0">
                <a:solidFill>
                  <a:schemeClr val="accent1"/>
                </a:solidFill>
                <a:highlight>
                  <a:srgbClr val="FFFFFF"/>
                </a:highlight>
                <a:latin typeface="Arial" panose="020B0604020202020204" pitchFamily="34" charset="0"/>
                <a:ea typeface="Calibri" panose="020F0502020204030204" pitchFamily="34" charset="0"/>
                <a:cs typeface="Arial" panose="020B0604020202020204" pitchFamily="34" charset="0"/>
              </a:rPr>
              <a:t>U</a:t>
            </a:r>
            <a:r>
              <a:rPr lang="en-GB" sz="2500" dirty="0">
                <a:solidFill>
                  <a:schemeClr val="accent1"/>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niformity of inspection pressure throughout the Lombardy region, with a risk-informed approach;</a:t>
            </a:r>
          </a:p>
          <a:p>
            <a:pPr marL="0" indent="0" algn="just">
              <a:buNone/>
            </a:pPr>
            <a:r>
              <a:rPr lang="en-GB" sz="2500" dirty="0">
                <a:solidFill>
                  <a:schemeClr val="accent1"/>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a:t>
            </a:r>
          </a:p>
          <a:p>
            <a:pPr algn="just"/>
            <a:r>
              <a:rPr lang="en-GB" sz="2500" dirty="0">
                <a:solidFill>
                  <a:schemeClr val="accent1"/>
                </a:solidFill>
                <a:highlight>
                  <a:srgbClr val="FFFFFF"/>
                </a:highlight>
                <a:latin typeface="Arial" panose="020B0604020202020204" pitchFamily="34" charset="0"/>
                <a:ea typeface="Calibri" panose="020F0502020204030204" pitchFamily="34" charset="0"/>
                <a:cs typeface="Arial" panose="020B0604020202020204" pitchFamily="34" charset="0"/>
              </a:rPr>
              <a:t>C</a:t>
            </a:r>
            <a:r>
              <a:rPr lang="en-GB" sz="2500" dirty="0">
                <a:solidFill>
                  <a:schemeClr val="accent1"/>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onsistent and uniform application of food tariffs!</a:t>
            </a:r>
            <a:endParaRPr lang="en-US" sz="2800" dirty="0"/>
          </a:p>
        </p:txBody>
      </p:sp>
      <p:pic>
        <p:nvPicPr>
          <p:cNvPr id="5" name="Immagine 4">
            <a:extLst>
              <a:ext uri="{FF2B5EF4-FFF2-40B4-BE49-F238E27FC236}">
                <a16:creationId xmlns:a16="http://schemas.microsoft.com/office/drawing/2014/main" id="{70E5C4C9-DA88-DCFD-08D7-6DE958B6F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181" y="1267205"/>
            <a:ext cx="5442217" cy="4671391"/>
          </a:xfrm>
          <a:prstGeom prst="rect">
            <a:avLst/>
          </a:prstGeom>
        </p:spPr>
      </p:pic>
    </p:spTree>
    <p:extLst>
      <p:ext uri="{BB962C8B-B14F-4D97-AF65-F5344CB8AC3E}">
        <p14:creationId xmlns:p14="http://schemas.microsoft.com/office/powerpoint/2010/main" val="227109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12</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dirty="0"/>
              <a:t>…so?</a:t>
            </a:r>
            <a:endParaRPr lang="en-US" dirty="0"/>
          </a:p>
        </p:txBody>
      </p:sp>
      <p:pic>
        <p:nvPicPr>
          <p:cNvPr id="16" name="Immagine 15">
            <a:extLst>
              <a:ext uri="{FF2B5EF4-FFF2-40B4-BE49-F238E27FC236}">
                <a16:creationId xmlns:a16="http://schemas.microsoft.com/office/drawing/2014/main" id="{52382E32-51C4-CB13-C57E-BB98215AE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790340"/>
            <a:ext cx="10725150" cy="5702533"/>
          </a:xfrm>
          <a:prstGeom prst="rect">
            <a:avLst/>
          </a:prstGeom>
        </p:spPr>
      </p:pic>
    </p:spTree>
    <p:extLst>
      <p:ext uri="{BB962C8B-B14F-4D97-AF65-F5344CB8AC3E}">
        <p14:creationId xmlns:p14="http://schemas.microsoft.com/office/powerpoint/2010/main" val="3136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13</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a:xfrm>
            <a:off x="678360" y="135266"/>
            <a:ext cx="7808548" cy="600230"/>
          </a:xfrm>
        </p:spPr>
        <p:txBody>
          <a:bodyPr/>
          <a:lstStyle/>
          <a:p>
            <a:r>
              <a:rPr lang="en-GB" sz="2400" b="1" u="none" baseline="0" noProof="0" dirty="0">
                <a:solidFill>
                  <a:schemeClr val="tx1"/>
                </a:solidFill>
                <a:latin typeface="Arial Narrow" panose="020B0606020202030204" pitchFamily="34" charset="0"/>
              </a:rPr>
              <a:t>Methodology – 1/2</a:t>
            </a:r>
          </a:p>
          <a:p>
            <a:endParaRPr lang="en-US" dirty="0"/>
          </a:p>
        </p:txBody>
      </p:sp>
      <p:pic>
        <p:nvPicPr>
          <p:cNvPr id="9" name="Immagine 8">
            <a:extLst>
              <a:ext uri="{FF2B5EF4-FFF2-40B4-BE49-F238E27FC236}">
                <a16:creationId xmlns:a16="http://schemas.microsoft.com/office/drawing/2014/main" id="{EDAF0269-A17D-DF98-4C9F-0877D9C6DE5E}"/>
              </a:ext>
            </a:extLst>
          </p:cNvPr>
          <p:cNvPicPr>
            <a:picLocks noChangeAspect="1"/>
          </p:cNvPicPr>
          <p:nvPr/>
        </p:nvPicPr>
        <p:blipFill rotWithShape="1">
          <a:blip r:embed="rId2">
            <a:extLst>
              <a:ext uri="{28A0092B-C50C-407E-A947-70E740481C1C}">
                <a14:useLocalDpi xmlns:a14="http://schemas.microsoft.com/office/drawing/2010/main" val="0"/>
              </a:ext>
            </a:extLst>
          </a:blip>
          <a:srcRect b="2593"/>
          <a:stretch/>
        </p:blipFill>
        <p:spPr>
          <a:xfrm>
            <a:off x="25190" y="1777431"/>
            <a:ext cx="12060793" cy="5080567"/>
          </a:xfrm>
          <a:prstGeom prst="rect">
            <a:avLst/>
          </a:prstGeom>
        </p:spPr>
      </p:pic>
      <p:pic>
        <p:nvPicPr>
          <p:cNvPr id="11" name="Immagine 10">
            <a:extLst>
              <a:ext uri="{FF2B5EF4-FFF2-40B4-BE49-F238E27FC236}">
                <a16:creationId xmlns:a16="http://schemas.microsoft.com/office/drawing/2014/main" id="{29FE93E9-1A7A-47B7-0B2D-52DA3173A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129" y="-30573"/>
            <a:ext cx="3522123" cy="2777150"/>
          </a:xfrm>
          <a:prstGeom prst="rect">
            <a:avLst/>
          </a:prstGeom>
        </p:spPr>
      </p:pic>
    </p:spTree>
    <p:extLst>
      <p:ext uri="{BB962C8B-B14F-4D97-AF65-F5344CB8AC3E}">
        <p14:creationId xmlns:p14="http://schemas.microsoft.com/office/powerpoint/2010/main" val="52347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E33765-A5A6-BCEC-4CBC-BA09B0E8C086}"/>
              </a:ext>
            </a:extLst>
          </p:cNvPr>
          <p:cNvSpPr>
            <a:spLocks noGrp="1"/>
          </p:cNvSpPr>
          <p:nvPr>
            <p:ph type="sldNum" sz="quarter" idx="12"/>
          </p:nvPr>
        </p:nvSpPr>
        <p:spPr/>
        <p:txBody>
          <a:bodyPr/>
          <a:lstStyle/>
          <a:p>
            <a:fld id="{A36EBB71-1AEC-4D92-8A51-969FF0A7CB17}" type="slidenum">
              <a:rPr lang="en-GB" noProof="0" smtClean="0"/>
              <a:pPr/>
              <a:t>14</a:t>
            </a:fld>
            <a:endParaRPr lang="en-GB" noProof="0" dirty="0"/>
          </a:p>
        </p:txBody>
      </p:sp>
      <p:sp>
        <p:nvSpPr>
          <p:cNvPr id="3" name="Text Placeholder 2">
            <a:extLst>
              <a:ext uri="{FF2B5EF4-FFF2-40B4-BE49-F238E27FC236}">
                <a16:creationId xmlns:a16="http://schemas.microsoft.com/office/drawing/2014/main" id="{CC71FF90-37ED-8FC5-EB2A-1A4A1AFDEC45}"/>
              </a:ext>
            </a:extLst>
          </p:cNvPr>
          <p:cNvSpPr>
            <a:spLocks noGrp="1"/>
          </p:cNvSpPr>
          <p:nvPr>
            <p:ph type="body" sz="quarter" idx="13"/>
          </p:nvPr>
        </p:nvSpPr>
        <p:spPr/>
        <p:txBody>
          <a:bodyPr/>
          <a:lstStyle/>
          <a:p>
            <a:r>
              <a:rPr lang="en-US" dirty="0"/>
              <a:t>Variation</a:t>
            </a:r>
          </a:p>
          <a:p>
            <a:endParaRPr lang="en-US" dirty="0"/>
          </a:p>
          <a:p>
            <a:endParaRPr lang="en-US" dirty="0"/>
          </a:p>
        </p:txBody>
      </p:sp>
      <p:pic>
        <p:nvPicPr>
          <p:cNvPr id="18" name="Immagine 17">
            <a:extLst>
              <a:ext uri="{FF2B5EF4-FFF2-40B4-BE49-F238E27FC236}">
                <a16:creationId xmlns:a16="http://schemas.microsoft.com/office/drawing/2014/main" id="{D6118368-F613-FEAF-E03E-343D0C511773}"/>
              </a:ext>
            </a:extLst>
          </p:cNvPr>
          <p:cNvPicPr>
            <a:picLocks noChangeAspect="1"/>
          </p:cNvPicPr>
          <p:nvPr/>
        </p:nvPicPr>
        <p:blipFill rotWithShape="1">
          <a:blip r:embed="rId2">
            <a:extLst>
              <a:ext uri="{28A0092B-C50C-407E-A947-70E740481C1C}">
                <a14:useLocalDpi xmlns:a14="http://schemas.microsoft.com/office/drawing/2010/main" val="0"/>
              </a:ext>
            </a:extLst>
          </a:blip>
          <a:srcRect b="3427"/>
          <a:stretch/>
        </p:blipFill>
        <p:spPr>
          <a:xfrm>
            <a:off x="0" y="3046322"/>
            <a:ext cx="9242379" cy="3812400"/>
          </a:xfrm>
          <a:prstGeom prst="rect">
            <a:avLst/>
          </a:prstGeom>
        </p:spPr>
      </p:pic>
      <p:pic>
        <p:nvPicPr>
          <p:cNvPr id="19" name="Immagine 18">
            <a:extLst>
              <a:ext uri="{FF2B5EF4-FFF2-40B4-BE49-F238E27FC236}">
                <a16:creationId xmlns:a16="http://schemas.microsoft.com/office/drawing/2014/main" id="{6BF6E490-BDEE-01AD-B619-7239E1454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1508" y="616144"/>
            <a:ext cx="6242314" cy="3081213"/>
          </a:xfrm>
          <a:prstGeom prst="rect">
            <a:avLst/>
          </a:prstGeom>
        </p:spPr>
      </p:pic>
    </p:spTree>
    <p:extLst>
      <p:ext uri="{BB962C8B-B14F-4D97-AF65-F5344CB8AC3E}">
        <p14:creationId xmlns:p14="http://schemas.microsoft.com/office/powerpoint/2010/main" val="348433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2B8F4-101E-B3E9-5625-5260A9E9AF8A}"/>
              </a:ext>
            </a:extLst>
          </p:cNvPr>
          <p:cNvSpPr>
            <a:spLocks noGrp="1"/>
          </p:cNvSpPr>
          <p:nvPr>
            <p:ph type="sldNum" sz="quarter" idx="12"/>
          </p:nvPr>
        </p:nvSpPr>
        <p:spPr/>
        <p:txBody>
          <a:bodyPr/>
          <a:lstStyle/>
          <a:p>
            <a:fld id="{A36EBB71-1AEC-4D92-8A51-969FF0A7CB17}" type="slidenum">
              <a:rPr lang="en-GB" noProof="0" smtClean="0"/>
              <a:pPr/>
              <a:t>15</a:t>
            </a:fld>
            <a:endParaRPr lang="en-GB" noProof="0" dirty="0"/>
          </a:p>
        </p:txBody>
      </p:sp>
      <p:sp>
        <p:nvSpPr>
          <p:cNvPr id="3" name="Text Placeholder 2">
            <a:extLst>
              <a:ext uri="{FF2B5EF4-FFF2-40B4-BE49-F238E27FC236}">
                <a16:creationId xmlns:a16="http://schemas.microsoft.com/office/drawing/2014/main" id="{4727C75C-BDC2-E23E-DE73-4EB5AD05AF02}"/>
              </a:ext>
            </a:extLst>
          </p:cNvPr>
          <p:cNvSpPr>
            <a:spLocks noGrp="1"/>
          </p:cNvSpPr>
          <p:nvPr>
            <p:ph type="body" sz="quarter" idx="13"/>
          </p:nvPr>
        </p:nvSpPr>
        <p:spPr/>
        <p:txBody>
          <a:bodyPr/>
          <a:lstStyle/>
          <a:p>
            <a:r>
              <a:rPr lang="en-US" dirty="0"/>
              <a:t>To be continued!</a:t>
            </a:r>
          </a:p>
          <a:p>
            <a:endParaRPr lang="en-US" dirty="0"/>
          </a:p>
          <a:p>
            <a:endParaRPr lang="en-US" dirty="0"/>
          </a:p>
        </p:txBody>
      </p:sp>
      <p:pic>
        <p:nvPicPr>
          <p:cNvPr id="10" name="Immagine 9">
            <a:extLst>
              <a:ext uri="{FF2B5EF4-FFF2-40B4-BE49-F238E27FC236}">
                <a16:creationId xmlns:a16="http://schemas.microsoft.com/office/drawing/2014/main" id="{83928A43-06A1-1F2B-36EE-C23884D1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04" y="1133061"/>
            <a:ext cx="11405717" cy="5029200"/>
          </a:xfrm>
          <a:prstGeom prst="rect">
            <a:avLst/>
          </a:prstGeom>
        </p:spPr>
      </p:pic>
    </p:spTree>
    <p:extLst>
      <p:ext uri="{BB962C8B-B14F-4D97-AF65-F5344CB8AC3E}">
        <p14:creationId xmlns:p14="http://schemas.microsoft.com/office/powerpoint/2010/main" val="353650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16</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dirty="0"/>
              <a:t>Web scraper – Provincial Agency for Environmental Protection (Trento)</a:t>
            </a:r>
            <a:endParaRPr lang="en-US" dirty="0"/>
          </a:p>
        </p:txBody>
      </p:sp>
      <p:sp>
        <p:nvSpPr>
          <p:cNvPr id="4" name="Text Placeholder 3">
            <a:extLst>
              <a:ext uri="{FF2B5EF4-FFF2-40B4-BE49-F238E27FC236}">
                <a16:creationId xmlns:a16="http://schemas.microsoft.com/office/drawing/2014/main" id="{21672DB4-0B4B-3509-8709-5B0D1BADF623}"/>
              </a:ext>
            </a:extLst>
          </p:cNvPr>
          <p:cNvSpPr>
            <a:spLocks noGrp="1"/>
          </p:cNvSpPr>
          <p:nvPr>
            <p:ph type="body" sz="quarter" idx="14"/>
          </p:nvPr>
        </p:nvSpPr>
        <p:spPr>
          <a:xfrm>
            <a:off x="515937" y="942790"/>
            <a:ext cx="11311641" cy="2853958"/>
          </a:xfrm>
        </p:spPr>
        <p:txBody>
          <a:bodyPr/>
          <a:lstStyle/>
          <a:p>
            <a:pPr algn="just"/>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 </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 all businesses operating in the sector in possession of authorization? How to verify it?</a:t>
            </a:r>
            <a:r>
              <a:rPr lang="it-IT" sz="2400" dirty="0">
                <a:effectLst/>
                <a:latin typeface="Arial" panose="020B0604020202020204" pitchFamily="34" charset="0"/>
                <a:cs typeface="Arial" panose="020B0604020202020204" pitchFamily="34" charset="0"/>
              </a:rPr>
              <a:t> </a:t>
            </a:r>
          </a:p>
          <a:p>
            <a:pPr algn="just"/>
            <a:r>
              <a:rPr lang="en-GB" sz="2400" b="1" baseline="0" dirty="0">
                <a:solidFill>
                  <a:schemeClr val="tx1"/>
                </a:solidFill>
                <a:latin typeface="Arial" panose="020B0604020202020204" pitchFamily="34" charset="0"/>
                <a:cs typeface="Arial" panose="020B0604020202020204" pitchFamily="34" charset="0"/>
              </a:rPr>
              <a:t>H: </a:t>
            </a: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Most businesses require an online presence for commercial and advertising purposes. By law, businesses in Italy must indicate their VAT number on their website, which can be compared with the registry held by the authority. </a:t>
            </a:r>
            <a:endParaRPr lang="it-IT" sz="24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GB" sz="2800" b="0" baseline="0" dirty="0">
              <a:solidFill>
                <a:schemeClr val="tx1"/>
              </a:solidFill>
              <a:latin typeface="Arial Narrow" panose="020B0606020202030204" pitchFamily="34" charset="0"/>
            </a:endParaRPr>
          </a:p>
          <a:p>
            <a:endParaRPr lang="en-US" sz="2800" dirty="0"/>
          </a:p>
        </p:txBody>
      </p:sp>
      <p:pic>
        <p:nvPicPr>
          <p:cNvPr id="5" name="Immagine 4">
            <a:extLst>
              <a:ext uri="{FF2B5EF4-FFF2-40B4-BE49-F238E27FC236}">
                <a16:creationId xmlns:a16="http://schemas.microsoft.com/office/drawing/2014/main" id="{1252EDEF-50BD-8F7E-0844-671223116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0423" y="3068094"/>
            <a:ext cx="7451153" cy="3607341"/>
          </a:xfrm>
          <a:prstGeom prst="rect">
            <a:avLst/>
          </a:prstGeom>
        </p:spPr>
      </p:pic>
    </p:spTree>
    <p:extLst>
      <p:ext uri="{BB962C8B-B14F-4D97-AF65-F5344CB8AC3E}">
        <p14:creationId xmlns:p14="http://schemas.microsoft.com/office/powerpoint/2010/main" val="252173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pPr algn="ctr"/>
            <a:r>
              <a:rPr lang="en-GB" dirty="0"/>
              <a:t>Campania and Lombardy: Heat Map</a:t>
            </a:r>
            <a:endParaRPr lang="en-US" dirty="0"/>
          </a:p>
        </p:txBody>
      </p:sp>
      <p:sp>
        <p:nvSpPr>
          <p:cNvPr id="8" name="CasellaDiTesto 7">
            <a:extLst>
              <a:ext uri="{FF2B5EF4-FFF2-40B4-BE49-F238E27FC236}">
                <a16:creationId xmlns:a16="http://schemas.microsoft.com/office/drawing/2014/main" id="{816536AC-7DF8-6F7F-DA2B-DE383AD4F105}"/>
              </a:ext>
            </a:extLst>
          </p:cNvPr>
          <p:cNvSpPr txBox="1"/>
          <p:nvPr/>
        </p:nvSpPr>
        <p:spPr>
          <a:xfrm>
            <a:off x="515938" y="908050"/>
            <a:ext cx="4939982" cy="5355312"/>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algn="ctr">
              <a:buNone/>
            </a:pPr>
            <a:r>
              <a:rPr lang="en-US" sz="1800" b="1" dirty="0"/>
              <a:t>What is the map for?</a:t>
            </a:r>
          </a:p>
          <a:p>
            <a:endParaRPr lang="en-US" b="1" dirty="0"/>
          </a:p>
          <a:p>
            <a:pPr algn="just"/>
            <a:r>
              <a:rPr lang="en-US" sz="1800" dirty="0"/>
              <a:t>Shows the degree of </a:t>
            </a:r>
            <a:r>
              <a:rPr lang="en-US" sz="1800" b="1" dirty="0"/>
              <a:t>correlation between </a:t>
            </a:r>
            <a:r>
              <a:rPr lang="en-US" b="1" dirty="0"/>
              <a:t>the </a:t>
            </a:r>
            <a:r>
              <a:rPr lang="en-GB" b="1" dirty="0"/>
              <a:t>findings of different inspections</a:t>
            </a:r>
            <a:endParaRPr lang="en-GB" dirty="0"/>
          </a:p>
          <a:p>
            <a:endParaRPr lang="en-GB" dirty="0"/>
          </a:p>
          <a:p>
            <a:pPr marL="742950" lvl="1" indent="-285750">
              <a:buFont typeface="Courier New" panose="02070309020205020404" pitchFamily="49" charset="0"/>
              <a:buChar char="o"/>
            </a:pPr>
            <a:r>
              <a:rPr lang="en-GB" dirty="0"/>
              <a:t>General understanding of how </a:t>
            </a:r>
            <a:r>
              <a:rPr lang="en-GB" b="1" dirty="0"/>
              <a:t>strongly an instance of non-compliance is correlated with another </a:t>
            </a:r>
            <a:r>
              <a:rPr lang="en-GB" dirty="0"/>
              <a:t>unverified (in each region)</a:t>
            </a:r>
          </a:p>
          <a:p>
            <a:pPr marL="285750" indent="-285750">
              <a:buFont typeface="Arial" panose="020B0604020202020204" pitchFamily="34" charset="0"/>
              <a:buChar char="•"/>
            </a:pPr>
            <a:endParaRPr lang="it-IT" dirty="0"/>
          </a:p>
          <a:p>
            <a:pPr algn="just"/>
            <a:r>
              <a:rPr lang="en-GB" dirty="0"/>
              <a:t>This initial model shows </a:t>
            </a:r>
            <a:r>
              <a:rPr lang="en-GB" b="1" dirty="0"/>
              <a:t>hypothesis and serves as a stepping stone </a:t>
            </a:r>
            <a:r>
              <a:rPr lang="en-GB" dirty="0"/>
              <a:t>for the construction of proper targeting tools</a:t>
            </a:r>
          </a:p>
          <a:p>
            <a:endParaRPr lang="en-GB" dirty="0"/>
          </a:p>
          <a:p>
            <a:pPr marL="742950" lvl="1" indent="-285750">
              <a:buFont typeface="Courier New" panose="02070309020205020404" pitchFamily="49" charset="0"/>
              <a:buChar char="o"/>
            </a:pPr>
            <a:r>
              <a:rPr lang="en-GB" dirty="0"/>
              <a:t>Inspectors have to verify the validity of “predictiveness” hypotheses shown on the map.</a:t>
            </a:r>
          </a:p>
          <a:p>
            <a:pPr marL="742950" lvl="1" indent="-285750">
              <a:buFont typeface="Courier New" panose="02070309020205020404" pitchFamily="49" charset="0"/>
              <a:buChar char="o"/>
            </a:pPr>
            <a:r>
              <a:rPr lang="en-GB" dirty="0"/>
              <a:t>If hypothesis are proven to be true, linear regressive algorithms can then be constructed and trained to predict the occurrence of non-conformities (for each business operator).</a:t>
            </a:r>
            <a:endParaRPr lang="it-IT" dirty="0"/>
          </a:p>
        </p:txBody>
      </p:sp>
      <p:pic>
        <p:nvPicPr>
          <p:cNvPr id="6" name="Immagine 5">
            <a:extLst>
              <a:ext uri="{FF2B5EF4-FFF2-40B4-BE49-F238E27FC236}">
                <a16:creationId xmlns:a16="http://schemas.microsoft.com/office/drawing/2014/main" id="{68005F99-2B68-B51A-56F3-56991EC8E853}"/>
              </a:ext>
            </a:extLst>
          </p:cNvPr>
          <p:cNvPicPr>
            <a:picLocks noChangeAspect="1"/>
          </p:cNvPicPr>
          <p:nvPr/>
        </p:nvPicPr>
        <p:blipFill rotWithShape="1">
          <a:blip r:embed="rId2">
            <a:extLst>
              <a:ext uri="{28A0092B-C50C-407E-A947-70E740481C1C}">
                <a14:useLocalDpi xmlns:a14="http://schemas.microsoft.com/office/drawing/2010/main" val="0"/>
              </a:ext>
            </a:extLst>
          </a:blip>
          <a:srcRect r="1553"/>
          <a:stretch/>
        </p:blipFill>
        <p:spPr>
          <a:xfrm>
            <a:off x="5673278" y="1314335"/>
            <a:ext cx="6518722" cy="5503025"/>
          </a:xfrm>
          <a:prstGeom prst="rect">
            <a:avLst/>
          </a:prstGeom>
        </p:spPr>
      </p:pic>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17</a:t>
            </a:fld>
            <a:endParaRPr lang="en-GB" noProof="0" dirty="0"/>
          </a:p>
        </p:txBody>
      </p:sp>
    </p:spTree>
    <p:extLst>
      <p:ext uri="{BB962C8B-B14F-4D97-AF65-F5344CB8AC3E}">
        <p14:creationId xmlns:p14="http://schemas.microsoft.com/office/powerpoint/2010/main" val="61410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pPr algn="ctr"/>
            <a:r>
              <a:rPr lang="en-GB" dirty="0"/>
              <a:t>Campania and Lombardy: Heat Map</a:t>
            </a:r>
            <a:endParaRPr lang="en-US" dirty="0"/>
          </a:p>
        </p:txBody>
      </p:sp>
      <p:pic>
        <p:nvPicPr>
          <p:cNvPr id="6" name="Immagine 5">
            <a:extLst>
              <a:ext uri="{FF2B5EF4-FFF2-40B4-BE49-F238E27FC236}">
                <a16:creationId xmlns:a16="http://schemas.microsoft.com/office/drawing/2014/main" id="{68005F99-2B68-B51A-56F3-56991EC8E853}"/>
              </a:ext>
            </a:extLst>
          </p:cNvPr>
          <p:cNvPicPr>
            <a:picLocks noChangeAspect="1"/>
          </p:cNvPicPr>
          <p:nvPr/>
        </p:nvPicPr>
        <p:blipFill rotWithShape="1">
          <a:blip r:embed="rId2">
            <a:extLst>
              <a:ext uri="{28A0092B-C50C-407E-A947-70E740481C1C}">
                <a14:useLocalDpi xmlns:a14="http://schemas.microsoft.com/office/drawing/2010/main" val="0"/>
              </a:ext>
            </a:extLst>
          </a:blip>
          <a:srcRect r="1553"/>
          <a:stretch/>
        </p:blipFill>
        <p:spPr>
          <a:xfrm>
            <a:off x="5673278" y="1314335"/>
            <a:ext cx="6518722" cy="5503025"/>
          </a:xfrm>
          <a:prstGeom prst="rect">
            <a:avLst/>
          </a:prstGeom>
        </p:spPr>
      </p:pic>
      <p:sp>
        <p:nvSpPr>
          <p:cNvPr id="4" name="CasellaDiTesto 3">
            <a:extLst>
              <a:ext uri="{FF2B5EF4-FFF2-40B4-BE49-F238E27FC236}">
                <a16:creationId xmlns:a16="http://schemas.microsoft.com/office/drawing/2014/main" id="{709D7CA5-B885-B026-EFF0-8C45E0ECBD8D}"/>
              </a:ext>
            </a:extLst>
          </p:cNvPr>
          <p:cNvSpPr txBox="1"/>
          <p:nvPr/>
        </p:nvSpPr>
        <p:spPr>
          <a:xfrm>
            <a:off x="678360" y="922020"/>
            <a:ext cx="4939982" cy="2862322"/>
          </a:xfrm>
          <a:prstGeom prst="rect">
            <a:avLst/>
          </a:prstGeom>
          <a:ln w="28575"/>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algn="ctr">
              <a:buNone/>
            </a:pPr>
            <a:r>
              <a:rPr lang="en-US" sz="1800" b="1" dirty="0"/>
              <a:t>How was the Map created?</a:t>
            </a:r>
          </a:p>
          <a:p>
            <a:endParaRPr lang="en-US" b="1" dirty="0"/>
          </a:p>
          <a:p>
            <a:pPr algn="just"/>
            <a:r>
              <a:rPr lang="en-GB" dirty="0"/>
              <a:t>The regions considered the inspection procedures as if they were interlinked and they developed a model analysing historical data</a:t>
            </a:r>
          </a:p>
          <a:p>
            <a:pPr algn="just"/>
            <a:endParaRPr lang="en-GB" dirty="0"/>
          </a:p>
          <a:p>
            <a:pPr algn="just"/>
            <a:r>
              <a:rPr lang="en-GB" dirty="0"/>
              <a:t>The map displays a correlation index between instances of non-compliance for different inspection items – with an index of 0.7 being high and 0.1 being low</a:t>
            </a:r>
            <a:r>
              <a:rPr lang="it-IT" dirty="0"/>
              <a:t> </a:t>
            </a:r>
            <a:endParaRPr lang="en-GB" dirty="0"/>
          </a:p>
          <a:p>
            <a:endParaRPr lang="en-US" dirty="0"/>
          </a:p>
        </p:txBody>
      </p:sp>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18</a:t>
            </a:fld>
            <a:endParaRPr lang="en-GB" noProof="0" dirty="0"/>
          </a:p>
        </p:txBody>
      </p:sp>
      <p:pic>
        <p:nvPicPr>
          <p:cNvPr id="9" name="Elemento grafico 8" descr="Punto esclamativo">
            <a:extLst>
              <a:ext uri="{FF2B5EF4-FFF2-40B4-BE49-F238E27FC236}">
                <a16:creationId xmlns:a16="http://schemas.microsoft.com/office/drawing/2014/main" id="{D33A4C11-8D9C-FFCE-D866-3E6A5356B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18342" y="4157082"/>
            <a:ext cx="1800000" cy="1800000"/>
          </a:xfrm>
          <a:prstGeom prst="rect">
            <a:avLst/>
          </a:prstGeom>
        </p:spPr>
      </p:pic>
      <p:sp>
        <p:nvSpPr>
          <p:cNvPr id="7" name="CasellaDiTesto 6">
            <a:extLst>
              <a:ext uri="{FF2B5EF4-FFF2-40B4-BE49-F238E27FC236}">
                <a16:creationId xmlns:a16="http://schemas.microsoft.com/office/drawing/2014/main" id="{4E5F1231-9B0F-CD7D-A912-AB721887BFAF}"/>
              </a:ext>
            </a:extLst>
          </p:cNvPr>
          <p:cNvSpPr txBox="1"/>
          <p:nvPr/>
        </p:nvSpPr>
        <p:spPr>
          <a:xfrm>
            <a:off x="678360" y="4308156"/>
            <a:ext cx="4994918" cy="1754326"/>
          </a:xfrm>
          <a:prstGeom prst="rect">
            <a:avLst/>
          </a:prstGeom>
          <a:noFill/>
        </p:spPr>
        <p:txBody>
          <a:bodyPr wrap="square">
            <a:spAutoFit/>
          </a:bodyPr>
          <a:lstStyle/>
          <a:p>
            <a:r>
              <a:rPr lang="en-US" dirty="0"/>
              <a:t>The non-conformities on which the model is based are result of inspections carried out by different local authorities in these regions</a:t>
            </a:r>
          </a:p>
          <a:p>
            <a:endParaRPr lang="en-US" dirty="0"/>
          </a:p>
          <a:p>
            <a:r>
              <a:rPr lang="en-US" dirty="0"/>
              <a:t>Key to enhance inspectors’ consistency using case-by-case interpretation to improve model quality</a:t>
            </a:r>
            <a:endParaRPr lang="it-IT" dirty="0"/>
          </a:p>
        </p:txBody>
      </p:sp>
    </p:spTree>
    <p:extLst>
      <p:ext uri="{BB962C8B-B14F-4D97-AF65-F5344CB8AC3E}">
        <p14:creationId xmlns:p14="http://schemas.microsoft.com/office/powerpoint/2010/main" val="21623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028F547-FDF4-25C3-5D79-AED66E114E09}"/>
              </a:ext>
            </a:extLst>
          </p:cNvPr>
          <p:cNvPicPr>
            <a:picLocks noChangeAspect="1"/>
          </p:cNvPicPr>
          <p:nvPr/>
        </p:nvPicPr>
        <p:blipFill rotWithShape="1">
          <a:blip r:embed="rId3">
            <a:extLst>
              <a:ext uri="{28A0092B-C50C-407E-A947-70E740481C1C}">
                <a14:useLocalDpi xmlns:a14="http://schemas.microsoft.com/office/drawing/2010/main" val="0"/>
              </a:ext>
            </a:extLst>
          </a:blip>
          <a:srcRect r="1553"/>
          <a:stretch/>
        </p:blipFill>
        <p:spPr>
          <a:xfrm>
            <a:off x="5673278" y="1314335"/>
            <a:ext cx="6518722" cy="5503025"/>
          </a:xfrm>
          <a:prstGeom prst="rect">
            <a:avLst/>
          </a:prstGeom>
        </p:spPr>
      </p:pic>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19</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pPr algn="ctr"/>
            <a:r>
              <a:rPr lang="en-GB" dirty="0"/>
              <a:t>Campania and Lombardy: Heat Map</a:t>
            </a:r>
            <a:endParaRPr lang="en-US" dirty="0"/>
          </a:p>
        </p:txBody>
      </p:sp>
      <p:sp>
        <p:nvSpPr>
          <p:cNvPr id="54" name="CasellaDiTesto 53">
            <a:extLst>
              <a:ext uri="{FF2B5EF4-FFF2-40B4-BE49-F238E27FC236}">
                <a16:creationId xmlns:a16="http://schemas.microsoft.com/office/drawing/2014/main" id="{8F5A63E8-1A79-9F02-408A-BBCF9A76F0EA}"/>
              </a:ext>
            </a:extLst>
          </p:cNvPr>
          <p:cNvSpPr txBox="1"/>
          <p:nvPr/>
        </p:nvSpPr>
        <p:spPr>
          <a:xfrm>
            <a:off x="515938" y="908050"/>
            <a:ext cx="4749209" cy="4524315"/>
          </a:xfrm>
          <a:prstGeom prst="rect">
            <a:avLst/>
          </a:prstGeom>
          <a:noFill/>
          <a:ln w="28575">
            <a:solidFill>
              <a:srgbClr val="FFC000"/>
            </a:solidFill>
          </a:ln>
        </p:spPr>
        <p:txBody>
          <a:bodyPr wrap="square" rtlCol="0">
            <a:spAutoFit/>
          </a:bodyPr>
          <a:lstStyle/>
          <a:p>
            <a:pPr marL="0" indent="0" algn="ctr">
              <a:buNone/>
            </a:pPr>
            <a:r>
              <a:rPr lang="en-US" sz="1800" b="1" dirty="0"/>
              <a:t>Examples of correlations from </a:t>
            </a:r>
            <a:r>
              <a:rPr lang="en-US" sz="1800" b="1"/>
              <a:t>the Map</a:t>
            </a:r>
            <a:endParaRPr lang="en-US" sz="1800" b="1" dirty="0"/>
          </a:p>
          <a:p>
            <a:pPr marL="0" indent="0" algn="ctr">
              <a:buNone/>
            </a:pPr>
            <a:endParaRPr lang="en-US" b="1" dirty="0"/>
          </a:p>
          <a:p>
            <a:pPr marL="0" indent="0">
              <a:buNone/>
            </a:pPr>
            <a:r>
              <a:rPr lang="en-US" dirty="0"/>
              <a:t>Non-compliance on animal welfare has a very strong positive correlation with non-compliance on raw materials, semi-processed products and finished products (0.75)</a:t>
            </a:r>
          </a:p>
          <a:p>
            <a:pPr marL="0" indent="0">
              <a:buNone/>
            </a:pPr>
            <a:endParaRPr lang="en-US" sz="1800" dirty="0"/>
          </a:p>
          <a:p>
            <a:pPr marL="0" indent="0">
              <a:buNone/>
            </a:pPr>
            <a:r>
              <a:rPr lang="en-US" sz="1800" dirty="0"/>
              <a:t>However, it has a very weak correlation with the level of compliance on labelling (0.056)</a:t>
            </a:r>
          </a:p>
          <a:p>
            <a:pPr marL="0" indent="0">
              <a:buNone/>
            </a:pPr>
            <a:endParaRPr lang="en-US" dirty="0"/>
          </a:p>
          <a:p>
            <a:pPr marL="0" indent="0" algn="ctr">
              <a:buNone/>
            </a:pPr>
            <a:r>
              <a:rPr lang="en-US" b="1" dirty="0"/>
              <a:t>…So what?</a:t>
            </a:r>
          </a:p>
          <a:p>
            <a:pPr marL="0" indent="0" algn="ctr">
              <a:buNone/>
            </a:pPr>
            <a:endParaRPr lang="en-US" b="1" dirty="0"/>
          </a:p>
          <a:p>
            <a:pPr marL="0" indent="0">
              <a:buNone/>
            </a:pPr>
            <a:r>
              <a:rPr lang="en-US" dirty="0"/>
              <a:t>N</a:t>
            </a:r>
            <a:r>
              <a:rPr lang="en-US" sz="1800" dirty="0"/>
              <a:t>on compliance on animal welfare clearly points to an unproved case of non-compliance on raw materials, but tell almost nothing about the labelling compliance</a:t>
            </a:r>
            <a:endParaRPr lang="en-US" sz="1800" b="1" dirty="0"/>
          </a:p>
          <a:p>
            <a:pPr marL="742950" lvl="1" indent="-285750">
              <a:buFont typeface="Arial" panose="020B0604020202020204" pitchFamily="34" charset="0"/>
              <a:buChar char="•"/>
            </a:pPr>
            <a:endParaRPr lang="en-US" dirty="0"/>
          </a:p>
        </p:txBody>
      </p:sp>
      <p:cxnSp>
        <p:nvCxnSpPr>
          <p:cNvPr id="57" name="Connettore 1 56">
            <a:extLst>
              <a:ext uri="{FF2B5EF4-FFF2-40B4-BE49-F238E27FC236}">
                <a16:creationId xmlns:a16="http://schemas.microsoft.com/office/drawing/2014/main" id="{2C1538CE-B2D1-DE23-80C4-DCD582628788}"/>
              </a:ext>
            </a:extLst>
          </p:cNvPr>
          <p:cNvCxnSpPr>
            <a:cxnSpLocks/>
          </p:cNvCxnSpPr>
          <p:nvPr/>
        </p:nvCxnSpPr>
        <p:spPr>
          <a:xfrm flipH="1">
            <a:off x="5896150" y="1901020"/>
            <a:ext cx="1640056" cy="0"/>
          </a:xfrm>
          <a:prstGeom prst="line">
            <a:avLst/>
          </a:prstGeom>
          <a:ln w="38100"/>
        </p:spPr>
        <p:style>
          <a:lnRef idx="3">
            <a:schemeClr val="accent4"/>
          </a:lnRef>
          <a:fillRef idx="0">
            <a:schemeClr val="accent4"/>
          </a:fillRef>
          <a:effectRef idx="2">
            <a:schemeClr val="accent4"/>
          </a:effectRef>
          <a:fontRef idx="minor">
            <a:schemeClr val="tx1"/>
          </a:fontRef>
        </p:style>
      </p:cxnSp>
      <p:sp>
        <p:nvSpPr>
          <p:cNvPr id="60" name="Freccia sinistra 59">
            <a:extLst>
              <a:ext uri="{FF2B5EF4-FFF2-40B4-BE49-F238E27FC236}">
                <a16:creationId xmlns:a16="http://schemas.microsoft.com/office/drawing/2014/main" id="{0577D5F7-EFAA-BE85-AABD-D0CEFBF52AF8}"/>
              </a:ext>
            </a:extLst>
          </p:cNvPr>
          <p:cNvSpPr/>
          <p:nvPr/>
        </p:nvSpPr>
        <p:spPr>
          <a:xfrm>
            <a:off x="11556109" y="1734011"/>
            <a:ext cx="239907" cy="191245"/>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2" name="Elemento grafico 61" descr="Edile">
            <a:extLst>
              <a:ext uri="{FF2B5EF4-FFF2-40B4-BE49-F238E27FC236}">
                <a16:creationId xmlns:a16="http://schemas.microsoft.com/office/drawing/2014/main" id="{43C3019E-3531-A6B4-39F2-B9288A7FDA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07830" y="1380610"/>
            <a:ext cx="756000" cy="756000"/>
          </a:xfrm>
          <a:prstGeom prst="rect">
            <a:avLst/>
          </a:prstGeom>
        </p:spPr>
      </p:pic>
      <p:pic>
        <p:nvPicPr>
          <p:cNvPr id="64" name="Elemento grafico 63" descr="Lampadina e ingranaggio">
            <a:extLst>
              <a:ext uri="{FF2B5EF4-FFF2-40B4-BE49-F238E27FC236}">
                <a16:creationId xmlns:a16="http://schemas.microsoft.com/office/drawing/2014/main" id="{0169D007-E460-1E66-E1E8-0D9A8A73D0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4141" y="1150469"/>
            <a:ext cx="396000" cy="396000"/>
          </a:xfrm>
          <a:prstGeom prst="rect">
            <a:avLst/>
          </a:prstGeom>
        </p:spPr>
      </p:pic>
      <p:pic>
        <p:nvPicPr>
          <p:cNvPr id="70" name="Elemento grafico 69" descr="Persona confusa">
            <a:extLst>
              <a:ext uri="{FF2B5EF4-FFF2-40B4-BE49-F238E27FC236}">
                <a16:creationId xmlns:a16="http://schemas.microsoft.com/office/drawing/2014/main" id="{A84F7641-578D-8F31-2ADB-81CFAAF372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33437" y="4032886"/>
            <a:ext cx="756000" cy="756000"/>
          </a:xfrm>
          <a:prstGeom prst="rect">
            <a:avLst/>
          </a:prstGeom>
        </p:spPr>
      </p:pic>
      <p:pic>
        <p:nvPicPr>
          <p:cNvPr id="74" name="Elemento grafico 73" descr="Punto interrogativo">
            <a:extLst>
              <a:ext uri="{FF2B5EF4-FFF2-40B4-BE49-F238E27FC236}">
                <a16:creationId xmlns:a16="http://schemas.microsoft.com/office/drawing/2014/main" id="{698A1295-F1E9-43DD-F5B7-1227D19EA4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66055" y="3767955"/>
            <a:ext cx="288000" cy="288000"/>
          </a:xfrm>
          <a:prstGeom prst="rect">
            <a:avLst/>
          </a:prstGeom>
        </p:spPr>
      </p:pic>
      <p:pic>
        <p:nvPicPr>
          <p:cNvPr id="75" name="Elemento grafico 74" descr="Punto interrogativo">
            <a:extLst>
              <a:ext uri="{FF2B5EF4-FFF2-40B4-BE49-F238E27FC236}">
                <a16:creationId xmlns:a16="http://schemas.microsoft.com/office/drawing/2014/main" id="{96317445-29D9-0956-1BC6-3282BB0D55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513703">
            <a:off x="6077746" y="3819612"/>
            <a:ext cx="288000" cy="288000"/>
          </a:xfrm>
          <a:prstGeom prst="rect">
            <a:avLst/>
          </a:prstGeom>
        </p:spPr>
      </p:pic>
      <p:pic>
        <p:nvPicPr>
          <p:cNvPr id="76" name="Elemento grafico 75" descr="Punto interrogativo">
            <a:extLst>
              <a:ext uri="{FF2B5EF4-FFF2-40B4-BE49-F238E27FC236}">
                <a16:creationId xmlns:a16="http://schemas.microsoft.com/office/drawing/2014/main" id="{2FEF72B9-4891-2300-E56C-1DDB29472D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961170">
            <a:off x="6430168" y="3855010"/>
            <a:ext cx="288000" cy="288000"/>
          </a:xfrm>
          <a:prstGeom prst="rect">
            <a:avLst/>
          </a:prstGeom>
        </p:spPr>
      </p:pic>
      <p:sp>
        <p:nvSpPr>
          <p:cNvPr id="77" name="Freccia sinistra 76">
            <a:extLst>
              <a:ext uri="{FF2B5EF4-FFF2-40B4-BE49-F238E27FC236}">
                <a16:creationId xmlns:a16="http://schemas.microsoft.com/office/drawing/2014/main" id="{DB673495-F918-649D-1948-20D4AA4251E8}"/>
              </a:ext>
            </a:extLst>
          </p:cNvPr>
          <p:cNvSpPr/>
          <p:nvPr/>
        </p:nvSpPr>
        <p:spPr>
          <a:xfrm>
            <a:off x="11556108" y="3995885"/>
            <a:ext cx="239907" cy="191245"/>
          </a:xfrm>
          <a:prstGeom prst="lef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79" name="Connettore 1 78">
            <a:extLst>
              <a:ext uri="{FF2B5EF4-FFF2-40B4-BE49-F238E27FC236}">
                <a16:creationId xmlns:a16="http://schemas.microsoft.com/office/drawing/2014/main" id="{FFB82160-E40B-9F7B-7E04-1D11A8E2DBBD}"/>
              </a:ext>
            </a:extLst>
          </p:cNvPr>
          <p:cNvCxnSpPr>
            <a:cxnSpLocks/>
          </p:cNvCxnSpPr>
          <p:nvPr/>
        </p:nvCxnSpPr>
        <p:spPr>
          <a:xfrm>
            <a:off x="6554055" y="4241573"/>
            <a:ext cx="1003001" cy="0"/>
          </a:xfrm>
          <a:prstGeom prst="line">
            <a:avLst/>
          </a:prstGeom>
        </p:spPr>
        <p:style>
          <a:lnRef idx="3">
            <a:schemeClr val="accent2"/>
          </a:lnRef>
          <a:fillRef idx="0">
            <a:schemeClr val="accent2"/>
          </a:fillRef>
          <a:effectRef idx="2">
            <a:schemeClr val="accent2"/>
          </a:effectRef>
          <a:fontRef idx="minor">
            <a:schemeClr val="tx1"/>
          </a:fontRef>
        </p:style>
      </p:cxnSp>
      <p:sp>
        <p:nvSpPr>
          <p:cNvPr id="81" name="Ovale 80">
            <a:extLst>
              <a:ext uri="{FF2B5EF4-FFF2-40B4-BE49-F238E27FC236}">
                <a16:creationId xmlns:a16="http://schemas.microsoft.com/office/drawing/2014/main" id="{AADEF970-DAD8-DDF8-2C6A-6907B61AFF8F}"/>
              </a:ext>
            </a:extLst>
          </p:cNvPr>
          <p:cNvSpPr/>
          <p:nvPr/>
        </p:nvSpPr>
        <p:spPr>
          <a:xfrm rot="5400000">
            <a:off x="10949858" y="5818876"/>
            <a:ext cx="1031760" cy="316235"/>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a:p>
        </p:txBody>
      </p:sp>
    </p:spTree>
    <p:extLst>
      <p:ext uri="{BB962C8B-B14F-4D97-AF65-F5344CB8AC3E}">
        <p14:creationId xmlns:p14="http://schemas.microsoft.com/office/powerpoint/2010/main" val="358382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7" grpId="0" animBg="1"/>
      <p:bldP spid="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72179" y="156817"/>
            <a:ext cx="11311642" cy="416620"/>
          </a:xfrm>
        </p:spPr>
        <p:txBody>
          <a:bodyPr/>
          <a:lstStyle/>
          <a:p>
            <a:pPr algn="ctr"/>
            <a:r>
              <a:rPr lang="en-GB" dirty="0">
                <a:solidFill>
                  <a:schemeClr val="tx1"/>
                </a:solidFill>
              </a:rPr>
              <a:t>Agenda</a:t>
            </a:r>
          </a:p>
        </p:txBody>
      </p:sp>
      <p:sp>
        <p:nvSpPr>
          <p:cNvPr id="3" name="Slide Number Placeholder 2"/>
          <p:cNvSpPr>
            <a:spLocks noGrp="1"/>
          </p:cNvSpPr>
          <p:nvPr>
            <p:ph type="sldNum" sz="quarter" idx="16"/>
          </p:nvPr>
        </p:nvSpPr>
        <p:spPr/>
        <p:txBody>
          <a:bodyPr/>
          <a:lstStyle/>
          <a:p>
            <a:fld id="{A36EBB71-1AEC-4D92-8A51-969FF0A7CB17}" type="slidenum">
              <a:rPr lang="en-GB" smtClean="0"/>
              <a:pPr/>
              <a:t>2</a:t>
            </a:fld>
            <a:endParaRPr lang="en-GB"/>
          </a:p>
        </p:txBody>
      </p:sp>
      <p:graphicFrame>
        <p:nvGraphicFramePr>
          <p:cNvPr id="6" name="Diagramma 5">
            <a:extLst>
              <a:ext uri="{FF2B5EF4-FFF2-40B4-BE49-F238E27FC236}">
                <a16:creationId xmlns:a16="http://schemas.microsoft.com/office/drawing/2014/main" id="{128FB554-BA34-350C-5CA5-4F27D1B81453}"/>
              </a:ext>
            </a:extLst>
          </p:cNvPr>
          <p:cNvGraphicFramePr/>
          <p:nvPr>
            <p:extLst>
              <p:ext uri="{D42A27DB-BD31-4B8C-83A1-F6EECF244321}">
                <p14:modId xmlns:p14="http://schemas.microsoft.com/office/powerpoint/2010/main" val="3104098718"/>
              </p:ext>
            </p:extLst>
          </p:nvPr>
        </p:nvGraphicFramePr>
        <p:xfrm>
          <a:off x="2270181" y="107420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599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985977" y="2710491"/>
            <a:ext cx="3990293" cy="1398284"/>
          </a:xfrm>
        </p:spPr>
        <p:txBody>
          <a:bodyPr/>
          <a:lstStyle/>
          <a:p>
            <a:r>
              <a:rPr lang="en-GB" dirty="0"/>
              <a:t>Lombardy: Decision Trees</a:t>
            </a:r>
          </a:p>
        </p:txBody>
      </p:sp>
      <p:sp>
        <p:nvSpPr>
          <p:cNvPr id="3" name="Text Placeholder 2"/>
          <p:cNvSpPr>
            <a:spLocks noGrp="1"/>
          </p:cNvSpPr>
          <p:nvPr>
            <p:ph type="body" sz="quarter" idx="15"/>
          </p:nvPr>
        </p:nvSpPr>
        <p:spPr/>
        <p:txBody>
          <a:bodyPr>
            <a:normAutofit fontScale="85000" lnSpcReduction="20000"/>
          </a:bodyPr>
          <a:lstStyle/>
          <a:p>
            <a:r>
              <a:rPr lang="fr-FR" dirty="0"/>
              <a:t>2.</a:t>
            </a:r>
            <a:endParaRPr lang="en-GB" dirty="0"/>
          </a:p>
        </p:txBody>
      </p:sp>
    </p:spTree>
    <p:extLst>
      <p:ext uri="{BB962C8B-B14F-4D97-AF65-F5344CB8AC3E}">
        <p14:creationId xmlns:p14="http://schemas.microsoft.com/office/powerpoint/2010/main" val="2277697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21</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pPr algn="ctr"/>
            <a:r>
              <a:rPr lang="en-GB" dirty="0"/>
              <a:t>Lombardy: Decision Trees</a:t>
            </a:r>
            <a:endParaRPr lang="en-US" dirty="0"/>
          </a:p>
        </p:txBody>
      </p:sp>
      <p:sp>
        <p:nvSpPr>
          <p:cNvPr id="23" name="Rettangolo 22">
            <a:extLst>
              <a:ext uri="{FF2B5EF4-FFF2-40B4-BE49-F238E27FC236}">
                <a16:creationId xmlns:a16="http://schemas.microsoft.com/office/drawing/2014/main" id="{FE624427-28DF-2A5B-5897-21E09AC8D3A8}"/>
              </a:ext>
            </a:extLst>
          </p:cNvPr>
          <p:cNvSpPr/>
          <p:nvPr/>
        </p:nvSpPr>
        <p:spPr>
          <a:xfrm rot="16200000">
            <a:off x="8465353" y="3729445"/>
            <a:ext cx="1762041" cy="4511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ttangolo 4">
            <a:extLst>
              <a:ext uri="{FF2B5EF4-FFF2-40B4-BE49-F238E27FC236}">
                <a16:creationId xmlns:a16="http://schemas.microsoft.com/office/drawing/2014/main" id="{BF296D2A-5072-B5DA-E89C-64EA2050888A}"/>
              </a:ext>
            </a:extLst>
          </p:cNvPr>
          <p:cNvSpPr/>
          <p:nvPr/>
        </p:nvSpPr>
        <p:spPr>
          <a:xfrm>
            <a:off x="589711" y="1220898"/>
            <a:ext cx="11160126" cy="5403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Title 3">
            <a:extLst>
              <a:ext uri="{FF2B5EF4-FFF2-40B4-BE49-F238E27FC236}">
                <a16:creationId xmlns:a16="http://schemas.microsoft.com/office/drawing/2014/main" id="{08E2F264-B239-2183-F039-04308A28D133}"/>
              </a:ext>
            </a:extLst>
          </p:cNvPr>
          <p:cNvSpPr txBox="1">
            <a:spLocks/>
          </p:cNvSpPr>
          <p:nvPr/>
        </p:nvSpPr>
        <p:spPr>
          <a:xfrm>
            <a:off x="1117615" y="5254549"/>
            <a:ext cx="4787393" cy="1299356"/>
          </a:xfr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r>
              <a:rPr lang="en-US" sz="2000" b="1" dirty="0">
                <a:solidFill>
                  <a:schemeClr val="tx1"/>
                </a:solidFill>
              </a:rPr>
              <a:t>Target: </a:t>
            </a:r>
            <a:r>
              <a:rPr lang="en-US" sz="2000" dirty="0">
                <a:solidFill>
                  <a:schemeClr val="tx1"/>
                </a:solidFill>
              </a:rPr>
              <a:t>P4 HACCP </a:t>
            </a:r>
            <a:r>
              <a:rPr lang="en-GB" sz="2000" dirty="0">
                <a:solidFill>
                  <a:schemeClr val="tx1"/>
                </a:solidFill>
              </a:rPr>
              <a:t>(Hazard analysis and critical control points)</a:t>
            </a:r>
          </a:p>
          <a:p>
            <a:br>
              <a:rPr lang="en-US" sz="2000" b="1" dirty="0">
                <a:solidFill>
                  <a:schemeClr val="tx1"/>
                </a:solidFill>
              </a:rPr>
            </a:br>
            <a:r>
              <a:rPr lang="en-US" sz="2000" b="1" dirty="0">
                <a:solidFill>
                  <a:schemeClr val="tx1"/>
                </a:solidFill>
              </a:rPr>
              <a:t>Non-compliance baseline</a:t>
            </a:r>
            <a:r>
              <a:rPr lang="en-US" sz="2000" dirty="0">
                <a:solidFill>
                  <a:schemeClr val="tx1"/>
                </a:solidFill>
              </a:rPr>
              <a:t>: 12%.</a:t>
            </a:r>
          </a:p>
        </p:txBody>
      </p:sp>
      <p:sp>
        <p:nvSpPr>
          <p:cNvPr id="25" name="Content Placeholder 4">
            <a:extLst>
              <a:ext uri="{FF2B5EF4-FFF2-40B4-BE49-F238E27FC236}">
                <a16:creationId xmlns:a16="http://schemas.microsoft.com/office/drawing/2014/main" id="{10DD683B-3591-260C-C6C0-299895DDA2A6}"/>
              </a:ext>
            </a:extLst>
          </p:cNvPr>
          <p:cNvSpPr txBox="1">
            <a:spLocks/>
          </p:cNvSpPr>
          <p:nvPr/>
        </p:nvSpPr>
        <p:spPr>
          <a:xfrm>
            <a:off x="6432912" y="5253180"/>
            <a:ext cx="5243151" cy="1299356"/>
          </a:xfr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tx1"/>
                </a:solidFill>
              </a:rPr>
              <a:t>Previous inspection procedures with known results: </a:t>
            </a:r>
          </a:p>
          <a:p>
            <a:r>
              <a:rPr lang="en-US" sz="2000" dirty="0">
                <a:solidFill>
                  <a:schemeClr val="tx1"/>
                </a:solidFill>
              </a:rPr>
              <a:t>P1 Structural conditions		</a:t>
            </a:r>
          </a:p>
          <a:p>
            <a:r>
              <a:rPr lang="en-US" sz="2000" dirty="0">
                <a:solidFill>
                  <a:schemeClr val="tx1"/>
                </a:solidFill>
              </a:rPr>
              <a:t>P3 Cleanliness conditions</a:t>
            </a:r>
          </a:p>
        </p:txBody>
      </p:sp>
      <p:grpSp>
        <p:nvGrpSpPr>
          <p:cNvPr id="26" name="Group 5">
            <a:extLst>
              <a:ext uri="{FF2B5EF4-FFF2-40B4-BE49-F238E27FC236}">
                <a16:creationId xmlns:a16="http://schemas.microsoft.com/office/drawing/2014/main" id="{0A12EC4C-E0DF-C38C-3EAE-3A9A9721A341}"/>
              </a:ext>
            </a:extLst>
          </p:cNvPr>
          <p:cNvGrpSpPr/>
          <p:nvPr/>
        </p:nvGrpSpPr>
        <p:grpSpPr>
          <a:xfrm>
            <a:off x="5516786" y="1111250"/>
            <a:ext cx="1307194" cy="869385"/>
            <a:chOff x="3853202" y="1645740"/>
            <a:chExt cx="1307194" cy="900592"/>
          </a:xfrm>
        </p:grpSpPr>
        <p:sp>
          <p:nvSpPr>
            <p:cNvPr id="27" name="Oval 1">
              <a:extLst>
                <a:ext uri="{FF2B5EF4-FFF2-40B4-BE49-F238E27FC236}">
                  <a16:creationId xmlns:a16="http://schemas.microsoft.com/office/drawing/2014/main" id="{0CC744FF-FECC-C43C-6288-964D9553FDDB}"/>
                </a:ext>
              </a:extLst>
            </p:cNvPr>
            <p:cNvSpPr/>
            <p:nvPr/>
          </p:nvSpPr>
          <p:spPr>
            <a:xfrm>
              <a:off x="3853202" y="1792349"/>
              <a:ext cx="1307194" cy="753983"/>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P1</a:t>
              </a:r>
            </a:p>
            <a:p>
              <a:pPr algn="ctr"/>
              <a:r>
                <a:rPr lang="it-IT" sz="1400"/>
                <a:t>P &lt; 0.001</a:t>
              </a:r>
              <a:endParaRPr lang="it-IT"/>
            </a:p>
          </p:txBody>
        </p:sp>
        <p:sp>
          <p:nvSpPr>
            <p:cNvPr id="28" name="Rectangle 2">
              <a:extLst>
                <a:ext uri="{FF2B5EF4-FFF2-40B4-BE49-F238E27FC236}">
                  <a16:creationId xmlns:a16="http://schemas.microsoft.com/office/drawing/2014/main" id="{36C8328F-84A1-A96F-130A-2F67F8FFD325}"/>
                </a:ext>
              </a:extLst>
            </p:cNvPr>
            <p:cNvSpPr/>
            <p:nvPr/>
          </p:nvSpPr>
          <p:spPr>
            <a:xfrm>
              <a:off x="4375602" y="1645740"/>
              <a:ext cx="262393" cy="24649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400"/>
                <a:t>1</a:t>
              </a:r>
            </a:p>
          </p:txBody>
        </p:sp>
      </p:grpSp>
      <p:grpSp>
        <p:nvGrpSpPr>
          <p:cNvPr id="29" name="Group 6">
            <a:extLst>
              <a:ext uri="{FF2B5EF4-FFF2-40B4-BE49-F238E27FC236}">
                <a16:creationId xmlns:a16="http://schemas.microsoft.com/office/drawing/2014/main" id="{FEE0EC58-3692-D552-3296-538220543688}"/>
              </a:ext>
            </a:extLst>
          </p:cNvPr>
          <p:cNvGrpSpPr/>
          <p:nvPr/>
        </p:nvGrpSpPr>
        <p:grpSpPr>
          <a:xfrm>
            <a:off x="8006770" y="2260899"/>
            <a:ext cx="1307194" cy="863304"/>
            <a:chOff x="4480805" y="1802305"/>
            <a:chExt cx="1307194" cy="894293"/>
          </a:xfrm>
        </p:grpSpPr>
        <p:sp>
          <p:nvSpPr>
            <p:cNvPr id="30" name="Oval 7">
              <a:extLst>
                <a:ext uri="{FF2B5EF4-FFF2-40B4-BE49-F238E27FC236}">
                  <a16:creationId xmlns:a16="http://schemas.microsoft.com/office/drawing/2014/main" id="{F37C9B7D-774F-2C5A-0ED1-44ACD0D374DB}"/>
                </a:ext>
              </a:extLst>
            </p:cNvPr>
            <p:cNvSpPr/>
            <p:nvPr/>
          </p:nvSpPr>
          <p:spPr>
            <a:xfrm>
              <a:off x="4480805" y="1942615"/>
              <a:ext cx="1307194" cy="753983"/>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P3</a:t>
              </a:r>
            </a:p>
            <a:p>
              <a:pPr algn="ctr"/>
              <a:r>
                <a:rPr lang="it-IT" sz="1400"/>
                <a:t>P &lt; 0.001</a:t>
              </a:r>
              <a:endParaRPr lang="it-IT"/>
            </a:p>
          </p:txBody>
        </p:sp>
        <p:sp>
          <p:nvSpPr>
            <p:cNvPr id="31" name="Rectangle 8">
              <a:extLst>
                <a:ext uri="{FF2B5EF4-FFF2-40B4-BE49-F238E27FC236}">
                  <a16:creationId xmlns:a16="http://schemas.microsoft.com/office/drawing/2014/main" id="{FF0A198E-DC20-76E8-D8E7-EAF46E1253CC}"/>
                </a:ext>
              </a:extLst>
            </p:cNvPr>
            <p:cNvSpPr/>
            <p:nvPr/>
          </p:nvSpPr>
          <p:spPr>
            <a:xfrm>
              <a:off x="5003205" y="1802305"/>
              <a:ext cx="262393" cy="24649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400"/>
                <a:t>5</a:t>
              </a:r>
            </a:p>
          </p:txBody>
        </p:sp>
      </p:grpSp>
      <p:cxnSp>
        <p:nvCxnSpPr>
          <p:cNvPr id="32" name="Straight Arrow Connector 10">
            <a:extLst>
              <a:ext uri="{FF2B5EF4-FFF2-40B4-BE49-F238E27FC236}">
                <a16:creationId xmlns:a16="http://schemas.microsoft.com/office/drawing/2014/main" id="{58292D5F-4ADF-E75B-9CCE-13CBDB543061}"/>
              </a:ext>
            </a:extLst>
          </p:cNvPr>
          <p:cNvCxnSpPr>
            <a:cxnSpLocks/>
          </p:cNvCxnSpPr>
          <p:nvPr/>
        </p:nvCxnSpPr>
        <p:spPr>
          <a:xfrm flipH="1">
            <a:off x="4025331" y="1712474"/>
            <a:ext cx="1402610" cy="729353"/>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Arrow Connector 12">
            <a:extLst>
              <a:ext uri="{FF2B5EF4-FFF2-40B4-BE49-F238E27FC236}">
                <a16:creationId xmlns:a16="http://schemas.microsoft.com/office/drawing/2014/main" id="{DB4DAD9C-5303-179D-A643-33AE2B2EE612}"/>
              </a:ext>
            </a:extLst>
          </p:cNvPr>
          <p:cNvCxnSpPr>
            <a:cxnSpLocks/>
          </p:cNvCxnSpPr>
          <p:nvPr/>
        </p:nvCxnSpPr>
        <p:spPr>
          <a:xfrm>
            <a:off x="6887977" y="1706234"/>
            <a:ext cx="1057723" cy="735593"/>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Down Arrow 16">
            <a:extLst>
              <a:ext uri="{FF2B5EF4-FFF2-40B4-BE49-F238E27FC236}">
                <a16:creationId xmlns:a16="http://schemas.microsoft.com/office/drawing/2014/main" id="{4877CF16-DC5A-8395-699A-BF0CD8E395CC}"/>
              </a:ext>
            </a:extLst>
          </p:cNvPr>
          <p:cNvSpPr/>
          <p:nvPr/>
        </p:nvSpPr>
        <p:spPr>
          <a:xfrm rot="10800000">
            <a:off x="4683037" y="1875967"/>
            <a:ext cx="203320" cy="279349"/>
          </a:xfrm>
          <a:prstGeom prst="downArrow">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grpSp>
        <p:nvGrpSpPr>
          <p:cNvPr id="35" name="Group 24">
            <a:extLst>
              <a:ext uri="{FF2B5EF4-FFF2-40B4-BE49-F238E27FC236}">
                <a16:creationId xmlns:a16="http://schemas.microsoft.com/office/drawing/2014/main" id="{DBA87424-2C83-1759-C701-E0B7504A5EBA}"/>
              </a:ext>
            </a:extLst>
          </p:cNvPr>
          <p:cNvGrpSpPr/>
          <p:nvPr/>
        </p:nvGrpSpPr>
        <p:grpSpPr>
          <a:xfrm>
            <a:off x="4002513" y="3681448"/>
            <a:ext cx="1564369" cy="1338086"/>
            <a:chOff x="1503815" y="3440086"/>
            <a:chExt cx="1564369" cy="1386117"/>
          </a:xfrm>
        </p:grpSpPr>
        <p:sp>
          <p:nvSpPr>
            <p:cNvPr id="36" name="Rounded Rectangle 22">
              <a:extLst>
                <a:ext uri="{FF2B5EF4-FFF2-40B4-BE49-F238E27FC236}">
                  <a16:creationId xmlns:a16="http://schemas.microsoft.com/office/drawing/2014/main" id="{EECFC400-E6DB-818E-241A-340D4EC34191}"/>
                </a:ext>
              </a:extLst>
            </p:cNvPr>
            <p:cNvSpPr/>
            <p:nvPr/>
          </p:nvSpPr>
          <p:spPr>
            <a:xfrm>
              <a:off x="1503815" y="3573025"/>
              <a:ext cx="1564369" cy="1253178"/>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a:t>+ 60%</a:t>
              </a:r>
            </a:p>
          </p:txBody>
        </p:sp>
        <p:sp>
          <p:nvSpPr>
            <p:cNvPr id="37" name="Rectangle 23">
              <a:extLst>
                <a:ext uri="{FF2B5EF4-FFF2-40B4-BE49-F238E27FC236}">
                  <a16:creationId xmlns:a16="http://schemas.microsoft.com/office/drawing/2014/main" id="{6E33495A-C92E-FDF1-EECB-849262A143AE}"/>
                </a:ext>
              </a:extLst>
            </p:cNvPr>
            <p:cNvSpPr/>
            <p:nvPr/>
          </p:nvSpPr>
          <p:spPr>
            <a:xfrm>
              <a:off x="1829308" y="3440086"/>
              <a:ext cx="913382" cy="24649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400"/>
                <a:t>N = 769</a:t>
              </a:r>
            </a:p>
          </p:txBody>
        </p:sp>
      </p:grpSp>
      <p:cxnSp>
        <p:nvCxnSpPr>
          <p:cNvPr id="38" name="Straight Arrow Connector 25">
            <a:extLst>
              <a:ext uri="{FF2B5EF4-FFF2-40B4-BE49-F238E27FC236}">
                <a16:creationId xmlns:a16="http://schemas.microsoft.com/office/drawing/2014/main" id="{C506B63E-37B0-B243-E2D4-F0C689F6EC3F}"/>
              </a:ext>
            </a:extLst>
          </p:cNvPr>
          <p:cNvCxnSpPr>
            <a:cxnSpLocks/>
          </p:cNvCxnSpPr>
          <p:nvPr/>
        </p:nvCxnSpPr>
        <p:spPr>
          <a:xfrm flipH="1">
            <a:off x="7111112" y="3069992"/>
            <a:ext cx="829528" cy="480522"/>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1">
            <a:extLst>
              <a:ext uri="{FF2B5EF4-FFF2-40B4-BE49-F238E27FC236}">
                <a16:creationId xmlns:a16="http://schemas.microsoft.com/office/drawing/2014/main" id="{9F015E5A-A501-CD76-19A7-7E461416CAD2}"/>
              </a:ext>
            </a:extLst>
          </p:cNvPr>
          <p:cNvCxnSpPr>
            <a:cxnSpLocks/>
          </p:cNvCxnSpPr>
          <p:nvPr/>
        </p:nvCxnSpPr>
        <p:spPr>
          <a:xfrm>
            <a:off x="9306628" y="3085170"/>
            <a:ext cx="807942" cy="460082"/>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Down Arrow 33">
            <a:extLst>
              <a:ext uri="{FF2B5EF4-FFF2-40B4-BE49-F238E27FC236}">
                <a16:creationId xmlns:a16="http://schemas.microsoft.com/office/drawing/2014/main" id="{DAE46A94-FCE0-F932-9C87-B49E39E9B6EF}"/>
              </a:ext>
            </a:extLst>
          </p:cNvPr>
          <p:cNvSpPr/>
          <p:nvPr/>
        </p:nvSpPr>
        <p:spPr>
          <a:xfrm>
            <a:off x="7281474" y="1901497"/>
            <a:ext cx="203320" cy="279349"/>
          </a:xfrm>
          <a:prstGeom prst="down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grpSp>
        <p:nvGrpSpPr>
          <p:cNvPr id="54" name="Group 40">
            <a:extLst>
              <a:ext uri="{FF2B5EF4-FFF2-40B4-BE49-F238E27FC236}">
                <a16:creationId xmlns:a16="http://schemas.microsoft.com/office/drawing/2014/main" id="{9D9D80E1-4995-403E-EAEE-EB065F953EF1}"/>
              </a:ext>
            </a:extLst>
          </p:cNvPr>
          <p:cNvGrpSpPr/>
          <p:nvPr/>
        </p:nvGrpSpPr>
        <p:grpSpPr>
          <a:xfrm>
            <a:off x="6591291" y="3679802"/>
            <a:ext cx="1564369" cy="1338086"/>
            <a:chOff x="1503815" y="3440086"/>
            <a:chExt cx="1564369" cy="1386117"/>
          </a:xfrm>
        </p:grpSpPr>
        <p:sp>
          <p:nvSpPr>
            <p:cNvPr id="55" name="Rounded Rectangle 42">
              <a:extLst>
                <a:ext uri="{FF2B5EF4-FFF2-40B4-BE49-F238E27FC236}">
                  <a16:creationId xmlns:a16="http://schemas.microsoft.com/office/drawing/2014/main" id="{DF008B08-F742-130D-70EE-0C6D31D0D88A}"/>
                </a:ext>
              </a:extLst>
            </p:cNvPr>
            <p:cNvSpPr/>
            <p:nvPr/>
          </p:nvSpPr>
          <p:spPr>
            <a:xfrm>
              <a:off x="1503815" y="3573025"/>
              <a:ext cx="1564369" cy="1253178"/>
            </a:xfrm>
            <a:prstGeom prst="roundRec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a:t>- 4%</a:t>
              </a:r>
            </a:p>
          </p:txBody>
        </p:sp>
        <p:sp>
          <p:nvSpPr>
            <p:cNvPr id="56" name="Rectangle 43">
              <a:extLst>
                <a:ext uri="{FF2B5EF4-FFF2-40B4-BE49-F238E27FC236}">
                  <a16:creationId xmlns:a16="http://schemas.microsoft.com/office/drawing/2014/main" id="{C36333DC-18C7-6459-F0CF-B1C717F4813B}"/>
                </a:ext>
              </a:extLst>
            </p:cNvPr>
            <p:cNvSpPr/>
            <p:nvPr/>
          </p:nvSpPr>
          <p:spPr>
            <a:xfrm>
              <a:off x="1829308" y="3440086"/>
              <a:ext cx="913382" cy="24649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400"/>
                <a:t>N = 329</a:t>
              </a:r>
            </a:p>
          </p:txBody>
        </p:sp>
      </p:grpSp>
      <p:grpSp>
        <p:nvGrpSpPr>
          <p:cNvPr id="57" name="Group 44">
            <a:extLst>
              <a:ext uri="{FF2B5EF4-FFF2-40B4-BE49-F238E27FC236}">
                <a16:creationId xmlns:a16="http://schemas.microsoft.com/office/drawing/2014/main" id="{753FF187-2FDA-3E7E-F596-2850424860E9}"/>
              </a:ext>
            </a:extLst>
          </p:cNvPr>
          <p:cNvGrpSpPr/>
          <p:nvPr/>
        </p:nvGrpSpPr>
        <p:grpSpPr>
          <a:xfrm>
            <a:off x="1340394" y="3679802"/>
            <a:ext cx="1564369" cy="1338086"/>
            <a:chOff x="1503815" y="3440086"/>
            <a:chExt cx="1564369" cy="1386117"/>
          </a:xfrm>
        </p:grpSpPr>
        <p:sp>
          <p:nvSpPr>
            <p:cNvPr id="58" name="Rounded Rectangle 45">
              <a:extLst>
                <a:ext uri="{FF2B5EF4-FFF2-40B4-BE49-F238E27FC236}">
                  <a16:creationId xmlns:a16="http://schemas.microsoft.com/office/drawing/2014/main" id="{A95B7BDA-722E-C561-8C2A-B07F026A7B20}"/>
                </a:ext>
              </a:extLst>
            </p:cNvPr>
            <p:cNvSpPr/>
            <p:nvPr/>
          </p:nvSpPr>
          <p:spPr>
            <a:xfrm>
              <a:off x="1503815" y="3573025"/>
              <a:ext cx="1564369" cy="1253178"/>
            </a:xfrm>
            <a:prstGeom prst="roundRect">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a:t>+ </a:t>
              </a:r>
              <a:r>
                <a:rPr lang="it-IT" sz="2800"/>
                <a:t>5</a:t>
              </a:r>
              <a:r>
                <a:rPr lang="it-IT" sz="2400"/>
                <a:t>%</a:t>
              </a:r>
            </a:p>
          </p:txBody>
        </p:sp>
        <p:sp>
          <p:nvSpPr>
            <p:cNvPr id="59" name="Rectangle 46">
              <a:extLst>
                <a:ext uri="{FF2B5EF4-FFF2-40B4-BE49-F238E27FC236}">
                  <a16:creationId xmlns:a16="http://schemas.microsoft.com/office/drawing/2014/main" id="{E370AFDB-FAB3-0738-9E9A-B537352C66FC}"/>
                </a:ext>
              </a:extLst>
            </p:cNvPr>
            <p:cNvSpPr/>
            <p:nvPr/>
          </p:nvSpPr>
          <p:spPr>
            <a:xfrm>
              <a:off x="1829308" y="3440086"/>
              <a:ext cx="913382" cy="24649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400"/>
                <a:t>N = 1088</a:t>
              </a:r>
            </a:p>
          </p:txBody>
        </p:sp>
      </p:grpSp>
      <p:sp>
        <p:nvSpPr>
          <p:cNvPr id="60" name="Down Arrow 11">
            <a:extLst>
              <a:ext uri="{FF2B5EF4-FFF2-40B4-BE49-F238E27FC236}">
                <a16:creationId xmlns:a16="http://schemas.microsoft.com/office/drawing/2014/main" id="{05447BB3-7617-D5C0-4B0E-F59C01DCE68A}"/>
              </a:ext>
            </a:extLst>
          </p:cNvPr>
          <p:cNvSpPr/>
          <p:nvPr/>
        </p:nvSpPr>
        <p:spPr>
          <a:xfrm>
            <a:off x="9551074" y="3170923"/>
            <a:ext cx="203320" cy="279349"/>
          </a:xfrm>
          <a:prstGeom prst="down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grpSp>
        <p:nvGrpSpPr>
          <p:cNvPr id="61" name="Group 9">
            <a:extLst>
              <a:ext uri="{FF2B5EF4-FFF2-40B4-BE49-F238E27FC236}">
                <a16:creationId xmlns:a16="http://schemas.microsoft.com/office/drawing/2014/main" id="{8CFE5E34-FEC6-5722-AB85-B96C9D5CD5A9}"/>
              </a:ext>
            </a:extLst>
          </p:cNvPr>
          <p:cNvGrpSpPr/>
          <p:nvPr/>
        </p:nvGrpSpPr>
        <p:grpSpPr>
          <a:xfrm>
            <a:off x="9263035" y="3681448"/>
            <a:ext cx="1564369" cy="1338086"/>
            <a:chOff x="1503815" y="3440086"/>
            <a:chExt cx="1564369" cy="1386117"/>
          </a:xfrm>
        </p:grpSpPr>
        <p:sp>
          <p:nvSpPr>
            <p:cNvPr id="62" name="Rounded Rectangle 13">
              <a:extLst>
                <a:ext uri="{FF2B5EF4-FFF2-40B4-BE49-F238E27FC236}">
                  <a16:creationId xmlns:a16="http://schemas.microsoft.com/office/drawing/2014/main" id="{BF3B454D-6A7E-0612-517F-DA9F886B1804}"/>
                </a:ext>
              </a:extLst>
            </p:cNvPr>
            <p:cNvSpPr/>
            <p:nvPr/>
          </p:nvSpPr>
          <p:spPr>
            <a:xfrm>
              <a:off x="1503815" y="3573025"/>
              <a:ext cx="1564369" cy="1253178"/>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- 60%</a:t>
              </a:r>
            </a:p>
          </p:txBody>
        </p:sp>
        <p:sp>
          <p:nvSpPr>
            <p:cNvPr id="63" name="Rectangle 14">
              <a:extLst>
                <a:ext uri="{FF2B5EF4-FFF2-40B4-BE49-F238E27FC236}">
                  <a16:creationId xmlns:a16="http://schemas.microsoft.com/office/drawing/2014/main" id="{50B4F5F6-F0EF-91EB-0A53-A7405C28DBC5}"/>
                </a:ext>
              </a:extLst>
            </p:cNvPr>
            <p:cNvSpPr/>
            <p:nvPr/>
          </p:nvSpPr>
          <p:spPr>
            <a:xfrm>
              <a:off x="1829308" y="3440086"/>
              <a:ext cx="913382" cy="24649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400"/>
                <a:t>N = 3020</a:t>
              </a:r>
            </a:p>
          </p:txBody>
        </p:sp>
      </p:grpSp>
      <p:grpSp>
        <p:nvGrpSpPr>
          <p:cNvPr id="64" name="Group 18">
            <a:extLst>
              <a:ext uri="{FF2B5EF4-FFF2-40B4-BE49-F238E27FC236}">
                <a16:creationId xmlns:a16="http://schemas.microsoft.com/office/drawing/2014/main" id="{0878A138-B7D5-78AE-3A4F-A7A246D438FE}"/>
              </a:ext>
            </a:extLst>
          </p:cNvPr>
          <p:cNvGrpSpPr/>
          <p:nvPr/>
        </p:nvGrpSpPr>
        <p:grpSpPr>
          <a:xfrm>
            <a:off x="2796401" y="2260898"/>
            <a:ext cx="1307194" cy="869385"/>
            <a:chOff x="3853202" y="1645740"/>
            <a:chExt cx="1307194" cy="900592"/>
          </a:xfrm>
        </p:grpSpPr>
        <p:sp>
          <p:nvSpPr>
            <p:cNvPr id="65" name="Oval 19">
              <a:extLst>
                <a:ext uri="{FF2B5EF4-FFF2-40B4-BE49-F238E27FC236}">
                  <a16:creationId xmlns:a16="http://schemas.microsoft.com/office/drawing/2014/main" id="{2E7CC038-C648-3978-8B26-42F9E3B68396}"/>
                </a:ext>
              </a:extLst>
            </p:cNvPr>
            <p:cNvSpPr/>
            <p:nvPr/>
          </p:nvSpPr>
          <p:spPr>
            <a:xfrm>
              <a:off x="3853202" y="1792349"/>
              <a:ext cx="1307194" cy="753983"/>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t>P3</a:t>
              </a:r>
            </a:p>
            <a:p>
              <a:pPr algn="ctr"/>
              <a:r>
                <a:rPr lang="it-IT" sz="1400"/>
                <a:t>P &lt; 0.001</a:t>
              </a:r>
              <a:endParaRPr lang="it-IT"/>
            </a:p>
          </p:txBody>
        </p:sp>
        <p:sp>
          <p:nvSpPr>
            <p:cNvPr id="66" name="Rectangle 20">
              <a:extLst>
                <a:ext uri="{FF2B5EF4-FFF2-40B4-BE49-F238E27FC236}">
                  <a16:creationId xmlns:a16="http://schemas.microsoft.com/office/drawing/2014/main" id="{2F183754-F76D-2E59-DE64-B738BA9AAB47}"/>
                </a:ext>
              </a:extLst>
            </p:cNvPr>
            <p:cNvSpPr/>
            <p:nvPr/>
          </p:nvSpPr>
          <p:spPr>
            <a:xfrm>
              <a:off x="4375602" y="1645740"/>
              <a:ext cx="262393" cy="24649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400"/>
                <a:t>2</a:t>
              </a:r>
            </a:p>
          </p:txBody>
        </p:sp>
      </p:grpSp>
      <p:cxnSp>
        <p:nvCxnSpPr>
          <p:cNvPr id="67" name="Straight Arrow Connector 35">
            <a:extLst>
              <a:ext uri="{FF2B5EF4-FFF2-40B4-BE49-F238E27FC236}">
                <a16:creationId xmlns:a16="http://schemas.microsoft.com/office/drawing/2014/main" id="{C697C638-386E-33F0-9B8E-2427682BD090}"/>
              </a:ext>
            </a:extLst>
          </p:cNvPr>
          <p:cNvCxnSpPr>
            <a:cxnSpLocks/>
          </p:cNvCxnSpPr>
          <p:nvPr/>
        </p:nvCxnSpPr>
        <p:spPr>
          <a:xfrm flipH="1">
            <a:off x="1911306" y="3079015"/>
            <a:ext cx="829528" cy="480522"/>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36">
            <a:extLst>
              <a:ext uri="{FF2B5EF4-FFF2-40B4-BE49-F238E27FC236}">
                <a16:creationId xmlns:a16="http://schemas.microsoft.com/office/drawing/2014/main" id="{F61177E0-D9FC-5128-A87E-A50D1F47227C}"/>
              </a:ext>
            </a:extLst>
          </p:cNvPr>
          <p:cNvCxnSpPr>
            <a:cxnSpLocks/>
          </p:cNvCxnSpPr>
          <p:nvPr/>
        </p:nvCxnSpPr>
        <p:spPr>
          <a:xfrm>
            <a:off x="4106822" y="3094193"/>
            <a:ext cx="807942" cy="460082"/>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9" name="Down Arrow 38">
            <a:extLst>
              <a:ext uri="{FF2B5EF4-FFF2-40B4-BE49-F238E27FC236}">
                <a16:creationId xmlns:a16="http://schemas.microsoft.com/office/drawing/2014/main" id="{1A603912-ED81-87D0-DCE0-3B1304616D09}"/>
              </a:ext>
            </a:extLst>
          </p:cNvPr>
          <p:cNvSpPr/>
          <p:nvPr/>
        </p:nvSpPr>
        <p:spPr>
          <a:xfrm>
            <a:off x="2224978" y="3179268"/>
            <a:ext cx="203320" cy="279349"/>
          </a:xfrm>
          <a:prstGeom prst="down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70" name="Down Arrow 47">
            <a:extLst>
              <a:ext uri="{FF2B5EF4-FFF2-40B4-BE49-F238E27FC236}">
                <a16:creationId xmlns:a16="http://schemas.microsoft.com/office/drawing/2014/main" id="{7EDB7CF0-6015-AA20-609F-9CD021122470}"/>
              </a:ext>
            </a:extLst>
          </p:cNvPr>
          <p:cNvSpPr/>
          <p:nvPr/>
        </p:nvSpPr>
        <p:spPr>
          <a:xfrm rot="10800000">
            <a:off x="7472596" y="3094193"/>
            <a:ext cx="203320" cy="279349"/>
          </a:xfrm>
          <a:prstGeom prst="downArrow">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71" name="Down Arrow 27">
            <a:extLst>
              <a:ext uri="{FF2B5EF4-FFF2-40B4-BE49-F238E27FC236}">
                <a16:creationId xmlns:a16="http://schemas.microsoft.com/office/drawing/2014/main" id="{B246E65E-1300-E872-599B-A20FA58E8519}"/>
              </a:ext>
            </a:extLst>
          </p:cNvPr>
          <p:cNvSpPr/>
          <p:nvPr/>
        </p:nvSpPr>
        <p:spPr>
          <a:xfrm rot="10800000">
            <a:off x="4348041" y="3117328"/>
            <a:ext cx="203320" cy="279349"/>
          </a:xfrm>
          <a:prstGeom prst="downArrow">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72" name="Rectangle 50">
            <a:extLst>
              <a:ext uri="{FF2B5EF4-FFF2-40B4-BE49-F238E27FC236}">
                <a16:creationId xmlns:a16="http://schemas.microsoft.com/office/drawing/2014/main" id="{2F8DE3F8-F184-EE60-A07B-9571D5538A71}"/>
              </a:ext>
            </a:extLst>
          </p:cNvPr>
          <p:cNvSpPr/>
          <p:nvPr/>
        </p:nvSpPr>
        <p:spPr>
          <a:xfrm>
            <a:off x="9849173" y="1135920"/>
            <a:ext cx="1796995" cy="116786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3" name="TextBox 17">
            <a:extLst>
              <a:ext uri="{FF2B5EF4-FFF2-40B4-BE49-F238E27FC236}">
                <a16:creationId xmlns:a16="http://schemas.microsoft.com/office/drawing/2014/main" id="{052C4CDF-66C2-E2E8-F830-37DA4DBC1223}"/>
              </a:ext>
            </a:extLst>
          </p:cNvPr>
          <p:cNvSpPr txBox="1"/>
          <p:nvPr/>
        </p:nvSpPr>
        <p:spPr>
          <a:xfrm>
            <a:off x="10402948" y="1403322"/>
            <a:ext cx="992579" cy="276999"/>
          </a:xfrm>
          <a:prstGeom prst="rect">
            <a:avLst/>
          </a:prstGeom>
          <a:noFill/>
        </p:spPr>
        <p:txBody>
          <a:bodyPr wrap="none" rtlCol="0">
            <a:spAutoFit/>
          </a:bodyPr>
          <a:lstStyle/>
          <a:p>
            <a:r>
              <a:rPr lang="en-GB" sz="1200" dirty="0">
                <a:solidFill>
                  <a:schemeClr val="bg1"/>
                </a:solidFill>
              </a:rPr>
              <a:t>Non compliant</a:t>
            </a:r>
          </a:p>
        </p:txBody>
      </p:sp>
      <p:sp>
        <p:nvSpPr>
          <p:cNvPr id="74" name="TextBox 28">
            <a:extLst>
              <a:ext uri="{FF2B5EF4-FFF2-40B4-BE49-F238E27FC236}">
                <a16:creationId xmlns:a16="http://schemas.microsoft.com/office/drawing/2014/main" id="{BC59A844-C818-DBAC-AA1D-A63A34E5F57C}"/>
              </a:ext>
            </a:extLst>
          </p:cNvPr>
          <p:cNvSpPr txBox="1"/>
          <p:nvPr/>
        </p:nvSpPr>
        <p:spPr>
          <a:xfrm>
            <a:off x="10402948" y="1773251"/>
            <a:ext cx="753732" cy="276999"/>
          </a:xfrm>
          <a:prstGeom prst="rect">
            <a:avLst/>
          </a:prstGeom>
          <a:noFill/>
        </p:spPr>
        <p:txBody>
          <a:bodyPr wrap="none" rtlCol="0">
            <a:spAutoFit/>
          </a:bodyPr>
          <a:lstStyle/>
          <a:p>
            <a:r>
              <a:rPr lang="en-GB" sz="1200" dirty="0">
                <a:solidFill>
                  <a:schemeClr val="bg1"/>
                </a:solidFill>
              </a:rPr>
              <a:t>Compliant</a:t>
            </a:r>
          </a:p>
        </p:txBody>
      </p:sp>
      <p:sp>
        <p:nvSpPr>
          <p:cNvPr id="75" name="Down Arrow 29">
            <a:extLst>
              <a:ext uri="{FF2B5EF4-FFF2-40B4-BE49-F238E27FC236}">
                <a16:creationId xmlns:a16="http://schemas.microsoft.com/office/drawing/2014/main" id="{F38343A1-57A0-FAB8-3E8F-8F41F9E79DED}"/>
              </a:ext>
            </a:extLst>
          </p:cNvPr>
          <p:cNvSpPr/>
          <p:nvPr/>
        </p:nvSpPr>
        <p:spPr>
          <a:xfrm rot="10800000">
            <a:off x="10071657" y="1383541"/>
            <a:ext cx="203320" cy="279349"/>
          </a:xfrm>
          <a:prstGeom prst="downArrow">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76" name="Down Arrow 30">
            <a:extLst>
              <a:ext uri="{FF2B5EF4-FFF2-40B4-BE49-F238E27FC236}">
                <a16:creationId xmlns:a16="http://schemas.microsoft.com/office/drawing/2014/main" id="{AEBB750F-2222-1A2C-6790-764ACA84EDBD}"/>
              </a:ext>
            </a:extLst>
          </p:cNvPr>
          <p:cNvSpPr/>
          <p:nvPr/>
        </p:nvSpPr>
        <p:spPr>
          <a:xfrm>
            <a:off x="10071657" y="1812743"/>
            <a:ext cx="203320" cy="279349"/>
          </a:xfrm>
          <a:prstGeom prst="downArrow">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sp>
        <p:nvSpPr>
          <p:cNvPr id="77" name="CasellaDiTesto 76">
            <a:extLst>
              <a:ext uri="{FF2B5EF4-FFF2-40B4-BE49-F238E27FC236}">
                <a16:creationId xmlns:a16="http://schemas.microsoft.com/office/drawing/2014/main" id="{4C95E0D3-28F7-B2BC-D3EE-F3367FF14385}"/>
              </a:ext>
            </a:extLst>
          </p:cNvPr>
          <p:cNvSpPr txBox="1"/>
          <p:nvPr/>
        </p:nvSpPr>
        <p:spPr>
          <a:xfrm>
            <a:off x="373107" y="479814"/>
            <a:ext cx="11593333" cy="707886"/>
          </a:xfrm>
          <a:prstGeom prst="rect">
            <a:avLst/>
          </a:prstGeom>
          <a:noFill/>
        </p:spPr>
        <p:txBody>
          <a:bodyPr wrap="square" rtlCol="0">
            <a:spAutoFit/>
          </a:bodyPr>
          <a:lstStyle/>
          <a:p>
            <a:pPr algn="ctr"/>
            <a:r>
              <a:rPr lang="en-GB" sz="2000" dirty="0">
                <a:ea typeface="Calibri" panose="020F0502020204030204" pitchFamily="34" charset="0"/>
                <a:cs typeface="Arial" panose="020B0604020202020204" pitchFamily="34" charset="0"/>
              </a:rPr>
              <a:t>G</a:t>
            </a:r>
            <a:r>
              <a:rPr lang="en-GB" sz="2000" dirty="0">
                <a:effectLst/>
                <a:ea typeface="Calibri" panose="020F0502020204030204" pitchFamily="34" charset="0"/>
                <a:cs typeface="Arial" panose="020B0604020202020204" pitchFamily="34" charset="0"/>
              </a:rPr>
              <a:t>raphically show by what percentage the likelihood of finding non-conformities on a non-inspected item varies based on knowledge of other inspection results</a:t>
            </a:r>
            <a:endParaRPr lang="it-IT" sz="2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6942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22</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pPr algn="ctr"/>
            <a:r>
              <a:rPr lang="en-US" dirty="0"/>
              <a:t>Why is this relevant?</a:t>
            </a:r>
          </a:p>
        </p:txBody>
      </p:sp>
      <p:sp>
        <p:nvSpPr>
          <p:cNvPr id="13" name="CasellaDiTesto 12">
            <a:extLst>
              <a:ext uri="{FF2B5EF4-FFF2-40B4-BE49-F238E27FC236}">
                <a16:creationId xmlns:a16="http://schemas.microsoft.com/office/drawing/2014/main" id="{82B02569-8955-73EE-60BE-81386E21CCCB}"/>
              </a:ext>
            </a:extLst>
          </p:cNvPr>
          <p:cNvSpPr txBox="1"/>
          <p:nvPr/>
        </p:nvSpPr>
        <p:spPr>
          <a:xfrm>
            <a:off x="4206240" y="3037840"/>
            <a:ext cx="184731" cy="369332"/>
          </a:xfrm>
          <a:prstGeom prst="rect">
            <a:avLst/>
          </a:prstGeom>
          <a:noFill/>
        </p:spPr>
        <p:txBody>
          <a:bodyPr wrap="none" rtlCol="0">
            <a:spAutoFit/>
          </a:bodyPr>
          <a:lstStyle/>
          <a:p>
            <a:endParaRPr dirty="0"/>
          </a:p>
        </p:txBody>
      </p:sp>
      <p:sp>
        <p:nvSpPr>
          <p:cNvPr id="4" name="CasellaDiTesto 3">
            <a:extLst>
              <a:ext uri="{FF2B5EF4-FFF2-40B4-BE49-F238E27FC236}">
                <a16:creationId xmlns:a16="http://schemas.microsoft.com/office/drawing/2014/main" id="{FDE55A95-E354-529B-94E1-A101C74FA427}"/>
              </a:ext>
            </a:extLst>
          </p:cNvPr>
          <p:cNvSpPr txBox="1"/>
          <p:nvPr/>
        </p:nvSpPr>
        <p:spPr>
          <a:xfrm>
            <a:off x="515938" y="3122383"/>
            <a:ext cx="5580062" cy="1015663"/>
          </a:xfrm>
          <a:prstGeom prst="rect">
            <a:avLst/>
          </a:prstGeom>
          <a:noFill/>
        </p:spPr>
        <p:txBody>
          <a:bodyPr wrap="square" rtlCol="0">
            <a:spAutoFit/>
          </a:bodyPr>
          <a:lstStyle/>
          <a:p>
            <a:pPr algn="just"/>
            <a:r>
              <a:rPr lang="en-GB" sz="2000" dirty="0"/>
              <a:t>Inspection authorities may use information that are already available to them – </a:t>
            </a:r>
            <a:r>
              <a:rPr lang="en-GB" sz="2000" b="1" dirty="0"/>
              <a:t>the results of the previous inspections</a:t>
            </a:r>
          </a:p>
        </p:txBody>
      </p:sp>
      <p:pic>
        <p:nvPicPr>
          <p:cNvPr id="11" name="Elemento grafico 10" descr="Libri su uno scaffale">
            <a:extLst>
              <a:ext uri="{FF2B5EF4-FFF2-40B4-BE49-F238E27FC236}">
                <a16:creationId xmlns:a16="http://schemas.microsoft.com/office/drawing/2014/main" id="{4C3E1B0F-FB66-C705-357F-CE2BE8202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5938" y="4581750"/>
            <a:ext cx="1800000" cy="1800000"/>
          </a:xfrm>
          <a:prstGeom prst="rect">
            <a:avLst/>
          </a:prstGeom>
        </p:spPr>
      </p:pic>
      <p:pic>
        <p:nvPicPr>
          <p:cNvPr id="18" name="Elemento grafico 17" descr="Libri">
            <a:extLst>
              <a:ext uri="{FF2B5EF4-FFF2-40B4-BE49-F238E27FC236}">
                <a16:creationId xmlns:a16="http://schemas.microsoft.com/office/drawing/2014/main" id="{F65E0AE9-0178-8111-89E9-4A1AAC908C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938" y="886631"/>
            <a:ext cx="1800000" cy="1800000"/>
          </a:xfrm>
          <a:prstGeom prst="rect">
            <a:avLst/>
          </a:prstGeom>
        </p:spPr>
      </p:pic>
      <p:pic>
        <p:nvPicPr>
          <p:cNvPr id="20" name="Elemento grafico 19" descr="Cartella aperta">
            <a:extLst>
              <a:ext uri="{FF2B5EF4-FFF2-40B4-BE49-F238E27FC236}">
                <a16:creationId xmlns:a16="http://schemas.microsoft.com/office/drawing/2014/main" id="{7C6DFC6F-51A0-B9D5-2315-A9D0EFD08D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5938" y="882655"/>
            <a:ext cx="1800000" cy="1800000"/>
          </a:xfrm>
          <a:prstGeom prst="rect">
            <a:avLst/>
          </a:prstGeom>
        </p:spPr>
      </p:pic>
      <p:pic>
        <p:nvPicPr>
          <p:cNvPr id="23" name="Elemento grafico 22" descr="Indietro">
            <a:extLst>
              <a:ext uri="{FF2B5EF4-FFF2-40B4-BE49-F238E27FC236}">
                <a16:creationId xmlns:a16="http://schemas.microsoft.com/office/drawing/2014/main" id="{9DCD67B7-3A13-1294-EA74-0731409E78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133067">
            <a:off x="4861818" y="2590046"/>
            <a:ext cx="3096000" cy="3096000"/>
          </a:xfrm>
          <a:prstGeom prst="rect">
            <a:avLst/>
          </a:prstGeom>
        </p:spPr>
      </p:pic>
      <p:sp>
        <p:nvSpPr>
          <p:cNvPr id="24" name="CasellaDiTesto 23">
            <a:extLst>
              <a:ext uri="{FF2B5EF4-FFF2-40B4-BE49-F238E27FC236}">
                <a16:creationId xmlns:a16="http://schemas.microsoft.com/office/drawing/2014/main" id="{D42C49F6-5C61-04B0-B7F3-3B49280A8E99}"/>
              </a:ext>
            </a:extLst>
          </p:cNvPr>
          <p:cNvSpPr txBox="1"/>
          <p:nvPr/>
        </p:nvSpPr>
        <p:spPr>
          <a:xfrm rot="19855210">
            <a:off x="5623089" y="4005046"/>
            <a:ext cx="1422184" cy="400110"/>
          </a:xfrm>
          <a:prstGeom prst="rect">
            <a:avLst/>
          </a:prstGeom>
          <a:noFill/>
        </p:spPr>
        <p:txBody>
          <a:bodyPr wrap="none" rtlCol="0">
            <a:spAutoFit/>
          </a:bodyPr>
          <a:lstStyle/>
          <a:p>
            <a:r>
              <a:rPr lang="en-GB" sz="2000" b="1" dirty="0">
                <a:solidFill>
                  <a:schemeClr val="bg1"/>
                </a:solidFill>
              </a:rPr>
              <a:t>Correlations</a:t>
            </a:r>
          </a:p>
        </p:txBody>
      </p:sp>
      <p:pic>
        <p:nvPicPr>
          <p:cNvPr id="26" name="Elemento grafico 25" descr="Lampadina e ingranaggio">
            <a:extLst>
              <a:ext uri="{FF2B5EF4-FFF2-40B4-BE49-F238E27FC236}">
                <a16:creationId xmlns:a16="http://schemas.microsoft.com/office/drawing/2014/main" id="{924DDB12-A294-FE1F-EF3F-21A21BA0F8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40621" y="1048944"/>
            <a:ext cx="1800000" cy="1800000"/>
          </a:xfrm>
          <a:prstGeom prst="rect">
            <a:avLst/>
          </a:prstGeom>
        </p:spPr>
      </p:pic>
      <p:pic>
        <p:nvPicPr>
          <p:cNvPr id="28" name="Elemento grafico 27" descr="Radioattività">
            <a:extLst>
              <a:ext uri="{FF2B5EF4-FFF2-40B4-BE49-F238E27FC236}">
                <a16:creationId xmlns:a16="http://schemas.microsoft.com/office/drawing/2014/main" id="{F72C2067-1773-F520-4E2A-5090832F8B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83421" y="5175184"/>
            <a:ext cx="914400" cy="914400"/>
          </a:xfrm>
          <a:prstGeom prst="rect">
            <a:avLst/>
          </a:prstGeom>
        </p:spPr>
      </p:pic>
      <p:pic>
        <p:nvPicPr>
          <p:cNvPr id="30" name="Elemento grafico 29" descr="Avvertenza">
            <a:extLst>
              <a:ext uri="{FF2B5EF4-FFF2-40B4-BE49-F238E27FC236}">
                <a16:creationId xmlns:a16="http://schemas.microsoft.com/office/drawing/2014/main" id="{5853228F-50BE-5BD5-E49D-CFF9026C12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83421" y="3294923"/>
            <a:ext cx="914400" cy="914400"/>
          </a:xfrm>
          <a:prstGeom prst="rect">
            <a:avLst/>
          </a:prstGeom>
        </p:spPr>
      </p:pic>
      <p:sp>
        <p:nvSpPr>
          <p:cNvPr id="32" name="CasellaDiTesto 31">
            <a:extLst>
              <a:ext uri="{FF2B5EF4-FFF2-40B4-BE49-F238E27FC236}">
                <a16:creationId xmlns:a16="http://schemas.microsoft.com/office/drawing/2014/main" id="{7DB0A9ED-4FAE-B84F-C9D1-F220A59046C9}"/>
              </a:ext>
            </a:extLst>
          </p:cNvPr>
          <p:cNvSpPr txBox="1"/>
          <p:nvPr/>
        </p:nvSpPr>
        <p:spPr>
          <a:xfrm>
            <a:off x="6684567" y="2840211"/>
            <a:ext cx="5112108" cy="400110"/>
          </a:xfrm>
          <a:prstGeom prst="rect">
            <a:avLst/>
          </a:prstGeom>
          <a:noFill/>
        </p:spPr>
        <p:txBody>
          <a:bodyPr wrap="square" rtlCol="0">
            <a:spAutoFit/>
          </a:bodyPr>
          <a:lstStyle/>
          <a:p>
            <a:pPr algn="ctr"/>
            <a:r>
              <a:rPr lang="en-US" sz="2000" dirty="0">
                <a:effectLst/>
                <a:latin typeface="+mj-lt"/>
                <a:ea typeface="Calibri" panose="020F0502020204030204" pitchFamily="34" charset="0"/>
                <a:cs typeface="Times New Roman" panose="02020603050405020304" pitchFamily="18" charset="0"/>
              </a:rPr>
              <a:t>To better understand how </a:t>
            </a:r>
            <a:r>
              <a:rPr lang="en-US" sz="2000" b="1" dirty="0">
                <a:effectLst/>
                <a:latin typeface="+mj-lt"/>
                <a:ea typeface="Calibri" panose="020F0502020204030204" pitchFamily="34" charset="0"/>
                <a:cs typeface="Times New Roman" panose="02020603050405020304" pitchFamily="18" charset="0"/>
              </a:rPr>
              <a:t>a violation on given item</a:t>
            </a:r>
            <a:r>
              <a:rPr lang="en-US" sz="2000" dirty="0">
                <a:effectLst/>
                <a:latin typeface="+mj-lt"/>
                <a:ea typeface="Calibri" panose="020F0502020204030204" pitchFamily="34" charset="0"/>
                <a:cs typeface="Times New Roman" panose="02020603050405020304" pitchFamily="18" charset="0"/>
              </a:rPr>
              <a:t> </a:t>
            </a:r>
            <a:endParaRPr sz="2000" dirty="0">
              <a:latin typeface="+mj-lt"/>
            </a:endParaRPr>
          </a:p>
        </p:txBody>
      </p:sp>
      <p:cxnSp>
        <p:nvCxnSpPr>
          <p:cNvPr id="34" name="Connettore 2 33">
            <a:extLst>
              <a:ext uri="{FF2B5EF4-FFF2-40B4-BE49-F238E27FC236}">
                <a16:creationId xmlns:a16="http://schemas.microsoft.com/office/drawing/2014/main" id="{D10A2C2C-9455-17C4-955E-D0274C68F2EC}"/>
              </a:ext>
            </a:extLst>
          </p:cNvPr>
          <p:cNvCxnSpPr>
            <a:stCxn id="30" idx="2"/>
            <a:endCxn id="28" idx="0"/>
          </p:cNvCxnSpPr>
          <p:nvPr/>
        </p:nvCxnSpPr>
        <p:spPr>
          <a:xfrm>
            <a:off x="9240621" y="4209323"/>
            <a:ext cx="0" cy="965861"/>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
        <p:nvSpPr>
          <p:cNvPr id="35" name="CasellaDiTesto 34">
            <a:extLst>
              <a:ext uri="{FF2B5EF4-FFF2-40B4-BE49-F238E27FC236}">
                <a16:creationId xmlns:a16="http://schemas.microsoft.com/office/drawing/2014/main" id="{D477EAEC-2049-49E8-18DA-45BED34B1A68}"/>
              </a:ext>
            </a:extLst>
          </p:cNvPr>
          <p:cNvSpPr txBox="1"/>
          <p:nvPr/>
        </p:nvSpPr>
        <p:spPr>
          <a:xfrm>
            <a:off x="7279186" y="6012418"/>
            <a:ext cx="4196983" cy="369332"/>
          </a:xfrm>
          <a:prstGeom prst="rect">
            <a:avLst/>
          </a:prstGeom>
          <a:noFill/>
        </p:spPr>
        <p:txBody>
          <a:bodyPr wrap="none" rtlCol="0">
            <a:spAutoFit/>
          </a:bodyPr>
          <a:lstStyle/>
          <a:p>
            <a:r>
              <a:rPr lang="en-US" b="1" dirty="0">
                <a:latin typeface="+mj-lt"/>
                <a:ea typeface="Calibri" panose="020F0502020204030204" pitchFamily="34" charset="0"/>
                <a:cs typeface="Times New Roman" panose="02020603050405020304" pitchFamily="18" charset="0"/>
              </a:rPr>
              <a:t>C</a:t>
            </a:r>
            <a:r>
              <a:rPr lang="en-US" sz="1800" b="1" dirty="0">
                <a:effectLst/>
                <a:latin typeface="+mj-lt"/>
                <a:ea typeface="Calibri" panose="020F0502020204030204" pitchFamily="34" charset="0"/>
                <a:cs typeface="Times New Roman" panose="02020603050405020304" pitchFamily="18" charset="0"/>
              </a:rPr>
              <a:t>an </a:t>
            </a:r>
            <a:r>
              <a:rPr lang="en-US" b="1" dirty="0">
                <a:latin typeface="+mj-lt"/>
                <a:ea typeface="Calibri" panose="020F0502020204030204" pitchFamily="34" charset="0"/>
                <a:cs typeface="Times New Roman" panose="02020603050405020304" pitchFamily="18" charset="0"/>
              </a:rPr>
              <a:t>indicate the occurrence of an</a:t>
            </a:r>
            <a:r>
              <a:rPr lang="en-US" sz="1800" b="1" dirty="0">
                <a:effectLst/>
                <a:latin typeface="+mj-lt"/>
                <a:ea typeface="Calibri" panose="020F0502020204030204" pitchFamily="34" charset="0"/>
                <a:cs typeface="Times New Roman" panose="02020603050405020304" pitchFamily="18" charset="0"/>
              </a:rPr>
              <a:t> other one</a:t>
            </a:r>
            <a:r>
              <a:rPr lang="it-IT" b="1" dirty="0">
                <a:effectLst/>
                <a:latin typeface="+mj-lt"/>
              </a:rPr>
              <a:t> </a:t>
            </a:r>
            <a:endParaRPr b="1" dirty="0">
              <a:latin typeface="+mj-lt"/>
            </a:endParaRPr>
          </a:p>
        </p:txBody>
      </p:sp>
    </p:spTree>
    <p:extLst>
      <p:ext uri="{BB962C8B-B14F-4D97-AF65-F5344CB8AC3E}">
        <p14:creationId xmlns:p14="http://schemas.microsoft.com/office/powerpoint/2010/main" val="1127150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985977" y="2710491"/>
            <a:ext cx="3990293" cy="1398284"/>
          </a:xfrm>
        </p:spPr>
        <p:txBody>
          <a:bodyPr/>
          <a:lstStyle/>
          <a:p>
            <a:r>
              <a:rPr lang="en-GB" dirty="0"/>
              <a:t>Key ideas</a:t>
            </a:r>
          </a:p>
        </p:txBody>
      </p:sp>
      <p:sp>
        <p:nvSpPr>
          <p:cNvPr id="3" name="Text Placeholder 2"/>
          <p:cNvSpPr>
            <a:spLocks noGrp="1"/>
          </p:cNvSpPr>
          <p:nvPr>
            <p:ph type="body" sz="quarter" idx="15"/>
          </p:nvPr>
        </p:nvSpPr>
        <p:spPr/>
        <p:txBody>
          <a:bodyPr>
            <a:normAutofit fontScale="85000" lnSpcReduction="20000"/>
          </a:bodyPr>
          <a:lstStyle/>
          <a:p>
            <a:r>
              <a:rPr lang="fr-FR" dirty="0"/>
              <a:t>3.</a:t>
            </a:r>
            <a:endParaRPr lang="en-GB" dirty="0"/>
          </a:p>
        </p:txBody>
      </p:sp>
    </p:spTree>
    <p:extLst>
      <p:ext uri="{BB962C8B-B14F-4D97-AF65-F5344CB8AC3E}">
        <p14:creationId xmlns:p14="http://schemas.microsoft.com/office/powerpoint/2010/main" val="159738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24</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pPr algn="ctr"/>
            <a:r>
              <a:rPr lang="en-US" dirty="0"/>
              <a:t>Key ideas – Leveraging Inspection findings</a:t>
            </a:r>
          </a:p>
        </p:txBody>
      </p:sp>
      <p:sp>
        <p:nvSpPr>
          <p:cNvPr id="13" name="CasellaDiTesto 12">
            <a:extLst>
              <a:ext uri="{FF2B5EF4-FFF2-40B4-BE49-F238E27FC236}">
                <a16:creationId xmlns:a16="http://schemas.microsoft.com/office/drawing/2014/main" id="{82B02569-8955-73EE-60BE-81386E21CCCB}"/>
              </a:ext>
            </a:extLst>
          </p:cNvPr>
          <p:cNvSpPr txBox="1"/>
          <p:nvPr/>
        </p:nvSpPr>
        <p:spPr>
          <a:xfrm>
            <a:off x="4206240" y="3037840"/>
            <a:ext cx="184731" cy="369332"/>
          </a:xfrm>
          <a:prstGeom prst="rect">
            <a:avLst/>
          </a:prstGeom>
          <a:noFill/>
        </p:spPr>
        <p:txBody>
          <a:bodyPr wrap="none" rtlCol="0">
            <a:spAutoFit/>
          </a:bodyPr>
          <a:lstStyle/>
          <a:p>
            <a:endParaRPr dirty="0"/>
          </a:p>
        </p:txBody>
      </p:sp>
      <p:graphicFrame>
        <p:nvGraphicFramePr>
          <p:cNvPr id="7" name="Diagramma 6">
            <a:extLst>
              <a:ext uri="{FF2B5EF4-FFF2-40B4-BE49-F238E27FC236}">
                <a16:creationId xmlns:a16="http://schemas.microsoft.com/office/drawing/2014/main" id="{7393AC69-653B-1440-2DD8-5F58579AD24A}"/>
              </a:ext>
            </a:extLst>
          </p:cNvPr>
          <p:cNvGraphicFramePr/>
          <p:nvPr/>
        </p:nvGraphicFramePr>
        <p:xfrm>
          <a:off x="515938" y="908050"/>
          <a:ext cx="11160124" cy="5230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33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87081C-A0DA-4C2B-A12D-206765913549}"/>
              </a:ext>
            </a:extLst>
          </p:cNvPr>
          <p:cNvSpPr>
            <a:spLocks noGrp="1"/>
          </p:cNvSpPr>
          <p:nvPr>
            <p:ph type="sldNum" sz="quarter" idx="4294967295"/>
          </p:nvPr>
        </p:nvSpPr>
        <p:spPr>
          <a:xfrm>
            <a:off x="9448800" y="6492875"/>
            <a:ext cx="2743200" cy="365125"/>
          </a:xfrm>
        </p:spPr>
        <p:txBody>
          <a:bodyPr/>
          <a:lstStyle/>
          <a:p>
            <a:fld id="{A36EBB71-1AEC-4D92-8A51-969FF0A7CB17}" type="slidenum">
              <a:rPr lang="en-GB" noProof="0" smtClean="0"/>
              <a:pPr/>
              <a:t>25</a:t>
            </a:fld>
            <a:endParaRPr lang="en-GB" noProof="0" dirty="0"/>
          </a:p>
        </p:txBody>
      </p:sp>
      <p:sp>
        <p:nvSpPr>
          <p:cNvPr id="4" name="TextBox 3">
            <a:extLst>
              <a:ext uri="{FF2B5EF4-FFF2-40B4-BE49-F238E27FC236}">
                <a16:creationId xmlns:a16="http://schemas.microsoft.com/office/drawing/2014/main" id="{4A2E101D-DF07-4AF3-805A-CE28FB4B1B1B}"/>
              </a:ext>
            </a:extLst>
          </p:cNvPr>
          <p:cNvSpPr txBox="1"/>
          <p:nvPr/>
        </p:nvSpPr>
        <p:spPr>
          <a:xfrm>
            <a:off x="375888" y="612844"/>
            <a:ext cx="11440223" cy="5632311"/>
          </a:xfrm>
          <a:prstGeom prst="rect">
            <a:avLst/>
          </a:prstGeom>
          <a:noFill/>
        </p:spPr>
        <p:txBody>
          <a:bodyPr wrap="square" rtlCol="0">
            <a:spAutoFit/>
          </a:bodyPr>
          <a:lstStyle/>
          <a:p>
            <a:pPr algn="ctr"/>
            <a:r>
              <a:rPr lang="en-GB" sz="6000" b="1" dirty="0"/>
              <a:t>Thank you!</a:t>
            </a:r>
          </a:p>
          <a:p>
            <a:pPr algn="ctr"/>
            <a:endParaRPr lang="en-GB" sz="6000" b="1" dirty="0"/>
          </a:p>
          <a:p>
            <a:pPr algn="ctr"/>
            <a:r>
              <a:rPr lang="en-GB" sz="6000" dirty="0"/>
              <a:t>Luca Megale</a:t>
            </a:r>
          </a:p>
          <a:p>
            <a:pPr algn="ctr"/>
            <a:r>
              <a:rPr lang="en-GB" sz="6000" dirty="0">
                <a:hlinkClick r:id="rId3"/>
              </a:rPr>
              <a:t>l.megale@lumsa.it</a:t>
            </a:r>
            <a:br>
              <a:rPr lang="en-GB" sz="6000" dirty="0"/>
            </a:br>
            <a:r>
              <a:rPr lang="en-GB" sz="6000" dirty="0"/>
              <a:t>(OECD email – </a:t>
            </a:r>
            <a:r>
              <a:rPr lang="en-GB" sz="6000" dirty="0" err="1"/>
              <a:t>luca.megale@oecd.org</a:t>
            </a:r>
            <a:r>
              <a:rPr lang="en-GB" sz="6000" dirty="0"/>
              <a:t> not working at the moment) </a:t>
            </a:r>
            <a:endParaRPr lang="fr-CH" sz="6000" dirty="0"/>
          </a:p>
        </p:txBody>
      </p:sp>
    </p:spTree>
    <p:extLst>
      <p:ext uri="{BB962C8B-B14F-4D97-AF65-F5344CB8AC3E}">
        <p14:creationId xmlns:p14="http://schemas.microsoft.com/office/powerpoint/2010/main" val="711958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78296" y="2270485"/>
            <a:ext cx="2941057" cy="2007704"/>
          </a:xfrm>
        </p:spPr>
        <p:txBody>
          <a:bodyPr>
            <a:normAutofit/>
          </a:bodyPr>
          <a:lstStyle/>
          <a:p>
            <a:r>
              <a:rPr lang="fr-FR" dirty="0" err="1"/>
              <a:t>Using</a:t>
            </a:r>
            <a:r>
              <a:rPr lang="fr-FR" dirty="0"/>
              <a:t> data </a:t>
            </a:r>
            <a:r>
              <a:rPr lang="fr-FR" dirty="0" err="1"/>
              <a:t>from</a:t>
            </a:r>
            <a:r>
              <a:rPr lang="fr-FR" dirty="0"/>
              <a:t> social networks</a:t>
            </a:r>
            <a:endParaRPr lang="en-GB" dirty="0"/>
          </a:p>
        </p:txBody>
      </p:sp>
      <p:graphicFrame>
        <p:nvGraphicFramePr>
          <p:cNvPr id="10" name="Table 4">
            <a:extLst>
              <a:ext uri="{FF2B5EF4-FFF2-40B4-BE49-F238E27FC236}">
                <a16:creationId xmlns:a16="http://schemas.microsoft.com/office/drawing/2014/main" id="{D1A15AA8-6287-7947-A4CC-AF747695E472}"/>
              </a:ext>
            </a:extLst>
          </p:cNvPr>
          <p:cNvGraphicFramePr>
            <a:graphicFrameLocks noGrp="1"/>
          </p:cNvGraphicFramePr>
          <p:nvPr>
            <p:extLst>
              <p:ext uri="{D42A27DB-BD31-4B8C-83A1-F6EECF244321}">
                <p14:modId xmlns:p14="http://schemas.microsoft.com/office/powerpoint/2010/main" val="1952265144"/>
              </p:ext>
            </p:extLst>
          </p:nvPr>
        </p:nvGraphicFramePr>
        <p:xfrm>
          <a:off x="4975452" y="884734"/>
          <a:ext cx="5579905" cy="4817063"/>
        </p:xfrm>
        <a:graphic>
          <a:graphicData uri="http://schemas.openxmlformats.org/drawingml/2006/table">
            <a:tbl>
              <a:tblPr firstRow="1" bandRow="1">
                <a:tableStyleId>{5C22544A-7EE6-4342-B048-85BDC9FD1C3A}</a:tableStyleId>
              </a:tblPr>
              <a:tblGrid>
                <a:gridCol w="344711">
                  <a:extLst>
                    <a:ext uri="{9D8B030D-6E8A-4147-A177-3AD203B41FA5}">
                      <a16:colId xmlns:a16="http://schemas.microsoft.com/office/drawing/2014/main" val="1535506983"/>
                    </a:ext>
                  </a:extLst>
                </a:gridCol>
                <a:gridCol w="4890483">
                  <a:extLst>
                    <a:ext uri="{9D8B030D-6E8A-4147-A177-3AD203B41FA5}">
                      <a16:colId xmlns:a16="http://schemas.microsoft.com/office/drawing/2014/main" val="3745670796"/>
                    </a:ext>
                  </a:extLst>
                </a:gridCol>
                <a:gridCol w="344711">
                  <a:extLst>
                    <a:ext uri="{9D8B030D-6E8A-4147-A177-3AD203B41FA5}">
                      <a16:colId xmlns:a16="http://schemas.microsoft.com/office/drawing/2014/main" val="2436260427"/>
                    </a:ext>
                  </a:extLst>
                </a:gridCol>
              </a:tblGrid>
              <a:tr h="3562069">
                <a:tc>
                  <a:txBody>
                    <a:bodyPr/>
                    <a:lstStyle/>
                    <a:p>
                      <a:pPr algn="ctr"/>
                      <a:endParaRPr lang="en-GB" sz="1800" b="1" dirty="0">
                        <a:solidFill>
                          <a:schemeClr val="accent4">
                            <a:lumMod val="75000"/>
                          </a:schemeClr>
                        </a:solidFill>
                        <a:latin typeface="Arial Narrow" panose="020B0606020202030204" pitchFamily="34" charset="0"/>
                      </a:endParaRP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1" u="none" baseline="0" noProof="0" dirty="0">
                          <a:solidFill>
                            <a:schemeClr val="tx1"/>
                          </a:solidFill>
                          <a:latin typeface="Arial Narrow" panose="020B0606020202030204" pitchFamily="34" charset="0"/>
                        </a:rPr>
                        <a:t>If lacking adequate data repository, one of the biggest challenges is identifying situations of non-compliance:</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2500" b="1" u="none" baseline="0" noProof="0" dirty="0">
                          <a:solidFill>
                            <a:schemeClr val="tx1"/>
                          </a:solidFill>
                          <a:latin typeface="Arial Narrow" panose="020B0606020202030204" pitchFamily="34" charset="0"/>
                        </a:rPr>
                      </a:br>
                      <a:r>
                        <a:rPr lang="fr-FR" sz="2500" b="0" baseline="0" noProof="0" dirty="0">
                          <a:solidFill>
                            <a:schemeClr val="tx1"/>
                          </a:solidFill>
                          <a:latin typeface="Arial Narrow" panose="020B0606020202030204" pitchFamily="34" charset="0"/>
                        </a:rPr>
                        <a:t>How to </a:t>
                      </a:r>
                      <a:r>
                        <a:rPr lang="en-GB" sz="2500" b="0" baseline="0" noProof="0" dirty="0">
                          <a:solidFill>
                            <a:schemeClr val="tx1"/>
                          </a:solidFill>
                          <a:latin typeface="Arial Narrow" panose="020B0606020202030204" pitchFamily="34" charset="0"/>
                        </a:rPr>
                        <a:t>acquire</a:t>
                      </a:r>
                      <a:r>
                        <a:rPr lang="fr-FR" sz="2500" b="0" baseline="0" noProof="0" dirty="0">
                          <a:solidFill>
                            <a:schemeClr val="tx1"/>
                          </a:solidFill>
                          <a:latin typeface="Arial Narrow" panose="020B0606020202030204" pitchFamily="34" charset="0"/>
                        </a:rPr>
                        <a:t> </a:t>
                      </a:r>
                      <a:r>
                        <a:rPr lang="en-GB" sz="2500" b="0" baseline="0" noProof="0" dirty="0">
                          <a:solidFill>
                            <a:schemeClr val="tx1"/>
                          </a:solidFill>
                          <a:latin typeface="Arial Narrow" panose="020B0606020202030204" pitchFamily="34" charset="0"/>
                        </a:rPr>
                        <a:t>unknown</a:t>
                      </a:r>
                      <a:r>
                        <a:rPr lang="fr-FR" sz="2500" b="0" baseline="0" noProof="0" dirty="0">
                          <a:solidFill>
                            <a:schemeClr val="tx1"/>
                          </a:solidFill>
                          <a:latin typeface="Arial Narrow" panose="020B0606020202030204" pitchFamily="34" charset="0"/>
                        </a:rPr>
                        <a:t> information?</a:t>
                      </a: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dirty="0">
                        <a:solidFill>
                          <a:schemeClr val="tx1"/>
                        </a:solidFill>
                        <a:latin typeface="Arial Narrow" panose="020B0606020202030204" pitchFamily="34" charset="0"/>
                      </a:endParaRP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6525432"/>
                  </a:ext>
                </a:extLst>
              </a:tr>
              <a:tr h="1254994">
                <a:tc>
                  <a:txBody>
                    <a:bodyPr/>
                    <a:lstStyle/>
                    <a:p>
                      <a:pPr algn="ctr"/>
                      <a:endParaRPr lang="en-GB" sz="1800" b="1" dirty="0">
                        <a:solidFill>
                          <a:schemeClr val="accent4">
                            <a:lumMod val="75000"/>
                          </a:schemeClr>
                        </a:solidFill>
                        <a:latin typeface="Arial Narrow" panose="020B0606020202030204" pitchFamily="34" charset="0"/>
                      </a:endParaRP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500" b="0" noProof="0" dirty="0">
                          <a:solidFill>
                            <a:schemeClr val="tx1"/>
                          </a:solidFill>
                          <a:latin typeface="Arial Narrow" panose="020B0606020202030204" pitchFamily="34" charset="0"/>
                        </a:rPr>
                        <a:t>How to increase availability of data through social networks?</a:t>
                      </a: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0" dirty="0">
                        <a:solidFill>
                          <a:schemeClr val="tx1"/>
                        </a:solidFill>
                        <a:latin typeface="Arial Narrow" panose="020B0606020202030204" pitchFamily="34" charset="0"/>
                      </a:endParaRPr>
                    </a:p>
                  </a:txBody>
                  <a:tcPr marL="137156" marR="137156" marT="137137" marB="13713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75000"/>
                        </a:schemeClr>
                      </a:solidFill>
                      <a:prstDash val="solid"/>
                      <a:round/>
                      <a:headEnd type="none" w="med" len="med"/>
                      <a:tailEnd type="none" w="med" len="med"/>
                    </a:lnT>
                    <a:lnB w="12700" cap="flat" cmpd="sng" algn="ctr">
                      <a:solidFill>
                        <a:schemeClr val="tx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5635605"/>
                  </a:ext>
                </a:extLst>
              </a:tr>
            </a:tbl>
          </a:graphicData>
        </a:graphic>
      </p:graphicFrame>
    </p:spTree>
    <p:extLst>
      <p:ext uri="{BB962C8B-B14F-4D97-AF65-F5344CB8AC3E}">
        <p14:creationId xmlns:p14="http://schemas.microsoft.com/office/powerpoint/2010/main" val="82223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4</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dirty="0"/>
              <a:t>TripAdvisor – Lazio Region (Food Safety)</a:t>
            </a:r>
            <a:endParaRPr lang="en-US" dirty="0"/>
          </a:p>
        </p:txBody>
      </p:sp>
      <p:sp>
        <p:nvSpPr>
          <p:cNvPr id="4" name="Text Placeholder 3">
            <a:extLst>
              <a:ext uri="{FF2B5EF4-FFF2-40B4-BE49-F238E27FC236}">
                <a16:creationId xmlns:a16="http://schemas.microsoft.com/office/drawing/2014/main" id="{21672DB4-0B4B-3509-8709-5B0D1BADF623}"/>
              </a:ext>
            </a:extLst>
          </p:cNvPr>
          <p:cNvSpPr>
            <a:spLocks noGrp="1"/>
          </p:cNvSpPr>
          <p:nvPr>
            <p:ph type="body" sz="quarter" idx="14"/>
          </p:nvPr>
        </p:nvSpPr>
        <p:spPr>
          <a:xfrm>
            <a:off x="440178" y="668421"/>
            <a:ext cx="11311641" cy="2853958"/>
          </a:xfrm>
        </p:spPr>
        <p:txBody>
          <a:bodyPr/>
          <a:lstStyle/>
          <a:p>
            <a:pPr algn="just"/>
            <a:r>
              <a:rPr lang="en-GB"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 </a:t>
            </a:r>
            <a:r>
              <a:rPr lang="en-GB" sz="24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Is the competent authority able to identify all risk situations? How to collect reports from citizens? </a:t>
            </a:r>
            <a:endParaRPr lang="en-GB" sz="24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endParaRPr>
          </a:p>
          <a:p>
            <a:pPr algn="just"/>
            <a:r>
              <a:rPr lang="en-GB" sz="2400" b="1" baseline="0" dirty="0">
                <a:solidFill>
                  <a:schemeClr val="tx1"/>
                </a:solidFill>
                <a:latin typeface="Arial" panose="020B0604020202020204" pitchFamily="34" charset="0"/>
                <a:cs typeface="Arial" panose="020B0604020202020204" pitchFamily="34" charset="0"/>
              </a:rPr>
              <a:t>H: </a:t>
            </a:r>
            <a:r>
              <a:rPr lang="en-GB" sz="2400" dirty="0">
                <a:solidFill>
                  <a:srgbClr val="000000"/>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Based on international experiments (e.g., Las Vegas, San Francisco, New York), it has been proposed the use of restaurant reviews posted by customers on social networks</a:t>
            </a:r>
            <a:r>
              <a:rPr lang="it-IT" sz="2400" dirty="0">
                <a:effectLst/>
                <a:latin typeface="Arial" panose="020B0604020202020204" pitchFamily="34" charset="0"/>
                <a:cs typeface="Arial" panose="020B0604020202020204" pitchFamily="34" charset="0"/>
              </a:rPr>
              <a:t> </a:t>
            </a:r>
          </a:p>
          <a:p>
            <a:endParaRPr lang="en-US" sz="2800" dirty="0"/>
          </a:p>
        </p:txBody>
      </p:sp>
      <p:pic>
        <p:nvPicPr>
          <p:cNvPr id="9" name="Immagine 8">
            <a:extLst>
              <a:ext uri="{FF2B5EF4-FFF2-40B4-BE49-F238E27FC236}">
                <a16:creationId xmlns:a16="http://schemas.microsoft.com/office/drawing/2014/main" id="{FEFA7A60-BBAC-6375-5E3A-45C0E7781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62" y="2835753"/>
            <a:ext cx="11611471" cy="3917122"/>
          </a:xfrm>
          <a:prstGeom prst="rect">
            <a:avLst/>
          </a:prstGeom>
        </p:spPr>
      </p:pic>
    </p:spTree>
    <p:extLst>
      <p:ext uri="{BB962C8B-B14F-4D97-AF65-F5344CB8AC3E}">
        <p14:creationId xmlns:p14="http://schemas.microsoft.com/office/powerpoint/2010/main" val="1204053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5B7C1B-06AC-2531-8974-8F39C757E913}"/>
              </a:ext>
            </a:extLst>
          </p:cNvPr>
          <p:cNvSpPr>
            <a:spLocks noGrp="1"/>
          </p:cNvSpPr>
          <p:nvPr>
            <p:ph type="sldNum" sz="quarter" idx="12"/>
          </p:nvPr>
        </p:nvSpPr>
        <p:spPr/>
        <p:txBody>
          <a:bodyPr/>
          <a:lstStyle/>
          <a:p>
            <a:fld id="{A36EBB71-1AEC-4D92-8A51-969FF0A7CB17}" type="slidenum">
              <a:rPr lang="en-GB" noProof="0" smtClean="0"/>
              <a:pPr/>
              <a:t>5</a:t>
            </a:fld>
            <a:endParaRPr lang="en-GB" noProof="0" dirty="0"/>
          </a:p>
        </p:txBody>
      </p:sp>
      <p:sp>
        <p:nvSpPr>
          <p:cNvPr id="3" name="Text Placeholder 2">
            <a:extLst>
              <a:ext uri="{FF2B5EF4-FFF2-40B4-BE49-F238E27FC236}">
                <a16:creationId xmlns:a16="http://schemas.microsoft.com/office/drawing/2014/main" id="{CB5EF298-7227-6E1F-EA0B-AD0A8A8FE8BF}"/>
              </a:ext>
            </a:extLst>
          </p:cNvPr>
          <p:cNvSpPr>
            <a:spLocks noGrp="1"/>
          </p:cNvSpPr>
          <p:nvPr>
            <p:ph type="body" sz="quarter" idx="13"/>
          </p:nvPr>
        </p:nvSpPr>
        <p:spPr/>
        <p:txBody>
          <a:bodyPr/>
          <a:lstStyle/>
          <a:p>
            <a:r>
              <a:rPr lang="en-US" dirty="0"/>
              <a:t>Hygiene and poisoning sentiment in reviews</a:t>
            </a:r>
          </a:p>
          <a:p>
            <a:endParaRPr lang="en-US" dirty="0"/>
          </a:p>
          <a:p>
            <a:endParaRPr lang="en-US" dirty="0"/>
          </a:p>
        </p:txBody>
      </p:sp>
      <p:sp>
        <p:nvSpPr>
          <p:cNvPr id="7" name="Rounded Rectangle 6">
            <a:extLst>
              <a:ext uri="{FF2B5EF4-FFF2-40B4-BE49-F238E27FC236}">
                <a16:creationId xmlns:a16="http://schemas.microsoft.com/office/drawing/2014/main" id="{15E46047-79DA-AD21-9D00-0EEFFC039DCA}"/>
              </a:ext>
            </a:extLst>
          </p:cNvPr>
          <p:cNvSpPr/>
          <p:nvPr/>
        </p:nvSpPr>
        <p:spPr>
          <a:xfrm>
            <a:off x="329354" y="3248780"/>
            <a:ext cx="1130139" cy="6469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2M reviews</a:t>
            </a:r>
          </a:p>
        </p:txBody>
      </p:sp>
      <p:grpSp>
        <p:nvGrpSpPr>
          <p:cNvPr id="31" name="Group 30">
            <a:extLst>
              <a:ext uri="{FF2B5EF4-FFF2-40B4-BE49-F238E27FC236}">
                <a16:creationId xmlns:a16="http://schemas.microsoft.com/office/drawing/2014/main" id="{E2D8BCBB-1260-6B3B-8BA9-B99E2560F1EC}"/>
              </a:ext>
            </a:extLst>
          </p:cNvPr>
          <p:cNvGrpSpPr/>
          <p:nvPr/>
        </p:nvGrpSpPr>
        <p:grpSpPr>
          <a:xfrm>
            <a:off x="2087707" y="1052048"/>
            <a:ext cx="2599180" cy="5332173"/>
            <a:chOff x="2170832" y="1052048"/>
            <a:chExt cx="2599180" cy="5332173"/>
          </a:xfrm>
        </p:grpSpPr>
        <p:sp>
          <p:nvSpPr>
            <p:cNvPr id="16" name="Rectangle 15">
              <a:extLst>
                <a:ext uri="{FF2B5EF4-FFF2-40B4-BE49-F238E27FC236}">
                  <a16:creationId xmlns:a16="http://schemas.microsoft.com/office/drawing/2014/main" id="{F8699A64-4BD4-6224-AEC9-79A614F7C1C6}"/>
                </a:ext>
              </a:extLst>
            </p:cNvPr>
            <p:cNvSpPr/>
            <p:nvPr/>
          </p:nvSpPr>
          <p:spPr>
            <a:xfrm>
              <a:off x="2170832" y="1052048"/>
              <a:ext cx="2599180" cy="533217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3F28E6DD-C370-9832-B24E-85206F5D2656}"/>
                </a:ext>
              </a:extLst>
            </p:cNvPr>
            <p:cNvSpPr/>
            <p:nvPr/>
          </p:nvSpPr>
          <p:spPr>
            <a:xfrm>
              <a:off x="2244945" y="1586591"/>
              <a:ext cx="2444712"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30% from keywords filter</a:t>
              </a:r>
            </a:p>
          </p:txBody>
        </p:sp>
        <p:sp>
          <p:nvSpPr>
            <p:cNvPr id="10" name="Rounded Rectangle 9">
              <a:extLst>
                <a:ext uri="{FF2B5EF4-FFF2-40B4-BE49-F238E27FC236}">
                  <a16:creationId xmlns:a16="http://schemas.microsoft.com/office/drawing/2014/main" id="{4DCB3E6C-11CF-3104-2824-960AA03E2AE6}"/>
                </a:ext>
              </a:extLst>
            </p:cNvPr>
            <p:cNvSpPr/>
            <p:nvPr/>
          </p:nvSpPr>
          <p:spPr>
            <a:xfrm>
              <a:off x="2261784" y="2388492"/>
              <a:ext cx="2427871"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24% from </a:t>
              </a:r>
              <a:r>
                <a:rPr lang="en-US" sz="1600">
                  <a:solidFill>
                    <a:srgbClr val="FFFF00"/>
                  </a:solidFill>
                </a:rPr>
                <a:t>★</a:t>
              </a:r>
              <a:r>
                <a:rPr lang="en-US" sz="1600"/>
                <a:t> reviews</a:t>
              </a:r>
            </a:p>
          </p:txBody>
        </p:sp>
        <p:sp>
          <p:nvSpPr>
            <p:cNvPr id="11" name="Rounded Rectangle 10">
              <a:extLst>
                <a:ext uri="{FF2B5EF4-FFF2-40B4-BE49-F238E27FC236}">
                  <a16:creationId xmlns:a16="http://schemas.microsoft.com/office/drawing/2014/main" id="{B5FA0940-DF30-7B4B-39C5-78C2314DF0C3}"/>
                </a:ext>
              </a:extLst>
            </p:cNvPr>
            <p:cNvSpPr/>
            <p:nvPr/>
          </p:nvSpPr>
          <p:spPr>
            <a:xfrm>
              <a:off x="2253363" y="3190393"/>
              <a:ext cx="2427871"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19% from </a:t>
              </a:r>
              <a:r>
                <a:rPr lang="en-US" sz="1600">
                  <a:solidFill>
                    <a:srgbClr val="FFFF00"/>
                  </a:solidFill>
                </a:rPr>
                <a:t>★★</a:t>
              </a:r>
              <a:r>
                <a:rPr lang="en-US" sz="1600"/>
                <a:t> reviews</a:t>
              </a:r>
            </a:p>
          </p:txBody>
        </p:sp>
        <p:sp>
          <p:nvSpPr>
            <p:cNvPr id="12" name="Rounded Rectangle 11">
              <a:extLst>
                <a:ext uri="{FF2B5EF4-FFF2-40B4-BE49-F238E27FC236}">
                  <a16:creationId xmlns:a16="http://schemas.microsoft.com/office/drawing/2014/main" id="{07B4627B-77A6-CD4E-16F9-55CD581E7A6C}"/>
                </a:ext>
              </a:extLst>
            </p:cNvPr>
            <p:cNvSpPr/>
            <p:nvPr/>
          </p:nvSpPr>
          <p:spPr>
            <a:xfrm>
              <a:off x="2261784" y="3991983"/>
              <a:ext cx="2419451"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14% from </a:t>
              </a:r>
              <a:r>
                <a:rPr lang="en-US" sz="1600">
                  <a:solidFill>
                    <a:srgbClr val="FFFF00"/>
                  </a:solidFill>
                </a:rPr>
                <a:t>★★★</a:t>
              </a:r>
              <a:r>
                <a:rPr lang="en-US" sz="1600"/>
                <a:t> reviews</a:t>
              </a:r>
            </a:p>
          </p:txBody>
        </p:sp>
        <p:sp>
          <p:nvSpPr>
            <p:cNvPr id="13" name="Rounded Rectangle 12">
              <a:extLst>
                <a:ext uri="{FF2B5EF4-FFF2-40B4-BE49-F238E27FC236}">
                  <a16:creationId xmlns:a16="http://schemas.microsoft.com/office/drawing/2014/main" id="{97FFB836-87B8-6A51-732C-BF389401B4D1}"/>
                </a:ext>
              </a:extLst>
            </p:cNvPr>
            <p:cNvSpPr/>
            <p:nvPr/>
          </p:nvSpPr>
          <p:spPr>
            <a:xfrm>
              <a:off x="2253364" y="4794102"/>
              <a:ext cx="2419451"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9% from </a:t>
              </a:r>
              <a:r>
                <a:rPr lang="en-US" sz="1600">
                  <a:solidFill>
                    <a:srgbClr val="FFFF00"/>
                  </a:solidFill>
                </a:rPr>
                <a:t>★★★★</a:t>
              </a:r>
              <a:r>
                <a:rPr lang="en-US" sz="1600"/>
                <a:t> reviews</a:t>
              </a:r>
            </a:p>
          </p:txBody>
        </p:sp>
        <p:sp>
          <p:nvSpPr>
            <p:cNvPr id="14" name="Rounded Rectangle 13">
              <a:extLst>
                <a:ext uri="{FF2B5EF4-FFF2-40B4-BE49-F238E27FC236}">
                  <a16:creationId xmlns:a16="http://schemas.microsoft.com/office/drawing/2014/main" id="{568DB164-6032-41F6-9C4C-CCEFA0BD5DEE}"/>
                </a:ext>
              </a:extLst>
            </p:cNvPr>
            <p:cNvSpPr/>
            <p:nvPr/>
          </p:nvSpPr>
          <p:spPr>
            <a:xfrm>
              <a:off x="2244944" y="5595692"/>
              <a:ext cx="2427870" cy="688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4% from </a:t>
              </a:r>
              <a:r>
                <a:rPr lang="en-US" sz="1600">
                  <a:solidFill>
                    <a:srgbClr val="FFFF00"/>
                  </a:solidFill>
                </a:rPr>
                <a:t>★★★★★</a:t>
              </a:r>
              <a:r>
                <a:rPr lang="en-US" sz="1600"/>
                <a:t> reviews</a:t>
              </a:r>
            </a:p>
          </p:txBody>
        </p:sp>
        <p:sp>
          <p:nvSpPr>
            <p:cNvPr id="17" name="TextBox 16">
              <a:extLst>
                <a:ext uri="{FF2B5EF4-FFF2-40B4-BE49-F238E27FC236}">
                  <a16:creationId xmlns:a16="http://schemas.microsoft.com/office/drawing/2014/main" id="{BBDA2D14-1336-4505-66A3-5C05680DCD1C}"/>
                </a:ext>
              </a:extLst>
            </p:cNvPr>
            <p:cNvSpPr txBox="1"/>
            <p:nvPr/>
          </p:nvSpPr>
          <p:spPr>
            <a:xfrm>
              <a:off x="2564765" y="1073130"/>
              <a:ext cx="1821908" cy="400110"/>
            </a:xfrm>
            <a:prstGeom prst="rect">
              <a:avLst/>
            </a:prstGeom>
            <a:noFill/>
          </p:spPr>
          <p:txBody>
            <a:bodyPr wrap="none" rtlCol="0">
              <a:spAutoFit/>
            </a:bodyPr>
            <a:lstStyle/>
            <a:p>
              <a:r>
                <a:rPr lang="en-US" sz="2000">
                  <a:solidFill>
                    <a:schemeClr val="bg1">
                      <a:lumMod val="75000"/>
                    </a:schemeClr>
                  </a:solidFill>
                </a:rPr>
                <a:t>random selection</a:t>
              </a:r>
            </a:p>
          </p:txBody>
        </p:sp>
      </p:grpSp>
      <p:pic>
        <p:nvPicPr>
          <p:cNvPr id="19" name="Picture 18">
            <a:extLst>
              <a:ext uri="{FF2B5EF4-FFF2-40B4-BE49-F238E27FC236}">
                <a16:creationId xmlns:a16="http://schemas.microsoft.com/office/drawing/2014/main" id="{FC7CC28A-AF59-4744-1106-41C195161F61}"/>
              </a:ext>
            </a:extLst>
          </p:cNvPr>
          <p:cNvPicPr>
            <a:picLocks noChangeAspect="1"/>
          </p:cNvPicPr>
          <p:nvPr/>
        </p:nvPicPr>
        <p:blipFill>
          <a:blip r:embed="rId2"/>
          <a:stretch>
            <a:fillRect/>
          </a:stretch>
        </p:blipFill>
        <p:spPr>
          <a:xfrm>
            <a:off x="327694" y="1172674"/>
            <a:ext cx="1131799" cy="1344320"/>
          </a:xfrm>
          <a:prstGeom prst="rect">
            <a:avLst/>
          </a:prstGeom>
        </p:spPr>
      </p:pic>
      <p:sp>
        <p:nvSpPr>
          <p:cNvPr id="20" name="Chevron 19">
            <a:extLst>
              <a:ext uri="{FF2B5EF4-FFF2-40B4-BE49-F238E27FC236}">
                <a16:creationId xmlns:a16="http://schemas.microsoft.com/office/drawing/2014/main" id="{7FE0A789-EC41-0983-C1D9-E411AA2E997C}"/>
              </a:ext>
            </a:extLst>
          </p:cNvPr>
          <p:cNvSpPr/>
          <p:nvPr/>
        </p:nvSpPr>
        <p:spPr>
          <a:xfrm>
            <a:off x="1532907" y="3343507"/>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a:extLst>
              <a:ext uri="{FF2B5EF4-FFF2-40B4-BE49-F238E27FC236}">
                <a16:creationId xmlns:a16="http://schemas.microsoft.com/office/drawing/2014/main" id="{808F461A-619C-55E5-5A83-2BC98C2A2D0A}"/>
              </a:ext>
            </a:extLst>
          </p:cNvPr>
          <p:cNvSpPr/>
          <p:nvPr/>
        </p:nvSpPr>
        <p:spPr>
          <a:xfrm>
            <a:off x="4756945" y="3329939"/>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31">
            <a:extLst>
              <a:ext uri="{FF2B5EF4-FFF2-40B4-BE49-F238E27FC236}">
                <a16:creationId xmlns:a16="http://schemas.microsoft.com/office/drawing/2014/main" id="{64EEFDC1-E597-3A62-0EAE-F6A91EB44373}"/>
              </a:ext>
            </a:extLst>
          </p:cNvPr>
          <p:cNvGrpSpPr/>
          <p:nvPr/>
        </p:nvGrpSpPr>
        <p:grpSpPr>
          <a:xfrm>
            <a:off x="7081052" y="1073130"/>
            <a:ext cx="4848983" cy="5332173"/>
            <a:chOff x="6598830" y="1052048"/>
            <a:chExt cx="4848983" cy="5332173"/>
          </a:xfrm>
        </p:grpSpPr>
        <p:sp>
          <p:nvSpPr>
            <p:cNvPr id="28" name="Rectangle 27">
              <a:extLst>
                <a:ext uri="{FF2B5EF4-FFF2-40B4-BE49-F238E27FC236}">
                  <a16:creationId xmlns:a16="http://schemas.microsoft.com/office/drawing/2014/main" id="{9F2CF192-36C1-B8C0-299B-7F19E65D0FCC}"/>
                </a:ext>
              </a:extLst>
            </p:cNvPr>
            <p:cNvSpPr/>
            <p:nvPr/>
          </p:nvSpPr>
          <p:spPr>
            <a:xfrm>
              <a:off x="6598830" y="1052048"/>
              <a:ext cx="4848983" cy="533217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Graphical user interface, text, application&#10;&#10;Description automatically generated">
              <a:extLst>
                <a:ext uri="{FF2B5EF4-FFF2-40B4-BE49-F238E27FC236}">
                  <a16:creationId xmlns:a16="http://schemas.microsoft.com/office/drawing/2014/main" id="{64D5D673-0331-6852-F88B-A6B629068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817" y="3343507"/>
              <a:ext cx="3724650" cy="2866948"/>
            </a:xfrm>
            <a:prstGeom prst="rect">
              <a:avLst/>
            </a:prstGeom>
          </p:spPr>
        </p:pic>
        <p:pic>
          <p:nvPicPr>
            <p:cNvPr id="25" name="Picture 24" descr="Graphical user interface, text, application, email&#10;&#10;Description automatically generated">
              <a:extLst>
                <a:ext uri="{FF2B5EF4-FFF2-40B4-BE49-F238E27FC236}">
                  <a16:creationId xmlns:a16="http://schemas.microsoft.com/office/drawing/2014/main" id="{2B7AC67F-C11B-5E63-822D-DBC7EA00B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659" y="1844834"/>
              <a:ext cx="3733239" cy="2232000"/>
            </a:xfrm>
            <a:prstGeom prst="rect">
              <a:avLst/>
            </a:prstGeom>
          </p:spPr>
        </p:pic>
        <p:pic>
          <p:nvPicPr>
            <p:cNvPr id="23" name="Graphic 22">
              <a:extLst>
                <a:ext uri="{FF2B5EF4-FFF2-40B4-BE49-F238E27FC236}">
                  <a16:creationId xmlns:a16="http://schemas.microsoft.com/office/drawing/2014/main" id="{587C942F-4A53-9445-56B7-66E83F176B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8690" y="1467562"/>
              <a:ext cx="970969" cy="970969"/>
            </a:xfrm>
            <a:prstGeom prst="rect">
              <a:avLst/>
            </a:prstGeom>
          </p:spPr>
        </p:pic>
        <p:sp>
          <p:nvSpPr>
            <p:cNvPr id="29" name="TextBox 28">
              <a:extLst>
                <a:ext uri="{FF2B5EF4-FFF2-40B4-BE49-F238E27FC236}">
                  <a16:creationId xmlns:a16="http://schemas.microsoft.com/office/drawing/2014/main" id="{0EE0AF4E-0605-FE1C-3E24-A5B2686AE960}"/>
                </a:ext>
              </a:extLst>
            </p:cNvPr>
            <p:cNvSpPr txBox="1"/>
            <p:nvPr/>
          </p:nvSpPr>
          <p:spPr>
            <a:xfrm>
              <a:off x="6731817" y="1052049"/>
              <a:ext cx="2032929" cy="400110"/>
            </a:xfrm>
            <a:prstGeom prst="rect">
              <a:avLst/>
            </a:prstGeom>
            <a:noFill/>
          </p:spPr>
          <p:txBody>
            <a:bodyPr wrap="none" rtlCol="0">
              <a:spAutoFit/>
            </a:bodyPr>
            <a:lstStyle/>
            <a:p>
              <a:r>
                <a:rPr lang="en-US" sz="2000">
                  <a:solidFill>
                    <a:schemeClr val="bg1">
                      <a:lumMod val="75000"/>
                    </a:schemeClr>
                  </a:solidFill>
                </a:rPr>
                <a:t>dataset supervision</a:t>
              </a:r>
            </a:p>
          </p:txBody>
        </p:sp>
      </p:grpSp>
      <p:sp>
        <p:nvSpPr>
          <p:cNvPr id="30" name="Chevron 29">
            <a:extLst>
              <a:ext uri="{FF2B5EF4-FFF2-40B4-BE49-F238E27FC236}">
                <a16:creationId xmlns:a16="http://schemas.microsoft.com/office/drawing/2014/main" id="{F90FE456-7C20-7B73-940C-47A481EF0DFB}"/>
              </a:ext>
            </a:extLst>
          </p:cNvPr>
          <p:cNvSpPr/>
          <p:nvPr/>
        </p:nvSpPr>
        <p:spPr>
          <a:xfrm rot="5400000">
            <a:off x="652107" y="2609198"/>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32">
            <a:extLst>
              <a:ext uri="{FF2B5EF4-FFF2-40B4-BE49-F238E27FC236}">
                <a16:creationId xmlns:a16="http://schemas.microsoft.com/office/drawing/2014/main" id="{E06598DB-A11E-6FE8-D797-AD6D1E1DFCEB}"/>
              </a:ext>
            </a:extLst>
          </p:cNvPr>
          <p:cNvSpPr/>
          <p:nvPr/>
        </p:nvSpPr>
        <p:spPr>
          <a:xfrm>
            <a:off x="5315101" y="3248779"/>
            <a:ext cx="1130139" cy="6469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5k reviews</a:t>
            </a:r>
          </a:p>
        </p:txBody>
      </p:sp>
      <p:sp>
        <p:nvSpPr>
          <p:cNvPr id="34" name="Chevron 33">
            <a:extLst>
              <a:ext uri="{FF2B5EF4-FFF2-40B4-BE49-F238E27FC236}">
                <a16:creationId xmlns:a16="http://schemas.microsoft.com/office/drawing/2014/main" id="{184E5F40-0F2F-0635-FB8D-ACAB604EF460}"/>
              </a:ext>
            </a:extLst>
          </p:cNvPr>
          <p:cNvSpPr/>
          <p:nvPr/>
        </p:nvSpPr>
        <p:spPr>
          <a:xfrm>
            <a:off x="6527615" y="3328428"/>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601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41AD7D-8B43-9455-0F64-D574DBD7A098}"/>
              </a:ext>
            </a:extLst>
          </p:cNvPr>
          <p:cNvSpPr/>
          <p:nvPr/>
        </p:nvSpPr>
        <p:spPr>
          <a:xfrm>
            <a:off x="504638" y="3006007"/>
            <a:ext cx="3550722" cy="213249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C1939396-B043-A293-4605-76F3F9D274BA}"/>
              </a:ext>
            </a:extLst>
          </p:cNvPr>
          <p:cNvSpPr>
            <a:spLocks noGrp="1"/>
          </p:cNvSpPr>
          <p:nvPr>
            <p:ph type="body" sz="quarter" idx="13"/>
          </p:nvPr>
        </p:nvSpPr>
        <p:spPr/>
        <p:txBody>
          <a:bodyPr/>
          <a:lstStyle/>
          <a:p>
            <a:r>
              <a:rPr lang="en-US"/>
              <a:t>Hygiene and poisoning sentiment in reviews</a:t>
            </a:r>
          </a:p>
          <a:p>
            <a:endParaRPr lang="en-US"/>
          </a:p>
        </p:txBody>
      </p:sp>
      <p:sp>
        <p:nvSpPr>
          <p:cNvPr id="3" name="Slide Number Placeholder 2">
            <a:extLst>
              <a:ext uri="{FF2B5EF4-FFF2-40B4-BE49-F238E27FC236}">
                <a16:creationId xmlns:a16="http://schemas.microsoft.com/office/drawing/2014/main" id="{24FBC37D-286F-4D94-913F-0EAC373D40FC}"/>
              </a:ext>
            </a:extLst>
          </p:cNvPr>
          <p:cNvSpPr>
            <a:spLocks noGrp="1"/>
          </p:cNvSpPr>
          <p:nvPr>
            <p:ph type="sldNum" sz="quarter" idx="16"/>
          </p:nvPr>
        </p:nvSpPr>
        <p:spPr/>
        <p:txBody>
          <a:bodyPr/>
          <a:lstStyle/>
          <a:p>
            <a:fld id="{A36EBB71-1AEC-4D92-8A51-969FF0A7CB17}" type="slidenum">
              <a:rPr lang="en-GB" noProof="0" smtClean="0"/>
              <a:pPr/>
              <a:t>6</a:t>
            </a:fld>
            <a:endParaRPr lang="en-GB" noProof="0" dirty="0"/>
          </a:p>
        </p:txBody>
      </p:sp>
      <p:pic>
        <p:nvPicPr>
          <p:cNvPr id="5" name="Picture 4" descr="Shape, arrow&#10;&#10;Description automatically generated">
            <a:extLst>
              <a:ext uri="{FF2B5EF4-FFF2-40B4-BE49-F238E27FC236}">
                <a16:creationId xmlns:a16="http://schemas.microsoft.com/office/drawing/2014/main" id="{80A0F596-2056-121C-1235-ABBEB1ED9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91" y="3830508"/>
            <a:ext cx="733756" cy="784800"/>
          </a:xfrm>
          <a:prstGeom prst="rect">
            <a:avLst/>
          </a:prstGeom>
        </p:spPr>
      </p:pic>
      <p:sp>
        <p:nvSpPr>
          <p:cNvPr id="6" name="Rounded Rectangle 5">
            <a:extLst>
              <a:ext uri="{FF2B5EF4-FFF2-40B4-BE49-F238E27FC236}">
                <a16:creationId xmlns:a16="http://schemas.microsoft.com/office/drawing/2014/main" id="{71D11792-8278-8F47-4685-20D55DCD4B65}"/>
              </a:ext>
            </a:extLst>
          </p:cNvPr>
          <p:cNvSpPr/>
          <p:nvPr/>
        </p:nvSpPr>
        <p:spPr>
          <a:xfrm>
            <a:off x="1362890" y="1298972"/>
            <a:ext cx="1952597" cy="8890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5k supervised reviews</a:t>
            </a:r>
          </a:p>
        </p:txBody>
      </p:sp>
      <p:sp>
        <p:nvSpPr>
          <p:cNvPr id="8" name="TextBox 7">
            <a:extLst>
              <a:ext uri="{FF2B5EF4-FFF2-40B4-BE49-F238E27FC236}">
                <a16:creationId xmlns:a16="http://schemas.microsoft.com/office/drawing/2014/main" id="{D321A3FF-AC3A-B115-65EE-7E74AC8BFA27}"/>
              </a:ext>
            </a:extLst>
          </p:cNvPr>
          <p:cNvSpPr txBox="1"/>
          <p:nvPr/>
        </p:nvSpPr>
        <p:spPr>
          <a:xfrm>
            <a:off x="678438" y="3134689"/>
            <a:ext cx="3203121" cy="400110"/>
          </a:xfrm>
          <a:prstGeom prst="rect">
            <a:avLst/>
          </a:prstGeom>
          <a:noFill/>
        </p:spPr>
        <p:txBody>
          <a:bodyPr wrap="none" rtlCol="0">
            <a:spAutoFit/>
          </a:bodyPr>
          <a:lstStyle/>
          <a:p>
            <a:r>
              <a:rPr lang="en-US" sz="2000">
                <a:solidFill>
                  <a:schemeClr val="bg1">
                    <a:lumMod val="75000"/>
                  </a:schemeClr>
                </a:solidFill>
              </a:rPr>
              <a:t>Recurrent neural network (RNN)</a:t>
            </a:r>
          </a:p>
        </p:txBody>
      </p:sp>
      <p:pic>
        <p:nvPicPr>
          <p:cNvPr id="12" name="Picture 11" descr="Diagram&#10;&#10;Description automatically generated with medium confidence">
            <a:extLst>
              <a:ext uri="{FF2B5EF4-FFF2-40B4-BE49-F238E27FC236}">
                <a16:creationId xmlns:a16="http://schemas.microsoft.com/office/drawing/2014/main" id="{77EE5F9F-8527-2D08-013C-F089DF8A8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678" y="3287590"/>
            <a:ext cx="2840482" cy="2132494"/>
          </a:xfrm>
          <a:prstGeom prst="rect">
            <a:avLst/>
          </a:prstGeom>
        </p:spPr>
      </p:pic>
      <p:sp>
        <p:nvSpPr>
          <p:cNvPr id="13" name="Chevron 12">
            <a:extLst>
              <a:ext uri="{FF2B5EF4-FFF2-40B4-BE49-F238E27FC236}">
                <a16:creationId xmlns:a16="http://schemas.microsoft.com/office/drawing/2014/main" id="{CF1B51F3-4228-DB8F-0082-A801E396E61C}"/>
              </a:ext>
            </a:extLst>
          </p:cNvPr>
          <p:cNvSpPr/>
          <p:nvPr/>
        </p:nvSpPr>
        <p:spPr>
          <a:xfrm>
            <a:off x="4347913" y="3843950"/>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a:extLst>
              <a:ext uri="{FF2B5EF4-FFF2-40B4-BE49-F238E27FC236}">
                <a16:creationId xmlns:a16="http://schemas.microsoft.com/office/drawing/2014/main" id="{48AA75D6-9ECF-E873-923F-29BEE078CCAB}"/>
              </a:ext>
            </a:extLst>
          </p:cNvPr>
          <p:cNvSpPr/>
          <p:nvPr/>
        </p:nvSpPr>
        <p:spPr>
          <a:xfrm rot="5400000">
            <a:off x="6611235" y="2243763"/>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a:extLst>
              <a:ext uri="{FF2B5EF4-FFF2-40B4-BE49-F238E27FC236}">
                <a16:creationId xmlns:a16="http://schemas.microsoft.com/office/drawing/2014/main" id="{EB1164AD-E51E-1F17-9B86-90CD8D43B720}"/>
              </a:ext>
            </a:extLst>
          </p:cNvPr>
          <p:cNvSpPr/>
          <p:nvPr/>
        </p:nvSpPr>
        <p:spPr>
          <a:xfrm>
            <a:off x="9635922" y="3627729"/>
            <a:ext cx="1952597" cy="8890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Alerts</a:t>
            </a:r>
          </a:p>
        </p:txBody>
      </p:sp>
      <p:sp>
        <p:nvSpPr>
          <p:cNvPr id="16" name="Rectangle 15">
            <a:extLst>
              <a:ext uri="{FF2B5EF4-FFF2-40B4-BE49-F238E27FC236}">
                <a16:creationId xmlns:a16="http://schemas.microsoft.com/office/drawing/2014/main" id="{BDE53BD1-B0F0-EC6D-44E2-13BD7A94BD6A}"/>
              </a:ext>
            </a:extLst>
          </p:cNvPr>
          <p:cNvSpPr/>
          <p:nvPr/>
        </p:nvSpPr>
        <p:spPr>
          <a:xfrm>
            <a:off x="5078190" y="3009071"/>
            <a:ext cx="3550722" cy="213249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B307D721-CC7F-19AB-4D81-B9ABC3BE2E86}"/>
              </a:ext>
            </a:extLst>
          </p:cNvPr>
          <p:cNvSpPr/>
          <p:nvPr/>
        </p:nvSpPr>
        <p:spPr>
          <a:xfrm>
            <a:off x="6323662" y="1420021"/>
            <a:ext cx="1130139" cy="64695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2M reviews</a:t>
            </a:r>
          </a:p>
        </p:txBody>
      </p:sp>
      <p:sp>
        <p:nvSpPr>
          <p:cNvPr id="18" name="Chevron 17">
            <a:extLst>
              <a:ext uri="{FF2B5EF4-FFF2-40B4-BE49-F238E27FC236}">
                <a16:creationId xmlns:a16="http://schemas.microsoft.com/office/drawing/2014/main" id="{8E959173-8E9B-3E09-E7BB-EE42A117356E}"/>
              </a:ext>
            </a:extLst>
          </p:cNvPr>
          <p:cNvSpPr/>
          <p:nvPr/>
        </p:nvSpPr>
        <p:spPr>
          <a:xfrm rot="5400000">
            <a:off x="2037682" y="2354698"/>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A1433713-1871-5BFA-F202-B425183D9DE1}"/>
              </a:ext>
            </a:extLst>
          </p:cNvPr>
          <p:cNvSpPr txBox="1"/>
          <p:nvPr/>
        </p:nvSpPr>
        <p:spPr>
          <a:xfrm>
            <a:off x="5978151" y="3105645"/>
            <a:ext cx="1750800" cy="400110"/>
          </a:xfrm>
          <a:prstGeom prst="rect">
            <a:avLst/>
          </a:prstGeom>
          <a:noFill/>
        </p:spPr>
        <p:txBody>
          <a:bodyPr wrap="none" rtlCol="0">
            <a:spAutoFit/>
          </a:bodyPr>
          <a:lstStyle/>
          <a:p>
            <a:r>
              <a:rPr lang="en-US" sz="2000">
                <a:solidFill>
                  <a:schemeClr val="bg1">
                    <a:lumMod val="75000"/>
                  </a:schemeClr>
                </a:solidFill>
              </a:rPr>
              <a:t>Prediction model</a:t>
            </a:r>
          </a:p>
        </p:txBody>
      </p:sp>
      <p:pic>
        <p:nvPicPr>
          <p:cNvPr id="21" name="Picture 20" descr="A picture containing calendar&#10;&#10;Description automatically generated">
            <a:extLst>
              <a:ext uri="{FF2B5EF4-FFF2-40B4-BE49-F238E27FC236}">
                <a16:creationId xmlns:a16="http://schemas.microsoft.com/office/drawing/2014/main" id="{1BB5692E-E44F-5B73-85DB-314CCA73494B}"/>
              </a:ext>
            </a:extLst>
          </p:cNvPr>
          <p:cNvPicPr>
            <a:picLocks noChangeAspect="1"/>
          </p:cNvPicPr>
          <p:nvPr/>
        </p:nvPicPr>
        <p:blipFill rotWithShape="1">
          <a:blip r:embed="rId4">
            <a:extLst>
              <a:ext uri="{28A0092B-C50C-407E-A947-70E740481C1C}">
                <a14:useLocalDpi xmlns:a14="http://schemas.microsoft.com/office/drawing/2010/main" val="0"/>
              </a:ext>
            </a:extLst>
          </a:blip>
          <a:srcRect l="62191" b="14332"/>
          <a:stretch/>
        </p:blipFill>
        <p:spPr>
          <a:xfrm>
            <a:off x="6166907" y="3484369"/>
            <a:ext cx="1373288" cy="1588462"/>
          </a:xfrm>
          <a:prstGeom prst="rect">
            <a:avLst/>
          </a:prstGeom>
        </p:spPr>
      </p:pic>
      <p:sp>
        <p:nvSpPr>
          <p:cNvPr id="23" name="Chevron 22">
            <a:extLst>
              <a:ext uri="{FF2B5EF4-FFF2-40B4-BE49-F238E27FC236}">
                <a16:creationId xmlns:a16="http://schemas.microsoft.com/office/drawing/2014/main" id="{2822126E-A675-2BDA-E97F-1B3E64A2D647}"/>
              </a:ext>
            </a:extLst>
          </p:cNvPr>
          <p:cNvSpPr/>
          <p:nvPr/>
        </p:nvSpPr>
        <p:spPr>
          <a:xfrm>
            <a:off x="8915119" y="3869205"/>
            <a:ext cx="484632" cy="484632"/>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139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7</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dirty="0"/>
              <a:t>TripAdvisor – Lazio Region (Food Safety)</a:t>
            </a:r>
            <a:endParaRPr lang="en-US" dirty="0"/>
          </a:p>
        </p:txBody>
      </p:sp>
      <p:pic>
        <p:nvPicPr>
          <p:cNvPr id="4" name="Immagine 3">
            <a:extLst>
              <a:ext uri="{FF2B5EF4-FFF2-40B4-BE49-F238E27FC236}">
                <a16:creationId xmlns:a16="http://schemas.microsoft.com/office/drawing/2014/main" id="{82434999-C2A2-A256-0E02-F4A0F3FE7A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8013" y="1151547"/>
            <a:ext cx="6167521" cy="4948300"/>
          </a:xfrm>
          <a:prstGeom prst="rect">
            <a:avLst/>
          </a:prstGeom>
        </p:spPr>
      </p:pic>
    </p:spTree>
    <p:extLst>
      <p:ext uri="{BB962C8B-B14F-4D97-AF65-F5344CB8AC3E}">
        <p14:creationId xmlns:p14="http://schemas.microsoft.com/office/powerpoint/2010/main" val="50924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5B2F31-7B67-8B21-0688-E39623D37478}"/>
              </a:ext>
            </a:extLst>
          </p:cNvPr>
          <p:cNvSpPr>
            <a:spLocks noGrp="1"/>
          </p:cNvSpPr>
          <p:nvPr>
            <p:ph type="sldNum" sz="quarter" idx="12"/>
          </p:nvPr>
        </p:nvSpPr>
        <p:spPr/>
        <p:txBody>
          <a:bodyPr/>
          <a:lstStyle/>
          <a:p>
            <a:fld id="{A36EBB71-1AEC-4D92-8A51-969FF0A7CB17}" type="slidenum">
              <a:rPr lang="en-GB" noProof="0" smtClean="0"/>
              <a:pPr/>
              <a:t>8</a:t>
            </a:fld>
            <a:endParaRPr lang="en-GB" noProof="0" dirty="0"/>
          </a:p>
        </p:txBody>
      </p:sp>
      <p:sp>
        <p:nvSpPr>
          <p:cNvPr id="3" name="Text Placeholder 2">
            <a:extLst>
              <a:ext uri="{FF2B5EF4-FFF2-40B4-BE49-F238E27FC236}">
                <a16:creationId xmlns:a16="http://schemas.microsoft.com/office/drawing/2014/main" id="{39B9D2E4-D24F-DF31-6DB1-BFB12D567E3F}"/>
              </a:ext>
            </a:extLst>
          </p:cNvPr>
          <p:cNvSpPr>
            <a:spLocks noGrp="1"/>
          </p:cNvSpPr>
          <p:nvPr>
            <p:ph type="body" sz="quarter" idx="13"/>
          </p:nvPr>
        </p:nvSpPr>
        <p:spPr/>
        <p:txBody>
          <a:bodyPr/>
          <a:lstStyle/>
          <a:p>
            <a:r>
              <a:rPr lang="en-GB" dirty="0"/>
              <a:t>TripAdvisor – Lazio Region (Food Safety)</a:t>
            </a:r>
            <a:endParaRPr lang="en-US" dirty="0"/>
          </a:p>
        </p:txBody>
      </p:sp>
      <p:pic>
        <p:nvPicPr>
          <p:cNvPr id="13" name="Immagine 12">
            <a:extLst>
              <a:ext uri="{FF2B5EF4-FFF2-40B4-BE49-F238E27FC236}">
                <a16:creationId xmlns:a16="http://schemas.microsoft.com/office/drawing/2014/main" id="{F174F454-BA5B-2095-C072-E311E806C992}"/>
              </a:ext>
            </a:extLst>
          </p:cNvPr>
          <p:cNvPicPr>
            <a:picLocks noChangeAspect="1"/>
          </p:cNvPicPr>
          <p:nvPr/>
        </p:nvPicPr>
        <p:blipFill rotWithShape="1">
          <a:blip r:embed="rId2">
            <a:extLst>
              <a:ext uri="{28A0092B-C50C-407E-A947-70E740481C1C}">
                <a14:useLocalDpi xmlns:a14="http://schemas.microsoft.com/office/drawing/2010/main" val="0"/>
              </a:ext>
            </a:extLst>
          </a:blip>
          <a:srcRect l="1647" r="765"/>
          <a:stretch/>
        </p:blipFill>
        <p:spPr>
          <a:xfrm>
            <a:off x="-1" y="1397414"/>
            <a:ext cx="12192001" cy="4367281"/>
          </a:xfrm>
          <a:prstGeom prst="rect">
            <a:avLst/>
          </a:prstGeom>
        </p:spPr>
      </p:pic>
    </p:spTree>
    <p:extLst>
      <p:ext uri="{BB962C8B-B14F-4D97-AF65-F5344CB8AC3E}">
        <p14:creationId xmlns:p14="http://schemas.microsoft.com/office/powerpoint/2010/main" val="21959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1549535" y="2425148"/>
            <a:ext cx="2941057" cy="2007704"/>
          </a:xfrm>
        </p:spPr>
        <p:txBody>
          <a:bodyPr>
            <a:normAutofit/>
          </a:bodyPr>
          <a:lstStyle/>
          <a:p>
            <a:r>
              <a:rPr lang="fr-FR" dirty="0">
                <a:solidFill>
                  <a:schemeClr val="accent1"/>
                </a:solidFill>
              </a:rPr>
              <a:t>Noise</a:t>
            </a:r>
            <a:endParaRPr lang="en-GB" dirty="0">
              <a:solidFill>
                <a:schemeClr val="accent1"/>
              </a:solidFill>
            </a:endParaRPr>
          </a:p>
        </p:txBody>
      </p:sp>
      <p:sp>
        <p:nvSpPr>
          <p:cNvPr id="2" name="Text Placeholder 1">
            <a:extLst>
              <a:ext uri="{FF2B5EF4-FFF2-40B4-BE49-F238E27FC236}">
                <a16:creationId xmlns:a16="http://schemas.microsoft.com/office/drawing/2014/main" id="{BEA07D4C-6A50-B635-505D-8DA2F713AEC6}"/>
              </a:ext>
            </a:extLst>
          </p:cNvPr>
          <p:cNvSpPr>
            <a:spLocks noGrp="1"/>
          </p:cNvSpPr>
          <p:nvPr>
            <p:ph type="body" sz="quarter" idx="14"/>
          </p:nvPr>
        </p:nvSpPr>
        <p:spPr>
          <a:xfrm>
            <a:off x="4946221" y="1781286"/>
            <a:ext cx="6523536" cy="3295428"/>
          </a:xfrm>
        </p:spPr>
        <p:txBody>
          <a:bodyPr>
            <a:normAutofit/>
          </a:bodyPr>
          <a:lstStyle/>
          <a:p>
            <a:pPr algn="just">
              <a:lnSpc>
                <a:spcPct val="107000"/>
              </a:lnSpc>
              <a:spcAft>
                <a:spcPts val="800"/>
              </a:spcAft>
            </a:pPr>
            <a:r>
              <a:rPr lang="en-US" sz="25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Lombardy </a:t>
            </a:r>
            <a:r>
              <a:rPr lang="en-GB" sz="25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Region carried out an "audit" to identify differences in the inspectors' judgement in the inspection phase, correct them and thus standardise the decision-making process</a:t>
            </a:r>
          </a:p>
        </p:txBody>
      </p:sp>
    </p:spTree>
    <p:extLst>
      <p:ext uri="{BB962C8B-B14F-4D97-AF65-F5344CB8AC3E}">
        <p14:creationId xmlns:p14="http://schemas.microsoft.com/office/powerpoint/2010/main" val="2091667426"/>
      </p:ext>
    </p:extLst>
  </p:cSld>
  <p:clrMapOvr>
    <a:masterClrMapping/>
  </p:clrMapOvr>
</p:sld>
</file>

<file path=ppt/theme/theme1.xml><?xml version="1.0" encoding="utf-8"?>
<a:theme xmlns:a="http://schemas.openxmlformats.org/drawingml/2006/main" name="EXD">
  <a:themeElements>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EXD.pptx" id="{4C9EB48D-2543-4DCE-9BAC-C69ED680E2DD}" vid="{92C48F2B-90B7-47DE-9E0D-D412081425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4.xml><?xml version="1.0" encoding="utf-8"?>
<p:properties xmlns:p="http://schemas.microsoft.com/office/2006/metadata/properties" xmlns:xsi="http://www.w3.org/2001/XMLSchema-instance" xmlns:pc="http://schemas.microsoft.com/office/infopath/2007/PartnerControls">
  <documentManagement>
    <n2117a3aede04346bfdbc41180e059d0 xmlns="18889a2b-0d37-4ff0-afeb-cbbf52875171">
      <Terms xmlns="http://schemas.microsoft.com/office/infopath/2007/PartnerControls"/>
    </n2117a3aede04346bfdbc41180e059d0>
    <c8d74dcdd70245de8d5c76809cabe7d6 xmlns="375c99d1-ca6e-49b5-b969-bc8a239e4ffd">
      <Terms xmlns="http://schemas.microsoft.com/office/infopath/2007/PartnerControls"/>
    </c8d74dcdd70245de8d5c76809cabe7d6>
    <OECDProjectMembers xmlns="375c99d1-ca6e-49b5-b969-bc8a239e4ffd">
      <UserInfo>
        <DisplayName>OTTIMOFIORE Giuseppa, GOV/REG</DisplayName>
        <AccountId>3765</AccountId>
        <AccountType/>
      </UserInfo>
      <UserInfo>
        <DisplayName>KARTTUNEN Marianna, GOV/REG</DisplayName>
        <AccountId>833</AccountId>
        <AccountType/>
      </UserInfo>
      <UserInfo>
        <DisplayName>THUERER Yola, GOV/REG</DisplayName>
        <AccountId>1228</AccountId>
        <AccountType/>
      </UserInfo>
      <UserInfo>
        <DisplayName>HILDEBRANDT Jan, GOV/REG</DisplayName>
        <AccountId>4040</AccountId>
        <AccountType/>
      </UserInfo>
      <UserInfo>
        <DisplayName>CAPUTI Costanza, GOV/REG</DisplayName>
        <AccountId>3112</AccountId>
        <AccountType/>
      </UserInfo>
      <UserInfo>
        <DisplayName>RAHMOUNI Aïda, GOV/REG</DisplayName>
        <AccountId>4718</AccountId>
        <AccountType/>
      </UserInfo>
    </OECDProjectMembers>
    <OECDKimBussinessContext xmlns="54c4cd27-f286-408f-9ce0-33c1e0f3ab39" xsi:nil="true"/>
    <OECDlanguage xmlns="ca82dde9-3436-4d3d-bddd-d31447390034">English</OECDlanguage>
    <OECDMainProject xmlns="375c99d1-ca6e-49b5-b969-bc8a239e4ffd"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4.3.5 Regulatory Policy</TermName>
          <TermId xmlns="http://schemas.microsoft.com/office/infopath/2007/PartnerControls">84692d20-f46f-4e4f-a4f8-2eed97e19e54</TermId>
        </TermInfo>
      </Terms>
    </eSharePWBTaxHTField0>
    <OECDPinnedBy xmlns="375c99d1-ca6e-49b5-b969-bc8a239e4ffd">
      <UserInfo>
        <DisplayName/>
        <AccountId xsi:nil="true"/>
        <AccountType/>
      </UserInfo>
    </OECDPinnedBy>
    <OECDProjectManager xmlns="375c99d1-ca6e-49b5-b969-bc8a239e4ffd">
      <UserInfo>
        <DisplayName/>
        <AccountId>3356</AccountId>
        <AccountType/>
      </UserInfo>
    </OECDProjectManager>
    <OECDProjectLookup xmlns="375c99d1-ca6e-49b5-b969-bc8a239e4ffd">412</OECDProjectLookup>
    <OECDMeetingDate xmlns="54c4cd27-f286-408f-9ce0-33c1e0f3ab39" xsi:nil="true"/>
    <OECDExpirationDate xmlns="18889a2b-0d37-4ff0-afeb-cbbf52875171" xsi:nil="true"/>
    <eShareCommitteeTaxHTField0 xmlns="c9f238dd-bb73-4aef-a7a5-d644ad823e52">
      <Terms xmlns="http://schemas.microsoft.com/office/infopath/2007/PartnerControls"/>
    </eShareCommitteeTaxHTField0>
    <OECDKimProvenance xmlns="54c4cd27-f286-408f-9ce0-33c1e0f3ab39" xsi:nil="true"/>
    <OECDKimStatus xmlns="54c4cd27-f286-408f-9ce0-33c1e0f3ab39">Draft</OECDKimStatus>
    <eShareCountryTaxHTField0 xmlns="c9f238dd-bb73-4aef-a7a5-d644ad823e52">
      <Terms xmlns="http://schemas.microsoft.com/office/infopath/2007/PartnerControls">
        <TermInfo xmlns="http://schemas.microsoft.com/office/infopath/2007/PartnerControls">
          <TermName xmlns="http://schemas.microsoft.com/office/infopath/2007/PartnerControls">France</TermName>
          <TermId xmlns="http://schemas.microsoft.com/office/infopath/2007/PartnerControls">d0928910-fe90-47f4-acd0-9194c12ff8a6</TermId>
        </TermInfo>
        <TermInfo xmlns="http://schemas.microsoft.com/office/infopath/2007/PartnerControls">
          <TermName xmlns="http://schemas.microsoft.com/office/infopath/2007/PartnerControls">Germany</TermName>
          <TermId xmlns="http://schemas.microsoft.com/office/infopath/2007/PartnerControls">2e91b7b1-ff1b-4046-ac26-56b796f9ecd0</TermId>
        </TermInfo>
      </Term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Administrative simplification</TermName>
          <TermId xmlns="http://schemas.microsoft.com/office/infopath/2007/PartnerControls">8af99bfa-ecd5-4e88-abe6-aa1a3fbea878</TermId>
        </TermInfo>
      </Terms>
    </eShareTopicTaxHTField0>
    <eShareKeywordsTaxHTField0 xmlns="c9f238dd-bb73-4aef-a7a5-d644ad823e52">
      <Terms xmlns="http://schemas.microsoft.com/office/infopath/2007/PartnerControls"/>
    </eShareKeywordsTaxHTField0>
    <TaxCatchAll xmlns="ca82dde9-3436-4d3d-bddd-d31447390034">
      <Value>1019</Value>
      <Value>690</Value>
      <Value>73</Value>
      <Value>2</Value>
    </TaxCatchAll>
    <OECDSharingStatus xmlns="375c99d1-ca6e-49b5-b969-bc8a239e4ffd" xsi:nil="true"/>
    <f8f374b859e54b089b1e0240fadab8ce xmlns="375c99d1-ca6e-49b5-b969-bc8a239e4ffd" xsi:nil="true"/>
    <eShareHorizProjTaxHTField0 xmlns="18889a2b-0d37-4ff0-afeb-cbbf52875171" xsi:nil="true"/>
    <OECDCommunityDocumentID xmlns="375c99d1-ca6e-49b5-b969-bc8a239e4ffd" xsi:nil="true"/>
    <OECDCommunityDocumentURL xmlns="375c99d1-ca6e-49b5-b969-bc8a239e4ffd" xsi:nil="true"/>
    <IconOverlay xmlns="http://schemas.microsoft.com/sharepoint/v4" xsi:nil="true"/>
    <a69e193577b6457d9cbf1ed1dc9412b6 xmlns="375c99d1-ca6e-49b5-b969-bc8a239e4ffd" xsi:nil="true"/>
    <OECDAllRelatedUsers xmlns="18889a2b-0d37-4ff0-afeb-cbbf52875171">
      <UserInfo>
        <DisplayName/>
        <AccountId xsi:nil="true"/>
        <AccountType/>
      </UserInfo>
    </OECDAllRelatedUsers>
    <OECDYear xmlns="54c4cd27-f286-408f-9ce0-33c1e0f3ab39" xsi:nil="true"/>
    <OECDTagsCache xmlns="375c99d1-ca6e-49b5-b969-bc8a239e4ffd" xsi:nil="true"/>
  </documentManagement>
</p:properties>
</file>

<file path=customXml/item5.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4595548C1D40504DB009F4AC4214C0BB" ma:contentTypeVersion="203" ma:contentTypeDescription="" ma:contentTypeScope="" ma:versionID="6a5b8213085efe9484f7cd14e84d8ab8">
  <xsd:schema xmlns:xsd="http://www.w3.org/2001/XMLSchema" xmlns:xs="http://www.w3.org/2001/XMLSchema" xmlns:p="http://schemas.microsoft.com/office/2006/metadata/properties" xmlns:ns1="54c4cd27-f286-408f-9ce0-33c1e0f3ab39" xmlns:ns2="18889a2b-0d37-4ff0-afeb-cbbf52875171" xmlns:ns3="375c99d1-ca6e-49b5-b969-bc8a239e4ffd" xmlns:ns5="c9f238dd-bb73-4aef-a7a5-d644ad823e52" xmlns:ns6="ca82dde9-3436-4d3d-bddd-d31447390034" xmlns:ns7="http://schemas.microsoft.com/sharepoint/v4" targetNamespace="http://schemas.microsoft.com/office/2006/metadata/properties" ma:root="true" ma:fieldsID="703b6d36acf0182eed41db4b2c3cddd3" ns1:_="" ns2:_="" ns3:_="" ns5:_="" ns6:_="" ns7:_="">
    <xsd:import namespace="54c4cd27-f286-408f-9ce0-33c1e0f3ab39"/>
    <xsd:import namespace="18889a2b-0d37-4ff0-afeb-cbbf52875171"/>
    <xsd:import namespace="375c99d1-ca6e-49b5-b969-bc8a239e4ffd"/>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3:Project_x003a_Project_x0020_status" minOccurs="0"/>
                <xsd:element ref="ns6:TaxCatchAll" minOccurs="0"/>
                <xsd:element ref="ns1:OECDMeetingDate" minOccurs="0"/>
                <xsd:element ref="ns3:a69e193577b6457d9cbf1ed1dc9412b6" minOccurs="0"/>
                <xsd:element ref="ns3:f8f374b859e54b089b1e0240fadab8ce" minOccurs="0"/>
                <xsd:element ref="ns7:IconOverlay" minOccurs="0"/>
                <xsd:element ref="ns6:OECDlanguage" minOccurs="0"/>
                <xsd:element ref="ns6:TaxCatchAllLabel" minOccurs="0"/>
                <xsd:element ref="ns2:n2117a3aede04346bfdbc41180e059d0" minOccurs="0"/>
                <xsd:element ref="ns3:c8d74dcdd70245de8d5c76809cabe7d6" minOccurs="0"/>
                <xsd:element ref="ns3:OECDSharingStatus" minOccurs="0"/>
                <xsd:element ref="ns3:OECDCommunityDocumentURL" minOccurs="0"/>
                <xsd:element ref="ns3:OECDCommunityDocumentID" minOccurs="0"/>
                <xsd:element ref="ns2:eShareHorizProjTaxHTField0" minOccurs="0"/>
                <xsd:element ref="ns3:OECDTagsCache" minOccurs="0"/>
                <xsd:element ref="ns2:OECDAllRelatedUsers" minOccurs="0"/>
                <xsd:element ref="ns3:SharedWithUsers" minOccurs="0"/>
                <xsd:element ref="ns1: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7" nillable="true" ma:displayName="Meeting Date" ma:default="" ma:format="DateOnly" ma:hidden="true" ma:internalName="OECDMeetingDate">
      <xsd:simpleType>
        <xsd:restriction base="dms:DateTime"/>
      </xsd:simpleType>
    </xsd:element>
    <xsd:element name="OECDYear" ma:index="46"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889a2b-0d37-4ff0-afeb-cbbf528751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indexed="true" ma:internalName="OECDExpirationDate">
      <xsd:simpleType>
        <xsd:restriction base="dms:DateTime"/>
      </xsd:simpleType>
    </xsd:element>
    <xsd:element name="n2117a3aede04346bfdbc41180e059d0" ma:index="36" nillable="true" ma:taxonomy="true" ma:internalName="n2117a3aede04346bfdbc41180e059d0" ma:taxonomyFieldName="OECDHorizontalProjects" ma:displayName="Horizontal project" ma:default="" ma:fieldId="{72117a3a-ede0-4346-bfdb-c41180e059d0}"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1" nillable="true" ma:displayName="OECDHorizontalProjects_0" ma:description="" ma:hidden="true" ma:internalName="eShareHorizProjTaxHTField0">
      <xsd:simpleType>
        <xsd:restriction base="dms:Note"/>
      </xsd:simpleType>
    </xsd:element>
    <xsd:element name="OECDAllRelatedUsers" ma:index="44"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5c99d1-ca6e-49b5-b969-bc8a239e4ffd"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ad50ee1a-9840-4282-83fb-7014c2e43d44" ma:internalName="OECDProjectLookup" ma:readOnly="false" ma:showField="OECDShortProjectName" ma:web="375c99d1-ca6e-49b5-b969-bc8a239e4ffd">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ad50ee1a-9840-4282-83fb-7014c2e43d44"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3a_Project_x0020_status" ma:index="23" nillable="true" ma:displayName="Project:Project status" ma:hidden="true" ma:list="ad50ee1a-9840-4282-83fb-7014c2e43d44" ma:internalName="Project_x003A_Project_x0020_status" ma:readOnly="true" ma:showField="OECDProjectStatus" ma:web="375c99d1-ca6e-49b5-b969-bc8a239e4ffd">
      <xsd:simpleType>
        <xsd:restriction base="dms:Lookup"/>
      </xsd:simpleType>
    </xsd:element>
    <xsd:element name="a69e193577b6457d9cbf1ed1dc9412b6" ma:index="28" nillable="true" ma:displayName="Deliverable partners_0" ma:hidden="true" ma:internalName="a69e193577b6457d9cbf1ed1dc9412b6">
      <xsd:simpleType>
        <xsd:restriction base="dms:Note"/>
      </xsd:simpleType>
    </xsd:element>
    <xsd:element name="f8f374b859e54b089b1e0240fadab8ce" ma:index="29" nillable="true" ma:displayName="Deliverable owner_0" ma:hidden="true" ma:internalName="f8f374b859e54b089b1e0240fadab8ce">
      <xsd:simpleType>
        <xsd:restriction base="dms:Note"/>
      </xsd:simpleType>
    </xsd:element>
    <xsd:element name="c8d74dcdd70245de8d5c76809cabe7d6" ma:index="37" nillable="true" ma:taxonomy="true" ma:internalName="c8d74dcdd70245de8d5c76809cabe7d6" ma:taxonomyFieldName="OECDProjectOwnerStructure" ma:displayName="Project owner" ma:readOnly="false" ma:default="" ma:fieldId="c8d74dcd-d702-45de-8d5c-76809cabe7d6"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8" nillable="true" ma:displayName="O.N.E Document Sharing Status" ma:description="" ma:hidden="true" ma:internalName="OECDSharingStatus">
      <xsd:simpleType>
        <xsd:restriction base="dms:Text"/>
      </xsd:simpleType>
    </xsd:element>
    <xsd:element name="OECDCommunityDocumentURL" ma:index="39" nillable="true" ma:displayName="O.N.E Community Document URL" ma:description="" ma:hidden="true" ma:internalName="OECDCommunityDocumentURL">
      <xsd:simpleType>
        <xsd:restriction base="dms:Text"/>
      </xsd:simpleType>
    </xsd:element>
    <xsd:element name="OECDCommunityDocumentID" ma:index="40" nillable="true" ma:displayName="O.N.E Community Document ID" ma:decimals="0" ma:description="" ma:hidden="true" ma:internalName="OECDCommunityDocumentID">
      <xsd:simpleType>
        <xsd:restriction base="dms:Number"/>
      </xsd:simpleType>
    </xsd:element>
    <xsd:element name="OECDTagsCache" ma:index="43" nillable="true" ma:displayName="Tags cache" ma:description="" ma:hidden="true" ma:internalName="OECDTagsCache">
      <xsd:simpleType>
        <xsd:restriction base="dms:Note"/>
      </xsd:simpleType>
    </xsd:element>
    <xsd:element name="SharedWithUsers" ma:index="4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cdd7977-79b7-4810-894a-70722c3ffe22}" ma:internalName="TaxCatchAll" ma:showField="CatchAllData" ma:web="18889a2b-0d37-4ff0-afeb-cbbf52875171">
      <xsd:complexType>
        <xsd:complexContent>
          <xsd:extension base="dms:MultiChoiceLookup">
            <xsd:sequence>
              <xsd:element name="Value" type="dms:Lookup" maxOccurs="unbounded" minOccurs="0" nillable="true"/>
            </xsd:sequence>
          </xsd:extension>
        </xsd:complexContent>
      </xsd:complexType>
    </xsd:element>
    <xsd:element name="OECDlanguage" ma:index="31"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33" nillable="true" ma:displayName="Taxonomy Catch All Column1" ma:hidden="true" ma:list="{9cdd7977-79b7-4810-894a-70722c3ffe22}" ma:internalName="TaxCatchAllLabel" ma:readOnly="true" ma:showField="CatchAllDataLabel" ma:web="18889a2b-0d37-4ff0-afeb-cbbf528751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9898B8-2AB1-4F3C-B622-46CD864A3130}">
  <ds:schemaRefs>
    <ds:schemaRef ds:uri="Microsoft.SharePoint.Taxonomy.ContentTypeSync"/>
  </ds:schemaRefs>
</ds:datastoreItem>
</file>

<file path=customXml/itemProps2.xml><?xml version="1.0" encoding="utf-8"?>
<ds:datastoreItem xmlns:ds="http://schemas.openxmlformats.org/officeDocument/2006/customXml" ds:itemID="{F4526999-4D99-442B-84D4-E5CD7CD8D5AE}">
  <ds:schemaRefs>
    <ds:schemaRef ds:uri="http://schemas.microsoft.com/sharepoint/v3/contenttype/forms"/>
  </ds:schemaRefs>
</ds:datastoreItem>
</file>

<file path=customXml/itemProps3.xml><?xml version="1.0" encoding="utf-8"?>
<ds:datastoreItem xmlns:ds="http://schemas.openxmlformats.org/officeDocument/2006/customXml" ds:itemID="{A2923810-1352-4D65-87E1-6161FD89D233}">
  <ds:schemaRefs>
    <ds:schemaRef ds:uri="http://www.oecd.org/eshare/projectsentre/CtFieldPriority/"/>
    <ds:schemaRef ds:uri="http://schemas.microsoft.com/2003/10/Serialization/Arrays"/>
  </ds:schemaRefs>
</ds:datastoreItem>
</file>

<file path=customXml/itemProps4.xml><?xml version="1.0" encoding="utf-8"?>
<ds:datastoreItem xmlns:ds="http://schemas.openxmlformats.org/officeDocument/2006/customXml" ds:itemID="{479D9E2F-99B8-4F49-9E24-38EBC10AEE05}">
  <ds:schemaRefs>
    <ds:schemaRef ds:uri="http://schemas.microsoft.com/office/2006/documentManagement/types"/>
    <ds:schemaRef ds:uri="http://schemas.microsoft.com/office/2006/metadata/properties"/>
    <ds:schemaRef ds:uri="http://purl.org/dc/dcmitype/"/>
    <ds:schemaRef ds:uri="ca82dde9-3436-4d3d-bddd-d31447390034"/>
    <ds:schemaRef ds:uri="54c4cd27-f286-408f-9ce0-33c1e0f3ab39"/>
    <ds:schemaRef ds:uri="http://schemas.microsoft.com/office/infopath/2007/PartnerControls"/>
    <ds:schemaRef ds:uri="http://www.w3.org/XML/1998/namespace"/>
    <ds:schemaRef ds:uri="http://purl.org/dc/elements/1.1/"/>
    <ds:schemaRef ds:uri="http://purl.org/dc/terms/"/>
    <ds:schemaRef ds:uri="375c99d1-ca6e-49b5-b969-bc8a239e4ffd"/>
    <ds:schemaRef ds:uri="http://schemas.openxmlformats.org/package/2006/metadata/core-properties"/>
    <ds:schemaRef ds:uri="http://schemas.microsoft.com/sharepoint/v4"/>
    <ds:schemaRef ds:uri="c9f238dd-bb73-4aef-a7a5-d644ad823e52"/>
    <ds:schemaRef ds:uri="18889a2b-0d37-4ff0-afeb-cbbf52875171"/>
  </ds:schemaRefs>
</ds:datastoreItem>
</file>

<file path=customXml/itemProps5.xml><?xml version="1.0" encoding="utf-8"?>
<ds:datastoreItem xmlns:ds="http://schemas.openxmlformats.org/officeDocument/2006/customXml" ds:itemID="{ADC63DF7-4EDF-49F6-B61B-822D7DEC6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18889a2b-0d37-4ff0-afeb-cbbf52875171"/>
    <ds:schemaRef ds:uri="375c99d1-ca6e-49b5-b969-bc8a239e4ffd"/>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Presentation_EXD</Template>
  <TotalTime>3987</TotalTime>
  <Words>903</Words>
  <Application>Microsoft Macintosh PowerPoint</Application>
  <PresentationFormat>Widescreen</PresentationFormat>
  <Paragraphs>156</Paragraphs>
  <Slides>25</Slides>
  <Notes>5</Notes>
  <HiddenSlides>6</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25</vt:i4>
      </vt:variant>
    </vt:vector>
  </HeadingPairs>
  <TitlesOfParts>
    <vt:vector size="33" baseType="lpstr">
      <vt:lpstr>Arial</vt:lpstr>
      <vt:lpstr>Arial Narrow</vt:lpstr>
      <vt:lpstr>Bahnschrift SemiBold SemiConden</vt:lpstr>
      <vt:lpstr>Calibri</vt:lpstr>
      <vt:lpstr>Calibri Light</vt:lpstr>
      <vt:lpstr>Courier New</vt:lpstr>
      <vt:lpstr>Wingdings</vt:lpstr>
      <vt:lpstr>EXD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RAHMOUNI Aïda, GOV/REG</dc:creator>
  <cp:lastModifiedBy>Sconosciuto</cp:lastModifiedBy>
  <cp:revision>91</cp:revision>
  <dcterms:created xsi:type="dcterms:W3CDTF">2022-11-22T10:34:57Z</dcterms:created>
  <dcterms:modified xsi:type="dcterms:W3CDTF">2024-05-27T07:28:05Z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0x0101008B4DD370EC31429186F3AD49F0D3098F00D44DBCB9EB4F45278CB5C9765BE5299500A4858B360C6A491AA753F8BCA47AA910004595548C1D40504DB009F4AC4214C0BB</vt:lpwstr>
  </property>
  <property fmtid="{D5CDD505-2E9C-101B-9397-08002B2CF9AE}" pid="3" name="OECDCountry">
    <vt:lpwstr>2;#France|d0928910-fe90-47f4-acd0-9194c12ff8a6;#73;#Germany|2e91b7b1-ff1b-4046-ac26-56b796f9ecd0</vt:lpwstr>
  </property>
  <property fmtid="{D5CDD505-2E9C-101B-9397-08002B2CF9AE}" pid="4" name="OECDTopic">
    <vt:lpwstr>690;#Administrative simplification|8af99bfa-ecd5-4e88-abe6-aa1a3fbea878</vt:lpwstr>
  </property>
  <property fmtid="{D5CDD505-2E9C-101B-9397-08002B2CF9AE}" pid="5" name="OECDCommittee">
    <vt:lpwstr/>
  </property>
  <property fmtid="{D5CDD505-2E9C-101B-9397-08002B2CF9AE}" pid="6" name="OECDPWB">
    <vt:lpwstr>1019;#4.3.5 Regulatory Policy|84692d20-f46f-4e4f-a4f8-2eed97e19e54</vt:lpwstr>
  </property>
  <property fmtid="{D5CDD505-2E9C-101B-9397-08002B2CF9AE}" pid="7" name="OECDKeywords">
    <vt:lpwstr/>
  </property>
  <property fmtid="{D5CDD505-2E9C-101B-9397-08002B2CF9AE}" pid="8" name="OECDHorizontalProjects">
    <vt:lpwstr/>
  </property>
  <property fmtid="{D5CDD505-2E9C-101B-9397-08002B2CF9AE}" pid="9" name="OECDProjectOwnerStructure">
    <vt:lpwstr/>
  </property>
</Properties>
</file>