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4"/>
    <p:sldMasterId id="2147483727" r:id="rId5"/>
    <p:sldMasterId id="2147483735" r:id="rId6"/>
    <p:sldMasterId id="2147483759" r:id="rId7"/>
    <p:sldMasterId id="2147483783" r:id="rId8"/>
    <p:sldMasterId id="2147483909" r:id="rId9"/>
    <p:sldMasterId id="2147483913" r:id="rId10"/>
    <p:sldMasterId id="2147483928" r:id="rId11"/>
    <p:sldMasterId id="2147483947" r:id="rId12"/>
    <p:sldMasterId id="2147483951" r:id="rId13"/>
    <p:sldMasterId id="2147483955" r:id="rId14"/>
  </p:sldMasterIdLst>
  <p:notesMasterIdLst>
    <p:notesMasterId r:id="rId26"/>
  </p:notesMasterIdLst>
  <p:sldIdLst>
    <p:sldId id="256" r:id="rId15"/>
    <p:sldId id="1170" r:id="rId16"/>
    <p:sldId id="2162" r:id="rId17"/>
    <p:sldId id="2145706631" r:id="rId18"/>
    <p:sldId id="2145706632" r:id="rId19"/>
    <p:sldId id="2145706373" r:id="rId20"/>
    <p:sldId id="2145706295" r:id="rId21"/>
    <p:sldId id="2145706626" r:id="rId22"/>
    <p:sldId id="2145706625" r:id="rId23"/>
    <p:sldId id="2145706630" r:id="rId24"/>
    <p:sldId id="2145706361" r:id="rId2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2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2669"/>
    <a:srgbClr val="5F2861"/>
    <a:srgbClr val="8064A2"/>
    <a:srgbClr val="666E75"/>
    <a:srgbClr val="D52866"/>
    <a:srgbClr val="A7DBCB"/>
    <a:srgbClr val="B1CFC5"/>
    <a:srgbClr val="7FAF9F"/>
    <a:srgbClr val="AACABF"/>
    <a:srgbClr val="01C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1A1E8-26B8-4F41-BBED-1CC2C94FE412}" v="27" dt="2023-10-14T19:41:36.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734" autoAdjust="0"/>
  </p:normalViewPr>
  <p:slideViewPr>
    <p:cSldViewPr snapToGrid="0">
      <p:cViewPr>
        <p:scale>
          <a:sx n="66" d="100"/>
          <a:sy n="66" d="100"/>
        </p:scale>
        <p:origin x="822"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Master" Target="slideMasters/slideMaster10.xml" Id="rId13" /><Relationship Type="http://schemas.openxmlformats.org/officeDocument/2006/relationships/slide" Target="slides/slide4.xml" Id="rId18" /><Relationship Type="http://schemas.openxmlformats.org/officeDocument/2006/relationships/notesMaster" Target="notesMasters/notesMaster1.xml" Id="rId26" /><Relationship Type="http://schemas.openxmlformats.org/officeDocument/2006/relationships/customXml" Target="../customXml/item3.xml" Id="rId3" /><Relationship Type="http://schemas.openxmlformats.org/officeDocument/2006/relationships/slide" Target="slides/slide7.xml" Id="rId21" /><Relationship Type="http://schemas.openxmlformats.org/officeDocument/2006/relationships/slideMaster" Target="slideMasters/slideMaster4.xml" Id="rId7" /><Relationship Type="http://schemas.openxmlformats.org/officeDocument/2006/relationships/slideMaster" Target="slideMasters/slideMaster9.xml" Id="rId12" /><Relationship Type="http://schemas.openxmlformats.org/officeDocument/2006/relationships/slide" Target="slides/slide3.xml" Id="rId17" /><Relationship Type="http://schemas.openxmlformats.org/officeDocument/2006/relationships/slide" Target="slides/slide11.xml" Id="rId25" /><Relationship Type="http://schemas.microsoft.com/office/2018/10/relationships/authors" Target="authors.xml" Id="rId33" /><Relationship Type="http://schemas.openxmlformats.org/officeDocument/2006/relationships/customXml" Target="../customXml/item2.xml" Id="rId2" /><Relationship Type="http://schemas.openxmlformats.org/officeDocument/2006/relationships/slide" Target="slides/slide2.xml" Id="rId16" /><Relationship Type="http://schemas.openxmlformats.org/officeDocument/2006/relationships/slide" Target="slides/slide6.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Master" Target="slideMasters/slideMaster8.xml" Id="rId11" /><Relationship Type="http://schemas.openxmlformats.org/officeDocument/2006/relationships/slide" Target="slides/slide10.xml" Id="rId24" /><Relationship Type="http://schemas.microsoft.com/office/2015/10/relationships/revisionInfo" Target="revisionInfo.xml" Id="rId32" /><Relationship Type="http://schemas.openxmlformats.org/officeDocument/2006/relationships/slideMaster" Target="slideMasters/slideMaster2.xml" Id="rId5" /><Relationship Type="http://schemas.openxmlformats.org/officeDocument/2006/relationships/slide" Target="slides/slide1.xml" Id="rId15" /><Relationship Type="http://schemas.openxmlformats.org/officeDocument/2006/relationships/slide" Target="slides/slide9.xml" Id="rId23" /><Relationship Type="http://schemas.openxmlformats.org/officeDocument/2006/relationships/presProps" Target="presProps.xml" Id="rId28" /><Relationship Type="http://schemas.openxmlformats.org/officeDocument/2006/relationships/slideMaster" Target="slideMasters/slideMaster7.xml" Id="rId10" /><Relationship Type="http://schemas.openxmlformats.org/officeDocument/2006/relationships/slide" Target="slides/slide5.xml" Id="rId19" /><Relationship Type="http://schemas.openxmlformats.org/officeDocument/2006/relationships/tableStyles" Target="tableStyles.xml" Id="rId31" /><Relationship Type="http://schemas.openxmlformats.org/officeDocument/2006/relationships/slideMaster" Target="slideMasters/slideMaster1.xml" Id="rId4" /><Relationship Type="http://schemas.openxmlformats.org/officeDocument/2006/relationships/slideMaster" Target="slideMasters/slideMaster6.xml" Id="rId9" /><Relationship Type="http://schemas.openxmlformats.org/officeDocument/2006/relationships/slideMaster" Target="slideMasters/slideMaster11.xml" Id="rId14" /><Relationship Type="http://schemas.openxmlformats.org/officeDocument/2006/relationships/slide" Target="slides/slide8.xml" Id="rId22" /><Relationship Type="http://schemas.openxmlformats.org/officeDocument/2006/relationships/commentAuthors" Target="commentAuthors.xml" Id="rId27" /><Relationship Type="http://schemas.openxmlformats.org/officeDocument/2006/relationships/theme" Target="theme/theme1.xml" Id="rId30" /><Relationship Type="http://schemas.openxmlformats.org/officeDocument/2006/relationships/slideMaster" Target="slideMasters/slideMaster5.xml" Id="rId8" /><Relationship Type="http://schemas.openxmlformats.org/officeDocument/2006/relationships/customXml" Target="/customXML/item4.xml" Id="Rcab9b11a992c4a11" /></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41A8B-DBA8-46A2-9165-5EE03040858C}"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A2CCC7BC-E5F7-4C7E-B1EE-AE5B177C6BF8}">
      <dgm:prSet phldrT="[Text]" custT="1"/>
      <dgm:spPr>
        <a:xfrm>
          <a:off x="4158" y="1053184"/>
          <a:ext cx="2500765" cy="1000306"/>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t>
        <a:bodyPr/>
        <a:lstStyle/>
        <a:p>
          <a:pPr>
            <a:buNone/>
          </a:pPr>
          <a:r>
            <a:rPr lang="en-GB" sz="2000" dirty="0">
              <a:solidFill>
                <a:srgbClr val="FFFFFF"/>
              </a:solidFill>
              <a:latin typeface="Arial" panose="020B0604020202020204"/>
              <a:ea typeface="ＭＳ Ｐゴシック"/>
              <a:cs typeface="+mn-cs"/>
            </a:rPr>
            <a:t>Leadership</a:t>
          </a:r>
        </a:p>
      </dgm:t>
    </dgm:pt>
    <dgm:pt modelId="{D73D298D-D59D-41CC-AF03-0B64E3195C08}" type="parTrans" cxnId="{B9597DFE-02BF-423F-9286-37E3098C343E}">
      <dgm:prSet/>
      <dgm:spPr/>
      <dgm:t>
        <a:bodyPr/>
        <a:lstStyle/>
        <a:p>
          <a:endParaRPr lang="en-GB"/>
        </a:p>
      </dgm:t>
    </dgm:pt>
    <dgm:pt modelId="{13FEC9D6-35D8-4DCF-AD26-A69A189554B3}" type="sibTrans" cxnId="{B9597DFE-02BF-423F-9286-37E3098C343E}">
      <dgm:prSet/>
      <dgm:spPr/>
      <dgm:t>
        <a:bodyPr/>
        <a:lstStyle/>
        <a:p>
          <a:endParaRPr lang="en-GB"/>
        </a:p>
      </dgm:t>
    </dgm:pt>
    <dgm:pt modelId="{D337FD4E-66B4-4333-A75D-9A5912BCE82D}">
      <dgm:prSet phldrT="[Text]"/>
      <dgm:spPr>
        <a:xfrm>
          <a:off x="4158" y="2053490"/>
          <a:ext cx="2500765" cy="2311992"/>
        </a:xfrm>
        <a:prstGeom prst="rect">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lstStyle/>
        <a:p>
          <a:pPr>
            <a:buChar char="•"/>
          </a:pPr>
          <a:r>
            <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rPr>
            <a:t>Shared direction and culture</a:t>
          </a:r>
          <a:endParaRPr lang="en-GB" dirty="0">
            <a:solidFill>
              <a:srgbClr val="000000">
                <a:hueOff val="0"/>
                <a:satOff val="0"/>
                <a:lumOff val="0"/>
                <a:alphaOff val="0"/>
              </a:srgbClr>
            </a:solidFill>
            <a:latin typeface="Arial" panose="020B0604020202020204"/>
            <a:ea typeface="ＭＳ Ｐゴシック"/>
            <a:cs typeface="+mn-cs"/>
          </a:endParaRPr>
        </a:p>
      </dgm:t>
    </dgm:pt>
    <dgm:pt modelId="{B6ADB699-66BF-4A35-A75F-80ABF9C58AB7}" type="parTrans" cxnId="{1F40274C-2277-44B8-B753-4C9BCF87535E}">
      <dgm:prSet/>
      <dgm:spPr/>
      <dgm:t>
        <a:bodyPr/>
        <a:lstStyle/>
        <a:p>
          <a:endParaRPr lang="en-GB"/>
        </a:p>
      </dgm:t>
    </dgm:pt>
    <dgm:pt modelId="{A823C0AC-F551-472C-BAE0-85206464215C}" type="sibTrans" cxnId="{1F40274C-2277-44B8-B753-4C9BCF87535E}">
      <dgm:prSet/>
      <dgm:spPr/>
      <dgm:t>
        <a:bodyPr/>
        <a:lstStyle/>
        <a:p>
          <a:endParaRPr lang="en-GB"/>
        </a:p>
      </dgm:t>
    </dgm:pt>
    <dgm:pt modelId="{BE8D3C8D-4631-4707-BF94-131ABB8EEB99}">
      <dgm:prSet phldrT="[Text]" custT="1"/>
      <dgm:spPr>
        <a:xfrm>
          <a:off x="2855031" y="1053184"/>
          <a:ext cx="2500765" cy="1000306"/>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t>
        <a:bodyPr/>
        <a:lstStyle/>
        <a:p>
          <a:pPr>
            <a:buNone/>
          </a:pPr>
          <a:r>
            <a:rPr lang="en-GB" sz="2000" dirty="0">
              <a:solidFill>
                <a:srgbClr val="FFFFFF"/>
              </a:solidFill>
              <a:latin typeface="Arial" panose="020B0604020202020204"/>
              <a:ea typeface="ＭＳ Ｐゴシック"/>
              <a:cs typeface="+mn-cs"/>
            </a:rPr>
            <a:t>Integration</a:t>
          </a:r>
        </a:p>
      </dgm:t>
    </dgm:pt>
    <dgm:pt modelId="{CECF72F2-2E04-42A1-83F5-5629B555C993}" type="parTrans" cxnId="{DB6D1292-8FA3-4544-A404-28D9399AB965}">
      <dgm:prSet/>
      <dgm:spPr/>
      <dgm:t>
        <a:bodyPr/>
        <a:lstStyle/>
        <a:p>
          <a:endParaRPr lang="en-GB"/>
        </a:p>
      </dgm:t>
    </dgm:pt>
    <dgm:pt modelId="{78FF212C-B8E7-4C08-9E38-F142B8922E56}" type="sibTrans" cxnId="{DB6D1292-8FA3-4544-A404-28D9399AB965}">
      <dgm:prSet/>
      <dgm:spPr/>
      <dgm:t>
        <a:bodyPr/>
        <a:lstStyle/>
        <a:p>
          <a:endParaRPr lang="en-GB"/>
        </a:p>
      </dgm:t>
    </dgm:pt>
    <dgm:pt modelId="{FA5F6713-9E8F-4536-BA66-9C4D11CAFC4E}">
      <dgm:prSet phldrT="[Text]"/>
      <dgm:spPr>
        <a:xfrm>
          <a:off x="2855031" y="2053490"/>
          <a:ext cx="2500765" cy="2311992"/>
        </a:xfrm>
        <a:prstGeom prst="rect">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lstStyle/>
        <a:p>
          <a:pPr>
            <a:buChar char="•"/>
          </a:pPr>
          <a:r>
            <a:rPr kumimoji="0" lang="en-GB" b="0" i="0" u="none" strike="noStrike" cap="none" spc="0" normalizeH="0" baseline="0" noProof="0" dirty="0">
              <a:ln>
                <a:noFill/>
              </a:ln>
              <a:solidFill>
                <a:srgbClr val="000000"/>
              </a:solidFill>
              <a:effectLst/>
              <a:uLnTx/>
              <a:uFillTx/>
              <a:latin typeface="Arial" panose="020B0604020202020204"/>
              <a:ea typeface="+mn-lt"/>
              <a:cs typeface="Arial"/>
            </a:rPr>
            <a:t>Safe systems, pathways and transitions</a:t>
          </a:r>
          <a:r>
            <a:rPr kumimoji="0" lang="en-US" b="0" i="0" u="none" strike="noStrike" cap="none" spc="0" normalizeH="0" baseline="0" noProof="0" dirty="0">
              <a:ln>
                <a:noFill/>
              </a:ln>
              <a:solidFill>
                <a:srgbClr val="000000"/>
              </a:solidFill>
              <a:effectLst/>
              <a:uLnTx/>
              <a:uFillTx/>
              <a:latin typeface="Arial" panose="020B0604020202020204"/>
              <a:ea typeface="+mn-lt"/>
              <a:cs typeface="Arial"/>
            </a:rPr>
            <a:t> </a:t>
          </a:r>
          <a:endParaRPr lang="en-GB" dirty="0">
            <a:solidFill>
              <a:srgbClr val="000000">
                <a:hueOff val="0"/>
                <a:satOff val="0"/>
                <a:lumOff val="0"/>
                <a:alphaOff val="0"/>
              </a:srgbClr>
            </a:solidFill>
            <a:latin typeface="Arial" panose="020B0604020202020204"/>
            <a:ea typeface="ＭＳ Ｐゴシック"/>
            <a:cs typeface="+mn-cs"/>
          </a:endParaRPr>
        </a:p>
      </dgm:t>
    </dgm:pt>
    <dgm:pt modelId="{DABE76B2-5133-4481-B74A-E20792BF9C04}" type="parTrans" cxnId="{7D906251-5FB1-4FBE-952C-7A3EF26E630D}">
      <dgm:prSet/>
      <dgm:spPr/>
      <dgm:t>
        <a:bodyPr/>
        <a:lstStyle/>
        <a:p>
          <a:endParaRPr lang="en-GB"/>
        </a:p>
      </dgm:t>
    </dgm:pt>
    <dgm:pt modelId="{3F5AEB13-4339-4A81-8F0E-1D7314DFC8DD}" type="sibTrans" cxnId="{7D906251-5FB1-4FBE-952C-7A3EF26E630D}">
      <dgm:prSet/>
      <dgm:spPr/>
      <dgm:t>
        <a:bodyPr/>
        <a:lstStyle/>
        <a:p>
          <a:endParaRPr lang="en-GB"/>
        </a:p>
      </dgm:t>
    </dgm:pt>
    <dgm:pt modelId="{48F50E5F-984E-458D-9A81-BBDAE65F617B}">
      <dgm:prSet phldrT="[Text]" custT="1"/>
      <dgm:spPr>
        <a:xfrm>
          <a:off x="5705903" y="1053184"/>
          <a:ext cx="2500765" cy="1000306"/>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t>
        <a:bodyPr/>
        <a:lstStyle/>
        <a:p>
          <a:pPr>
            <a:buNone/>
          </a:pPr>
          <a:r>
            <a:rPr lang="en-GB" sz="2000">
              <a:solidFill>
                <a:srgbClr val="FFFFFF"/>
              </a:solidFill>
              <a:latin typeface="Arial" panose="020B0604020202020204"/>
              <a:ea typeface="ＭＳ Ｐゴシック"/>
              <a:cs typeface="+mn-cs"/>
            </a:rPr>
            <a:t>Quality and safety</a:t>
          </a:r>
          <a:endParaRPr lang="en-GB" sz="2000" dirty="0">
            <a:solidFill>
              <a:srgbClr val="FFFFFF"/>
            </a:solidFill>
            <a:latin typeface="Arial" panose="020B0604020202020204"/>
            <a:ea typeface="ＭＳ Ｐゴシック"/>
            <a:cs typeface="+mn-cs"/>
          </a:endParaRPr>
        </a:p>
      </dgm:t>
    </dgm:pt>
    <dgm:pt modelId="{68CB8D48-10BB-4369-9D3E-5B15DEE4629D}" type="parTrans" cxnId="{FE4884C0-B13A-42AE-9ED9-A666FE488AA9}">
      <dgm:prSet/>
      <dgm:spPr/>
      <dgm:t>
        <a:bodyPr/>
        <a:lstStyle/>
        <a:p>
          <a:endParaRPr lang="en-GB"/>
        </a:p>
      </dgm:t>
    </dgm:pt>
    <dgm:pt modelId="{8C1D76D3-8B10-4C1D-996C-8B919B0AC27A}" type="sibTrans" cxnId="{FE4884C0-B13A-42AE-9ED9-A666FE488AA9}">
      <dgm:prSet/>
      <dgm:spPr/>
      <dgm:t>
        <a:bodyPr/>
        <a:lstStyle/>
        <a:p>
          <a:endParaRPr lang="en-GB"/>
        </a:p>
      </dgm:t>
    </dgm:pt>
    <dgm:pt modelId="{6C7EB504-337B-4B2D-B560-35061AC1C8BE}">
      <dgm:prSet phldrT="[Text]"/>
      <dgm:spPr>
        <a:xfrm>
          <a:off x="5705903" y="2053490"/>
          <a:ext cx="2500765" cy="2311992"/>
        </a:xfrm>
        <a:prstGeom prst="rect">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lstStyle/>
        <a:p>
          <a:pPr>
            <a:buChar char="•"/>
          </a:pPr>
          <a:r>
            <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rPr>
            <a:t>Learning culture  </a:t>
          </a:r>
          <a:endParaRPr lang="en-GB" dirty="0">
            <a:solidFill>
              <a:srgbClr val="000000">
                <a:hueOff val="0"/>
                <a:satOff val="0"/>
                <a:lumOff val="0"/>
                <a:alphaOff val="0"/>
              </a:srgbClr>
            </a:solidFill>
            <a:latin typeface="Arial" panose="020B0604020202020204"/>
            <a:ea typeface="ＭＳ Ｐゴシック"/>
            <a:cs typeface="+mn-cs"/>
          </a:endParaRPr>
        </a:p>
      </dgm:t>
    </dgm:pt>
    <dgm:pt modelId="{2BC00684-A3F1-4A5A-8EB1-6218F616B497}" type="parTrans" cxnId="{DA6974D0-FEA9-453B-9317-D27C9B64A332}">
      <dgm:prSet/>
      <dgm:spPr/>
      <dgm:t>
        <a:bodyPr/>
        <a:lstStyle/>
        <a:p>
          <a:endParaRPr lang="en-GB"/>
        </a:p>
      </dgm:t>
    </dgm:pt>
    <dgm:pt modelId="{4C87EA01-FC55-481A-8432-55FD68814E37}" type="sibTrans" cxnId="{DA6974D0-FEA9-453B-9317-D27C9B64A332}">
      <dgm:prSet/>
      <dgm:spPr/>
      <dgm:t>
        <a:bodyPr/>
        <a:lstStyle/>
        <a:p>
          <a:endParaRPr lang="en-GB"/>
        </a:p>
      </dgm:t>
    </dgm:pt>
    <dgm:pt modelId="{07A215F3-F2BD-44A8-A422-2F88FD1C506D}">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ＭＳ Ｐゴシック"/>
              <a:cs typeface="+mn-cs"/>
            </a:rPr>
            <a:t>Capable, compassionate and inclusive leaders </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97136542-ACA7-45BC-B552-2477C86D1624}" type="parTrans" cxnId="{E34A65FB-8600-4357-AEC6-B2D2BDCD3B5D}">
      <dgm:prSet/>
      <dgm:spPr/>
      <dgm:t>
        <a:bodyPr/>
        <a:lstStyle/>
        <a:p>
          <a:endParaRPr lang="en-GB"/>
        </a:p>
      </dgm:t>
    </dgm:pt>
    <dgm:pt modelId="{759E0056-393D-4640-9CA1-30DA8544EF63}" type="sibTrans" cxnId="{E34A65FB-8600-4357-AEC6-B2D2BDCD3B5D}">
      <dgm:prSet/>
      <dgm:spPr/>
      <dgm:t>
        <a:bodyPr/>
        <a:lstStyle/>
        <a:p>
          <a:endParaRPr lang="en-GB"/>
        </a:p>
      </dgm:t>
    </dgm:pt>
    <dgm:pt modelId="{31B754E9-7AD0-4A42-AF1B-44B30A776D83}">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ＭＳ Ｐゴシック"/>
              <a:cs typeface="+mn-cs"/>
            </a:rPr>
            <a:t>Governance and assurance </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0EF0313B-5B01-4B68-ADBD-9B9DC8825718}" type="parTrans" cxnId="{C6984456-8CFD-4CE2-B955-C0D22E04002C}">
      <dgm:prSet/>
      <dgm:spPr/>
      <dgm:t>
        <a:bodyPr/>
        <a:lstStyle/>
        <a:p>
          <a:endParaRPr lang="en-GB"/>
        </a:p>
      </dgm:t>
    </dgm:pt>
    <dgm:pt modelId="{FE60C75A-53C1-450F-9E3E-1CB8149F8F76}" type="sibTrans" cxnId="{C6984456-8CFD-4CE2-B955-C0D22E04002C}">
      <dgm:prSet/>
      <dgm:spPr/>
      <dgm:t>
        <a:bodyPr/>
        <a:lstStyle/>
        <a:p>
          <a:endParaRPr lang="en-GB"/>
        </a:p>
      </dgm:t>
    </dgm:pt>
    <dgm:pt modelId="{CB2642EE-E10C-4393-9D79-2BD5DA4E05DF}">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mn-lt"/>
              <a:cs typeface="Arial"/>
            </a:rPr>
            <a:t>Partnerships and communities</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3E336CDC-4CCD-4BC0-A3D5-4F04F2A826CD}" type="parTrans" cxnId="{074143DA-8F94-4F5B-BD47-489ED5644250}">
      <dgm:prSet/>
      <dgm:spPr/>
      <dgm:t>
        <a:bodyPr/>
        <a:lstStyle/>
        <a:p>
          <a:endParaRPr lang="en-GB"/>
        </a:p>
      </dgm:t>
    </dgm:pt>
    <dgm:pt modelId="{A8AC2BFD-373E-43D1-BEE7-F5DB419B5E08}" type="sibTrans" cxnId="{074143DA-8F94-4F5B-BD47-489ED5644250}">
      <dgm:prSet/>
      <dgm:spPr/>
      <dgm:t>
        <a:bodyPr/>
        <a:lstStyle/>
        <a:p>
          <a:endParaRPr lang="en-GB"/>
        </a:p>
      </dgm:t>
    </dgm:pt>
    <dgm:pt modelId="{38FC154A-EB4C-4741-A330-591121B92D93}">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ＭＳ Ｐゴシック"/>
              <a:cs typeface="+mn-cs"/>
            </a:rPr>
            <a:t>Learning, improvement and innovation</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1D253AD5-7ACB-4C41-8F2D-42E1E41929B0}" type="parTrans" cxnId="{F54B2776-6C3D-4996-AC16-CCE00D42361E}">
      <dgm:prSet/>
      <dgm:spPr/>
      <dgm:t>
        <a:bodyPr/>
        <a:lstStyle/>
        <a:p>
          <a:endParaRPr lang="en-GB"/>
        </a:p>
      </dgm:t>
    </dgm:pt>
    <dgm:pt modelId="{09C0AC48-32B6-4C4D-8B23-C80EC288F147}" type="sibTrans" cxnId="{F54B2776-6C3D-4996-AC16-CCE00D42361E}">
      <dgm:prSet/>
      <dgm:spPr/>
      <dgm:t>
        <a:bodyPr/>
        <a:lstStyle/>
        <a:p>
          <a:endParaRPr lang="en-GB"/>
        </a:p>
      </dgm:t>
    </dgm:pt>
    <dgm:pt modelId="{D387E3DC-77ED-48FA-A08A-C8EA2A7A1074}">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ＭＳ Ｐゴシック"/>
              <a:cs typeface="+mn-cs"/>
            </a:rPr>
            <a:t>Environmental sustainability </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329D8413-2F15-4D1F-BEAE-AD62729E7715}" type="parTrans" cxnId="{05BDEA1F-C24B-452C-BB7A-95BF8F1187D5}">
      <dgm:prSet/>
      <dgm:spPr/>
      <dgm:t>
        <a:bodyPr/>
        <a:lstStyle/>
        <a:p>
          <a:endParaRPr lang="en-GB"/>
        </a:p>
      </dgm:t>
    </dgm:pt>
    <dgm:pt modelId="{DB3AC4C3-4D16-484C-A6BB-6F1F0434F08D}" type="sibTrans" cxnId="{05BDEA1F-C24B-452C-BB7A-95BF8F1187D5}">
      <dgm:prSet/>
      <dgm:spPr/>
      <dgm:t>
        <a:bodyPr/>
        <a:lstStyle/>
        <a:p>
          <a:endParaRPr lang="en-GB"/>
        </a:p>
      </dgm:t>
    </dgm:pt>
    <dgm:pt modelId="{620CBEE3-0B2B-4512-B3A2-6B7E1111E13F}">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ＭＳ Ｐゴシック"/>
              <a:cs typeface="+mn-cs"/>
            </a:rPr>
            <a:t>Workforce equality, diversity and inclusion</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3A8CBBD0-8628-49B6-8E06-00537CF22C8C}" type="parTrans" cxnId="{35F8B5FE-169E-4188-8804-ECD16CC323E6}">
      <dgm:prSet/>
      <dgm:spPr/>
      <dgm:t>
        <a:bodyPr/>
        <a:lstStyle/>
        <a:p>
          <a:endParaRPr lang="en-GB"/>
        </a:p>
      </dgm:t>
    </dgm:pt>
    <dgm:pt modelId="{71205FC6-508C-4D61-A15E-0546E108983A}" type="sibTrans" cxnId="{35F8B5FE-169E-4188-8804-ECD16CC323E6}">
      <dgm:prSet/>
      <dgm:spPr/>
      <dgm:t>
        <a:bodyPr/>
        <a:lstStyle/>
        <a:p>
          <a:endParaRPr lang="en-GB"/>
        </a:p>
      </dgm:t>
    </dgm:pt>
    <dgm:pt modelId="{B35ECD07-0627-499B-B3B2-983D5E55C623}">
      <dgm:prSet/>
      <dgm:spPr/>
      <dgm:t>
        <a:bodyPr/>
        <a:lstStyle/>
        <a:p>
          <a:pPr>
            <a:buChar char="•"/>
          </a:pPr>
          <a:r>
            <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rPr>
            <a:t>Freedom to Speak Up </a:t>
          </a:r>
        </a:p>
      </dgm:t>
    </dgm:pt>
    <dgm:pt modelId="{5423F469-A29A-46BF-9373-DA8D592B7545}" type="parTrans" cxnId="{6A62E570-0EAD-450D-A291-3AF3E19E9292}">
      <dgm:prSet/>
      <dgm:spPr/>
      <dgm:t>
        <a:bodyPr/>
        <a:lstStyle/>
        <a:p>
          <a:endParaRPr lang="en-GB"/>
        </a:p>
      </dgm:t>
    </dgm:pt>
    <dgm:pt modelId="{74C58D8F-3830-4FD5-B183-1C74E1440F8F}" type="sibTrans" cxnId="{6A62E570-0EAD-450D-A291-3AF3E19E9292}">
      <dgm:prSet/>
      <dgm:spPr/>
      <dgm:t>
        <a:bodyPr/>
        <a:lstStyle/>
        <a:p>
          <a:endParaRPr lang="en-GB"/>
        </a:p>
      </dgm:t>
    </dgm:pt>
    <dgm:pt modelId="{F03DB7B8-4AA4-455F-8235-4C1520B1C6C4}">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mn-lt"/>
              <a:cs typeface="Arial"/>
            </a:rPr>
            <a:t>Care provision, integration  and continuity</a:t>
          </a:r>
          <a:endParaRPr kumimoji="0" lang="en-US" b="0" i="0" u="none" strike="noStrike" cap="none" spc="0" normalizeH="0" baseline="0" noProof="0" dirty="0">
            <a:ln>
              <a:noFill/>
            </a:ln>
            <a:solidFill>
              <a:srgbClr val="000000"/>
            </a:solidFill>
            <a:effectLst/>
            <a:uLnTx/>
            <a:uFillTx/>
            <a:latin typeface="Arial" panose="020B0604020202020204"/>
            <a:ea typeface="+mn-lt"/>
            <a:cs typeface="Arial"/>
          </a:endParaRPr>
        </a:p>
      </dgm:t>
    </dgm:pt>
    <dgm:pt modelId="{FE17D3D9-4539-48E8-B386-D0B262CED25D}" type="parTrans" cxnId="{8E490939-9D88-43B8-ADBB-3E4BEE85DE58}">
      <dgm:prSet/>
      <dgm:spPr/>
      <dgm:t>
        <a:bodyPr/>
        <a:lstStyle/>
        <a:p>
          <a:endParaRPr lang="en-GB"/>
        </a:p>
      </dgm:t>
    </dgm:pt>
    <dgm:pt modelId="{010834CA-F2E2-4930-B596-1E7E356045C2}" type="sibTrans" cxnId="{8E490939-9D88-43B8-ADBB-3E4BEE85DE58}">
      <dgm:prSet/>
      <dgm:spPr/>
      <dgm:t>
        <a:bodyPr/>
        <a:lstStyle/>
        <a:p>
          <a:endParaRPr lang="en-GB"/>
        </a:p>
      </dgm:t>
    </dgm:pt>
    <dgm:pt modelId="{3B8FFFB3-05D6-4DDE-8BD4-80F8B2284B02}">
      <dgm:prSet/>
      <dgm:spPr/>
      <dgm:t>
        <a:bodyPr/>
        <a:lstStyle/>
        <a:p>
          <a:pPr>
            <a:buChar char="•"/>
          </a:pPr>
          <a:r>
            <a:rPr kumimoji="0" lang="en-GB" b="0" i="0" u="none" strike="noStrike" cap="none" spc="0" normalizeH="0" baseline="0" noProof="0" dirty="0">
              <a:ln>
                <a:noFill/>
              </a:ln>
              <a:solidFill>
                <a:srgbClr val="000000"/>
              </a:solidFill>
              <a:effectLst/>
              <a:uLnTx/>
              <a:uFillTx/>
              <a:latin typeface="Arial" panose="020B0604020202020204"/>
              <a:ea typeface="+mn-lt"/>
              <a:cs typeface="Arial"/>
            </a:rPr>
            <a:t>How staff, teams and services work together   </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4270BC16-62EF-468B-BE92-33D8FC8BE21C}" type="parTrans" cxnId="{3155C8AF-4E2E-460C-B1D9-95CAF7B9E44D}">
      <dgm:prSet/>
      <dgm:spPr/>
      <dgm:t>
        <a:bodyPr/>
        <a:lstStyle/>
        <a:p>
          <a:endParaRPr lang="en-GB"/>
        </a:p>
      </dgm:t>
    </dgm:pt>
    <dgm:pt modelId="{590A477F-995C-4735-BAEE-07BFFB722121}" type="sibTrans" cxnId="{3155C8AF-4E2E-460C-B1D9-95CAF7B9E44D}">
      <dgm:prSet/>
      <dgm:spPr/>
      <dgm:t>
        <a:bodyPr/>
        <a:lstStyle/>
        <a:p>
          <a:endParaRPr lang="en-GB"/>
        </a:p>
      </dgm:t>
    </dgm:pt>
    <dgm:pt modelId="{234357E1-F546-4087-809F-3875727C923B}">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mn-lt"/>
              <a:cs typeface="Arial"/>
            </a:rPr>
            <a:t>Supporting people to live healthier lives</a:t>
          </a:r>
          <a:endParaRPr kumimoji="0" lang="en-GB" b="0" i="0" u="none" strike="noStrike" cap="none" spc="0" normalizeH="0" baseline="0" noProof="0" dirty="0">
            <a:ln>
              <a:noFill/>
            </a:ln>
            <a:solidFill>
              <a:srgbClr val="000000"/>
            </a:solidFill>
            <a:effectLst/>
            <a:uLnTx/>
            <a:uFillTx/>
            <a:latin typeface="Arial" panose="020B0604020202020204"/>
            <a:ea typeface="+mn-lt"/>
            <a:cs typeface="Arial"/>
          </a:endParaRPr>
        </a:p>
      </dgm:t>
    </dgm:pt>
    <dgm:pt modelId="{89C963B8-DD93-4230-A8E0-D42B534D296D}" type="parTrans" cxnId="{A3FCB3E7-5A6F-4106-BD70-8AAE664FAC33}">
      <dgm:prSet/>
      <dgm:spPr/>
      <dgm:t>
        <a:bodyPr/>
        <a:lstStyle/>
        <a:p>
          <a:endParaRPr lang="en-GB"/>
        </a:p>
      </dgm:t>
    </dgm:pt>
    <dgm:pt modelId="{B0EEF226-5D6E-4D2E-A156-19C5C56EB35F}" type="sibTrans" cxnId="{A3FCB3E7-5A6F-4106-BD70-8AAE664FAC33}">
      <dgm:prSet/>
      <dgm:spPr/>
      <dgm:t>
        <a:bodyPr/>
        <a:lstStyle/>
        <a:p>
          <a:endParaRPr lang="en-GB"/>
        </a:p>
      </dgm:t>
    </dgm:pt>
    <dgm:pt modelId="{E8B1653C-0A49-4AB2-88B6-9D8F1ED7B23A}">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ＭＳ Ｐゴシック"/>
              <a:cs typeface="+mn-cs"/>
            </a:rPr>
            <a:t>Safe and effective staffing </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mn-cs"/>
          </a:endParaRPr>
        </a:p>
      </dgm:t>
    </dgm:pt>
    <dgm:pt modelId="{F276355F-6444-48DD-B06C-A95CD9B0ACD2}" type="parTrans" cxnId="{84115AB1-2075-4344-89EC-202140688A1A}">
      <dgm:prSet/>
      <dgm:spPr/>
      <dgm:t>
        <a:bodyPr/>
        <a:lstStyle/>
        <a:p>
          <a:endParaRPr lang="en-GB"/>
        </a:p>
      </dgm:t>
    </dgm:pt>
    <dgm:pt modelId="{85D3993B-4F98-4818-BC04-9802FE313B11}" type="sibTrans" cxnId="{84115AB1-2075-4344-89EC-202140688A1A}">
      <dgm:prSet/>
      <dgm:spPr/>
      <dgm:t>
        <a:bodyPr/>
        <a:lstStyle/>
        <a:p>
          <a:endParaRPr lang="en-GB"/>
        </a:p>
      </dgm:t>
    </dgm:pt>
    <dgm:pt modelId="{E7E62DBC-56D3-408F-9D5B-E56E0983F27A}">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mn-lt"/>
              <a:cs typeface="Arial"/>
            </a:rPr>
            <a:t>Safeguarding </a:t>
          </a:r>
          <a:endParaRPr kumimoji="0" lang="en-US" b="0" i="0" u="none" strike="noStrike" cap="none" spc="0" normalizeH="0" baseline="0" noProof="0" dirty="0">
            <a:ln>
              <a:noFill/>
            </a:ln>
            <a:solidFill>
              <a:srgbClr val="000000"/>
            </a:solidFill>
            <a:effectLst/>
            <a:uLnTx/>
            <a:uFillTx/>
            <a:latin typeface="Arial" panose="020B0604020202020204"/>
            <a:ea typeface="+mn-lt"/>
            <a:cs typeface="Arial"/>
          </a:endParaRPr>
        </a:p>
      </dgm:t>
    </dgm:pt>
    <dgm:pt modelId="{C94AFD1F-6C7D-4975-BB5B-695F5741E36F}" type="parTrans" cxnId="{9325EA18-4C83-4F4B-A466-C843BD66A3B8}">
      <dgm:prSet/>
      <dgm:spPr/>
      <dgm:t>
        <a:bodyPr/>
        <a:lstStyle/>
        <a:p>
          <a:endParaRPr lang="en-GB"/>
        </a:p>
      </dgm:t>
    </dgm:pt>
    <dgm:pt modelId="{7F99A1D8-1C0B-4F6E-89FC-A779E2371898}" type="sibTrans" cxnId="{9325EA18-4C83-4F4B-A466-C843BD66A3B8}">
      <dgm:prSet/>
      <dgm:spPr/>
      <dgm:t>
        <a:bodyPr/>
        <a:lstStyle/>
        <a:p>
          <a:endParaRPr lang="en-GB"/>
        </a:p>
      </dgm:t>
    </dgm:pt>
    <dgm:pt modelId="{6105DC54-23E9-4F4D-A624-764B48E04172}">
      <dgm:prSet/>
      <dgm:spPr/>
      <dgm:t>
        <a:bodyPr/>
        <a:lstStyle/>
        <a:p>
          <a:pPr>
            <a:buChar char="•"/>
          </a:pPr>
          <a:r>
            <a:rPr kumimoji="0" lang="en-US" b="0" i="0" u="none" strike="noStrike" cap="none" spc="0" normalizeH="0" baseline="0" noProof="0">
              <a:ln>
                <a:noFill/>
              </a:ln>
              <a:solidFill>
                <a:srgbClr val="000000"/>
              </a:solidFill>
              <a:effectLst/>
              <a:uLnTx/>
              <a:uFillTx/>
              <a:latin typeface="Arial" panose="020B0604020202020204"/>
              <a:ea typeface="+mn-lt"/>
              <a:cs typeface="Arial"/>
            </a:rPr>
            <a:t>Equity in access</a:t>
          </a:r>
          <a:endParaRPr kumimoji="0" lang="en-US" b="0" i="0" u="none" strike="noStrike" cap="none" spc="0" normalizeH="0" baseline="0" noProof="0" dirty="0">
            <a:ln>
              <a:noFill/>
            </a:ln>
            <a:solidFill>
              <a:srgbClr val="000000"/>
            </a:solidFill>
            <a:effectLst/>
            <a:uLnTx/>
            <a:uFillTx/>
            <a:latin typeface="Arial" panose="020B0604020202020204"/>
            <a:ea typeface="+mn-lt"/>
            <a:cs typeface="Arial"/>
          </a:endParaRPr>
        </a:p>
      </dgm:t>
    </dgm:pt>
    <dgm:pt modelId="{DF1E9263-6795-4EF4-A61B-C36879842F2B}" type="parTrans" cxnId="{9415DBCC-3FCE-4FD6-B925-0429190B12EF}">
      <dgm:prSet/>
      <dgm:spPr/>
      <dgm:t>
        <a:bodyPr/>
        <a:lstStyle/>
        <a:p>
          <a:endParaRPr lang="en-GB"/>
        </a:p>
      </dgm:t>
    </dgm:pt>
    <dgm:pt modelId="{E56A63BE-A091-4280-AE28-2CCA5C660942}" type="sibTrans" cxnId="{9415DBCC-3FCE-4FD6-B925-0429190B12EF}">
      <dgm:prSet/>
      <dgm:spPr/>
      <dgm:t>
        <a:bodyPr/>
        <a:lstStyle/>
        <a:p>
          <a:endParaRPr lang="en-GB"/>
        </a:p>
      </dgm:t>
    </dgm:pt>
    <dgm:pt modelId="{D52A1776-5D0F-470F-B93C-4C8D7DCFD0DF}">
      <dgm:prSet/>
      <dgm:spPr/>
      <dgm:t>
        <a:bodyPr/>
        <a:lstStyle/>
        <a:p>
          <a:pPr>
            <a:buChar char="•"/>
          </a:pPr>
          <a:r>
            <a:rPr kumimoji="0" lang="en-US" b="0" i="0" u="none" strike="noStrike" cap="none" spc="0" normalizeH="0" baseline="0" noProof="0" dirty="0">
              <a:ln>
                <a:noFill/>
              </a:ln>
              <a:solidFill>
                <a:srgbClr val="000000"/>
              </a:solidFill>
              <a:effectLst/>
              <a:uLnTx/>
              <a:uFillTx/>
              <a:latin typeface="Arial" panose="020B0604020202020204"/>
              <a:ea typeface="+mn-lt"/>
              <a:cs typeface="Arial"/>
            </a:rPr>
            <a:t>Equity in experiences and outcomes</a:t>
          </a:r>
          <a:endParaRPr kumimoji="0" lang="en-US" b="0" i="0" u="none" strike="noStrike" cap="none" spc="0" normalizeH="0" baseline="0" noProof="0" dirty="0">
            <a:ln>
              <a:noFill/>
            </a:ln>
            <a:solidFill>
              <a:srgbClr val="000000"/>
            </a:solidFill>
            <a:effectLst/>
            <a:uLnTx/>
            <a:uFillTx/>
            <a:latin typeface="Arial" panose="020B0604020202020204"/>
            <a:ea typeface="ＭＳ Ｐゴシック"/>
            <a:cs typeface="Arial"/>
          </a:endParaRPr>
        </a:p>
      </dgm:t>
    </dgm:pt>
    <dgm:pt modelId="{87583371-1B28-4C12-9D58-A2C3697ADDDC}" type="parTrans" cxnId="{1C1EFD40-52B6-4303-A26C-0AA479537A84}">
      <dgm:prSet/>
      <dgm:spPr/>
      <dgm:t>
        <a:bodyPr/>
        <a:lstStyle/>
        <a:p>
          <a:endParaRPr lang="en-GB"/>
        </a:p>
      </dgm:t>
    </dgm:pt>
    <dgm:pt modelId="{5C7A1DF1-E855-4C78-AF0A-D8B5131D9A8F}" type="sibTrans" cxnId="{1C1EFD40-52B6-4303-A26C-0AA479537A84}">
      <dgm:prSet/>
      <dgm:spPr/>
      <dgm:t>
        <a:bodyPr/>
        <a:lstStyle/>
        <a:p>
          <a:endParaRPr lang="en-GB"/>
        </a:p>
      </dgm:t>
    </dgm:pt>
    <dgm:pt modelId="{9443C78C-2F86-4686-B461-488249E0B9E9}" type="pres">
      <dgm:prSet presAssocID="{8A041A8B-DBA8-46A2-9165-5EE03040858C}" presName="Name0" presStyleCnt="0">
        <dgm:presLayoutVars>
          <dgm:dir/>
          <dgm:animLvl val="lvl"/>
          <dgm:resizeHandles val="exact"/>
        </dgm:presLayoutVars>
      </dgm:prSet>
      <dgm:spPr/>
    </dgm:pt>
    <dgm:pt modelId="{378C14CD-A36C-4913-AA8D-803111A74B1B}" type="pres">
      <dgm:prSet presAssocID="{A2CCC7BC-E5F7-4C7E-B1EE-AE5B177C6BF8}" presName="composite" presStyleCnt="0"/>
      <dgm:spPr/>
    </dgm:pt>
    <dgm:pt modelId="{D2A4E6D3-81CC-41AB-8C33-4BC870BC60CC}" type="pres">
      <dgm:prSet presAssocID="{A2CCC7BC-E5F7-4C7E-B1EE-AE5B177C6BF8}" presName="parTx" presStyleLbl="alignNode1" presStyleIdx="0" presStyleCnt="3">
        <dgm:presLayoutVars>
          <dgm:chMax val="0"/>
          <dgm:chPref val="0"/>
          <dgm:bulletEnabled val="1"/>
        </dgm:presLayoutVars>
      </dgm:prSet>
      <dgm:spPr/>
    </dgm:pt>
    <dgm:pt modelId="{AD3E12E7-412D-4879-98C4-DA5DB2C8367F}" type="pres">
      <dgm:prSet presAssocID="{A2CCC7BC-E5F7-4C7E-B1EE-AE5B177C6BF8}" presName="desTx" presStyleLbl="alignAccFollowNode1" presStyleIdx="0" presStyleCnt="3">
        <dgm:presLayoutVars>
          <dgm:bulletEnabled val="1"/>
        </dgm:presLayoutVars>
      </dgm:prSet>
      <dgm:spPr>
        <a:prstGeom prst="rect">
          <a:avLst/>
        </a:prstGeom>
      </dgm:spPr>
    </dgm:pt>
    <dgm:pt modelId="{CDBEA6B8-C550-4C86-933B-2A729021E308}" type="pres">
      <dgm:prSet presAssocID="{13FEC9D6-35D8-4DCF-AD26-A69A189554B3}" presName="space" presStyleCnt="0"/>
      <dgm:spPr/>
    </dgm:pt>
    <dgm:pt modelId="{7BB99C2A-2617-4AAA-83EE-7D237C8FBEC0}" type="pres">
      <dgm:prSet presAssocID="{BE8D3C8D-4631-4707-BF94-131ABB8EEB99}" presName="composite" presStyleCnt="0"/>
      <dgm:spPr/>
    </dgm:pt>
    <dgm:pt modelId="{87198DE5-BB5F-43FB-B46B-D04718753421}" type="pres">
      <dgm:prSet presAssocID="{BE8D3C8D-4631-4707-BF94-131ABB8EEB99}" presName="parTx" presStyleLbl="alignNode1" presStyleIdx="1" presStyleCnt="3">
        <dgm:presLayoutVars>
          <dgm:chMax val="0"/>
          <dgm:chPref val="0"/>
          <dgm:bulletEnabled val="1"/>
        </dgm:presLayoutVars>
      </dgm:prSet>
      <dgm:spPr/>
    </dgm:pt>
    <dgm:pt modelId="{3AF31378-E413-4659-806E-5880078BD923}" type="pres">
      <dgm:prSet presAssocID="{BE8D3C8D-4631-4707-BF94-131ABB8EEB99}" presName="desTx" presStyleLbl="alignAccFollowNode1" presStyleIdx="1" presStyleCnt="3">
        <dgm:presLayoutVars>
          <dgm:bulletEnabled val="1"/>
        </dgm:presLayoutVars>
      </dgm:prSet>
      <dgm:spPr/>
    </dgm:pt>
    <dgm:pt modelId="{40687B44-ED66-4F50-A85D-3E1CD3586E61}" type="pres">
      <dgm:prSet presAssocID="{78FF212C-B8E7-4C08-9E38-F142B8922E56}" presName="space" presStyleCnt="0"/>
      <dgm:spPr/>
    </dgm:pt>
    <dgm:pt modelId="{5847FAEB-5B68-4032-8FBB-CD5019DA5731}" type="pres">
      <dgm:prSet presAssocID="{48F50E5F-984E-458D-9A81-BBDAE65F617B}" presName="composite" presStyleCnt="0"/>
      <dgm:spPr/>
    </dgm:pt>
    <dgm:pt modelId="{45557372-2113-4D37-8850-139E44752884}" type="pres">
      <dgm:prSet presAssocID="{48F50E5F-984E-458D-9A81-BBDAE65F617B}" presName="parTx" presStyleLbl="alignNode1" presStyleIdx="2" presStyleCnt="3">
        <dgm:presLayoutVars>
          <dgm:chMax val="0"/>
          <dgm:chPref val="0"/>
          <dgm:bulletEnabled val="1"/>
        </dgm:presLayoutVars>
      </dgm:prSet>
      <dgm:spPr/>
    </dgm:pt>
    <dgm:pt modelId="{21D0DA07-27FC-4690-A776-885D4A830456}" type="pres">
      <dgm:prSet presAssocID="{48F50E5F-984E-458D-9A81-BBDAE65F617B}" presName="desTx" presStyleLbl="alignAccFollowNode1" presStyleIdx="2" presStyleCnt="3">
        <dgm:presLayoutVars>
          <dgm:bulletEnabled val="1"/>
        </dgm:presLayoutVars>
      </dgm:prSet>
      <dgm:spPr/>
    </dgm:pt>
  </dgm:ptLst>
  <dgm:cxnLst>
    <dgm:cxn modelId="{5E7FDE09-E9F8-493E-9623-A43ED3AF5CA0}" type="presOf" srcId="{D52A1776-5D0F-470F-B93C-4C8D7DCFD0DF}" destId="{21D0DA07-27FC-4690-A776-885D4A830456}" srcOrd="0" destOrd="5" presId="urn:microsoft.com/office/officeart/2005/8/layout/hList1"/>
    <dgm:cxn modelId="{9325EA18-4C83-4F4B-A466-C843BD66A3B8}" srcId="{48F50E5F-984E-458D-9A81-BBDAE65F617B}" destId="{E7E62DBC-56D3-408F-9D5B-E56E0983F27A}" srcOrd="3" destOrd="0" parTransId="{C94AFD1F-6C7D-4975-BB5B-695F5741E36F}" sibTransId="{7F99A1D8-1C0B-4F6E-89FC-A779E2371898}"/>
    <dgm:cxn modelId="{05BDEA1F-C24B-452C-BB7A-95BF8F1187D5}" srcId="{A2CCC7BC-E5F7-4C7E-B1EE-AE5B177C6BF8}" destId="{D387E3DC-77ED-48FA-A08A-C8EA2A7A1074}" srcOrd="5" destOrd="0" parTransId="{329D8413-2F15-4D1F-BEAE-AD62729E7715}" sibTransId="{DB3AC4C3-4D16-484C-A6BB-6F1F0434F08D}"/>
    <dgm:cxn modelId="{6FF43922-0F95-4442-A2FA-8F993E85FC5A}" type="presOf" srcId="{CB2642EE-E10C-4393-9D79-2BD5DA4E05DF}" destId="{AD3E12E7-412D-4879-98C4-DA5DB2C8367F}" srcOrd="0" destOrd="3" presId="urn:microsoft.com/office/officeart/2005/8/layout/hList1"/>
    <dgm:cxn modelId="{646F8322-F477-4672-8717-D6CED428218D}" type="presOf" srcId="{A2CCC7BC-E5F7-4C7E-B1EE-AE5B177C6BF8}" destId="{D2A4E6D3-81CC-41AB-8C33-4BC870BC60CC}" srcOrd="0" destOrd="0" presId="urn:microsoft.com/office/officeart/2005/8/layout/hList1"/>
    <dgm:cxn modelId="{B14A3D30-2FAB-4019-9C5D-2CF3A578088A}" type="presOf" srcId="{620CBEE3-0B2B-4512-B3A2-6B7E1111E13F}" destId="{AD3E12E7-412D-4879-98C4-DA5DB2C8367F}" srcOrd="0" destOrd="6" presId="urn:microsoft.com/office/officeart/2005/8/layout/hList1"/>
    <dgm:cxn modelId="{5D703D37-EF38-4077-8AAD-71A0342D0CCB}" type="presOf" srcId="{6105DC54-23E9-4F4D-A624-764B48E04172}" destId="{21D0DA07-27FC-4690-A776-885D4A830456}" srcOrd="0" destOrd="4" presId="urn:microsoft.com/office/officeart/2005/8/layout/hList1"/>
    <dgm:cxn modelId="{D5EDCC37-5B69-425A-9F07-0CE1426F3BC1}" type="presOf" srcId="{D387E3DC-77ED-48FA-A08A-C8EA2A7A1074}" destId="{AD3E12E7-412D-4879-98C4-DA5DB2C8367F}" srcOrd="0" destOrd="5" presId="urn:microsoft.com/office/officeart/2005/8/layout/hList1"/>
    <dgm:cxn modelId="{8E490939-9D88-43B8-ADBB-3E4BEE85DE58}" srcId="{BE8D3C8D-4631-4707-BF94-131ABB8EEB99}" destId="{F03DB7B8-4AA4-455F-8235-4C1520B1C6C4}" srcOrd="1" destOrd="0" parTransId="{FE17D3D9-4539-48E8-B386-D0B262CED25D}" sibTransId="{010834CA-F2E2-4930-B596-1E7E356045C2}"/>
    <dgm:cxn modelId="{6E6FDC3E-8042-4C79-A292-D0D928BA619E}" type="presOf" srcId="{D337FD4E-66B4-4333-A75D-9A5912BCE82D}" destId="{AD3E12E7-412D-4879-98C4-DA5DB2C8367F}" srcOrd="0" destOrd="0" presId="urn:microsoft.com/office/officeart/2005/8/layout/hList1"/>
    <dgm:cxn modelId="{1C1EFD40-52B6-4303-A26C-0AA479537A84}" srcId="{48F50E5F-984E-458D-9A81-BBDAE65F617B}" destId="{D52A1776-5D0F-470F-B93C-4C8D7DCFD0DF}" srcOrd="5" destOrd="0" parTransId="{87583371-1B28-4C12-9D58-A2C3697ADDDC}" sibTransId="{5C7A1DF1-E855-4C78-AF0A-D8B5131D9A8F}"/>
    <dgm:cxn modelId="{319E934A-39FB-46BB-950A-BE35AB050AD7}" type="presOf" srcId="{6C7EB504-337B-4B2D-B560-35061AC1C8BE}" destId="{21D0DA07-27FC-4690-A776-885D4A830456}" srcOrd="0" destOrd="0" presId="urn:microsoft.com/office/officeart/2005/8/layout/hList1"/>
    <dgm:cxn modelId="{1F40274C-2277-44B8-B753-4C9BCF87535E}" srcId="{A2CCC7BC-E5F7-4C7E-B1EE-AE5B177C6BF8}" destId="{D337FD4E-66B4-4333-A75D-9A5912BCE82D}" srcOrd="0" destOrd="0" parTransId="{B6ADB699-66BF-4A35-A75F-80ABF9C58AB7}" sibTransId="{A823C0AC-F551-472C-BAE0-85206464215C}"/>
    <dgm:cxn modelId="{6A62E570-0EAD-450D-A291-3AF3E19E9292}" srcId="{A2CCC7BC-E5F7-4C7E-B1EE-AE5B177C6BF8}" destId="{B35ECD07-0627-499B-B3B2-983D5E55C623}" srcOrd="7" destOrd="0" parTransId="{5423F469-A29A-46BF-9373-DA8D592B7545}" sibTransId="{74C58D8F-3830-4FD5-B183-1C74E1440F8F}"/>
    <dgm:cxn modelId="{7D906251-5FB1-4FBE-952C-7A3EF26E630D}" srcId="{BE8D3C8D-4631-4707-BF94-131ABB8EEB99}" destId="{FA5F6713-9E8F-4536-BA66-9C4D11CAFC4E}" srcOrd="0" destOrd="0" parTransId="{DABE76B2-5133-4481-B74A-E20792BF9C04}" sibTransId="{3F5AEB13-4339-4A81-8F0E-1D7314DFC8DD}"/>
    <dgm:cxn modelId="{F54B2776-6C3D-4996-AC16-CCE00D42361E}" srcId="{A2CCC7BC-E5F7-4C7E-B1EE-AE5B177C6BF8}" destId="{38FC154A-EB4C-4741-A330-591121B92D93}" srcOrd="4" destOrd="0" parTransId="{1D253AD5-7ACB-4C41-8F2D-42E1E41929B0}" sibTransId="{09C0AC48-32B6-4C4D-8B23-C80EC288F147}"/>
    <dgm:cxn modelId="{C6984456-8CFD-4CE2-B955-C0D22E04002C}" srcId="{A2CCC7BC-E5F7-4C7E-B1EE-AE5B177C6BF8}" destId="{31B754E9-7AD0-4A42-AF1B-44B30A776D83}" srcOrd="2" destOrd="0" parTransId="{0EF0313B-5B01-4B68-ADBD-9B9DC8825718}" sibTransId="{FE60C75A-53C1-450F-9E3E-1CB8149F8F76}"/>
    <dgm:cxn modelId="{7DB7D858-1EE8-4601-8647-9C21E818E90D}" type="presOf" srcId="{07A215F3-F2BD-44A8-A422-2F88FD1C506D}" destId="{AD3E12E7-412D-4879-98C4-DA5DB2C8367F}" srcOrd="0" destOrd="1" presId="urn:microsoft.com/office/officeart/2005/8/layout/hList1"/>
    <dgm:cxn modelId="{5A964A7E-65D7-4B80-94F8-8882D0A5E6A7}" type="presOf" srcId="{B35ECD07-0627-499B-B3B2-983D5E55C623}" destId="{AD3E12E7-412D-4879-98C4-DA5DB2C8367F}" srcOrd="0" destOrd="7" presId="urn:microsoft.com/office/officeart/2005/8/layout/hList1"/>
    <dgm:cxn modelId="{D7A64E82-1CB1-405F-932F-484BC254809D}" type="presOf" srcId="{31B754E9-7AD0-4A42-AF1B-44B30A776D83}" destId="{AD3E12E7-412D-4879-98C4-DA5DB2C8367F}" srcOrd="0" destOrd="2" presId="urn:microsoft.com/office/officeart/2005/8/layout/hList1"/>
    <dgm:cxn modelId="{5DBA8287-3A8B-4FD7-9963-B93DC77AAC4F}" type="presOf" srcId="{E8B1653C-0A49-4AB2-88B6-9D8F1ED7B23A}" destId="{21D0DA07-27FC-4690-A776-885D4A830456}" srcOrd="0" destOrd="2" presId="urn:microsoft.com/office/officeart/2005/8/layout/hList1"/>
    <dgm:cxn modelId="{91849E8C-51B2-42D3-8D75-6718D5E3FBE2}" type="presOf" srcId="{3B8FFFB3-05D6-4DDE-8BD4-80F8B2284B02}" destId="{3AF31378-E413-4659-806E-5880078BD923}" srcOrd="0" destOrd="2" presId="urn:microsoft.com/office/officeart/2005/8/layout/hList1"/>
    <dgm:cxn modelId="{2AE8B18D-181F-45DC-BE64-48D0B298D991}" type="presOf" srcId="{48F50E5F-984E-458D-9A81-BBDAE65F617B}" destId="{45557372-2113-4D37-8850-139E44752884}" srcOrd="0" destOrd="0" presId="urn:microsoft.com/office/officeart/2005/8/layout/hList1"/>
    <dgm:cxn modelId="{D320CB8F-6842-44F0-AF20-9871ABF9B9B0}" type="presOf" srcId="{8A041A8B-DBA8-46A2-9165-5EE03040858C}" destId="{9443C78C-2F86-4686-B461-488249E0B9E9}" srcOrd="0" destOrd="0" presId="urn:microsoft.com/office/officeart/2005/8/layout/hList1"/>
    <dgm:cxn modelId="{DB6D1292-8FA3-4544-A404-28D9399AB965}" srcId="{8A041A8B-DBA8-46A2-9165-5EE03040858C}" destId="{BE8D3C8D-4631-4707-BF94-131ABB8EEB99}" srcOrd="1" destOrd="0" parTransId="{CECF72F2-2E04-42A1-83F5-5629B555C993}" sibTransId="{78FF212C-B8E7-4C08-9E38-F142B8922E56}"/>
    <dgm:cxn modelId="{B67EFFA1-28FD-4D97-98F7-733325314D93}" type="presOf" srcId="{38FC154A-EB4C-4741-A330-591121B92D93}" destId="{AD3E12E7-412D-4879-98C4-DA5DB2C8367F}" srcOrd="0" destOrd="4" presId="urn:microsoft.com/office/officeart/2005/8/layout/hList1"/>
    <dgm:cxn modelId="{80A3B8A5-BB41-4005-9902-A16AF16FD88F}" type="presOf" srcId="{F03DB7B8-4AA4-455F-8235-4C1520B1C6C4}" destId="{3AF31378-E413-4659-806E-5880078BD923}" srcOrd="0" destOrd="1" presId="urn:microsoft.com/office/officeart/2005/8/layout/hList1"/>
    <dgm:cxn modelId="{3155C8AF-4E2E-460C-B1D9-95CAF7B9E44D}" srcId="{BE8D3C8D-4631-4707-BF94-131ABB8EEB99}" destId="{3B8FFFB3-05D6-4DDE-8BD4-80F8B2284B02}" srcOrd="2" destOrd="0" parTransId="{4270BC16-62EF-468B-BE92-33D8FC8BE21C}" sibTransId="{590A477F-995C-4735-BAEE-07BFFB722121}"/>
    <dgm:cxn modelId="{84115AB1-2075-4344-89EC-202140688A1A}" srcId="{48F50E5F-984E-458D-9A81-BBDAE65F617B}" destId="{E8B1653C-0A49-4AB2-88B6-9D8F1ED7B23A}" srcOrd="2" destOrd="0" parTransId="{F276355F-6444-48DD-B06C-A95CD9B0ACD2}" sibTransId="{85D3993B-4F98-4818-BC04-9802FE313B11}"/>
    <dgm:cxn modelId="{45380AB5-8DF2-41E8-8506-AC9EDCD404DF}" type="presOf" srcId="{BE8D3C8D-4631-4707-BF94-131ABB8EEB99}" destId="{87198DE5-BB5F-43FB-B46B-D04718753421}" srcOrd="0" destOrd="0" presId="urn:microsoft.com/office/officeart/2005/8/layout/hList1"/>
    <dgm:cxn modelId="{FE4884C0-B13A-42AE-9ED9-A666FE488AA9}" srcId="{8A041A8B-DBA8-46A2-9165-5EE03040858C}" destId="{48F50E5F-984E-458D-9A81-BBDAE65F617B}" srcOrd="2" destOrd="0" parTransId="{68CB8D48-10BB-4369-9D3E-5B15DEE4629D}" sibTransId="{8C1D76D3-8B10-4C1D-996C-8B919B0AC27A}"/>
    <dgm:cxn modelId="{3A7255C6-FCEC-4284-B5CF-3A9C72D8298C}" type="presOf" srcId="{FA5F6713-9E8F-4536-BA66-9C4D11CAFC4E}" destId="{3AF31378-E413-4659-806E-5880078BD923}" srcOrd="0" destOrd="0" presId="urn:microsoft.com/office/officeart/2005/8/layout/hList1"/>
    <dgm:cxn modelId="{9415DBCC-3FCE-4FD6-B925-0429190B12EF}" srcId="{48F50E5F-984E-458D-9A81-BBDAE65F617B}" destId="{6105DC54-23E9-4F4D-A624-764B48E04172}" srcOrd="4" destOrd="0" parTransId="{DF1E9263-6795-4EF4-A61B-C36879842F2B}" sibTransId="{E56A63BE-A091-4280-AE28-2CCA5C660942}"/>
    <dgm:cxn modelId="{425A29CE-FE98-4B82-9381-9EF0E86CB331}" type="presOf" srcId="{E7E62DBC-56D3-408F-9D5B-E56E0983F27A}" destId="{21D0DA07-27FC-4690-A776-885D4A830456}" srcOrd="0" destOrd="3" presId="urn:microsoft.com/office/officeart/2005/8/layout/hList1"/>
    <dgm:cxn modelId="{DA6974D0-FEA9-453B-9317-D27C9B64A332}" srcId="{48F50E5F-984E-458D-9A81-BBDAE65F617B}" destId="{6C7EB504-337B-4B2D-B560-35061AC1C8BE}" srcOrd="0" destOrd="0" parTransId="{2BC00684-A3F1-4A5A-8EB1-6218F616B497}" sibTransId="{4C87EA01-FC55-481A-8432-55FD68814E37}"/>
    <dgm:cxn modelId="{074143DA-8F94-4F5B-BD47-489ED5644250}" srcId="{A2CCC7BC-E5F7-4C7E-B1EE-AE5B177C6BF8}" destId="{CB2642EE-E10C-4393-9D79-2BD5DA4E05DF}" srcOrd="3" destOrd="0" parTransId="{3E336CDC-4CCD-4BC0-A3D5-4F04F2A826CD}" sibTransId="{A8AC2BFD-373E-43D1-BEE7-F5DB419B5E08}"/>
    <dgm:cxn modelId="{42EDA9E6-2845-4810-90D6-BDA96652DF82}" type="presOf" srcId="{234357E1-F546-4087-809F-3875727C923B}" destId="{21D0DA07-27FC-4690-A776-885D4A830456}" srcOrd="0" destOrd="1" presId="urn:microsoft.com/office/officeart/2005/8/layout/hList1"/>
    <dgm:cxn modelId="{A3FCB3E7-5A6F-4106-BD70-8AAE664FAC33}" srcId="{48F50E5F-984E-458D-9A81-BBDAE65F617B}" destId="{234357E1-F546-4087-809F-3875727C923B}" srcOrd="1" destOrd="0" parTransId="{89C963B8-DD93-4230-A8E0-D42B534D296D}" sibTransId="{B0EEF226-5D6E-4D2E-A156-19C5C56EB35F}"/>
    <dgm:cxn modelId="{E34A65FB-8600-4357-AEC6-B2D2BDCD3B5D}" srcId="{A2CCC7BC-E5F7-4C7E-B1EE-AE5B177C6BF8}" destId="{07A215F3-F2BD-44A8-A422-2F88FD1C506D}" srcOrd="1" destOrd="0" parTransId="{97136542-ACA7-45BC-B552-2477C86D1624}" sibTransId="{759E0056-393D-4640-9CA1-30DA8544EF63}"/>
    <dgm:cxn modelId="{B9597DFE-02BF-423F-9286-37E3098C343E}" srcId="{8A041A8B-DBA8-46A2-9165-5EE03040858C}" destId="{A2CCC7BC-E5F7-4C7E-B1EE-AE5B177C6BF8}" srcOrd="0" destOrd="0" parTransId="{D73D298D-D59D-41CC-AF03-0B64E3195C08}" sibTransId="{13FEC9D6-35D8-4DCF-AD26-A69A189554B3}"/>
    <dgm:cxn modelId="{35F8B5FE-169E-4188-8804-ECD16CC323E6}" srcId="{A2CCC7BC-E5F7-4C7E-B1EE-AE5B177C6BF8}" destId="{620CBEE3-0B2B-4512-B3A2-6B7E1111E13F}" srcOrd="6" destOrd="0" parTransId="{3A8CBBD0-8628-49B6-8E06-00537CF22C8C}" sibTransId="{71205FC6-508C-4D61-A15E-0546E108983A}"/>
    <dgm:cxn modelId="{2B279DBA-D4C7-4B77-8CBE-4C2077E46402}" type="presParOf" srcId="{9443C78C-2F86-4686-B461-488249E0B9E9}" destId="{378C14CD-A36C-4913-AA8D-803111A74B1B}" srcOrd="0" destOrd="0" presId="urn:microsoft.com/office/officeart/2005/8/layout/hList1"/>
    <dgm:cxn modelId="{A4F4651E-1485-4090-943B-B1A3C5140339}" type="presParOf" srcId="{378C14CD-A36C-4913-AA8D-803111A74B1B}" destId="{D2A4E6D3-81CC-41AB-8C33-4BC870BC60CC}" srcOrd="0" destOrd="0" presId="urn:microsoft.com/office/officeart/2005/8/layout/hList1"/>
    <dgm:cxn modelId="{830B4836-C997-4540-8DE0-9AB5F9028D6D}" type="presParOf" srcId="{378C14CD-A36C-4913-AA8D-803111A74B1B}" destId="{AD3E12E7-412D-4879-98C4-DA5DB2C8367F}" srcOrd="1" destOrd="0" presId="urn:microsoft.com/office/officeart/2005/8/layout/hList1"/>
    <dgm:cxn modelId="{328E1431-E41A-4BD2-A839-BB5CF5751623}" type="presParOf" srcId="{9443C78C-2F86-4686-B461-488249E0B9E9}" destId="{CDBEA6B8-C550-4C86-933B-2A729021E308}" srcOrd="1" destOrd="0" presId="urn:microsoft.com/office/officeart/2005/8/layout/hList1"/>
    <dgm:cxn modelId="{5251CE3F-2041-4A4F-9F25-FFD06F9DD7C2}" type="presParOf" srcId="{9443C78C-2F86-4686-B461-488249E0B9E9}" destId="{7BB99C2A-2617-4AAA-83EE-7D237C8FBEC0}" srcOrd="2" destOrd="0" presId="urn:microsoft.com/office/officeart/2005/8/layout/hList1"/>
    <dgm:cxn modelId="{54157E4B-4FC5-46BE-B2C3-99EDBD21EB5D}" type="presParOf" srcId="{7BB99C2A-2617-4AAA-83EE-7D237C8FBEC0}" destId="{87198DE5-BB5F-43FB-B46B-D04718753421}" srcOrd="0" destOrd="0" presId="urn:microsoft.com/office/officeart/2005/8/layout/hList1"/>
    <dgm:cxn modelId="{5B9D62CB-8240-461D-9EF0-77703DCE847E}" type="presParOf" srcId="{7BB99C2A-2617-4AAA-83EE-7D237C8FBEC0}" destId="{3AF31378-E413-4659-806E-5880078BD923}" srcOrd="1" destOrd="0" presId="urn:microsoft.com/office/officeart/2005/8/layout/hList1"/>
    <dgm:cxn modelId="{FAEA1445-0ECF-4B13-A9A8-D5316C7FED3D}" type="presParOf" srcId="{9443C78C-2F86-4686-B461-488249E0B9E9}" destId="{40687B44-ED66-4F50-A85D-3E1CD3586E61}" srcOrd="3" destOrd="0" presId="urn:microsoft.com/office/officeart/2005/8/layout/hList1"/>
    <dgm:cxn modelId="{7CD1C753-7492-47FD-8CC0-BDCE4B04ECA7}" type="presParOf" srcId="{9443C78C-2F86-4686-B461-488249E0B9E9}" destId="{5847FAEB-5B68-4032-8FBB-CD5019DA5731}" srcOrd="4" destOrd="0" presId="urn:microsoft.com/office/officeart/2005/8/layout/hList1"/>
    <dgm:cxn modelId="{3F2DA7B4-4813-46A1-896A-976F2B4CA743}" type="presParOf" srcId="{5847FAEB-5B68-4032-8FBB-CD5019DA5731}" destId="{45557372-2113-4D37-8850-139E44752884}" srcOrd="0" destOrd="0" presId="urn:microsoft.com/office/officeart/2005/8/layout/hList1"/>
    <dgm:cxn modelId="{ED33F949-6EAA-4244-BDDC-94698E04CB2D}" type="presParOf" srcId="{5847FAEB-5B68-4032-8FBB-CD5019DA5731}" destId="{21D0DA07-27FC-4690-A776-885D4A8304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B6093-C824-4489-BF81-36CF5A20D1CF}"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GB"/>
        </a:p>
      </dgm:t>
    </dgm:pt>
    <dgm:pt modelId="{206FDF57-62D6-4351-8A08-507BC0B6B2F2}">
      <dgm:prSet phldrT="[Text]" custT="1"/>
      <dgm:spPr/>
      <dgm:t>
        <a:bodyPr/>
        <a:lstStyle/>
        <a:p>
          <a:pPr rtl="0">
            <a:buClrTx/>
            <a:buSzTx/>
            <a:buFont typeface="Arial" panose="020B0604020202020204" pitchFamily="34" charset="0"/>
            <a:buChar char="•"/>
          </a:pPr>
          <a:r>
            <a:rPr kumimoji="0" lang="en-US" sz="1800" b="0" i="0" u="none" strike="noStrike" cap="none" spc="0" normalizeH="0" baseline="0" noProof="0" dirty="0">
              <a:solidFill>
                <a:schemeClr val="tx1"/>
              </a:solidFill>
              <a:effectLst/>
              <a:uLnTx/>
              <a:uFillTx/>
            </a:rPr>
            <a:t>Reviewing data and published documentary evidence across all</a:t>
          </a:r>
          <a:r>
            <a:rPr lang="en-US" sz="1800" dirty="0">
              <a:solidFill>
                <a:schemeClr val="tx1"/>
              </a:solidFill>
              <a:latin typeface="Arial" panose="020B0604020202020204"/>
            </a:rPr>
            <a:t> ICSs with a focus on the Equity in Access quality statement.</a:t>
          </a:r>
          <a:endParaRPr lang="en-US" sz="1800" dirty="0">
            <a:solidFill>
              <a:schemeClr val="tx1"/>
            </a:solidFill>
          </a:endParaRPr>
        </a:p>
      </dgm:t>
    </dgm:pt>
    <dgm:pt modelId="{E5E04A70-A650-4D09-980D-3A266246197E}" type="parTrans" cxnId="{3E84859C-3C0A-40C1-A392-FD1697FB9B36}">
      <dgm:prSet/>
      <dgm:spPr/>
      <dgm:t>
        <a:bodyPr/>
        <a:lstStyle/>
        <a:p>
          <a:endParaRPr lang="en-GB"/>
        </a:p>
      </dgm:t>
    </dgm:pt>
    <dgm:pt modelId="{4E17969D-EDC9-45BA-863F-6C4CDBC54274}" type="sibTrans" cxnId="{3E84859C-3C0A-40C1-A392-FD1697FB9B36}">
      <dgm:prSet/>
      <dgm:spPr/>
      <dgm:t>
        <a:bodyPr/>
        <a:lstStyle/>
        <a:p>
          <a:endParaRPr lang="en-GB"/>
        </a:p>
      </dgm:t>
    </dgm:pt>
    <dgm:pt modelId="{2917712A-D69F-4910-B949-553213998DDA}">
      <dgm:prSet phldrT="[Text]" custT="1"/>
      <dgm:spPr>
        <a:solidFill>
          <a:schemeClr val="accent4">
            <a:lumMod val="40000"/>
            <a:lumOff val="60000"/>
          </a:schemeClr>
        </a:solidFill>
      </dgm:spPr>
      <dgm:t>
        <a:bodyPr/>
        <a:lstStyle/>
        <a:p>
          <a:pPr>
            <a:buClrTx/>
            <a:buSzTx/>
            <a:buFont typeface="Arial" panose="020B0604020202020204" pitchFamily="34" charset="0"/>
            <a:buChar char="•"/>
          </a:pPr>
          <a:r>
            <a:rPr lang="en-US" sz="1700" b="0" i="0" dirty="0">
              <a:solidFill>
                <a:schemeClr val="tx1"/>
              </a:solidFill>
              <a:latin typeface="Arial" panose="020B0604020202020204"/>
            </a:rPr>
            <a:t>Piloting</a:t>
          </a:r>
          <a:r>
            <a:rPr lang="en-US" sz="1700" b="0" i="0" dirty="0">
              <a:solidFill>
                <a:schemeClr val="tx1"/>
              </a:solidFill>
            </a:rPr>
            <a:t> our approach with some integrated care systems before starting formal assessments</a:t>
          </a:r>
          <a:endParaRPr lang="en-GB" sz="1700" dirty="0">
            <a:solidFill>
              <a:schemeClr val="tx1"/>
            </a:solidFill>
          </a:endParaRPr>
        </a:p>
      </dgm:t>
    </dgm:pt>
    <dgm:pt modelId="{66F49868-D72F-4D23-A9FF-CC1AABECFA31}" type="parTrans" cxnId="{8A79AF42-B4C5-4E64-B789-8C97F58E13CB}">
      <dgm:prSet/>
      <dgm:spPr/>
      <dgm:t>
        <a:bodyPr/>
        <a:lstStyle/>
        <a:p>
          <a:endParaRPr lang="en-GB"/>
        </a:p>
      </dgm:t>
    </dgm:pt>
    <dgm:pt modelId="{245F4C52-2339-460C-946E-D4AA551680FA}" type="sibTrans" cxnId="{8A79AF42-B4C5-4E64-B789-8C97F58E13CB}">
      <dgm:prSet/>
      <dgm:spPr/>
      <dgm:t>
        <a:bodyPr/>
        <a:lstStyle/>
        <a:p>
          <a:endParaRPr lang="en-GB"/>
        </a:p>
      </dgm:t>
    </dgm:pt>
    <dgm:pt modelId="{A876CF9E-03F3-4B06-AC84-E4ACEF220DD1}">
      <dgm:prSet phldrT="[Text]" custT="1"/>
      <dgm:spPr>
        <a:solidFill>
          <a:schemeClr val="accent4">
            <a:lumMod val="40000"/>
            <a:lumOff val="60000"/>
          </a:schemeClr>
        </a:solidFill>
      </dgm:spPr>
      <dgm:t>
        <a:bodyPr/>
        <a:lstStyle/>
        <a:p>
          <a:pPr>
            <a:buClrTx/>
            <a:buSzTx/>
            <a:buFont typeface="Arial" panose="020B0604020202020204" pitchFamily="34" charset="0"/>
            <a:buChar char="•"/>
          </a:pPr>
          <a:r>
            <a:rPr lang="en-GB" sz="1700" dirty="0">
              <a:solidFill>
                <a:schemeClr val="tx1"/>
              </a:solidFill>
            </a:rPr>
            <a:t>Evaluating and further developing our assessment approach and publishing guidance. </a:t>
          </a:r>
        </a:p>
      </dgm:t>
    </dgm:pt>
    <dgm:pt modelId="{A07E061F-DD86-4D69-909B-8D48CF0FFED9}" type="parTrans" cxnId="{B3BCE36E-F9AF-4CD8-A0B5-8227C067BFE4}">
      <dgm:prSet/>
      <dgm:spPr/>
      <dgm:t>
        <a:bodyPr/>
        <a:lstStyle/>
        <a:p>
          <a:endParaRPr lang="en-GB"/>
        </a:p>
      </dgm:t>
    </dgm:pt>
    <dgm:pt modelId="{2A87F852-8BDE-4A56-9502-B585CE25B4F6}" type="sibTrans" cxnId="{B3BCE36E-F9AF-4CD8-A0B5-8227C067BFE4}">
      <dgm:prSet/>
      <dgm:spPr/>
      <dgm:t>
        <a:bodyPr/>
        <a:lstStyle/>
        <a:p>
          <a:endParaRPr lang="en-GB"/>
        </a:p>
      </dgm:t>
    </dgm:pt>
    <dgm:pt modelId="{0FA08970-43A9-47B2-8FEF-ACA24F49C738}">
      <dgm:prSet phldrT="[Text]"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dirty="0">
              <a:solidFill>
                <a:schemeClr val="tx1"/>
              </a:solidFill>
            </a:rPr>
            <a:t>Working closely with the Department of Health and Social Care on how we will deliver further assessments.</a:t>
          </a:r>
          <a:endParaRPr lang="en-GB" sz="1700" dirty="0">
            <a:solidFill>
              <a:schemeClr val="tx1"/>
            </a:solidFill>
          </a:endParaRPr>
        </a:p>
      </dgm:t>
    </dgm:pt>
    <dgm:pt modelId="{476D4D6E-2382-4C00-8EBA-8785DCC6FE99}" type="parTrans" cxnId="{558302F7-1287-49A4-A5F1-F130FBE938E4}">
      <dgm:prSet/>
      <dgm:spPr/>
      <dgm:t>
        <a:bodyPr/>
        <a:lstStyle/>
        <a:p>
          <a:endParaRPr lang="en-GB"/>
        </a:p>
      </dgm:t>
    </dgm:pt>
    <dgm:pt modelId="{DBB8F82C-A6C3-4F1E-834C-5AF3CD1C4F2F}" type="sibTrans" cxnId="{558302F7-1287-49A4-A5F1-F130FBE938E4}">
      <dgm:prSet/>
      <dgm:spPr/>
      <dgm:t>
        <a:bodyPr/>
        <a:lstStyle/>
        <a:p>
          <a:endParaRPr lang="en-GB"/>
        </a:p>
      </dgm:t>
    </dgm:pt>
    <dgm:pt modelId="{06C599F2-3623-4F12-8D68-5D99AB611FAB}" type="pres">
      <dgm:prSet presAssocID="{5CAB6093-C824-4489-BF81-36CF5A20D1CF}" presName="Name0" presStyleCnt="0">
        <dgm:presLayoutVars>
          <dgm:chMax val="7"/>
          <dgm:chPref val="7"/>
          <dgm:dir/>
        </dgm:presLayoutVars>
      </dgm:prSet>
      <dgm:spPr/>
    </dgm:pt>
    <dgm:pt modelId="{CBD085BB-AF76-49E1-91F3-86C2DB408442}" type="pres">
      <dgm:prSet presAssocID="{5CAB6093-C824-4489-BF81-36CF5A20D1CF}" presName="Name1" presStyleCnt="0"/>
      <dgm:spPr/>
    </dgm:pt>
    <dgm:pt modelId="{0CCA2012-E93E-4341-96E8-E17DB67CBFBF}" type="pres">
      <dgm:prSet presAssocID="{5CAB6093-C824-4489-BF81-36CF5A20D1CF}" presName="cycle" presStyleCnt="0"/>
      <dgm:spPr/>
    </dgm:pt>
    <dgm:pt modelId="{CF0B37DF-64FC-4EA0-A2B7-E7C862F19C6C}" type="pres">
      <dgm:prSet presAssocID="{5CAB6093-C824-4489-BF81-36CF5A20D1CF}" presName="srcNode" presStyleLbl="node1" presStyleIdx="0" presStyleCnt="4"/>
      <dgm:spPr/>
    </dgm:pt>
    <dgm:pt modelId="{A8579B3A-54A9-450B-B082-8702DDDAFA5F}" type="pres">
      <dgm:prSet presAssocID="{5CAB6093-C824-4489-BF81-36CF5A20D1CF}" presName="conn" presStyleLbl="parChTrans1D2" presStyleIdx="0" presStyleCnt="1"/>
      <dgm:spPr/>
    </dgm:pt>
    <dgm:pt modelId="{0A95D2A1-A5D1-40F9-9A16-EB62CC2234FE}" type="pres">
      <dgm:prSet presAssocID="{5CAB6093-C824-4489-BF81-36CF5A20D1CF}" presName="extraNode" presStyleLbl="node1" presStyleIdx="0" presStyleCnt="4"/>
      <dgm:spPr/>
    </dgm:pt>
    <dgm:pt modelId="{9C0FC59A-1CCA-4E42-9D63-6486BE65D554}" type="pres">
      <dgm:prSet presAssocID="{5CAB6093-C824-4489-BF81-36CF5A20D1CF}" presName="dstNode" presStyleLbl="node1" presStyleIdx="0" presStyleCnt="4"/>
      <dgm:spPr/>
    </dgm:pt>
    <dgm:pt modelId="{FEDED72D-BE66-42EA-BDC6-E227DF0B4815}" type="pres">
      <dgm:prSet presAssocID="{206FDF57-62D6-4351-8A08-507BC0B6B2F2}" presName="text_1" presStyleLbl="node1" presStyleIdx="0" presStyleCnt="4">
        <dgm:presLayoutVars>
          <dgm:bulletEnabled val="1"/>
        </dgm:presLayoutVars>
      </dgm:prSet>
      <dgm:spPr>
        <a:solidFill>
          <a:schemeClr val="accent4">
            <a:lumMod val="40000"/>
            <a:lumOff val="60000"/>
          </a:schemeClr>
        </a:solidFill>
      </dgm:spPr>
    </dgm:pt>
    <dgm:pt modelId="{DCF17FD6-DEA5-4BA9-92F5-07DBFCB672E6}" type="pres">
      <dgm:prSet presAssocID="{206FDF57-62D6-4351-8A08-507BC0B6B2F2}" presName="accent_1" presStyleCnt="0"/>
      <dgm:spPr/>
    </dgm:pt>
    <dgm:pt modelId="{150848CA-91AB-4C01-BBAA-F37E20DD0702}" type="pres">
      <dgm:prSet presAssocID="{206FDF57-62D6-4351-8A08-507BC0B6B2F2}" presName="accentRepeatNode" presStyleLbl="solidFgAcc1" presStyleIdx="0" presStyleCnt="4"/>
      <dgm:spPr/>
    </dgm:pt>
    <dgm:pt modelId="{28956A91-4E93-4BBE-9DF6-DFCCAFAB96A6}" type="pres">
      <dgm:prSet presAssocID="{2917712A-D69F-4910-B949-553213998DDA}" presName="text_2" presStyleLbl="node1" presStyleIdx="1" presStyleCnt="4">
        <dgm:presLayoutVars>
          <dgm:bulletEnabled val="1"/>
        </dgm:presLayoutVars>
      </dgm:prSet>
      <dgm:spPr/>
    </dgm:pt>
    <dgm:pt modelId="{047F828B-3F66-4193-971C-C1FFE0E3E7D8}" type="pres">
      <dgm:prSet presAssocID="{2917712A-D69F-4910-B949-553213998DDA}" presName="accent_2" presStyleCnt="0"/>
      <dgm:spPr/>
    </dgm:pt>
    <dgm:pt modelId="{335AD0B6-86BB-472C-AAC8-ED69F8AEC5D9}" type="pres">
      <dgm:prSet presAssocID="{2917712A-D69F-4910-B949-553213998DDA}" presName="accentRepeatNode" presStyleLbl="solidFgAcc1" presStyleIdx="1" presStyleCnt="4"/>
      <dgm:spPr/>
    </dgm:pt>
    <dgm:pt modelId="{A2ED4F79-FB78-4348-A9FA-E2054F6FF5A6}" type="pres">
      <dgm:prSet presAssocID="{A876CF9E-03F3-4B06-AC84-E4ACEF220DD1}" presName="text_3" presStyleLbl="node1" presStyleIdx="2" presStyleCnt="4">
        <dgm:presLayoutVars>
          <dgm:bulletEnabled val="1"/>
        </dgm:presLayoutVars>
      </dgm:prSet>
      <dgm:spPr/>
    </dgm:pt>
    <dgm:pt modelId="{1E540DD9-4820-4927-9BD6-119089A96AEC}" type="pres">
      <dgm:prSet presAssocID="{A876CF9E-03F3-4B06-AC84-E4ACEF220DD1}" presName="accent_3" presStyleCnt="0"/>
      <dgm:spPr/>
    </dgm:pt>
    <dgm:pt modelId="{DA800574-4F50-472F-85FA-80C84A85DF67}" type="pres">
      <dgm:prSet presAssocID="{A876CF9E-03F3-4B06-AC84-E4ACEF220DD1}" presName="accentRepeatNode" presStyleLbl="solidFgAcc1" presStyleIdx="2" presStyleCnt="4"/>
      <dgm:spPr/>
    </dgm:pt>
    <dgm:pt modelId="{1D9ABD5E-72EE-4547-916D-C8FF8609F950}" type="pres">
      <dgm:prSet presAssocID="{0FA08970-43A9-47B2-8FEF-ACA24F49C738}" presName="text_4" presStyleLbl="node1" presStyleIdx="3" presStyleCnt="4">
        <dgm:presLayoutVars>
          <dgm:bulletEnabled val="1"/>
        </dgm:presLayoutVars>
      </dgm:prSet>
      <dgm:spPr/>
    </dgm:pt>
    <dgm:pt modelId="{ADD15EAF-D16C-49A4-BD22-D46A2CCD0EC4}" type="pres">
      <dgm:prSet presAssocID="{0FA08970-43A9-47B2-8FEF-ACA24F49C738}" presName="accent_4" presStyleCnt="0"/>
      <dgm:spPr/>
    </dgm:pt>
    <dgm:pt modelId="{9699C598-A999-4D23-9574-FA64B6FCC467}" type="pres">
      <dgm:prSet presAssocID="{0FA08970-43A9-47B2-8FEF-ACA24F49C738}" presName="accentRepeatNode" presStyleLbl="solidFgAcc1" presStyleIdx="3" presStyleCnt="4"/>
      <dgm:spPr/>
    </dgm:pt>
  </dgm:ptLst>
  <dgm:cxnLst>
    <dgm:cxn modelId="{BF566E06-23C9-4360-A4E6-CCCD5002979D}" type="presOf" srcId="{206FDF57-62D6-4351-8A08-507BC0B6B2F2}" destId="{FEDED72D-BE66-42EA-BDC6-E227DF0B4815}" srcOrd="0" destOrd="0" presId="urn:microsoft.com/office/officeart/2008/layout/VerticalCurvedList"/>
    <dgm:cxn modelId="{9565630D-A78C-4EBD-B77C-AB7FF61EF87F}" type="presOf" srcId="{4E17969D-EDC9-45BA-863F-6C4CDBC54274}" destId="{A8579B3A-54A9-450B-B082-8702DDDAFA5F}" srcOrd="0" destOrd="0" presId="urn:microsoft.com/office/officeart/2008/layout/VerticalCurvedList"/>
    <dgm:cxn modelId="{03E1CD21-9219-458C-AED8-36753EFC1AB1}" type="presOf" srcId="{2917712A-D69F-4910-B949-553213998DDA}" destId="{28956A91-4E93-4BBE-9DF6-DFCCAFAB96A6}" srcOrd="0" destOrd="0" presId="urn:microsoft.com/office/officeart/2008/layout/VerticalCurvedList"/>
    <dgm:cxn modelId="{76076526-D961-44F9-A16E-3834FA374066}" type="presOf" srcId="{A876CF9E-03F3-4B06-AC84-E4ACEF220DD1}" destId="{A2ED4F79-FB78-4348-A9FA-E2054F6FF5A6}" srcOrd="0" destOrd="0" presId="urn:microsoft.com/office/officeart/2008/layout/VerticalCurvedList"/>
    <dgm:cxn modelId="{8A79AF42-B4C5-4E64-B789-8C97F58E13CB}" srcId="{5CAB6093-C824-4489-BF81-36CF5A20D1CF}" destId="{2917712A-D69F-4910-B949-553213998DDA}" srcOrd="1" destOrd="0" parTransId="{66F49868-D72F-4D23-A9FF-CC1AABECFA31}" sibTransId="{245F4C52-2339-460C-946E-D4AA551680FA}"/>
    <dgm:cxn modelId="{B3BCE36E-F9AF-4CD8-A0B5-8227C067BFE4}" srcId="{5CAB6093-C824-4489-BF81-36CF5A20D1CF}" destId="{A876CF9E-03F3-4B06-AC84-E4ACEF220DD1}" srcOrd="2" destOrd="0" parTransId="{A07E061F-DD86-4D69-909B-8D48CF0FFED9}" sibTransId="{2A87F852-8BDE-4A56-9502-B585CE25B4F6}"/>
    <dgm:cxn modelId="{3E84859C-3C0A-40C1-A392-FD1697FB9B36}" srcId="{5CAB6093-C824-4489-BF81-36CF5A20D1CF}" destId="{206FDF57-62D6-4351-8A08-507BC0B6B2F2}" srcOrd="0" destOrd="0" parTransId="{E5E04A70-A650-4D09-980D-3A266246197E}" sibTransId="{4E17969D-EDC9-45BA-863F-6C4CDBC54274}"/>
    <dgm:cxn modelId="{6444E6A6-4CF1-4687-B112-6262F54F703B}" type="presOf" srcId="{0FA08970-43A9-47B2-8FEF-ACA24F49C738}" destId="{1D9ABD5E-72EE-4547-916D-C8FF8609F950}" srcOrd="0" destOrd="0" presId="urn:microsoft.com/office/officeart/2008/layout/VerticalCurvedList"/>
    <dgm:cxn modelId="{018C25CD-9608-441C-996C-2B8D70F5C5F4}" type="presOf" srcId="{5CAB6093-C824-4489-BF81-36CF5A20D1CF}" destId="{06C599F2-3623-4F12-8D68-5D99AB611FAB}" srcOrd="0" destOrd="0" presId="urn:microsoft.com/office/officeart/2008/layout/VerticalCurvedList"/>
    <dgm:cxn modelId="{558302F7-1287-49A4-A5F1-F130FBE938E4}" srcId="{5CAB6093-C824-4489-BF81-36CF5A20D1CF}" destId="{0FA08970-43A9-47B2-8FEF-ACA24F49C738}" srcOrd="3" destOrd="0" parTransId="{476D4D6E-2382-4C00-8EBA-8785DCC6FE99}" sibTransId="{DBB8F82C-A6C3-4F1E-834C-5AF3CD1C4F2F}"/>
    <dgm:cxn modelId="{0F083FAD-C527-4072-B739-5484E8CB3FAB}" type="presParOf" srcId="{06C599F2-3623-4F12-8D68-5D99AB611FAB}" destId="{CBD085BB-AF76-49E1-91F3-86C2DB408442}" srcOrd="0" destOrd="0" presId="urn:microsoft.com/office/officeart/2008/layout/VerticalCurvedList"/>
    <dgm:cxn modelId="{463F3889-D3BE-4D5C-8D48-085E0EFB13F4}" type="presParOf" srcId="{CBD085BB-AF76-49E1-91F3-86C2DB408442}" destId="{0CCA2012-E93E-4341-96E8-E17DB67CBFBF}" srcOrd="0" destOrd="0" presId="urn:microsoft.com/office/officeart/2008/layout/VerticalCurvedList"/>
    <dgm:cxn modelId="{42D616C5-F74E-4BD2-95C5-3461AB584875}" type="presParOf" srcId="{0CCA2012-E93E-4341-96E8-E17DB67CBFBF}" destId="{CF0B37DF-64FC-4EA0-A2B7-E7C862F19C6C}" srcOrd="0" destOrd="0" presId="urn:microsoft.com/office/officeart/2008/layout/VerticalCurvedList"/>
    <dgm:cxn modelId="{E8CCEF3D-2938-41BF-B583-4A9CEF1189E6}" type="presParOf" srcId="{0CCA2012-E93E-4341-96E8-E17DB67CBFBF}" destId="{A8579B3A-54A9-450B-B082-8702DDDAFA5F}" srcOrd="1" destOrd="0" presId="urn:microsoft.com/office/officeart/2008/layout/VerticalCurvedList"/>
    <dgm:cxn modelId="{9F66F85F-21F6-4E15-9F4D-2218F147D3CC}" type="presParOf" srcId="{0CCA2012-E93E-4341-96E8-E17DB67CBFBF}" destId="{0A95D2A1-A5D1-40F9-9A16-EB62CC2234FE}" srcOrd="2" destOrd="0" presId="urn:microsoft.com/office/officeart/2008/layout/VerticalCurvedList"/>
    <dgm:cxn modelId="{1D7D4809-9785-43F3-ABDB-A935927F6A44}" type="presParOf" srcId="{0CCA2012-E93E-4341-96E8-E17DB67CBFBF}" destId="{9C0FC59A-1CCA-4E42-9D63-6486BE65D554}" srcOrd="3" destOrd="0" presId="urn:microsoft.com/office/officeart/2008/layout/VerticalCurvedList"/>
    <dgm:cxn modelId="{26A7DA82-6ECD-4A36-A184-9BD86478DE15}" type="presParOf" srcId="{CBD085BB-AF76-49E1-91F3-86C2DB408442}" destId="{FEDED72D-BE66-42EA-BDC6-E227DF0B4815}" srcOrd="1" destOrd="0" presId="urn:microsoft.com/office/officeart/2008/layout/VerticalCurvedList"/>
    <dgm:cxn modelId="{858922E5-71E0-4054-856C-721434FF20AE}" type="presParOf" srcId="{CBD085BB-AF76-49E1-91F3-86C2DB408442}" destId="{DCF17FD6-DEA5-4BA9-92F5-07DBFCB672E6}" srcOrd="2" destOrd="0" presId="urn:microsoft.com/office/officeart/2008/layout/VerticalCurvedList"/>
    <dgm:cxn modelId="{5D65FB1B-6404-4284-9EED-94CA02E46B60}" type="presParOf" srcId="{DCF17FD6-DEA5-4BA9-92F5-07DBFCB672E6}" destId="{150848CA-91AB-4C01-BBAA-F37E20DD0702}" srcOrd="0" destOrd="0" presId="urn:microsoft.com/office/officeart/2008/layout/VerticalCurvedList"/>
    <dgm:cxn modelId="{EC94BCF8-FFDA-4934-BF9C-5ADD71467C50}" type="presParOf" srcId="{CBD085BB-AF76-49E1-91F3-86C2DB408442}" destId="{28956A91-4E93-4BBE-9DF6-DFCCAFAB96A6}" srcOrd="3" destOrd="0" presId="urn:microsoft.com/office/officeart/2008/layout/VerticalCurvedList"/>
    <dgm:cxn modelId="{5A4AABCF-1391-40F7-8CB0-75ED754C85D6}" type="presParOf" srcId="{CBD085BB-AF76-49E1-91F3-86C2DB408442}" destId="{047F828B-3F66-4193-971C-C1FFE0E3E7D8}" srcOrd="4" destOrd="0" presId="urn:microsoft.com/office/officeart/2008/layout/VerticalCurvedList"/>
    <dgm:cxn modelId="{59998C7E-9BB6-456C-90B3-E4DF03D104A7}" type="presParOf" srcId="{047F828B-3F66-4193-971C-C1FFE0E3E7D8}" destId="{335AD0B6-86BB-472C-AAC8-ED69F8AEC5D9}" srcOrd="0" destOrd="0" presId="urn:microsoft.com/office/officeart/2008/layout/VerticalCurvedList"/>
    <dgm:cxn modelId="{0872EBBC-077E-4E8F-A8CA-F00F4C18EFAB}" type="presParOf" srcId="{CBD085BB-AF76-49E1-91F3-86C2DB408442}" destId="{A2ED4F79-FB78-4348-A9FA-E2054F6FF5A6}" srcOrd="5" destOrd="0" presId="urn:microsoft.com/office/officeart/2008/layout/VerticalCurvedList"/>
    <dgm:cxn modelId="{C0593A78-DA93-4A66-A6C3-8797407A9641}" type="presParOf" srcId="{CBD085BB-AF76-49E1-91F3-86C2DB408442}" destId="{1E540DD9-4820-4927-9BD6-119089A96AEC}" srcOrd="6" destOrd="0" presId="urn:microsoft.com/office/officeart/2008/layout/VerticalCurvedList"/>
    <dgm:cxn modelId="{54020DB2-027E-4EBB-92C1-F3961F5E7BDF}" type="presParOf" srcId="{1E540DD9-4820-4927-9BD6-119089A96AEC}" destId="{DA800574-4F50-472F-85FA-80C84A85DF67}" srcOrd="0" destOrd="0" presId="urn:microsoft.com/office/officeart/2008/layout/VerticalCurvedList"/>
    <dgm:cxn modelId="{0AF33F49-AF07-40C7-BDF2-12E873558CB8}" type="presParOf" srcId="{CBD085BB-AF76-49E1-91F3-86C2DB408442}" destId="{1D9ABD5E-72EE-4547-916D-C8FF8609F950}" srcOrd="7" destOrd="0" presId="urn:microsoft.com/office/officeart/2008/layout/VerticalCurvedList"/>
    <dgm:cxn modelId="{2FF3F90A-BA22-4DAE-B9DE-741F093EB63C}" type="presParOf" srcId="{CBD085BB-AF76-49E1-91F3-86C2DB408442}" destId="{ADD15EAF-D16C-49A4-BD22-D46A2CCD0EC4}" srcOrd="8" destOrd="0" presId="urn:microsoft.com/office/officeart/2008/layout/VerticalCurvedList"/>
    <dgm:cxn modelId="{5040FD7F-B645-4EB8-BFD8-E030A24F5AA0}" type="presParOf" srcId="{ADD15EAF-D16C-49A4-BD22-D46A2CCD0EC4}" destId="{9699C598-A999-4D23-9574-FA64B6FCC46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4E6D3-81CC-41AB-8C33-4BC870BC60CC}">
      <dsp:nvSpPr>
        <dsp:cNvPr id="0" name=""/>
        <dsp:cNvSpPr/>
      </dsp:nvSpPr>
      <dsp:spPr>
        <a:xfrm>
          <a:off x="3532" y="208547"/>
          <a:ext cx="3443881" cy="518400"/>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panose="020B0604020202020204"/>
              <a:ea typeface="ＭＳ Ｐゴシック"/>
              <a:cs typeface="+mn-cs"/>
            </a:rPr>
            <a:t>Leadership</a:t>
          </a:r>
        </a:p>
      </dsp:txBody>
      <dsp:txXfrm>
        <a:off x="3532" y="208547"/>
        <a:ext cx="3443881" cy="518400"/>
      </dsp:txXfrm>
    </dsp:sp>
    <dsp:sp modelId="{AD3E12E7-412D-4879-98C4-DA5DB2C8367F}">
      <dsp:nvSpPr>
        <dsp:cNvPr id="0" name=""/>
        <dsp:cNvSpPr/>
      </dsp:nvSpPr>
      <dsp:spPr>
        <a:xfrm>
          <a:off x="3532" y="726947"/>
          <a:ext cx="3443881" cy="3359879"/>
        </a:xfrm>
        <a:prstGeom prst="rect">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rPr>
            <a:t>Shared direction and culture</a:t>
          </a:r>
          <a:endParaRPr lang="en-GB" sz="1800" kern="1200" dirty="0">
            <a:solidFill>
              <a:srgbClr val="000000">
                <a:hueOff val="0"/>
                <a:satOff val="0"/>
                <a:lumOff val="0"/>
                <a:alphaOff val="0"/>
              </a:srgbClr>
            </a:solidFill>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ＭＳ Ｐゴシック"/>
              <a:cs typeface="+mn-cs"/>
            </a:rPr>
            <a:t>Capable, compassionate and inclusive leaders </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ＭＳ Ｐゴシック"/>
              <a:cs typeface="+mn-cs"/>
            </a:rPr>
            <a:t>Governance and assurance </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mn-lt"/>
              <a:cs typeface="Arial"/>
            </a:rPr>
            <a:t>Partnerships and communities</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ＭＳ Ｐゴシック"/>
              <a:cs typeface="+mn-cs"/>
            </a:rPr>
            <a:t>Learning, improvement and innovation</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ＭＳ Ｐゴシック"/>
              <a:cs typeface="+mn-cs"/>
            </a:rPr>
            <a:t>Environmental sustainability </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ＭＳ Ｐゴシック"/>
              <a:cs typeface="+mn-cs"/>
            </a:rPr>
            <a:t>Workforce equality, diversity and inclusion</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rPr>
            <a:t>Freedom to Speak Up </a:t>
          </a:r>
        </a:p>
      </dsp:txBody>
      <dsp:txXfrm>
        <a:off x="3532" y="726947"/>
        <a:ext cx="3443881" cy="3359879"/>
      </dsp:txXfrm>
    </dsp:sp>
    <dsp:sp modelId="{87198DE5-BB5F-43FB-B46B-D04718753421}">
      <dsp:nvSpPr>
        <dsp:cNvPr id="0" name=""/>
        <dsp:cNvSpPr/>
      </dsp:nvSpPr>
      <dsp:spPr>
        <a:xfrm>
          <a:off x="3929556" y="208547"/>
          <a:ext cx="3443881" cy="518400"/>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panose="020B0604020202020204"/>
              <a:ea typeface="ＭＳ Ｐゴシック"/>
              <a:cs typeface="+mn-cs"/>
            </a:rPr>
            <a:t>Integration</a:t>
          </a:r>
        </a:p>
      </dsp:txBody>
      <dsp:txXfrm>
        <a:off x="3929556" y="208547"/>
        <a:ext cx="3443881" cy="518400"/>
      </dsp:txXfrm>
    </dsp:sp>
    <dsp:sp modelId="{3AF31378-E413-4659-806E-5880078BD923}">
      <dsp:nvSpPr>
        <dsp:cNvPr id="0" name=""/>
        <dsp:cNvSpPr/>
      </dsp:nvSpPr>
      <dsp:spPr>
        <a:xfrm>
          <a:off x="3929556" y="726947"/>
          <a:ext cx="3443881" cy="3359879"/>
        </a:xfrm>
        <a:prstGeom prst="rect">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n-GB" sz="1800" b="0" i="0" u="none" strike="noStrike" kern="1200" cap="none" spc="0" normalizeH="0" baseline="0" noProof="0" dirty="0">
              <a:ln>
                <a:noFill/>
              </a:ln>
              <a:solidFill>
                <a:srgbClr val="000000"/>
              </a:solidFill>
              <a:effectLst/>
              <a:uLnTx/>
              <a:uFillTx/>
              <a:latin typeface="Arial" panose="020B0604020202020204"/>
              <a:ea typeface="+mn-lt"/>
              <a:cs typeface="Arial"/>
            </a:rPr>
            <a:t>Safe systems, pathways and transitions</a:t>
          </a:r>
          <a:r>
            <a:rPr kumimoji="0" lang="en-US" sz="1800" b="0" i="0" u="none" strike="noStrike" kern="1200" cap="none" spc="0" normalizeH="0" baseline="0" noProof="0" dirty="0">
              <a:ln>
                <a:noFill/>
              </a:ln>
              <a:solidFill>
                <a:srgbClr val="000000"/>
              </a:solidFill>
              <a:effectLst/>
              <a:uLnTx/>
              <a:uFillTx/>
              <a:latin typeface="Arial" panose="020B0604020202020204"/>
              <a:ea typeface="+mn-lt"/>
              <a:cs typeface="Arial"/>
            </a:rPr>
            <a:t> </a:t>
          </a:r>
          <a:endParaRPr lang="en-GB" sz="1800" kern="1200" dirty="0">
            <a:solidFill>
              <a:srgbClr val="000000">
                <a:hueOff val="0"/>
                <a:satOff val="0"/>
                <a:lumOff val="0"/>
                <a:alphaOff val="0"/>
              </a:srgbClr>
            </a:solidFill>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mn-lt"/>
              <a:cs typeface="Arial"/>
            </a:rPr>
            <a:t>Care provision, integration  and continuity</a:t>
          </a:r>
          <a:endParaRPr kumimoji="0" lang="en-US" sz="1800" b="0" i="0" u="none" strike="noStrike" kern="1200" cap="none" spc="0" normalizeH="0" baseline="0" noProof="0" dirty="0">
            <a:ln>
              <a:noFill/>
            </a:ln>
            <a:solidFill>
              <a:srgbClr val="000000"/>
            </a:solidFill>
            <a:effectLst/>
            <a:uLnTx/>
            <a:uFillTx/>
            <a:latin typeface="Arial" panose="020B0604020202020204"/>
            <a:ea typeface="+mn-lt"/>
            <a:cs typeface="Arial"/>
          </a:endParaRPr>
        </a:p>
        <a:p>
          <a:pPr marL="171450" lvl="1" indent="-171450" algn="l" defTabSz="800100">
            <a:lnSpc>
              <a:spcPct val="90000"/>
            </a:lnSpc>
            <a:spcBef>
              <a:spcPct val="0"/>
            </a:spcBef>
            <a:spcAft>
              <a:spcPct val="15000"/>
            </a:spcAft>
            <a:buChar char="•"/>
          </a:pPr>
          <a:r>
            <a:rPr kumimoji="0" lang="en-GB" sz="1800" b="0" i="0" u="none" strike="noStrike" kern="1200" cap="none" spc="0" normalizeH="0" baseline="0" noProof="0" dirty="0">
              <a:ln>
                <a:noFill/>
              </a:ln>
              <a:solidFill>
                <a:srgbClr val="000000"/>
              </a:solidFill>
              <a:effectLst/>
              <a:uLnTx/>
              <a:uFillTx/>
              <a:latin typeface="Arial" panose="020B0604020202020204"/>
              <a:ea typeface="+mn-lt"/>
              <a:cs typeface="Arial"/>
            </a:rPr>
            <a:t>How staff, teams and services work together   </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dsp:txBody>
      <dsp:txXfrm>
        <a:off x="3929556" y="726947"/>
        <a:ext cx="3443881" cy="3359879"/>
      </dsp:txXfrm>
    </dsp:sp>
    <dsp:sp modelId="{45557372-2113-4D37-8850-139E44752884}">
      <dsp:nvSpPr>
        <dsp:cNvPr id="0" name=""/>
        <dsp:cNvSpPr/>
      </dsp:nvSpPr>
      <dsp:spPr>
        <a:xfrm>
          <a:off x="7855581" y="208547"/>
          <a:ext cx="3443881" cy="518400"/>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solidFill>
                <a:srgbClr val="FFFFFF"/>
              </a:solidFill>
              <a:latin typeface="Arial" panose="020B0604020202020204"/>
              <a:ea typeface="ＭＳ Ｐゴシック"/>
              <a:cs typeface="+mn-cs"/>
            </a:rPr>
            <a:t>Quality and safety</a:t>
          </a:r>
          <a:endParaRPr lang="en-GB" sz="2000" kern="1200" dirty="0">
            <a:solidFill>
              <a:srgbClr val="FFFFFF"/>
            </a:solidFill>
            <a:latin typeface="Arial" panose="020B0604020202020204"/>
            <a:ea typeface="ＭＳ Ｐゴシック"/>
            <a:cs typeface="+mn-cs"/>
          </a:endParaRPr>
        </a:p>
      </dsp:txBody>
      <dsp:txXfrm>
        <a:off x="7855581" y="208547"/>
        <a:ext cx="3443881" cy="518400"/>
      </dsp:txXfrm>
    </dsp:sp>
    <dsp:sp modelId="{21D0DA07-27FC-4690-A776-885D4A830456}">
      <dsp:nvSpPr>
        <dsp:cNvPr id="0" name=""/>
        <dsp:cNvSpPr/>
      </dsp:nvSpPr>
      <dsp:spPr>
        <a:xfrm>
          <a:off x="7855581" y="726947"/>
          <a:ext cx="3443881" cy="3359879"/>
        </a:xfrm>
        <a:prstGeom prst="rect">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rPr>
            <a:t>Learning culture  </a:t>
          </a:r>
          <a:endParaRPr lang="en-GB" sz="1800" kern="1200" dirty="0">
            <a:solidFill>
              <a:srgbClr val="000000">
                <a:hueOff val="0"/>
                <a:satOff val="0"/>
                <a:lumOff val="0"/>
                <a:alphaOff val="0"/>
              </a:srgbClr>
            </a:solidFill>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mn-lt"/>
              <a:cs typeface="Arial"/>
            </a:rPr>
            <a:t>Supporting people to live healthier lives</a:t>
          </a:r>
          <a:endParaRPr kumimoji="0" lang="en-GB" sz="1800" b="0" i="0" u="none" strike="noStrike" kern="1200" cap="none" spc="0" normalizeH="0" baseline="0" noProof="0" dirty="0">
            <a:ln>
              <a:noFill/>
            </a:ln>
            <a:solidFill>
              <a:srgbClr val="000000"/>
            </a:solidFill>
            <a:effectLst/>
            <a:uLnTx/>
            <a:uFillTx/>
            <a:latin typeface="Arial" panose="020B0604020202020204"/>
            <a:ea typeface="+mn-lt"/>
            <a:cs typeface="Arial"/>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ＭＳ Ｐゴシック"/>
              <a:cs typeface="+mn-cs"/>
            </a:rPr>
            <a:t>Safe and effective staffing </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mn-cs"/>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mn-lt"/>
              <a:cs typeface="Arial"/>
            </a:rPr>
            <a:t>Safeguarding </a:t>
          </a:r>
          <a:endParaRPr kumimoji="0" lang="en-US" sz="1800" b="0" i="0" u="none" strike="noStrike" kern="1200" cap="none" spc="0" normalizeH="0" baseline="0" noProof="0" dirty="0">
            <a:ln>
              <a:noFill/>
            </a:ln>
            <a:solidFill>
              <a:srgbClr val="000000"/>
            </a:solidFill>
            <a:effectLst/>
            <a:uLnTx/>
            <a:uFillTx/>
            <a:latin typeface="Arial" panose="020B0604020202020204"/>
            <a:ea typeface="+mn-lt"/>
            <a:cs typeface="Arial"/>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a:ln>
                <a:noFill/>
              </a:ln>
              <a:solidFill>
                <a:srgbClr val="000000"/>
              </a:solidFill>
              <a:effectLst/>
              <a:uLnTx/>
              <a:uFillTx/>
              <a:latin typeface="Arial" panose="020B0604020202020204"/>
              <a:ea typeface="+mn-lt"/>
              <a:cs typeface="Arial"/>
            </a:rPr>
            <a:t>Equity in access</a:t>
          </a:r>
          <a:endParaRPr kumimoji="0" lang="en-US" sz="1800" b="0" i="0" u="none" strike="noStrike" kern="1200" cap="none" spc="0" normalizeH="0" baseline="0" noProof="0" dirty="0">
            <a:ln>
              <a:noFill/>
            </a:ln>
            <a:solidFill>
              <a:srgbClr val="000000"/>
            </a:solidFill>
            <a:effectLst/>
            <a:uLnTx/>
            <a:uFillTx/>
            <a:latin typeface="Arial" panose="020B0604020202020204"/>
            <a:ea typeface="+mn-lt"/>
            <a:cs typeface="Arial"/>
          </a:endParaRPr>
        </a:p>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a:ln>
                <a:noFill/>
              </a:ln>
              <a:solidFill>
                <a:srgbClr val="000000"/>
              </a:solidFill>
              <a:effectLst/>
              <a:uLnTx/>
              <a:uFillTx/>
              <a:latin typeface="Arial" panose="020B0604020202020204"/>
              <a:ea typeface="+mn-lt"/>
              <a:cs typeface="Arial"/>
            </a:rPr>
            <a:t>Equity in experiences and outcomes</a:t>
          </a:r>
          <a:endParaRPr kumimoji="0" lang="en-US" sz="1800" b="0" i="0" u="none" strike="noStrike" kern="1200" cap="none" spc="0" normalizeH="0" baseline="0" noProof="0" dirty="0">
            <a:ln>
              <a:noFill/>
            </a:ln>
            <a:solidFill>
              <a:srgbClr val="000000"/>
            </a:solidFill>
            <a:effectLst/>
            <a:uLnTx/>
            <a:uFillTx/>
            <a:latin typeface="Arial" panose="020B0604020202020204"/>
            <a:ea typeface="ＭＳ Ｐゴシック"/>
            <a:cs typeface="Arial"/>
          </a:endParaRPr>
        </a:p>
      </dsp:txBody>
      <dsp:txXfrm>
        <a:off x="7855581" y="726947"/>
        <a:ext cx="3443881" cy="3359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79B3A-54A9-450B-B082-8702DDDAFA5F}">
      <dsp:nvSpPr>
        <dsp:cNvPr id="0" name=""/>
        <dsp:cNvSpPr/>
      </dsp:nvSpPr>
      <dsp:spPr>
        <a:xfrm>
          <a:off x="-4607707" y="-706440"/>
          <a:ext cx="5488700" cy="5488700"/>
        </a:xfrm>
        <a:prstGeom prst="blockArc">
          <a:avLst>
            <a:gd name="adj1" fmla="val 18900000"/>
            <a:gd name="adj2" fmla="val 2700000"/>
            <a:gd name="adj3" fmla="val 394"/>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ED72D-BE66-42EA-BDC6-E227DF0B4815}">
      <dsp:nvSpPr>
        <dsp:cNvPr id="0" name=""/>
        <dsp:cNvSpPr/>
      </dsp:nvSpPr>
      <dsp:spPr>
        <a:xfrm>
          <a:off x="461440" y="313348"/>
          <a:ext cx="10234567" cy="627023"/>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00" tIns="45720" rIns="45720" bIns="45720" numCol="1" spcCol="1270" anchor="ctr" anchorCtr="0">
          <a:noAutofit/>
        </a:bodyPr>
        <a:lstStyle/>
        <a:p>
          <a:pPr marL="0" lvl="0" indent="0" algn="l" defTabSz="800100" rtl="0">
            <a:lnSpc>
              <a:spcPct val="90000"/>
            </a:lnSpc>
            <a:spcBef>
              <a:spcPct val="0"/>
            </a:spcBef>
            <a:spcAft>
              <a:spcPct val="35000"/>
            </a:spcAft>
            <a:buClrTx/>
            <a:buSzTx/>
            <a:buFont typeface="Arial" panose="020B0604020202020204" pitchFamily="34" charset="0"/>
            <a:buNone/>
          </a:pPr>
          <a:r>
            <a:rPr kumimoji="0" lang="en-US" sz="1800" b="0" i="0" u="none" strike="noStrike" kern="1200" cap="none" spc="0" normalizeH="0" baseline="0" noProof="0" dirty="0">
              <a:solidFill>
                <a:schemeClr val="tx1"/>
              </a:solidFill>
              <a:effectLst/>
              <a:uLnTx/>
              <a:uFillTx/>
            </a:rPr>
            <a:t>Reviewing data and published documentary evidence across all</a:t>
          </a:r>
          <a:r>
            <a:rPr lang="en-US" sz="1800" kern="1200" dirty="0">
              <a:solidFill>
                <a:schemeClr val="tx1"/>
              </a:solidFill>
              <a:latin typeface="Arial" panose="020B0604020202020204"/>
            </a:rPr>
            <a:t> ICSs with a focus on the Equity in Access quality statement.</a:t>
          </a:r>
          <a:endParaRPr lang="en-US" sz="1800" kern="1200" dirty="0">
            <a:solidFill>
              <a:schemeClr val="tx1"/>
            </a:solidFill>
          </a:endParaRPr>
        </a:p>
      </dsp:txBody>
      <dsp:txXfrm>
        <a:off x="461440" y="313348"/>
        <a:ext cx="10234567" cy="627023"/>
      </dsp:txXfrm>
    </dsp:sp>
    <dsp:sp modelId="{150848CA-91AB-4C01-BBAA-F37E20DD0702}">
      <dsp:nvSpPr>
        <dsp:cNvPr id="0" name=""/>
        <dsp:cNvSpPr/>
      </dsp:nvSpPr>
      <dsp:spPr>
        <a:xfrm>
          <a:off x="69550" y="234970"/>
          <a:ext cx="783779" cy="78377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956A91-4E93-4BBE-9DF6-DFCCAFAB96A6}">
      <dsp:nvSpPr>
        <dsp:cNvPr id="0" name=""/>
        <dsp:cNvSpPr/>
      </dsp:nvSpPr>
      <dsp:spPr>
        <a:xfrm>
          <a:off x="820927" y="1254047"/>
          <a:ext cx="9875079" cy="627023"/>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00" tIns="43180" rIns="43180" bIns="43180" numCol="1" spcCol="1270" anchor="ctr" anchorCtr="0">
          <a:noAutofit/>
        </a:bodyPr>
        <a:lstStyle/>
        <a:p>
          <a:pPr marL="0" lvl="0" indent="0" algn="l" defTabSz="755650">
            <a:lnSpc>
              <a:spcPct val="90000"/>
            </a:lnSpc>
            <a:spcBef>
              <a:spcPct val="0"/>
            </a:spcBef>
            <a:spcAft>
              <a:spcPct val="35000"/>
            </a:spcAft>
            <a:buClrTx/>
            <a:buSzTx/>
            <a:buFont typeface="Arial" panose="020B0604020202020204" pitchFamily="34" charset="0"/>
            <a:buNone/>
          </a:pPr>
          <a:r>
            <a:rPr lang="en-US" sz="1700" b="0" i="0" kern="1200" dirty="0">
              <a:solidFill>
                <a:schemeClr val="tx1"/>
              </a:solidFill>
              <a:latin typeface="Arial" panose="020B0604020202020204"/>
            </a:rPr>
            <a:t>Piloting</a:t>
          </a:r>
          <a:r>
            <a:rPr lang="en-US" sz="1700" b="0" i="0" kern="1200" dirty="0">
              <a:solidFill>
                <a:schemeClr val="tx1"/>
              </a:solidFill>
            </a:rPr>
            <a:t> our approach with some integrated care systems before starting formal assessments</a:t>
          </a:r>
          <a:endParaRPr lang="en-GB" sz="1700" kern="1200" dirty="0">
            <a:solidFill>
              <a:schemeClr val="tx1"/>
            </a:solidFill>
          </a:endParaRPr>
        </a:p>
      </dsp:txBody>
      <dsp:txXfrm>
        <a:off x="820927" y="1254047"/>
        <a:ext cx="9875079" cy="627023"/>
      </dsp:txXfrm>
    </dsp:sp>
    <dsp:sp modelId="{335AD0B6-86BB-472C-AAC8-ED69F8AEC5D9}">
      <dsp:nvSpPr>
        <dsp:cNvPr id="0" name=""/>
        <dsp:cNvSpPr/>
      </dsp:nvSpPr>
      <dsp:spPr>
        <a:xfrm>
          <a:off x="429037" y="1175669"/>
          <a:ext cx="783779" cy="78377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D4F79-FB78-4348-A9FA-E2054F6FF5A6}">
      <dsp:nvSpPr>
        <dsp:cNvPr id="0" name=""/>
        <dsp:cNvSpPr/>
      </dsp:nvSpPr>
      <dsp:spPr>
        <a:xfrm>
          <a:off x="820927" y="2194747"/>
          <a:ext cx="9875079" cy="627023"/>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00" tIns="43180" rIns="43180" bIns="43180" numCol="1" spcCol="1270" anchor="ctr" anchorCtr="0">
          <a:noAutofit/>
        </a:bodyPr>
        <a:lstStyle/>
        <a:p>
          <a:pPr marL="0" lvl="0" indent="0" algn="l" defTabSz="755650">
            <a:lnSpc>
              <a:spcPct val="90000"/>
            </a:lnSpc>
            <a:spcBef>
              <a:spcPct val="0"/>
            </a:spcBef>
            <a:spcAft>
              <a:spcPct val="35000"/>
            </a:spcAft>
            <a:buClrTx/>
            <a:buSzTx/>
            <a:buFont typeface="Arial" panose="020B0604020202020204" pitchFamily="34" charset="0"/>
            <a:buNone/>
          </a:pPr>
          <a:r>
            <a:rPr lang="en-GB" sz="1700" kern="1200" dirty="0">
              <a:solidFill>
                <a:schemeClr val="tx1"/>
              </a:solidFill>
            </a:rPr>
            <a:t>Evaluating and further developing our assessment approach and publishing guidance. </a:t>
          </a:r>
        </a:p>
      </dsp:txBody>
      <dsp:txXfrm>
        <a:off x="820927" y="2194747"/>
        <a:ext cx="9875079" cy="627023"/>
      </dsp:txXfrm>
    </dsp:sp>
    <dsp:sp modelId="{DA800574-4F50-472F-85FA-80C84A85DF67}">
      <dsp:nvSpPr>
        <dsp:cNvPr id="0" name=""/>
        <dsp:cNvSpPr/>
      </dsp:nvSpPr>
      <dsp:spPr>
        <a:xfrm>
          <a:off x="429037" y="2116369"/>
          <a:ext cx="783779" cy="78377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ABD5E-72EE-4547-916D-C8FF8609F950}">
      <dsp:nvSpPr>
        <dsp:cNvPr id="0" name=""/>
        <dsp:cNvSpPr/>
      </dsp:nvSpPr>
      <dsp:spPr>
        <a:xfrm>
          <a:off x="461440" y="3135446"/>
          <a:ext cx="10234567" cy="627023"/>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00" tIns="43180" rIns="43180" bIns="431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1700" b="0" i="0" kern="1200" dirty="0">
              <a:solidFill>
                <a:schemeClr val="tx1"/>
              </a:solidFill>
            </a:rPr>
            <a:t>Working closely with the Department of Health and Social Care on how we will deliver further assessments.</a:t>
          </a:r>
          <a:endParaRPr lang="en-GB" sz="1700" kern="1200" dirty="0">
            <a:solidFill>
              <a:schemeClr val="tx1"/>
            </a:solidFill>
          </a:endParaRPr>
        </a:p>
      </dsp:txBody>
      <dsp:txXfrm>
        <a:off x="461440" y="3135446"/>
        <a:ext cx="10234567" cy="627023"/>
      </dsp:txXfrm>
    </dsp:sp>
    <dsp:sp modelId="{9699C598-A999-4D23-9574-FA64B6FCC467}">
      <dsp:nvSpPr>
        <dsp:cNvPr id="0" name=""/>
        <dsp:cNvSpPr/>
      </dsp:nvSpPr>
      <dsp:spPr>
        <a:xfrm>
          <a:off x="69550" y="3057068"/>
          <a:ext cx="783779" cy="78377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3D9CC250-4FA0-4324-AD4E-3F89D2E4DC66}" type="datetimeFigureOut">
              <a:rPr lang="en-GB" smtClean="0"/>
              <a:t>13/10/2023</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44E7106C-3B58-4631-9C02-7C0DF9994771}" type="slidenum">
              <a:rPr lang="en-GB" smtClean="0"/>
              <a:t>‹#›</a:t>
            </a:fld>
            <a:endParaRPr lang="en-GB"/>
          </a:p>
        </p:txBody>
      </p:sp>
    </p:spTree>
    <p:extLst>
      <p:ext uri="{BB962C8B-B14F-4D97-AF65-F5344CB8AC3E}">
        <p14:creationId xmlns:p14="http://schemas.microsoft.com/office/powerpoint/2010/main" val="266890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qc.org.uk/news/our-approach-assessing-local-authoriti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2"/>
              </a:spcBef>
            </a:pPr>
            <a:endParaRPr lang="en-GB" dirty="0"/>
          </a:p>
        </p:txBody>
      </p:sp>
      <p:sp>
        <p:nvSpPr>
          <p:cNvPr id="4" name="Slide Number Placeholder 3"/>
          <p:cNvSpPr>
            <a:spLocks noGrp="1"/>
          </p:cNvSpPr>
          <p:nvPr>
            <p:ph type="sldNum" sz="quarter" idx="5"/>
          </p:nvPr>
        </p:nvSpPr>
        <p:spPr/>
        <p:txBody>
          <a:bodyPr/>
          <a:lstStyle/>
          <a:p>
            <a:fld id="{3620D7BD-B251-4C81-A935-08EF5C6C800F}" type="slidenum">
              <a:rPr lang="en-GB" smtClean="0"/>
              <a:t>1</a:t>
            </a:fld>
            <a:endParaRPr lang="en-GB" dirty="0"/>
          </a:p>
        </p:txBody>
      </p:sp>
    </p:spTree>
    <p:extLst>
      <p:ext uri="{BB962C8B-B14F-4D97-AF65-F5344CB8AC3E}">
        <p14:creationId xmlns:p14="http://schemas.microsoft.com/office/powerpoint/2010/main" val="161436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7981A-6327-473C-8C35-EB7916E011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85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2AD3E-D472-4316-B3E6-D491A475E252}" type="slidenum">
              <a:rPr kumimoji="0" lang="en-GB" sz="1200" b="0" i="0" u="none" strike="noStrike" kern="0" cap="none" spc="0" normalizeH="0" baseline="0" noProof="0" smtClean="0">
                <a:ln>
                  <a:noFill/>
                </a:ln>
                <a:solidFill>
                  <a:srgbClr val="000000"/>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232318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7B74A-BFA2-4B64-A9D6-57BA479503F5}" type="slidenum">
              <a:rPr kumimoji="0" lang="en-GB" sz="12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78347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7B74A-BFA2-4B64-A9D6-57BA479503F5}" type="slidenum">
              <a:rPr kumimoji="0" lang="en-GB" sz="12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82095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Assessing integrated care systems is a core ambition in our current strategy. It will enable us to provide independent assurance to the public of the quality of care in their area. Our aim is to understand how integrated care systems are working to tackle health inequalities and improve outcomes for people. This means looking at how services are working together within an integrated system, as well as how systems are performing overall. The Health and Care Act 2022 gives us new regulatory powers that allow us to offer a meaningful and independent assessment of integrated care systems. Our reviews will take into consideration the core purpose of integrated care systems, as referenced in NHS England’s design framework and the requirements of the legislation. They will focus on 3 themes: 1. Quality and safety 2. Integration 3. Leadership </a:t>
            </a:r>
            <a:endParaRPr lang="en-GB" dirty="0"/>
          </a:p>
        </p:txBody>
      </p:sp>
      <p:sp>
        <p:nvSpPr>
          <p:cNvPr id="4" name="Slide Number Placeholder 3"/>
          <p:cNvSpPr>
            <a:spLocks noGrp="1"/>
          </p:cNvSpPr>
          <p:nvPr>
            <p:ph type="sldNum" sz="quarter" idx="5"/>
          </p:nvPr>
        </p:nvSpPr>
        <p:spPr/>
        <p:txBody>
          <a:bodyPr/>
          <a:lstStyle/>
          <a:p>
            <a:fld id="{44E7106C-3B58-4631-9C02-7C0DF9994771}" type="slidenum">
              <a:rPr lang="en-GB" smtClean="0"/>
              <a:t>6</a:t>
            </a:fld>
            <a:endParaRPr lang="en-GB"/>
          </a:p>
        </p:txBody>
      </p:sp>
    </p:spTree>
    <p:extLst>
      <p:ext uri="{BB962C8B-B14F-4D97-AF65-F5344CB8AC3E}">
        <p14:creationId xmlns:p14="http://schemas.microsoft.com/office/powerpoint/2010/main" val="6898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E7106C-3B58-4631-9C02-7C0DF9994771}" type="slidenum">
              <a:rPr lang="en-GB" smtClean="0"/>
              <a:t>7</a:t>
            </a:fld>
            <a:endParaRPr lang="en-GB"/>
          </a:p>
        </p:txBody>
      </p:sp>
    </p:spTree>
    <p:extLst>
      <p:ext uri="{BB962C8B-B14F-4D97-AF65-F5344CB8AC3E}">
        <p14:creationId xmlns:p14="http://schemas.microsoft.com/office/powerpoint/2010/main" val="169804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12121"/>
                </a:solidFill>
                <a:effectLst/>
                <a:latin typeface="Open Sans" panose="020B0606030504020204" pitchFamily="34" charset="0"/>
              </a:rPr>
              <a:t>Interim guidance on our approach to assessing integrated care systems</a:t>
            </a:r>
          </a:p>
          <a:p>
            <a:pPr algn="l"/>
            <a:r>
              <a:rPr lang="en-US" b="0" i="0" dirty="0">
                <a:solidFill>
                  <a:srgbClr val="212121"/>
                </a:solidFill>
                <a:effectLst/>
                <a:latin typeface="Open Sans" panose="020B0606030504020204" pitchFamily="34" charset="0"/>
              </a:rPr>
              <a:t>This sets out the overall framework for our oversight of integrated care systems, focusing on the initial baselining period. It</a:t>
            </a:r>
            <a:r>
              <a:rPr lang="en-US" b="1" i="0" dirty="0">
                <a:solidFill>
                  <a:srgbClr val="212121"/>
                </a:solidFill>
                <a:effectLst/>
                <a:latin typeface="Open Sans" panose="020B0606030504020204" pitchFamily="34" charset="0"/>
              </a:rPr>
              <a:t> </a:t>
            </a:r>
            <a:r>
              <a:rPr lang="en-US" b="0" i="0" dirty="0">
                <a:solidFill>
                  <a:srgbClr val="212121"/>
                </a:solidFill>
                <a:effectLst/>
                <a:latin typeface="Open Sans" panose="020B0606030504020204" pitchFamily="34" charset="0"/>
              </a:rPr>
              <a:t>includes how we plan to gather evidence, report on findings and award ratings if requested to by HM Government.</a:t>
            </a:r>
          </a:p>
          <a:p>
            <a:pPr algn="l"/>
            <a:r>
              <a:rPr lang="en-US" b="0" i="0" dirty="0">
                <a:solidFill>
                  <a:srgbClr val="212121"/>
                </a:solidFill>
                <a:effectLst/>
                <a:latin typeface="Open Sans" panose="020B0606030504020204" pitchFamily="34" charset="0"/>
              </a:rPr>
              <a:t>The guidance focuses on:</a:t>
            </a:r>
          </a:p>
          <a:p>
            <a:pPr algn="l">
              <a:buFont typeface="Arial" panose="020B0604020202020204" pitchFamily="34" charset="0"/>
              <a:buChar char="•"/>
            </a:pPr>
            <a:r>
              <a:rPr lang="en-US" b="0" i="0" dirty="0">
                <a:solidFill>
                  <a:srgbClr val="212121"/>
                </a:solidFill>
                <a:effectLst/>
                <a:latin typeface="Open Sans" panose="020B0606030504020204" pitchFamily="34" charset="0"/>
              </a:rPr>
              <a:t>Themes and quality statements</a:t>
            </a:r>
          </a:p>
          <a:p>
            <a:pPr algn="l">
              <a:buFont typeface="Arial" panose="020B0604020202020204" pitchFamily="34" charset="0"/>
              <a:buChar char="•"/>
            </a:pPr>
            <a:r>
              <a:rPr lang="en-US" b="0" i="0" dirty="0">
                <a:solidFill>
                  <a:srgbClr val="212121"/>
                </a:solidFill>
                <a:effectLst/>
                <a:latin typeface="Open Sans" panose="020B0606030504020204" pitchFamily="34" charset="0"/>
              </a:rPr>
              <a:t>Evidence categories</a:t>
            </a:r>
          </a:p>
          <a:p>
            <a:pPr algn="l">
              <a:buFont typeface="Arial" panose="020B0604020202020204" pitchFamily="34" charset="0"/>
              <a:buChar char="•"/>
            </a:pPr>
            <a:r>
              <a:rPr lang="en-US" b="0" i="0" dirty="0">
                <a:solidFill>
                  <a:srgbClr val="212121"/>
                </a:solidFill>
                <a:effectLst/>
                <a:latin typeface="Open Sans" panose="020B0606030504020204" pitchFamily="34" charset="0"/>
              </a:rPr>
              <a:t>How we will assess integrated care systems</a:t>
            </a:r>
          </a:p>
          <a:p>
            <a:pPr algn="l">
              <a:buFont typeface="Arial" panose="020B0604020202020204" pitchFamily="34" charset="0"/>
              <a:buChar char="•"/>
            </a:pPr>
            <a:r>
              <a:rPr lang="en-US" b="0" i="0" dirty="0">
                <a:solidFill>
                  <a:srgbClr val="212121"/>
                </a:solidFill>
                <a:effectLst/>
                <a:latin typeface="Open Sans" panose="020B0606030504020204" pitchFamily="34" charset="0"/>
              </a:rPr>
              <a:t>Reporting and sharing information</a:t>
            </a:r>
          </a:p>
          <a:p>
            <a:pPr algn="l">
              <a:buFont typeface="Arial" panose="020B0604020202020204" pitchFamily="34" charset="0"/>
              <a:buChar char="•"/>
            </a:pPr>
            <a:r>
              <a:rPr lang="en-US" b="0" i="0" dirty="0">
                <a:solidFill>
                  <a:srgbClr val="212121"/>
                </a:solidFill>
                <a:effectLst/>
                <a:latin typeface="Open Sans" panose="020B0606030504020204" pitchFamily="34" charset="0"/>
              </a:rPr>
              <a:t>Intervention and escalation</a:t>
            </a:r>
          </a:p>
          <a:p>
            <a:pPr algn="l"/>
            <a:r>
              <a:rPr lang="en-US" b="0" i="0" dirty="0">
                <a:solidFill>
                  <a:srgbClr val="212121"/>
                </a:solidFill>
                <a:effectLst/>
                <a:latin typeface="Open Sans" panose="020B0606030504020204" pitchFamily="34" charset="0"/>
              </a:rPr>
              <a:t>As we develop our model and transition to ongoing assessment, this guidance will include more detail. It will form the basis for comprehensive guidance on our regulatory processes.</a:t>
            </a:r>
          </a:p>
          <a:p>
            <a:pPr algn="l"/>
            <a:endParaRPr lang="en-US" b="0" i="0" dirty="0">
              <a:solidFill>
                <a:srgbClr val="21212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Open Sans" panose="020B0606030504020204" pitchFamily="34" charset="0"/>
              </a:rPr>
              <a:t>You can now read our current interim guidance for assessing integrated care systems in the link provided here. </a:t>
            </a:r>
          </a:p>
          <a:p>
            <a:pPr algn="l"/>
            <a:endParaRPr lang="en-US" b="0" i="0" dirty="0">
              <a:solidFill>
                <a:srgbClr val="212121"/>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7B74A-BFA2-4B64-A9D6-57BA479503F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74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12121"/>
                </a:solidFill>
                <a:effectLst/>
                <a:latin typeface="Open Sans" panose="020B0606030504020204" pitchFamily="34" charset="0"/>
              </a:rPr>
              <a:t>April to July 2023</a:t>
            </a:r>
          </a:p>
          <a:p>
            <a:pPr algn="l"/>
            <a:r>
              <a:rPr lang="en-US" b="0" i="0">
                <a:solidFill>
                  <a:srgbClr val="212121"/>
                </a:solidFill>
                <a:effectLst/>
                <a:latin typeface="Open Sans" panose="020B0606030504020204" pitchFamily="34" charset="0"/>
              </a:rPr>
              <a:t>We propose a similar approach to assessing integrated care systems as that </a:t>
            </a:r>
            <a:r>
              <a:rPr lang="en-US" b="0" i="0" u="none" strike="noStrike">
                <a:solidFill>
                  <a:srgbClr val="004D90"/>
                </a:solidFill>
                <a:effectLst/>
                <a:latin typeface="Open Sans" panose="020B0606030504020204" pitchFamily="34" charset="0"/>
                <a:hlinkClick r:id="rId3"/>
              </a:rPr>
              <a:t>outlined</a:t>
            </a:r>
            <a:r>
              <a:rPr lang="en-US" b="0" i="0">
                <a:solidFill>
                  <a:srgbClr val="212121"/>
                </a:solidFill>
                <a:effectLst/>
                <a:latin typeface="Open Sans" panose="020B0606030504020204" pitchFamily="34" charset="0"/>
              </a:rPr>
              <a:t> for local authority assessment.</a:t>
            </a:r>
          </a:p>
          <a:p>
            <a:pPr algn="l"/>
            <a:r>
              <a:rPr lang="en-US" b="0" i="0">
                <a:solidFill>
                  <a:srgbClr val="212121"/>
                </a:solidFill>
                <a:effectLst/>
                <a:latin typeface="Open Sans" panose="020B0606030504020204" pitchFamily="34" charset="0"/>
              </a:rPr>
              <a:t>For integrated care systems, we will start to form a national view of performance, initially focused on themes in this quality statement:</a:t>
            </a:r>
          </a:p>
          <a:p>
            <a:pPr algn="l">
              <a:buFont typeface="Arial" panose="020B0604020202020204" pitchFamily="34" charset="0"/>
              <a:buChar char="•"/>
            </a:pPr>
            <a:r>
              <a:rPr lang="en-US" b="0" i="0">
                <a:solidFill>
                  <a:srgbClr val="212121"/>
                </a:solidFill>
                <a:effectLst/>
                <a:latin typeface="Open Sans" panose="020B0606030504020204" pitchFamily="34" charset="0"/>
              </a:rPr>
              <a:t>Equity in access</a:t>
            </a:r>
          </a:p>
          <a:p>
            <a:pPr algn="l"/>
            <a:r>
              <a:rPr lang="en-US" b="0" i="0">
                <a:solidFill>
                  <a:srgbClr val="212121"/>
                </a:solidFill>
                <a:effectLst/>
                <a:latin typeface="Open Sans" panose="020B0606030504020204" pitchFamily="34" charset="0"/>
              </a:rPr>
              <a:t>This would show whether systems are working together to support people to access the care, support and treatment they need when they need it. It includes how they are responding to inequalities of access across their populations. Our findings will inform our annual 'State of Care' publication.</a:t>
            </a:r>
          </a:p>
          <a:p>
            <a:pPr algn="l"/>
            <a:r>
              <a:rPr lang="en-US" b="0" i="0">
                <a:solidFill>
                  <a:srgbClr val="212121"/>
                </a:solidFill>
                <a:effectLst/>
                <a:latin typeface="Open Sans" panose="020B0606030504020204" pitchFamily="34" charset="0"/>
              </a:rPr>
              <a:t>Going forward from this point, we plan to pilot our approach with some integrated care systems before starting formal assessments. We will carry out further assessments of integrated care systems, taking into account the learning from our pilot approach and our national view of equity in access.</a:t>
            </a:r>
          </a:p>
          <a:p>
            <a:pPr algn="l"/>
            <a:r>
              <a:rPr lang="en-US" b="0" i="0">
                <a:solidFill>
                  <a:srgbClr val="212121"/>
                </a:solidFill>
                <a:effectLst/>
                <a:latin typeface="Open Sans" panose="020B0606030504020204" pitchFamily="34" charset="0"/>
              </a:rPr>
              <a:t>We’re working closely with the Department of Health and Social Care on how we will deliver further assessments beyond this point.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7106C-3B58-4631-9C02-7C0DF9994771}"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20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C54F9-E11A-4634-8FAE-3E7D095BE32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062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145"/>
          <p:cNvSpPr>
            <a:spLocks noChangeArrowheads="1"/>
          </p:cNvSpPr>
          <p:nvPr userDrawn="1"/>
        </p:nvSpPr>
        <p:spPr bwMode="ltGray">
          <a:xfrm flipV="1">
            <a:off x="863601" y="2353504"/>
            <a:ext cx="7893055" cy="1790686"/>
          </a:xfrm>
          <a:prstGeom prst="roundRect">
            <a:avLst>
              <a:gd name="adj" fmla="val 4407"/>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pic>
        <p:nvPicPr>
          <p:cNvPr id="6" name="Picture 146" descr="CQC_logo_CMYK"/>
          <p:cNvPicPr>
            <a:picLocks noChangeAspect="1" noChangeArrowheads="1"/>
          </p:cNvPicPr>
          <p:nvPr userDrawn="1"/>
        </p:nvPicPr>
        <p:blipFill>
          <a:blip r:embed="rId2" cstate="print"/>
          <a:srcRect/>
          <a:stretch>
            <a:fillRect/>
          </a:stretch>
        </p:blipFill>
        <p:spPr bwMode="auto">
          <a:xfrm>
            <a:off x="9380876" y="357156"/>
            <a:ext cx="2434976" cy="708027"/>
          </a:xfrm>
          <a:prstGeom prst="rect">
            <a:avLst/>
          </a:prstGeom>
          <a:noFill/>
          <a:ln w="9525">
            <a:noFill/>
            <a:miter lim="800000"/>
            <a:headEnd/>
            <a:tailEnd/>
          </a:ln>
        </p:spPr>
      </p:pic>
      <p:grpSp>
        <p:nvGrpSpPr>
          <p:cNvPr id="10" name="McK Title Elements" hidden="1"/>
          <p:cNvGrpSpPr>
            <a:grpSpLocks/>
          </p:cNvGrpSpPr>
          <p:nvPr userDrawn="1"/>
        </p:nvGrpSpPr>
        <p:grpSpPr bwMode="auto">
          <a:xfrm>
            <a:off x="863601" y="5304968"/>
            <a:ext cx="6714067" cy="377164"/>
            <a:chOff x="1663" y="3142"/>
            <a:chExt cx="3109" cy="233"/>
          </a:xfrm>
        </p:grpSpPr>
        <p:sp>
          <p:nvSpPr>
            <p:cNvPr id="11" name="McK Document type"/>
            <p:cNvSpPr txBox="1">
              <a:spLocks noChangeArrowheads="1"/>
            </p:cNvSpPr>
            <p:nvPr/>
          </p:nvSpPr>
          <p:spPr bwMode="gray">
            <a:xfrm>
              <a:off x="1663" y="3142"/>
              <a:ext cx="3109" cy="100"/>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Document type</a:t>
              </a:r>
            </a:p>
          </p:txBody>
        </p:sp>
        <p:sp>
          <p:nvSpPr>
            <p:cNvPr id="12" name="McK Date"/>
            <p:cNvSpPr txBox="1">
              <a:spLocks noChangeArrowheads="1"/>
            </p:cNvSpPr>
            <p:nvPr/>
          </p:nvSpPr>
          <p:spPr bwMode="gray">
            <a:xfrm>
              <a:off x="1663" y="3275"/>
              <a:ext cx="3109" cy="100"/>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Date</a:t>
              </a:r>
            </a:p>
          </p:txBody>
        </p:sp>
      </p:grpSp>
      <p:sp>
        <p:nvSpPr>
          <p:cNvPr id="13315" name="Rectangle 1027"/>
          <p:cNvSpPr>
            <a:spLocks noGrp="1" noChangeArrowheads="1"/>
          </p:cNvSpPr>
          <p:nvPr>
            <p:ph type="subTitle" idx="1"/>
          </p:nvPr>
        </p:nvSpPr>
        <p:spPr bwMode="auto">
          <a:xfrm>
            <a:off x="1004610" y="3352064"/>
            <a:ext cx="7611033" cy="230832"/>
          </a:xfrm>
        </p:spPr>
        <p:txBody>
          <a:bodyPr/>
          <a:lstStyle>
            <a:lvl1pPr>
              <a:defRPr sz="1500" baseline="0">
                <a:solidFill>
                  <a:schemeClr val="bg1"/>
                </a:solidFill>
                <a:latin typeface="+mj-lt"/>
                <a:ea typeface="+mj-ea"/>
              </a:defRPr>
            </a:lvl1pPr>
          </a:lstStyle>
          <a:p>
            <a:pPr lvl="0"/>
            <a:r>
              <a:rPr lang="en-US" noProof="0"/>
              <a:t>Click to edit Master subtitle style</a:t>
            </a:r>
          </a:p>
        </p:txBody>
      </p:sp>
      <p:sp>
        <p:nvSpPr>
          <p:cNvPr id="13314" name="Rectangle 1026"/>
          <p:cNvSpPr>
            <a:spLocks noGrp="1" noChangeArrowheads="1"/>
          </p:cNvSpPr>
          <p:nvPr>
            <p:ph type="ctrTitle"/>
          </p:nvPr>
        </p:nvSpPr>
        <p:spPr bwMode="auto">
          <a:xfrm>
            <a:off x="1004612" y="2582856"/>
            <a:ext cx="7611033" cy="403957"/>
          </a:xfrm>
          <a:prstGeom prst="rect">
            <a:avLst/>
          </a:prstGeom>
        </p:spPr>
        <p:txBody>
          <a:bodyPr anchor="t"/>
          <a:lstStyle>
            <a:lvl1pPr>
              <a:defRPr sz="2625" b="0" baseline="0">
                <a:solidFill>
                  <a:schemeClr val="bg1"/>
                </a:solidFill>
                <a:latin typeface="+mj-lt"/>
                <a:ea typeface="+mj-ea"/>
              </a:defRPr>
            </a:lvl1pPr>
          </a:lstStyle>
          <a:p>
            <a:pPr lvl="0"/>
            <a:r>
              <a:rPr lang="en-US" noProof="0"/>
              <a:t>Click to edit Master title style</a:t>
            </a:r>
          </a:p>
        </p:txBody>
      </p:sp>
    </p:spTree>
    <p:extLst>
      <p:ext uri="{BB962C8B-B14F-4D97-AF65-F5344CB8AC3E}">
        <p14:creationId xmlns:p14="http://schemas.microsoft.com/office/powerpoint/2010/main" val="183519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auto">
          <a:xfrm>
            <a:off x="838200" y="829149"/>
            <a:ext cx="7645400" cy="230832"/>
          </a:xfrm>
          <a:prstGeom prst="rect">
            <a:avLst/>
          </a:prstGeom>
          <a:noFill/>
          <a:ln>
            <a:noFill/>
          </a:ln>
          <a:effectLst/>
        </p:spPr>
        <p:txBody>
          <a:bodyPr/>
          <a:lstStyle/>
          <a:p>
            <a:pPr lvl="0"/>
            <a:r>
              <a:rPr lang="en-US" noProof="0"/>
              <a:t>Click to edit Master title style</a:t>
            </a:r>
          </a:p>
        </p:txBody>
      </p:sp>
    </p:spTree>
    <p:extLst>
      <p:ext uri="{BB962C8B-B14F-4D97-AF65-F5344CB8AC3E}">
        <p14:creationId xmlns:p14="http://schemas.microsoft.com/office/powerpoint/2010/main" val="290891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37964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51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719405" y="1798638"/>
            <a:ext cx="10460831" cy="923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766EF04-E77C-4C2E-A84E-5F4ACD5A6056}" type="slidenum">
              <a:rPr lang="en-US" altLang="en-US"/>
              <a:pPr>
                <a:defRPr/>
              </a:pPr>
              <a:t>‹#›</a:t>
            </a:fld>
            <a:endParaRPr lang="en-US" altLang="en-US" sz="1050">
              <a:solidFill>
                <a:srgbClr val="6D2E69"/>
              </a:solidFill>
            </a:endParaRPr>
          </a:p>
        </p:txBody>
      </p:sp>
    </p:spTree>
    <p:extLst>
      <p:ext uri="{BB962C8B-B14F-4D97-AF65-F5344CB8AC3E}">
        <p14:creationId xmlns:p14="http://schemas.microsoft.com/office/powerpoint/2010/main" val="26317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 uri="{C183D7F6-B498-43B3-948B-1728B52AA6E4}">
                <adec:decorative xmlns:adec="http://schemas.microsoft.com/office/drawing/2017/decorative" val="1"/>
              </a:ext>
            </a:extLst>
          </p:cNvPr>
          <p:cNvSpPr/>
          <p:nvPr/>
        </p:nvSpPr>
        <p:spPr>
          <a:xfrm>
            <a:off x="0" y="1"/>
            <a:ext cx="12192000" cy="6405331"/>
          </a:xfrm>
          <a:prstGeom prst="rect">
            <a:avLst/>
          </a:prstGeom>
          <a:solidFill>
            <a:srgbClr val="932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838200" y="3121225"/>
            <a:ext cx="10515600" cy="615553"/>
          </a:xfrm>
          <a:prstGeom prst="rect">
            <a:avLst/>
          </a:prstGeom>
        </p:spPr>
        <p:txBody>
          <a:bodyPr/>
          <a:lstStyle>
            <a:lvl1pPr>
              <a:defRPr sz="4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98583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145"/>
          <p:cNvSpPr>
            <a:spLocks noChangeArrowheads="1"/>
          </p:cNvSpPr>
          <p:nvPr userDrawn="1"/>
        </p:nvSpPr>
        <p:spPr bwMode="ltGray">
          <a:xfrm flipV="1">
            <a:off x="863601" y="2353504"/>
            <a:ext cx="7893055" cy="1790686"/>
          </a:xfrm>
          <a:prstGeom prst="roundRect">
            <a:avLst>
              <a:gd name="adj" fmla="val 4407"/>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pic>
        <p:nvPicPr>
          <p:cNvPr id="6" name="Picture 146" descr="CQC_logo_CMYK"/>
          <p:cNvPicPr>
            <a:picLocks noChangeAspect="1" noChangeArrowheads="1"/>
          </p:cNvPicPr>
          <p:nvPr userDrawn="1"/>
        </p:nvPicPr>
        <p:blipFill>
          <a:blip r:embed="rId2" cstate="print"/>
          <a:srcRect/>
          <a:stretch>
            <a:fillRect/>
          </a:stretch>
        </p:blipFill>
        <p:spPr bwMode="auto">
          <a:xfrm>
            <a:off x="9380876" y="357156"/>
            <a:ext cx="2434976" cy="708027"/>
          </a:xfrm>
          <a:prstGeom prst="rect">
            <a:avLst/>
          </a:prstGeom>
          <a:noFill/>
          <a:ln w="9525">
            <a:noFill/>
            <a:miter lim="800000"/>
            <a:headEnd/>
            <a:tailEnd/>
          </a:ln>
        </p:spPr>
      </p:pic>
      <p:grpSp>
        <p:nvGrpSpPr>
          <p:cNvPr id="10" name="McK Title Elements" hidden="1"/>
          <p:cNvGrpSpPr>
            <a:grpSpLocks/>
          </p:cNvGrpSpPr>
          <p:nvPr userDrawn="1"/>
        </p:nvGrpSpPr>
        <p:grpSpPr bwMode="auto">
          <a:xfrm>
            <a:off x="863601" y="5304968"/>
            <a:ext cx="6714067" cy="377164"/>
            <a:chOff x="1663" y="3142"/>
            <a:chExt cx="3109" cy="233"/>
          </a:xfrm>
        </p:grpSpPr>
        <p:sp>
          <p:nvSpPr>
            <p:cNvPr id="11" name="McK Document type"/>
            <p:cNvSpPr txBox="1">
              <a:spLocks noChangeArrowheads="1"/>
            </p:cNvSpPr>
            <p:nvPr/>
          </p:nvSpPr>
          <p:spPr bwMode="gray">
            <a:xfrm>
              <a:off x="1663" y="3142"/>
              <a:ext cx="3109" cy="100"/>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Document type</a:t>
              </a:r>
            </a:p>
          </p:txBody>
        </p:sp>
        <p:sp>
          <p:nvSpPr>
            <p:cNvPr id="12" name="McK Date"/>
            <p:cNvSpPr txBox="1">
              <a:spLocks noChangeArrowheads="1"/>
            </p:cNvSpPr>
            <p:nvPr/>
          </p:nvSpPr>
          <p:spPr bwMode="gray">
            <a:xfrm>
              <a:off x="1663" y="3275"/>
              <a:ext cx="3109" cy="100"/>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Date</a:t>
              </a:r>
            </a:p>
          </p:txBody>
        </p:sp>
      </p:grpSp>
      <p:sp>
        <p:nvSpPr>
          <p:cNvPr id="13315" name="Rectangle 1027"/>
          <p:cNvSpPr>
            <a:spLocks noGrp="1" noChangeArrowheads="1"/>
          </p:cNvSpPr>
          <p:nvPr>
            <p:ph type="subTitle" idx="1"/>
          </p:nvPr>
        </p:nvSpPr>
        <p:spPr bwMode="auto">
          <a:xfrm>
            <a:off x="1004610" y="3352064"/>
            <a:ext cx="7611033" cy="230832"/>
          </a:xfrm>
        </p:spPr>
        <p:txBody>
          <a:bodyPr/>
          <a:lstStyle>
            <a:lvl1pPr>
              <a:defRPr sz="1500" baseline="0">
                <a:solidFill>
                  <a:schemeClr val="bg1"/>
                </a:solidFill>
                <a:latin typeface="+mj-lt"/>
                <a:ea typeface="+mj-ea"/>
              </a:defRPr>
            </a:lvl1pPr>
          </a:lstStyle>
          <a:p>
            <a:pPr lvl="0"/>
            <a:r>
              <a:rPr lang="en-US" noProof="0"/>
              <a:t>Click to edit Master subtitle style</a:t>
            </a:r>
          </a:p>
        </p:txBody>
      </p:sp>
      <p:sp>
        <p:nvSpPr>
          <p:cNvPr id="13314" name="Rectangle 1026"/>
          <p:cNvSpPr>
            <a:spLocks noGrp="1" noChangeArrowheads="1"/>
          </p:cNvSpPr>
          <p:nvPr>
            <p:ph type="ctrTitle"/>
          </p:nvPr>
        </p:nvSpPr>
        <p:spPr bwMode="auto">
          <a:xfrm>
            <a:off x="1004612" y="2582856"/>
            <a:ext cx="7611033" cy="403957"/>
          </a:xfrm>
          <a:prstGeom prst="rect">
            <a:avLst/>
          </a:prstGeom>
        </p:spPr>
        <p:txBody>
          <a:bodyPr anchor="t"/>
          <a:lstStyle>
            <a:lvl1pPr>
              <a:defRPr sz="2625" b="0" baseline="0">
                <a:solidFill>
                  <a:schemeClr val="bg1"/>
                </a:solidFill>
                <a:latin typeface="+mj-lt"/>
                <a:ea typeface="+mj-ea"/>
              </a:defRPr>
            </a:lvl1pPr>
          </a:lstStyle>
          <a:p>
            <a:pPr lvl="0"/>
            <a:r>
              <a:rPr lang="en-US" noProof="0"/>
              <a:t>Click to edit Master title style</a:t>
            </a:r>
          </a:p>
        </p:txBody>
      </p:sp>
    </p:spTree>
    <p:extLst>
      <p:ext uri="{BB962C8B-B14F-4D97-AF65-F5344CB8AC3E}">
        <p14:creationId xmlns:p14="http://schemas.microsoft.com/office/powerpoint/2010/main" val="2252026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838200" y="829149"/>
            <a:ext cx="7645400" cy="230832"/>
          </a:xfrm>
          <a:prstGeom prst="rect">
            <a:avLst/>
          </a:prstGeom>
          <a:noFill/>
          <a:ln>
            <a:noFill/>
          </a:ln>
          <a:effectLst/>
        </p:spPr>
        <p:txBody>
          <a:bodyPr/>
          <a:lstStyle>
            <a:lvl1pPr>
              <a:defRPr sz="1500"/>
            </a:lvl1pPr>
          </a:lstStyle>
          <a:p>
            <a:pPr lvl="0"/>
            <a:r>
              <a:rPr lang="en-US" noProof="0"/>
              <a:t>Click to edit Master title style</a:t>
            </a:r>
          </a:p>
        </p:txBody>
      </p:sp>
    </p:spTree>
    <p:extLst>
      <p:ext uri="{BB962C8B-B14F-4D97-AF65-F5344CB8AC3E}">
        <p14:creationId xmlns:p14="http://schemas.microsoft.com/office/powerpoint/2010/main" val="218027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auto">
          <a:xfrm>
            <a:off x="838200" y="829149"/>
            <a:ext cx="7645400" cy="230832"/>
          </a:xfrm>
          <a:prstGeom prst="rect">
            <a:avLst/>
          </a:prstGeom>
          <a:noFill/>
          <a:ln>
            <a:noFill/>
          </a:ln>
          <a:effectLst/>
        </p:spPr>
        <p:txBody>
          <a:bodyPr/>
          <a:lstStyle/>
          <a:p>
            <a:pPr lvl="0"/>
            <a:r>
              <a:rPr lang="en-US" noProof="0"/>
              <a:t>Click to edit Master title style</a:t>
            </a:r>
          </a:p>
        </p:txBody>
      </p:sp>
    </p:spTree>
    <p:extLst>
      <p:ext uri="{BB962C8B-B14F-4D97-AF65-F5344CB8AC3E}">
        <p14:creationId xmlns:p14="http://schemas.microsoft.com/office/powerpoint/2010/main" val="136470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7904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82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838200" y="829149"/>
            <a:ext cx="7645400" cy="230832"/>
          </a:xfrm>
          <a:prstGeom prst="rect">
            <a:avLst/>
          </a:prstGeom>
          <a:noFill/>
          <a:ln>
            <a:noFill/>
          </a:ln>
          <a:effectLst/>
        </p:spPr>
        <p:txBody>
          <a:bodyPr/>
          <a:lstStyle>
            <a:lvl1pPr>
              <a:defRPr sz="1500"/>
            </a:lvl1pPr>
          </a:lstStyle>
          <a:p>
            <a:pPr lvl="0"/>
            <a:r>
              <a:rPr lang="en-US" noProof="0"/>
              <a:t>Click to edit Master title style</a:t>
            </a:r>
          </a:p>
        </p:txBody>
      </p:sp>
    </p:spTree>
    <p:extLst>
      <p:ext uri="{BB962C8B-B14F-4D97-AF65-F5344CB8AC3E}">
        <p14:creationId xmlns:p14="http://schemas.microsoft.com/office/powerpoint/2010/main" val="237452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719405" y="1798638"/>
            <a:ext cx="10460831" cy="923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766EF04-E77C-4C2E-A84E-5F4ACD5A6056}" type="slidenum">
              <a:rPr lang="en-US" altLang="en-US"/>
              <a:pPr>
                <a:defRPr/>
              </a:pPr>
              <a:t>‹#›</a:t>
            </a:fld>
            <a:endParaRPr lang="en-US" altLang="en-US" sz="1050">
              <a:solidFill>
                <a:srgbClr val="6D2E69"/>
              </a:solidFill>
            </a:endParaRPr>
          </a:p>
        </p:txBody>
      </p:sp>
    </p:spTree>
    <p:extLst>
      <p:ext uri="{BB962C8B-B14F-4D97-AF65-F5344CB8AC3E}">
        <p14:creationId xmlns:p14="http://schemas.microsoft.com/office/powerpoint/2010/main" val="1777951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145"/>
          <p:cNvSpPr>
            <a:spLocks noChangeArrowheads="1"/>
          </p:cNvSpPr>
          <p:nvPr userDrawn="1"/>
        </p:nvSpPr>
        <p:spPr bwMode="ltGray">
          <a:xfrm flipV="1">
            <a:off x="863601" y="2353504"/>
            <a:ext cx="7893055" cy="1790686"/>
          </a:xfrm>
          <a:prstGeom prst="roundRect">
            <a:avLst>
              <a:gd name="adj" fmla="val 4407"/>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pic>
        <p:nvPicPr>
          <p:cNvPr id="6" name="Picture 146" descr="CQC_logo_CMYK"/>
          <p:cNvPicPr>
            <a:picLocks noChangeAspect="1" noChangeArrowheads="1"/>
          </p:cNvPicPr>
          <p:nvPr userDrawn="1"/>
        </p:nvPicPr>
        <p:blipFill>
          <a:blip r:embed="rId2" cstate="print"/>
          <a:srcRect/>
          <a:stretch>
            <a:fillRect/>
          </a:stretch>
        </p:blipFill>
        <p:spPr bwMode="auto">
          <a:xfrm>
            <a:off x="9380876" y="357156"/>
            <a:ext cx="2434976" cy="708027"/>
          </a:xfrm>
          <a:prstGeom prst="rect">
            <a:avLst/>
          </a:prstGeom>
          <a:noFill/>
          <a:ln w="9525">
            <a:noFill/>
            <a:miter lim="800000"/>
            <a:headEnd/>
            <a:tailEnd/>
          </a:ln>
        </p:spPr>
      </p:pic>
      <p:grpSp>
        <p:nvGrpSpPr>
          <p:cNvPr id="10" name="McK Title Elements" hidden="1"/>
          <p:cNvGrpSpPr>
            <a:grpSpLocks/>
          </p:cNvGrpSpPr>
          <p:nvPr userDrawn="1"/>
        </p:nvGrpSpPr>
        <p:grpSpPr bwMode="auto">
          <a:xfrm>
            <a:off x="863601" y="5304968"/>
            <a:ext cx="6714067" cy="377164"/>
            <a:chOff x="1663" y="3142"/>
            <a:chExt cx="3109" cy="233"/>
          </a:xfrm>
        </p:grpSpPr>
        <p:sp>
          <p:nvSpPr>
            <p:cNvPr id="11" name="McK Document type"/>
            <p:cNvSpPr txBox="1">
              <a:spLocks noChangeArrowheads="1"/>
            </p:cNvSpPr>
            <p:nvPr/>
          </p:nvSpPr>
          <p:spPr bwMode="gray">
            <a:xfrm>
              <a:off x="1663" y="3142"/>
              <a:ext cx="3109" cy="100"/>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Document type</a:t>
              </a:r>
            </a:p>
          </p:txBody>
        </p:sp>
        <p:sp>
          <p:nvSpPr>
            <p:cNvPr id="12" name="McK Date"/>
            <p:cNvSpPr txBox="1">
              <a:spLocks noChangeArrowheads="1"/>
            </p:cNvSpPr>
            <p:nvPr/>
          </p:nvSpPr>
          <p:spPr bwMode="gray">
            <a:xfrm>
              <a:off x="1663" y="3275"/>
              <a:ext cx="3109" cy="100"/>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Date</a:t>
              </a:r>
            </a:p>
          </p:txBody>
        </p:sp>
      </p:grpSp>
      <p:sp>
        <p:nvSpPr>
          <p:cNvPr id="13315" name="Rectangle 1027"/>
          <p:cNvSpPr>
            <a:spLocks noGrp="1" noChangeArrowheads="1"/>
          </p:cNvSpPr>
          <p:nvPr>
            <p:ph type="subTitle" idx="1"/>
          </p:nvPr>
        </p:nvSpPr>
        <p:spPr bwMode="auto">
          <a:xfrm>
            <a:off x="1004610" y="3352064"/>
            <a:ext cx="7611033" cy="230832"/>
          </a:xfrm>
        </p:spPr>
        <p:txBody>
          <a:bodyPr/>
          <a:lstStyle>
            <a:lvl1pPr>
              <a:defRPr sz="1500" baseline="0">
                <a:solidFill>
                  <a:schemeClr val="bg1"/>
                </a:solidFill>
                <a:latin typeface="+mj-lt"/>
                <a:ea typeface="+mj-ea"/>
              </a:defRPr>
            </a:lvl1pPr>
          </a:lstStyle>
          <a:p>
            <a:pPr lvl="0"/>
            <a:r>
              <a:rPr lang="en-US" noProof="0"/>
              <a:t>Click to edit Master subtitle style</a:t>
            </a:r>
          </a:p>
        </p:txBody>
      </p:sp>
      <p:sp>
        <p:nvSpPr>
          <p:cNvPr id="13314" name="Rectangle 1026"/>
          <p:cNvSpPr>
            <a:spLocks noGrp="1" noChangeArrowheads="1"/>
          </p:cNvSpPr>
          <p:nvPr>
            <p:ph type="ctrTitle"/>
          </p:nvPr>
        </p:nvSpPr>
        <p:spPr bwMode="auto">
          <a:xfrm>
            <a:off x="1004612" y="2582856"/>
            <a:ext cx="7611033" cy="403957"/>
          </a:xfrm>
          <a:prstGeom prst="rect">
            <a:avLst/>
          </a:prstGeom>
        </p:spPr>
        <p:txBody>
          <a:bodyPr anchor="t"/>
          <a:lstStyle>
            <a:lvl1pPr>
              <a:defRPr sz="2625" b="0" baseline="0">
                <a:solidFill>
                  <a:schemeClr val="bg1"/>
                </a:solidFill>
                <a:latin typeface="+mj-lt"/>
                <a:ea typeface="+mj-ea"/>
              </a:defRPr>
            </a:lvl1pPr>
          </a:lstStyle>
          <a:p>
            <a:pPr lvl="0"/>
            <a:r>
              <a:rPr lang="en-US" noProof="0"/>
              <a:t>Click to edit Master title style</a:t>
            </a:r>
          </a:p>
        </p:txBody>
      </p:sp>
    </p:spTree>
    <p:extLst>
      <p:ext uri="{BB962C8B-B14F-4D97-AF65-F5344CB8AC3E}">
        <p14:creationId xmlns:p14="http://schemas.microsoft.com/office/powerpoint/2010/main" val="781821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838200" y="829149"/>
            <a:ext cx="7645400" cy="230832"/>
          </a:xfrm>
          <a:prstGeom prst="rect">
            <a:avLst/>
          </a:prstGeom>
          <a:noFill/>
          <a:ln>
            <a:noFill/>
          </a:ln>
          <a:effectLst/>
        </p:spPr>
        <p:txBody>
          <a:bodyPr/>
          <a:lstStyle>
            <a:lvl1pPr>
              <a:defRPr sz="1500"/>
            </a:lvl1pPr>
          </a:lstStyle>
          <a:p>
            <a:pPr lvl="0"/>
            <a:r>
              <a:rPr lang="en-US" noProof="0"/>
              <a:t>Click to edit Master title style</a:t>
            </a:r>
          </a:p>
        </p:txBody>
      </p:sp>
    </p:spTree>
    <p:extLst>
      <p:ext uri="{BB962C8B-B14F-4D97-AF65-F5344CB8AC3E}">
        <p14:creationId xmlns:p14="http://schemas.microsoft.com/office/powerpoint/2010/main" val="955310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auto">
          <a:xfrm>
            <a:off x="838200" y="829149"/>
            <a:ext cx="7645400" cy="230832"/>
          </a:xfrm>
          <a:prstGeom prst="rect">
            <a:avLst/>
          </a:prstGeom>
          <a:noFill/>
          <a:ln>
            <a:noFill/>
          </a:ln>
          <a:effectLst/>
        </p:spPr>
        <p:txBody>
          <a:bodyPr/>
          <a:lstStyle/>
          <a:p>
            <a:pPr lvl="0"/>
            <a:r>
              <a:rPr lang="en-US" noProof="0"/>
              <a:t>Click to edit Master title style</a:t>
            </a:r>
          </a:p>
        </p:txBody>
      </p:sp>
    </p:spTree>
    <p:extLst>
      <p:ext uri="{BB962C8B-B14F-4D97-AF65-F5344CB8AC3E}">
        <p14:creationId xmlns:p14="http://schemas.microsoft.com/office/powerpoint/2010/main" val="268951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88899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434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719405" y="1798638"/>
            <a:ext cx="10460831" cy="923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766EF04-E77C-4C2E-A84E-5F4ACD5A6056}" type="slidenum">
              <a:rPr lang="en-US" altLang="en-US"/>
              <a:pPr>
                <a:defRPr/>
              </a:pPr>
              <a:t>‹#›</a:t>
            </a:fld>
            <a:endParaRPr lang="en-US" altLang="en-US" sz="1050">
              <a:solidFill>
                <a:srgbClr val="6D2E69"/>
              </a:solidFill>
            </a:endParaRPr>
          </a:p>
        </p:txBody>
      </p:sp>
    </p:spTree>
    <p:extLst>
      <p:ext uri="{BB962C8B-B14F-4D97-AF65-F5344CB8AC3E}">
        <p14:creationId xmlns:p14="http://schemas.microsoft.com/office/powerpoint/2010/main" val="2128206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2520102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4119906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Lst>
          </p:cNvPr>
          <p:cNvSpPr/>
          <p:nvPr/>
        </p:nvSpPr>
        <p:spPr>
          <a:xfrm>
            <a:off x="0" y="0"/>
            <a:ext cx="12192000" cy="6405331"/>
          </a:xfrm>
          <a:prstGeom prst="rect">
            <a:avLst/>
          </a:prstGeom>
          <a:solidFill>
            <a:srgbClr val="5F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838200" y="2995166"/>
            <a:ext cx="10515600" cy="867669"/>
          </a:xfrm>
          <a:prstGeom prst="rect">
            <a:avLst/>
          </a:prstGeom>
        </p:spPr>
        <p:txBody>
          <a:bodyPr/>
          <a:lstStyle>
            <a:lvl1pPr>
              <a:defRPr sz="5333"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8628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auto">
          <a:xfrm>
            <a:off x="838200" y="829149"/>
            <a:ext cx="7645400" cy="230832"/>
          </a:xfrm>
          <a:prstGeom prst="rect">
            <a:avLst/>
          </a:prstGeom>
          <a:noFill/>
          <a:ln>
            <a:noFill/>
          </a:ln>
          <a:effectLst/>
        </p:spPr>
        <p:txBody>
          <a:bodyPr/>
          <a:lstStyle/>
          <a:p>
            <a:pPr lvl="0"/>
            <a:r>
              <a:rPr lang="en-US" noProof="0"/>
              <a:t>Click to edit Master title style</a:t>
            </a:r>
          </a:p>
        </p:txBody>
      </p:sp>
    </p:spTree>
    <p:extLst>
      <p:ext uri="{BB962C8B-B14F-4D97-AF65-F5344CB8AC3E}">
        <p14:creationId xmlns:p14="http://schemas.microsoft.com/office/powerpoint/2010/main" val="823417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92"/>
            <a:ext cx="7437967" cy="906463"/>
          </a:xfrm>
          <a:prstGeom prst="rect">
            <a:avLst/>
          </a:prstGeom>
        </p:spPr>
        <p:txBody>
          <a:bodyPr/>
          <a:lstStyle/>
          <a:p>
            <a:r>
              <a:rPr lang="en-GB"/>
              <a:t>Click to edit Master title style</a:t>
            </a:r>
            <a:endParaRPr lang="en-US"/>
          </a:p>
        </p:txBody>
      </p:sp>
      <p:sp>
        <p:nvSpPr>
          <p:cNvPr id="4" name="Text Placeholder 3"/>
          <p:cNvSpPr>
            <a:spLocks noGrp="1"/>
          </p:cNvSpPr>
          <p:nvPr>
            <p:ph type="body" sz="quarter" idx="10"/>
          </p:nvPr>
        </p:nvSpPr>
        <p:spPr>
          <a:xfrm>
            <a:off x="527316" y="1268763"/>
            <a:ext cx="10945283" cy="4391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9845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4070595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888465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C09A6E20-7405-47B2-BD64-ADC7372424A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04127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732B944-267D-4199-93E7-17CB225CFC6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73213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3600" y="1798639"/>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3522" y="1798639"/>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AC388857-FFB2-4669-853F-1E12D49346B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534193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4"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5F19CF11-6C89-4833-8864-73DB7F1D594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3221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F9A6E6C0-8208-479B-9A4E-4A71A3E7343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96432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87074A4-6E00-44C8-93E4-F65A54A2688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6892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8"/>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8BD3D71-C51A-401F-B445-86B15206F97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80185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3113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5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B0AC0DB-3D02-4E9C-AF2B-DBE8E75368B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70556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361592B2-A47B-4C44-A2F4-4C0F80E5422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23797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51" y="485785"/>
            <a:ext cx="2578100" cy="5630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3600" y="485785"/>
            <a:ext cx="7535333"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D846DCD-30B3-4B58-95BB-639F546D8E6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14792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10" y="485785"/>
            <a:ext cx="10316633" cy="5630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A8481FCF-882C-4AEB-90F6-A1E20F5A24D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26389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92"/>
            <a:ext cx="7437967" cy="906463"/>
          </a:xfrm>
        </p:spPr>
        <p:txBody>
          <a:bodyPr/>
          <a:lstStyle/>
          <a:p>
            <a:r>
              <a:rPr lang="en-US"/>
              <a:t>Click to edit Master title style</a:t>
            </a:r>
          </a:p>
        </p:txBody>
      </p:sp>
      <p:sp>
        <p:nvSpPr>
          <p:cNvPr id="3" name="Table Placeholder 2"/>
          <p:cNvSpPr>
            <a:spLocks noGrp="1"/>
          </p:cNvSpPr>
          <p:nvPr>
            <p:ph type="tbl" idx="1"/>
          </p:nvPr>
        </p:nvSpPr>
        <p:spPr>
          <a:xfrm>
            <a:off x="863610" y="1798639"/>
            <a:ext cx="10316633" cy="4318000"/>
          </a:xfrm>
        </p:spPr>
        <p:txBody>
          <a:bodyPr/>
          <a:lstStyle/>
          <a:p>
            <a:pPr lvl="0"/>
            <a:r>
              <a:rPr lang="en-US" noProof="0"/>
              <a:t>Click icon to add table</a:t>
            </a:r>
          </a:p>
        </p:txBody>
      </p:sp>
      <p:sp>
        <p:nvSpPr>
          <p:cNvPr id="4" name="Rectangle 5"/>
          <p:cNvSpPr>
            <a:spLocks noGrp="1" noChangeArrowheads="1"/>
          </p:cNvSpPr>
          <p:nvPr>
            <p:ph type="sldNum" sz="quarter" idx="10"/>
          </p:nvPr>
        </p:nvSpPr>
        <p:spPr>
          <a:ln/>
        </p:spPr>
        <p:txBody>
          <a:bodyPr/>
          <a:lstStyle>
            <a:lvl1pPr>
              <a:defRPr/>
            </a:lvl1pPr>
          </a:lstStyle>
          <a:p>
            <a:pPr>
              <a:defRPr/>
            </a:pPr>
            <a:fld id="{4E2D3B8B-3184-46B3-B204-3003DB4E824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548546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92"/>
            <a:ext cx="7437967" cy="906463"/>
          </a:xfrm>
        </p:spPr>
        <p:txBody>
          <a:bodyPr/>
          <a:lstStyle/>
          <a:p>
            <a:r>
              <a:rPr lang="en-US"/>
              <a:t>Click to edit Master title style</a:t>
            </a:r>
          </a:p>
        </p:txBody>
      </p:sp>
      <p:sp>
        <p:nvSpPr>
          <p:cNvPr id="3" name="Text Placeholder 2"/>
          <p:cNvSpPr>
            <a:spLocks noGrp="1"/>
          </p:cNvSpPr>
          <p:nvPr>
            <p:ph type="body" sz="half" idx="1"/>
          </p:nvPr>
        </p:nvSpPr>
        <p:spPr>
          <a:xfrm>
            <a:off x="863600" y="1798639"/>
            <a:ext cx="5056717"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3522" y="1798639"/>
            <a:ext cx="5056716"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FED75FBC-594E-4BA3-A2BC-6EE10EB3B70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587259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527316" y="1268763"/>
            <a:ext cx="10945283" cy="4391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68074157"/>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4132506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4137131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70190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240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25379672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3292430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Lst>
          </p:cNvPr>
          <p:cNvSpPr/>
          <p:nvPr/>
        </p:nvSpPr>
        <p:spPr>
          <a:xfrm>
            <a:off x="0" y="1"/>
            <a:ext cx="12192000" cy="6405331"/>
          </a:xfrm>
          <a:prstGeom prst="rect">
            <a:avLst/>
          </a:prstGeom>
          <a:solidFill>
            <a:srgbClr val="5F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838200" y="2995167"/>
            <a:ext cx="10515600" cy="867669"/>
          </a:xfrm>
          <a:prstGeom prst="rect">
            <a:avLst/>
          </a:prstGeom>
        </p:spPr>
        <p:txBody>
          <a:bodyPr/>
          <a:lstStyle>
            <a:lvl1pPr>
              <a:defRPr sz="5333"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61623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1484032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1957153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8280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10168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155958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8"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647190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38587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 uri="{C183D7F6-B498-43B3-948B-1728B52AA6E4}">
                <adec:decorative xmlns:adec="http://schemas.microsoft.com/office/drawing/2017/decorative" val="1"/>
              </a:ext>
            </a:extLst>
          </p:cNvPr>
          <p:cNvSpPr/>
          <p:nvPr/>
        </p:nvSpPr>
        <p:spPr>
          <a:xfrm>
            <a:off x="0" y="1"/>
            <a:ext cx="12192000" cy="6405331"/>
          </a:xfrm>
          <a:prstGeom prst="rect">
            <a:avLst/>
          </a:prstGeom>
          <a:solidFill>
            <a:srgbClr val="932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838200" y="3121225"/>
            <a:ext cx="10515600" cy="615553"/>
          </a:xfrm>
          <a:prstGeom prst="rect">
            <a:avLst/>
          </a:prstGeom>
        </p:spPr>
        <p:txBody>
          <a:bodyPr/>
          <a:lstStyle>
            <a:lvl1pPr>
              <a:defRPr sz="4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192643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6583522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188091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07772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44369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14599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4" y="485776"/>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76"/>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110460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1" y="485776"/>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126001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1" y="485775"/>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1" y="1798638"/>
            <a:ext cx="10316633"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612175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1" y="485775"/>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8"/>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8" y="1798638"/>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635798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a:p>
        </p:txBody>
      </p:sp>
    </p:spTree>
    <p:extLst>
      <p:ext uri="{BB962C8B-B14F-4D97-AF65-F5344CB8AC3E}">
        <p14:creationId xmlns:p14="http://schemas.microsoft.com/office/powerpoint/2010/main" val="33814363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 uri="{C183D7F6-B498-43B3-948B-1728B52AA6E4}">
                <adec:decorative xmlns:adec="http://schemas.microsoft.com/office/drawing/2017/decorative" val="1"/>
              </a:ext>
            </a:extLst>
          </p:cNvPr>
          <p:cNvSpPr/>
          <p:nvPr/>
        </p:nvSpPr>
        <p:spPr>
          <a:xfrm>
            <a:off x="0" y="1"/>
            <a:ext cx="12192000" cy="6405331"/>
          </a:xfrm>
          <a:prstGeom prst="rect">
            <a:avLst/>
          </a:prstGeom>
          <a:solidFill>
            <a:srgbClr val="932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838200" y="3121225"/>
            <a:ext cx="10515600" cy="615553"/>
          </a:xfrm>
          <a:prstGeom prst="rect">
            <a:avLst/>
          </a:prstGeom>
        </p:spPr>
        <p:txBody>
          <a:bodyPr/>
          <a:lstStyle>
            <a:lvl1pPr>
              <a:defRPr sz="4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2406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145"/>
          <p:cNvSpPr>
            <a:spLocks noChangeArrowheads="1"/>
          </p:cNvSpPr>
          <p:nvPr userDrawn="1"/>
        </p:nvSpPr>
        <p:spPr bwMode="ltGray">
          <a:xfrm flipV="1">
            <a:off x="863601" y="2353504"/>
            <a:ext cx="7893055" cy="1790686"/>
          </a:xfrm>
          <a:prstGeom prst="roundRect">
            <a:avLst>
              <a:gd name="adj" fmla="val 4407"/>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pic>
        <p:nvPicPr>
          <p:cNvPr id="6" name="Picture 146" descr="CQC_logo_CMYK"/>
          <p:cNvPicPr>
            <a:picLocks noChangeAspect="1" noChangeArrowheads="1"/>
          </p:cNvPicPr>
          <p:nvPr userDrawn="1"/>
        </p:nvPicPr>
        <p:blipFill>
          <a:blip r:embed="rId2" cstate="print"/>
          <a:srcRect/>
          <a:stretch>
            <a:fillRect/>
          </a:stretch>
        </p:blipFill>
        <p:spPr bwMode="auto">
          <a:xfrm>
            <a:off x="9380876" y="357156"/>
            <a:ext cx="2434976" cy="708027"/>
          </a:xfrm>
          <a:prstGeom prst="rect">
            <a:avLst/>
          </a:prstGeom>
          <a:noFill/>
          <a:ln w="9525">
            <a:noFill/>
            <a:miter lim="800000"/>
            <a:headEnd/>
            <a:tailEnd/>
          </a:ln>
        </p:spPr>
      </p:pic>
      <p:grpSp>
        <p:nvGrpSpPr>
          <p:cNvPr id="10" name="McK Title Elements" hidden="1"/>
          <p:cNvGrpSpPr>
            <a:grpSpLocks/>
          </p:cNvGrpSpPr>
          <p:nvPr userDrawn="1"/>
        </p:nvGrpSpPr>
        <p:grpSpPr bwMode="auto">
          <a:xfrm>
            <a:off x="863601" y="5304968"/>
            <a:ext cx="6714067" cy="377164"/>
            <a:chOff x="1663" y="3142"/>
            <a:chExt cx="3109" cy="233"/>
          </a:xfrm>
        </p:grpSpPr>
        <p:sp>
          <p:nvSpPr>
            <p:cNvPr id="11" name="McK Document type"/>
            <p:cNvSpPr txBox="1">
              <a:spLocks noChangeArrowheads="1"/>
            </p:cNvSpPr>
            <p:nvPr/>
          </p:nvSpPr>
          <p:spPr bwMode="gray">
            <a:xfrm>
              <a:off x="1663" y="3142"/>
              <a:ext cx="3109" cy="100"/>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Document type</a:t>
              </a:r>
            </a:p>
          </p:txBody>
        </p:sp>
        <p:sp>
          <p:nvSpPr>
            <p:cNvPr id="12" name="McK Date"/>
            <p:cNvSpPr txBox="1">
              <a:spLocks noChangeArrowheads="1"/>
            </p:cNvSpPr>
            <p:nvPr/>
          </p:nvSpPr>
          <p:spPr bwMode="gray">
            <a:xfrm>
              <a:off x="1663" y="3275"/>
              <a:ext cx="3109" cy="100"/>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Date</a:t>
              </a:r>
            </a:p>
          </p:txBody>
        </p:sp>
      </p:grpSp>
      <p:sp>
        <p:nvSpPr>
          <p:cNvPr id="13315" name="Rectangle 1027"/>
          <p:cNvSpPr>
            <a:spLocks noGrp="1" noChangeArrowheads="1"/>
          </p:cNvSpPr>
          <p:nvPr>
            <p:ph type="subTitle" idx="1"/>
          </p:nvPr>
        </p:nvSpPr>
        <p:spPr bwMode="auto">
          <a:xfrm>
            <a:off x="1004610" y="3352064"/>
            <a:ext cx="7611033" cy="230832"/>
          </a:xfrm>
        </p:spPr>
        <p:txBody>
          <a:bodyPr/>
          <a:lstStyle>
            <a:lvl1pPr>
              <a:defRPr sz="1500" baseline="0">
                <a:solidFill>
                  <a:schemeClr val="bg1"/>
                </a:solidFill>
                <a:latin typeface="+mj-lt"/>
                <a:ea typeface="+mj-ea"/>
              </a:defRPr>
            </a:lvl1pPr>
          </a:lstStyle>
          <a:p>
            <a:pPr lvl="0"/>
            <a:r>
              <a:rPr lang="en-US" noProof="0"/>
              <a:t>Click to edit Master subtitle style</a:t>
            </a:r>
          </a:p>
        </p:txBody>
      </p:sp>
      <p:sp>
        <p:nvSpPr>
          <p:cNvPr id="13314" name="Rectangle 1026"/>
          <p:cNvSpPr>
            <a:spLocks noGrp="1" noChangeArrowheads="1"/>
          </p:cNvSpPr>
          <p:nvPr>
            <p:ph type="ctrTitle"/>
          </p:nvPr>
        </p:nvSpPr>
        <p:spPr bwMode="auto">
          <a:xfrm>
            <a:off x="1004612" y="2582856"/>
            <a:ext cx="7611033" cy="403957"/>
          </a:xfrm>
          <a:prstGeom prst="rect">
            <a:avLst/>
          </a:prstGeom>
        </p:spPr>
        <p:txBody>
          <a:bodyPr anchor="t"/>
          <a:lstStyle>
            <a:lvl1pPr>
              <a:defRPr sz="2625" b="0" baseline="0">
                <a:solidFill>
                  <a:schemeClr val="bg1"/>
                </a:solidFill>
                <a:latin typeface="+mj-lt"/>
                <a:ea typeface="+mj-ea"/>
              </a:defRPr>
            </a:lvl1pPr>
          </a:lstStyle>
          <a:p>
            <a:pPr lvl="0"/>
            <a:r>
              <a:rPr lang="en-US" noProof="0"/>
              <a:t>Click to edit Master title style</a:t>
            </a:r>
          </a:p>
        </p:txBody>
      </p:sp>
    </p:spTree>
    <p:extLst>
      <p:ext uri="{BB962C8B-B14F-4D97-AF65-F5344CB8AC3E}">
        <p14:creationId xmlns:p14="http://schemas.microsoft.com/office/powerpoint/2010/main" val="339538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838200" y="829149"/>
            <a:ext cx="7645400" cy="230832"/>
          </a:xfrm>
          <a:prstGeom prst="rect">
            <a:avLst/>
          </a:prstGeom>
          <a:noFill/>
          <a:ln>
            <a:noFill/>
          </a:ln>
          <a:effectLst/>
        </p:spPr>
        <p:txBody>
          <a:bodyPr/>
          <a:lstStyle>
            <a:lvl1pPr>
              <a:defRPr sz="1500"/>
            </a:lvl1pPr>
          </a:lstStyle>
          <a:p>
            <a:pPr lvl="0"/>
            <a:r>
              <a:rPr lang="en-US" noProof="0"/>
              <a:t>Click to edit Master title style</a:t>
            </a:r>
          </a:p>
        </p:txBody>
      </p:sp>
    </p:spTree>
    <p:extLst>
      <p:ext uri="{BB962C8B-B14F-4D97-AF65-F5344CB8AC3E}">
        <p14:creationId xmlns:p14="http://schemas.microsoft.com/office/powerpoint/2010/main" val="211663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11.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2.emf"/><Relationship Id="rId3" Type="http://schemas.openxmlformats.org/officeDocument/2006/relationships/slideLayout" Target="../slideLayouts/slideLayout10.xml"/><Relationship Id="rId21" Type="http://schemas.openxmlformats.org/officeDocument/2006/relationships/tags" Target="../tags/tag28.xml"/><Relationship Id="rId7" Type="http://schemas.openxmlformats.org/officeDocument/2006/relationships/slideLayout" Target="../slideLayouts/slideLayout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image" Target="../media/image1.emf"/><Relationship Id="rId2" Type="http://schemas.openxmlformats.org/officeDocument/2006/relationships/slideLayout" Target="../slideLayouts/slideLayout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18.xml"/><Relationship Id="rId24" Type="http://schemas.openxmlformats.org/officeDocument/2006/relationships/oleObject" Target="../embeddings/oleObject2.bin"/><Relationship Id="rId5" Type="http://schemas.openxmlformats.org/officeDocument/2006/relationships/slideLayout" Target="../slideLayouts/slideLayout12.xml"/><Relationship Id="rId15" Type="http://schemas.openxmlformats.org/officeDocument/2006/relationships/tags" Target="../tags/tag22.xml"/><Relationship Id="rId23" Type="http://schemas.openxmlformats.org/officeDocument/2006/relationships/tags" Target="../tags/tag30.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slideLayout" Target="../slideLayouts/slideLayout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3" Type="http://schemas.openxmlformats.org/officeDocument/2006/relationships/slideLayout" Target="../slideLayouts/slideLayout17.xml"/><Relationship Id="rId21" Type="http://schemas.openxmlformats.org/officeDocument/2006/relationships/tags" Target="../tags/tag44.xml"/><Relationship Id="rId7" Type="http://schemas.openxmlformats.org/officeDocument/2006/relationships/theme" Target="../theme/theme3.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image" Target="../media/image2.emf"/><Relationship Id="rId2" Type="http://schemas.openxmlformats.org/officeDocument/2006/relationships/slideLayout" Target="../slideLayouts/slideLayout16.xml"/><Relationship Id="rId16" Type="http://schemas.openxmlformats.org/officeDocument/2006/relationships/tags" Target="../tags/tag39.xml"/><Relationship Id="rId20" Type="http://schemas.openxmlformats.org/officeDocument/2006/relationships/tags" Target="../tags/tag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34.xml"/><Relationship Id="rId24" Type="http://schemas.openxmlformats.org/officeDocument/2006/relationships/image" Target="../media/image1.emf"/><Relationship Id="rId5" Type="http://schemas.openxmlformats.org/officeDocument/2006/relationships/slideLayout" Target="../slideLayouts/slideLayout19.xml"/><Relationship Id="rId15" Type="http://schemas.openxmlformats.org/officeDocument/2006/relationships/tags" Target="../tags/tag38.xml"/><Relationship Id="rId23" Type="http://schemas.openxmlformats.org/officeDocument/2006/relationships/oleObject" Target="../embeddings/oleObject3.bin"/><Relationship Id="rId10" Type="http://schemas.openxmlformats.org/officeDocument/2006/relationships/tags" Target="../tags/tag33.xml"/><Relationship Id="rId19" Type="http://schemas.openxmlformats.org/officeDocument/2006/relationships/tags" Target="../tags/tag42.xml"/><Relationship Id="rId4" Type="http://schemas.openxmlformats.org/officeDocument/2006/relationships/slideLayout" Target="../slideLayouts/slideLayout18.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slideLayout" Target="../slideLayouts/slideLayout23.xml"/><Relationship Id="rId21" Type="http://schemas.openxmlformats.org/officeDocument/2006/relationships/tags" Target="../tags/tag59.xml"/><Relationship Id="rId7" Type="http://schemas.openxmlformats.org/officeDocument/2006/relationships/theme" Target="../theme/theme4.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image" Target="../media/image2.emf"/><Relationship Id="rId2" Type="http://schemas.openxmlformats.org/officeDocument/2006/relationships/slideLayout" Target="../slideLayouts/slideLayout22.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ags" Target="../tags/tag49.xml"/><Relationship Id="rId24" Type="http://schemas.openxmlformats.org/officeDocument/2006/relationships/image" Target="../media/image1.emf"/><Relationship Id="rId5" Type="http://schemas.openxmlformats.org/officeDocument/2006/relationships/slideLayout" Target="../slideLayouts/slideLayout25.xml"/><Relationship Id="rId15" Type="http://schemas.openxmlformats.org/officeDocument/2006/relationships/tags" Target="../tags/tag53.xml"/><Relationship Id="rId23" Type="http://schemas.openxmlformats.org/officeDocument/2006/relationships/oleObject" Target="../embeddings/oleObject4.bin"/><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slideLayout" Target="../slideLayouts/slideLayout24.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3005" name="Object 717"/>
          <p:cNvGraphicFramePr>
            <a:graphicFrameLocks/>
          </p:cNvGraphicFramePr>
          <p:nvPr>
            <p:extLst>
              <p:ext uri="{D42A27DB-BD31-4B8C-83A1-F6EECF244321}">
                <p14:modId xmlns:p14="http://schemas.microsoft.com/office/powerpoint/2010/main" val="2387569047"/>
              </p:ext>
            </p:extLst>
          </p:nvPr>
        </p:nvGraphicFramePr>
        <p:xfrm>
          <a:off x="8774134" y="936523"/>
          <a:ext cx="215900" cy="161925"/>
        </p:xfrm>
        <a:graphic>
          <a:graphicData uri="http://schemas.openxmlformats.org/presentationml/2006/ole">
            <mc:AlternateContent xmlns:mc="http://schemas.openxmlformats.org/markup-compatibility/2006">
              <mc:Choice xmlns:v="urn:schemas-microsoft-com:vml" Requires="v">
                <p:oleObj name="think-cell Slide" r:id="rId24" imgW="360" imgH="360" progId="">
                  <p:embed/>
                </p:oleObj>
              </mc:Choice>
              <mc:Fallback>
                <p:oleObj name="think-cell Slide" r:id="rId24" imgW="360" imgH="360" progId="">
                  <p:embed/>
                  <p:pic>
                    <p:nvPicPr>
                      <p:cNvPr id="13005" name="Object 717"/>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74134" y="936523"/>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181"/>
          <p:cNvSpPr>
            <a:spLocks noChangeArrowheads="1"/>
          </p:cNvSpPr>
          <p:nvPr/>
        </p:nvSpPr>
        <p:spPr bwMode="ltGray">
          <a:xfrm>
            <a:off x="577851" y="284881"/>
            <a:ext cx="11036300" cy="582991"/>
          </a:xfrm>
          <a:prstGeom prst="roundRect">
            <a:avLst>
              <a:gd name="adj" fmla="val 7213"/>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sp>
        <p:nvSpPr>
          <p:cNvPr id="5" name="Line 182"/>
          <p:cNvSpPr>
            <a:spLocks noChangeShapeType="1"/>
          </p:cNvSpPr>
          <p:nvPr/>
        </p:nvSpPr>
        <p:spPr bwMode="auto">
          <a:xfrm flipH="1">
            <a:off x="577851" y="6505575"/>
            <a:ext cx="11036300" cy="0"/>
          </a:xfrm>
          <a:prstGeom prst="line">
            <a:avLst/>
          </a:prstGeom>
          <a:noFill/>
          <a:ln w="12700">
            <a:solidFill>
              <a:srgbClr val="5F2861"/>
            </a:solidFill>
            <a:round/>
            <a:headEnd/>
            <a:tailEnd/>
          </a:ln>
        </p:spPr>
        <p:txBody>
          <a:bodyPr wrap="none" anchor="ctr"/>
          <a:lstStyle/>
          <a:p>
            <a:pPr fontAlgn="base">
              <a:spcBef>
                <a:spcPct val="0"/>
              </a:spcBef>
              <a:spcAft>
                <a:spcPct val="0"/>
              </a:spcAft>
              <a:defRPr/>
            </a:pPr>
            <a:endParaRPr lang="en-US" sz="1200">
              <a:solidFill>
                <a:srgbClr val="000000"/>
              </a:solidFill>
            </a:endParaRPr>
          </a:p>
        </p:txBody>
      </p:sp>
      <p:sp>
        <p:nvSpPr>
          <p:cNvPr id="13012" name="Rectangle 286"/>
          <p:cNvSpPr>
            <a:spLocks noGrp="1" noChangeArrowheads="1"/>
          </p:cNvSpPr>
          <p:nvPr>
            <p:ph type="body" idx="1"/>
          </p:nvPr>
        </p:nvSpPr>
        <p:spPr bwMode="auto">
          <a:xfrm>
            <a:off x="1976967" y="2989263"/>
            <a:ext cx="5852584"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McK 1. On-page tracker" hidden="1"/>
          <p:cNvSpPr>
            <a:spLocks noChangeArrowheads="1"/>
          </p:cNvSpPr>
          <p:nvPr/>
        </p:nvSpPr>
        <p:spPr bwMode="gray">
          <a:xfrm>
            <a:off x="838202" y="214316"/>
            <a:ext cx="644407" cy="161583"/>
          </a:xfrm>
          <a:prstGeom prst="rect">
            <a:avLst/>
          </a:prstGeom>
          <a:noFill/>
          <a:ln>
            <a:noFill/>
          </a:ln>
          <a:effectLst/>
        </p:spPr>
        <p:txBody>
          <a:bodyPr wrap="none" lIns="0" tIns="0" rIns="0" bIns="0">
            <a:spAutoFit/>
          </a:bodyPr>
          <a:lstStyle/>
          <a:p>
            <a:pPr fontAlgn="base">
              <a:spcBef>
                <a:spcPct val="0"/>
              </a:spcBef>
              <a:spcAft>
                <a:spcPct val="0"/>
              </a:spcAft>
              <a:defRPr/>
            </a:pPr>
            <a:r>
              <a:rPr lang="en-US" sz="1050">
                <a:solidFill>
                  <a:srgbClr val="808080"/>
                </a:solidFill>
              </a:rPr>
              <a:t>TRACKER</a:t>
            </a:r>
          </a:p>
        </p:txBody>
      </p:sp>
      <p:sp>
        <p:nvSpPr>
          <p:cNvPr id="11" name="McK 3. Unit of measure" hidden="1"/>
          <p:cNvSpPr txBox="1">
            <a:spLocks noChangeArrowheads="1"/>
          </p:cNvSpPr>
          <p:nvPr/>
        </p:nvSpPr>
        <p:spPr bwMode="gray">
          <a:xfrm>
            <a:off x="838202" y="1449393"/>
            <a:ext cx="5856817" cy="184666"/>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13015" name="ACET" hidden="1"/>
          <p:cNvGrpSpPr>
            <a:grpSpLocks/>
          </p:cNvGrpSpPr>
          <p:nvPr/>
        </p:nvGrpSpPr>
        <p:grpSpPr bwMode="auto">
          <a:xfrm>
            <a:off x="1976969" y="2463012"/>
            <a:ext cx="5799667" cy="388144"/>
            <a:chOff x="915" y="790"/>
            <a:chExt cx="2686" cy="240"/>
          </a:xfrm>
        </p:grpSpPr>
        <p:cxnSp>
          <p:nvCxnSpPr>
            <p:cNvPr id="13063"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gray">
            <a:xfrm>
              <a:off x="915" y="790"/>
              <a:ext cx="2686" cy="240"/>
            </a:xfrm>
            <a:prstGeom prst="leftRightArrow">
              <a:avLst>
                <a:gd name="adj1" fmla="val 100000"/>
                <a:gd name="adj2" fmla="val 0"/>
              </a:avLst>
            </a:prstGeom>
            <a:noFill/>
            <a:ln>
              <a:noFill/>
            </a:ln>
            <a:effectLst/>
          </p:spPr>
          <p:txBody>
            <a:bodyPr lIns="0" tIns="0" rIns="0" bIns="18288" anchor="b">
              <a:spAutoFit/>
            </a:bodyPr>
            <a:lstStyle/>
            <a:p>
              <a:pPr fontAlgn="base">
                <a:spcBef>
                  <a:spcPct val="0"/>
                </a:spcBef>
                <a:spcAft>
                  <a:spcPct val="0"/>
                </a:spcAft>
                <a:defRPr/>
              </a:pPr>
              <a:r>
                <a:rPr lang="en-US" sz="1200" b="1">
                  <a:solidFill>
                    <a:srgbClr val="000000"/>
                  </a:solidFill>
                </a:rPr>
                <a:t>Title</a:t>
              </a:r>
            </a:p>
            <a:p>
              <a:pPr fontAlgn="base">
                <a:spcBef>
                  <a:spcPct val="0"/>
                </a:spcBef>
                <a:spcAft>
                  <a:spcPct val="0"/>
                </a:spcAft>
                <a:defRPr/>
              </a:pPr>
              <a:r>
                <a:rPr lang="en-US" sz="1200">
                  <a:solidFill>
                    <a:srgbClr val="808080"/>
                  </a:solidFill>
                </a:rPr>
                <a:t>Unit of measure</a:t>
              </a:r>
            </a:p>
          </p:txBody>
        </p:sp>
      </p:grpSp>
      <p:sp>
        <p:nvSpPr>
          <p:cNvPr id="23" name="Slide Number"/>
          <p:cNvSpPr txBox="1">
            <a:spLocks/>
          </p:cNvSpPr>
          <p:nvPr/>
        </p:nvSpPr>
        <p:spPr bwMode="auto">
          <a:xfrm>
            <a:off x="11529520" y="6633031"/>
            <a:ext cx="105798" cy="103875"/>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CBC9F92F-2FB4-4B4B-8B76-585A1A582504}" type="slidenum">
              <a:rPr lang="en-US" sz="675" smtClean="0">
                <a:solidFill>
                  <a:srgbClr val="651863"/>
                </a:solidFill>
              </a:rPr>
              <a:pPr algn="r" fontAlgn="base">
                <a:spcBef>
                  <a:spcPct val="0"/>
                </a:spcBef>
                <a:spcAft>
                  <a:spcPct val="0"/>
                </a:spcAft>
                <a:defRPr/>
              </a:pPr>
              <a:t>‹#›</a:t>
            </a:fld>
            <a:endParaRPr lang="en-US" sz="675">
              <a:solidFill>
                <a:srgbClr val="651863"/>
              </a:solidFill>
            </a:endParaRPr>
          </a:p>
        </p:txBody>
      </p:sp>
      <p:grpSp>
        <p:nvGrpSpPr>
          <p:cNvPr id="13017" name="McK Slide Elements" hidden="1"/>
          <p:cNvGrpSpPr>
            <a:grpSpLocks/>
          </p:cNvGrpSpPr>
          <p:nvPr/>
        </p:nvGrpSpPr>
        <p:grpSpPr bwMode="auto">
          <a:xfrm>
            <a:off x="838205" y="6361957"/>
            <a:ext cx="10697633" cy="386099"/>
            <a:chOff x="75" y="3915"/>
            <a:chExt cx="5583" cy="238"/>
          </a:xfrm>
        </p:grpSpPr>
        <p:sp>
          <p:nvSpPr>
            <p:cNvPr id="13" name="McK 4. Footnote"/>
            <p:cNvSpPr txBox="1">
              <a:spLocks noChangeArrowheads="1"/>
            </p:cNvSpPr>
            <p:nvPr/>
          </p:nvSpPr>
          <p:spPr bwMode="gray">
            <a:xfrm>
              <a:off x="75" y="3915"/>
              <a:ext cx="5583" cy="71"/>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rPr>
                <a:t>1 Footnote</a:t>
              </a:r>
            </a:p>
          </p:txBody>
        </p:sp>
        <p:sp>
          <p:nvSpPr>
            <p:cNvPr id="14" name="McK 5. Source"/>
            <p:cNvSpPr>
              <a:spLocks noChangeArrowheads="1"/>
            </p:cNvSpPr>
            <p:nvPr/>
          </p:nvSpPr>
          <p:spPr bwMode="gray">
            <a:xfrm>
              <a:off x="75" y="4082"/>
              <a:ext cx="5385" cy="71"/>
            </a:xfrm>
            <a:prstGeom prst="rect">
              <a:avLst/>
            </a:prstGeom>
            <a:noFill/>
            <a:ln>
              <a:noFill/>
            </a:ln>
            <a:effectLst/>
          </p:spPr>
          <p:txBody>
            <a:bodyPr lIns="0" tIns="0" rIns="0" bIns="0" anchor="ctr">
              <a:spAutoFit/>
            </a:bodyPr>
            <a:lstStyle/>
            <a:p>
              <a:pPr marL="457200" indent="-457200" defTabSz="685145" fontAlgn="base">
                <a:spcBef>
                  <a:spcPct val="0"/>
                </a:spcBef>
                <a:spcAft>
                  <a:spcPct val="0"/>
                </a:spcAft>
                <a:defRPr/>
              </a:pPr>
              <a:r>
                <a:rPr lang="en-US" sz="750">
                  <a:solidFill>
                    <a:srgbClr val="000000"/>
                  </a:solidFill>
                </a:rPr>
                <a:t>SOURCE: Source</a:t>
              </a:r>
            </a:p>
          </p:txBody>
        </p:sp>
      </p:grpSp>
      <p:grpSp>
        <p:nvGrpSpPr>
          <p:cNvPr id="13018" name="LegendBoxes" hidden="1"/>
          <p:cNvGrpSpPr>
            <a:grpSpLocks/>
          </p:cNvGrpSpPr>
          <p:nvPr/>
        </p:nvGrpSpPr>
        <p:grpSpPr bwMode="auto">
          <a:xfrm>
            <a:off x="10342035" y="1512888"/>
            <a:ext cx="730399" cy="1004658"/>
            <a:chOff x="4936" y="176"/>
            <a:chExt cx="338" cy="620"/>
          </a:xfrm>
        </p:grpSpPr>
        <p:sp>
          <p:nvSpPr>
            <p:cNvPr id="31" name="Legend1"/>
            <p:cNvSpPr>
              <a:spLocks noChangeArrowheads="1"/>
            </p:cNvSpPr>
            <p:nvPr/>
          </p:nvSpPr>
          <p:spPr bwMode="gray">
            <a:xfrm>
              <a:off x="5096"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2"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3" name="Legend2"/>
            <p:cNvSpPr>
              <a:spLocks noChangeArrowheads="1"/>
            </p:cNvSpPr>
            <p:nvPr/>
          </p:nvSpPr>
          <p:spPr bwMode="gray">
            <a:xfrm>
              <a:off x="5096" y="34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4"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5" name="Legend3"/>
            <p:cNvSpPr>
              <a:spLocks noChangeArrowheads="1"/>
            </p:cNvSpPr>
            <p:nvPr/>
          </p:nvSpPr>
          <p:spPr bwMode="gray">
            <a:xfrm>
              <a:off x="5096" y="517"/>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6"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7" name="Legend4"/>
            <p:cNvSpPr>
              <a:spLocks noChangeArrowheads="1"/>
            </p:cNvSpPr>
            <p:nvPr/>
          </p:nvSpPr>
          <p:spPr bwMode="gray">
            <a:xfrm>
              <a:off x="5096" y="688"/>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8"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19" name="LegendLines" hidden="1"/>
          <p:cNvGrpSpPr>
            <a:grpSpLocks/>
          </p:cNvGrpSpPr>
          <p:nvPr/>
        </p:nvGrpSpPr>
        <p:grpSpPr bwMode="auto">
          <a:xfrm>
            <a:off x="9922935" y="1512894"/>
            <a:ext cx="1149526" cy="695875"/>
            <a:chOff x="4750" y="176"/>
            <a:chExt cx="532" cy="42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3" name="Legend1"/>
            <p:cNvSpPr>
              <a:spLocks noChangeArrowheads="1"/>
            </p:cNvSpPr>
            <p:nvPr/>
          </p:nvSpPr>
          <p:spPr bwMode="gray">
            <a:xfrm>
              <a:off x="5104"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4" name="Legend2"/>
            <p:cNvSpPr>
              <a:spLocks noChangeArrowheads="1"/>
            </p:cNvSpPr>
            <p:nvPr/>
          </p:nvSpPr>
          <p:spPr bwMode="gray">
            <a:xfrm>
              <a:off x="5104" y="344"/>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5" name="Legend3"/>
            <p:cNvSpPr>
              <a:spLocks noChangeArrowheads="1"/>
            </p:cNvSpPr>
            <p:nvPr/>
          </p:nvSpPr>
          <p:spPr bwMode="gray">
            <a:xfrm>
              <a:off x="5104" y="520"/>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grpSp>
        <p:nvGrpSpPr>
          <p:cNvPr id="13020" name="McKSticker" hidden="1"/>
          <p:cNvGrpSpPr>
            <a:grpSpLocks/>
          </p:cNvGrpSpPr>
          <p:nvPr/>
        </p:nvGrpSpPr>
        <p:grpSpPr bwMode="auto">
          <a:xfrm>
            <a:off x="10565036" y="1512890"/>
            <a:ext cx="809965" cy="166199"/>
            <a:chOff x="8144917" y="285750"/>
            <a:chExt cx="595858" cy="162506"/>
          </a:xfrm>
        </p:grpSpPr>
        <p:sp>
          <p:nvSpPr>
            <p:cNvPr id="47" name="StickerRectangle"/>
            <p:cNvSpPr>
              <a:spLocks noChangeArrowheads="1"/>
            </p:cNvSpPr>
            <p:nvPr/>
          </p:nvSpPr>
          <p:spPr bwMode="gray">
            <a:xfrm>
              <a:off x="8144917" y="285750"/>
              <a:ext cx="595858" cy="162506"/>
            </a:xfrm>
            <a:prstGeom prst="leftRightArrow">
              <a:avLst>
                <a:gd name="adj1" fmla="val 100000"/>
                <a:gd name="adj2" fmla="val 0"/>
              </a:avLst>
            </a:prstGeom>
            <a:noFill/>
            <a:ln>
              <a:noFill/>
            </a:ln>
            <a:effectLst/>
          </p:spPr>
          <p:txBody>
            <a:bodyPr wrap="none" lIns="27432" tIns="0" rIns="0" bIns="27432">
              <a:spAutoFit/>
            </a:bodyPr>
            <a:lstStyle/>
            <a:p>
              <a:pPr algn="r" defTabSz="685145" fontAlgn="base">
                <a:spcBef>
                  <a:spcPct val="0"/>
                </a:spcBef>
                <a:spcAft>
                  <a:spcPct val="0"/>
                </a:spcAft>
                <a:buClr>
                  <a:srgbClr val="651863"/>
                </a:buClr>
                <a:defRPr/>
              </a:pPr>
              <a:r>
                <a:rPr lang="en-US" sz="900">
                  <a:solidFill>
                    <a:srgbClr val="808080"/>
                  </a:solidFill>
                </a:rPr>
                <a:t>PRELIMINARY</a:t>
              </a:r>
            </a:p>
          </p:txBody>
        </p:sp>
        <p:cxnSp>
          <p:nvCxnSpPr>
            <p:cNvPr id="13045" name="AutoShape 31"/>
            <p:cNvCxnSpPr>
              <a:cxnSpLocks noChangeShapeType="1"/>
              <a:stCxn id="47" idx="2"/>
              <a:endCxn id="47" idx="4"/>
            </p:cNvCxnSpPr>
            <p:nvPr/>
          </p:nvCxnSpPr>
          <p:spPr bwMode="gray">
            <a:xfrm>
              <a:off x="8144917" y="285750"/>
              <a:ext cx="0" cy="162506"/>
            </a:xfrm>
            <a:prstGeom prst="straightConnector1">
              <a:avLst/>
            </a:prstGeom>
            <a:noFill/>
            <a:ln w="9525">
              <a:solidFill>
                <a:srgbClr val="808080"/>
              </a:solidFill>
              <a:round/>
              <a:headEnd/>
              <a:tailEnd/>
            </a:ln>
          </p:spPr>
        </p:cxnSp>
        <p:cxnSp>
          <p:nvCxnSpPr>
            <p:cNvPr id="13046" name="AutoShape 32"/>
            <p:cNvCxnSpPr>
              <a:cxnSpLocks noChangeShapeType="1"/>
              <a:stCxn id="47" idx="4"/>
              <a:endCxn id="47" idx="6"/>
            </p:cNvCxnSpPr>
            <p:nvPr/>
          </p:nvCxnSpPr>
          <p:spPr bwMode="gray">
            <a:xfrm>
              <a:off x="8144917" y="448256"/>
              <a:ext cx="595858" cy="0"/>
            </a:xfrm>
            <a:prstGeom prst="straightConnector1">
              <a:avLst/>
            </a:prstGeom>
            <a:noFill/>
            <a:ln w="25400">
              <a:solidFill>
                <a:srgbClr val="808080"/>
              </a:solidFill>
              <a:round/>
              <a:headEnd/>
              <a:tailEnd/>
            </a:ln>
          </p:spPr>
        </p:cxnSp>
      </p:grpSp>
      <p:grpSp>
        <p:nvGrpSpPr>
          <p:cNvPr id="13021" name="LegendMoons" hidden="1"/>
          <p:cNvGrpSpPr>
            <a:grpSpLocks/>
          </p:cNvGrpSpPr>
          <p:nvPr/>
        </p:nvGrpSpPr>
        <p:grpSpPr bwMode="auto">
          <a:xfrm>
            <a:off x="10253147" y="1512888"/>
            <a:ext cx="820755" cy="1333500"/>
            <a:chOff x="6655594" y="273840"/>
            <a:chExt cx="603951" cy="1306516"/>
          </a:xfrm>
        </p:grpSpPr>
        <p:grpSp>
          <p:nvGrpSpPr>
            <p:cNvPr id="13024" name="MoonLegend1"/>
            <p:cNvGrpSpPr>
              <a:grpSpLocks noChangeAspect="1"/>
            </p:cNvGrpSpPr>
            <p:nvPr>
              <p:custDataLst>
                <p:tags r:id="rId9"/>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70"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5" name="MoonLegend2"/>
            <p:cNvGrpSpPr>
              <a:grpSpLocks noChangeAspect="1"/>
            </p:cNvGrpSpPr>
            <p:nvPr>
              <p:custDataLst>
                <p:tags r:id="rId10"/>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20"/>
                </p:custDataLst>
              </p:nvPr>
            </p:nvSpPr>
            <p:spPr bwMode="gray">
              <a:xfrm>
                <a:off x="1694" y="2044"/>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8" name="Arc 42"/>
              <p:cNvSpPr>
                <a:spLocks noChangeAspect="1"/>
              </p:cNvSpPr>
              <p:nvPr>
                <p:custDataLst>
                  <p:tags r:id="rId21"/>
                </p:custDataLst>
              </p:nvPr>
            </p:nvSpPr>
            <p:spPr bwMode="gray">
              <a:xfrm>
                <a:off x="1694" y="2044"/>
                <a:ext cx="161" cy="160"/>
              </a:xfrm>
              <a:prstGeom prst="arc">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6"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8"/>
                </p:custDataLst>
              </p:nvPr>
            </p:nvSpPr>
            <p:spPr bwMode="gray">
              <a:xfrm>
                <a:off x="4495" y="1198"/>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6" name="Arc 48"/>
              <p:cNvSpPr>
                <a:spLocks noChangeAspect="1"/>
              </p:cNvSpPr>
              <p:nvPr>
                <p:custDataLst>
                  <p:tags r:id="rId19"/>
                </p:custDataLst>
              </p:nvPr>
            </p:nvSpPr>
            <p:spPr bwMode="gray">
              <a:xfrm>
                <a:off x="4495" y="1198"/>
                <a:ext cx="161"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7" name="MoonLegend5"/>
            <p:cNvGrpSpPr>
              <a:grpSpLocks noChangeAspect="1"/>
            </p:cNvGrpSpPr>
            <p:nvPr>
              <p:custDataLst>
                <p:tags r:id="rId12"/>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6"/>
                </p:custDataLst>
              </p:nvPr>
            </p:nvSpPr>
            <p:spPr bwMode="gray">
              <a:xfrm>
                <a:off x="4495" y="1440"/>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4" name="Oval 51"/>
              <p:cNvSpPr>
                <a:spLocks noChangeAspect="1" noChangeArrowheads="1"/>
              </p:cNvSpPr>
              <p:nvPr>
                <p:custDataLst>
                  <p:tags r:id="rId17"/>
                </p:custDataLst>
              </p:nvPr>
            </p:nvSpPr>
            <p:spPr bwMode="gray">
              <a:xfrm>
                <a:off x="4495" y="1440"/>
                <a:ext cx="161"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sp>
          <p:nvSpPr>
            <p:cNvPr id="55" name="Legend1"/>
            <p:cNvSpPr>
              <a:spLocks noChangeArrowheads="1"/>
            </p:cNvSpPr>
            <p:nvPr/>
          </p:nvSpPr>
          <p:spPr bwMode="gray">
            <a:xfrm>
              <a:off x="6976449" y="28628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6" name="Legend2"/>
            <p:cNvSpPr>
              <a:spLocks noChangeArrowheads="1"/>
            </p:cNvSpPr>
            <p:nvPr/>
          </p:nvSpPr>
          <p:spPr bwMode="gray">
            <a:xfrm>
              <a:off x="6976449" y="561584"/>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7" name="Legend3"/>
            <p:cNvSpPr>
              <a:spLocks noChangeArrowheads="1"/>
            </p:cNvSpPr>
            <p:nvPr/>
          </p:nvSpPr>
          <p:spPr bwMode="gray">
            <a:xfrm>
              <a:off x="6976449" y="835330"/>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8" name="Legend4"/>
            <p:cNvSpPr>
              <a:spLocks noChangeArrowheads="1"/>
            </p:cNvSpPr>
            <p:nvPr/>
          </p:nvSpPr>
          <p:spPr bwMode="gray">
            <a:xfrm>
              <a:off x="6976449" y="1107522"/>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9" name="Legend5"/>
            <p:cNvSpPr>
              <a:spLocks noChangeArrowheads="1"/>
            </p:cNvSpPr>
            <p:nvPr/>
          </p:nvSpPr>
          <p:spPr bwMode="gray">
            <a:xfrm>
              <a:off x="6976449" y="138282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nvGrpSpPr>
            <p:cNvPr id="13033" name="MoonLegend3"/>
            <p:cNvGrpSpPr>
              <a:grpSpLocks noChangeAspect="1"/>
            </p:cNvGrpSpPr>
            <p:nvPr>
              <p:custDataLst>
                <p:tags r:id="rId13"/>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4"/>
                </p:custDataLst>
              </p:nvPr>
            </p:nvSpPr>
            <p:spPr bwMode="gray">
              <a:xfrm>
                <a:off x="4495" y="1198"/>
                <a:ext cx="161" cy="159"/>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2" name="Arc 48"/>
              <p:cNvSpPr>
                <a:spLocks noChangeAspect="1"/>
              </p:cNvSpPr>
              <p:nvPr>
                <p:custDataLst>
                  <p:tags r:id="rId15"/>
                </p:custDataLst>
              </p:nvPr>
            </p:nvSpPr>
            <p:spPr bwMode="gray">
              <a:xfrm>
                <a:off x="4495" y="1198"/>
                <a:ext cx="161" cy="159"/>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pic>
        <p:nvPicPr>
          <p:cNvPr id="13022" name="Picture 4"/>
          <p:cNvPicPr>
            <a:picLocks noChangeAspect="1" noChangeArrowheads="1"/>
          </p:cNvPicPr>
          <p:nvPr/>
        </p:nvPicPr>
        <p:blipFill>
          <a:blip r:embed="rId26" cstate="print"/>
          <a:srcRect t="-4266"/>
          <a:stretch>
            <a:fillRect/>
          </a:stretch>
        </p:blipFill>
        <p:spPr bwMode="auto">
          <a:xfrm>
            <a:off x="10212511" y="389367"/>
            <a:ext cx="1246735" cy="416369"/>
          </a:xfrm>
          <a:prstGeom prst="rect">
            <a:avLst/>
          </a:prstGeom>
          <a:noFill/>
          <a:ln w="9525">
            <a:noFill/>
            <a:miter lim="800000"/>
            <a:headEnd/>
            <a:tailEnd/>
          </a:ln>
        </p:spPr>
      </p:pic>
      <p:sp>
        <p:nvSpPr>
          <p:cNvPr id="13023" name="Title Placeholder 2"/>
          <p:cNvSpPr>
            <a:spLocks noGrp="1" noChangeArrowheads="1"/>
          </p:cNvSpPr>
          <p:nvPr>
            <p:ph type="title"/>
          </p:nvPr>
        </p:nvSpPr>
        <p:spPr bwMode="auto">
          <a:xfrm>
            <a:off x="838200" y="459286"/>
            <a:ext cx="7645400" cy="2308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p>
        </p:txBody>
      </p:sp>
    </p:spTree>
    <p:extLst>
      <p:ext uri="{BB962C8B-B14F-4D97-AF65-F5344CB8AC3E}">
        <p14:creationId xmlns:p14="http://schemas.microsoft.com/office/powerpoint/2010/main" val="5503273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3" r:id="rId6"/>
    <p:sldLayoutId id="2147483714" r:id="rId7"/>
  </p:sldLayoutIdLst>
  <p:hf sldNum="0" hdr="0" ftr="0" dt="0"/>
  <p:txStyles>
    <p:titleStyle>
      <a:lvl1pPr algn="l" defTabSz="684610" rtl="0" fontAlgn="base">
        <a:spcBef>
          <a:spcPct val="0"/>
        </a:spcBef>
        <a:spcAft>
          <a:spcPct val="0"/>
        </a:spcAft>
        <a:tabLst>
          <a:tab pos="205979" algn="l"/>
        </a:tabLst>
        <a:defRPr sz="1500">
          <a:solidFill>
            <a:schemeClr val="bg1"/>
          </a:solidFill>
          <a:latin typeface="+mj-lt"/>
          <a:ea typeface="+mj-ea"/>
          <a:cs typeface="ＭＳ Ｐゴシック"/>
        </a:defRPr>
      </a:lvl1pPr>
      <a:lvl2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2pPr>
      <a:lvl3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3pPr>
      <a:lvl4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4pPr>
      <a:lvl5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5pPr>
      <a:lvl6pPr marL="349861" algn="l" defTabSz="685145" rtl="0" eaLnBrk="1" fontAlgn="base" hangingPunct="1">
        <a:spcBef>
          <a:spcPct val="0"/>
        </a:spcBef>
        <a:spcAft>
          <a:spcPct val="0"/>
        </a:spcAft>
        <a:defRPr sz="1425" b="1">
          <a:solidFill>
            <a:schemeClr val="tx2"/>
          </a:solidFill>
          <a:latin typeface="Arial" charset="0"/>
        </a:defRPr>
      </a:lvl6pPr>
      <a:lvl7pPr marL="699722" algn="l" defTabSz="685145" rtl="0" eaLnBrk="1" fontAlgn="base" hangingPunct="1">
        <a:spcBef>
          <a:spcPct val="0"/>
        </a:spcBef>
        <a:spcAft>
          <a:spcPct val="0"/>
        </a:spcAft>
        <a:defRPr sz="1425" b="1">
          <a:solidFill>
            <a:schemeClr val="tx2"/>
          </a:solidFill>
          <a:latin typeface="Arial" charset="0"/>
        </a:defRPr>
      </a:lvl7pPr>
      <a:lvl8pPr marL="1049582" algn="l" defTabSz="685145" rtl="0" eaLnBrk="1" fontAlgn="base" hangingPunct="1">
        <a:spcBef>
          <a:spcPct val="0"/>
        </a:spcBef>
        <a:spcAft>
          <a:spcPct val="0"/>
        </a:spcAft>
        <a:defRPr sz="1425" b="1">
          <a:solidFill>
            <a:schemeClr val="tx2"/>
          </a:solidFill>
          <a:latin typeface="Arial" charset="0"/>
        </a:defRPr>
      </a:lvl8pPr>
      <a:lvl9pPr marL="1399444" algn="l" defTabSz="685145" rtl="0" eaLnBrk="1" fontAlgn="base" hangingPunct="1">
        <a:spcBef>
          <a:spcPct val="0"/>
        </a:spcBef>
        <a:spcAft>
          <a:spcPct val="0"/>
        </a:spcAft>
        <a:defRPr sz="1425" b="1">
          <a:solidFill>
            <a:schemeClr val="tx2"/>
          </a:solidFill>
          <a:latin typeface="Arial" charset="0"/>
        </a:defRPr>
      </a:lvl9pPr>
    </p:titleStyle>
    <p:bodyStyle>
      <a:lvl1pPr algn="l" defTabSz="684610" rtl="0" fontAlgn="base">
        <a:spcBef>
          <a:spcPct val="0"/>
        </a:spcBef>
        <a:spcAft>
          <a:spcPct val="0"/>
        </a:spcAft>
        <a:buClr>
          <a:schemeClr val="tx2"/>
        </a:buClr>
        <a:buChar char="•"/>
        <a:defRPr sz="1200">
          <a:solidFill>
            <a:schemeClr val="tx1"/>
          </a:solidFill>
          <a:latin typeface="+mn-lt"/>
          <a:ea typeface="+mn-ea"/>
          <a:cs typeface="ＭＳ Ｐゴシック"/>
        </a:defRPr>
      </a:lvl1pPr>
      <a:lvl2pPr marL="147638" indent="-146447" algn="l" defTabSz="684610" rtl="0" fontAlgn="base">
        <a:spcBef>
          <a:spcPct val="0"/>
        </a:spcBef>
        <a:spcAft>
          <a:spcPct val="0"/>
        </a:spcAft>
        <a:buClr>
          <a:schemeClr val="tx2"/>
        </a:buClr>
        <a:buSzPct val="125000"/>
        <a:buFont typeface="Arial" charset="0"/>
        <a:buChar char="•"/>
        <a:defRPr sz="1200">
          <a:solidFill>
            <a:schemeClr val="tx1"/>
          </a:solidFill>
          <a:latin typeface="+mn-lt"/>
          <a:ea typeface="ＭＳ Ｐゴシック"/>
          <a:cs typeface="ＭＳ Ｐゴシック"/>
        </a:defRPr>
      </a:lvl2pPr>
      <a:lvl3pPr marL="348854" indent="-200025" algn="l" defTabSz="684610" rtl="0" fontAlgn="base">
        <a:spcBef>
          <a:spcPct val="0"/>
        </a:spcBef>
        <a:spcAft>
          <a:spcPct val="0"/>
        </a:spcAft>
        <a:buClr>
          <a:schemeClr val="tx2"/>
        </a:buClr>
        <a:buSzPct val="120000"/>
        <a:buFont typeface="Arial" charset="0"/>
        <a:buChar char="–"/>
        <a:defRPr sz="1200">
          <a:solidFill>
            <a:schemeClr val="tx1"/>
          </a:solidFill>
          <a:latin typeface="+mn-lt"/>
          <a:ea typeface="ＭＳ Ｐゴシック"/>
          <a:cs typeface="ＭＳ Ｐゴシック"/>
        </a:defRPr>
      </a:lvl3pPr>
      <a:lvl4pPr marL="469106" indent="-117872" algn="l" defTabSz="684610" rtl="0" fontAlgn="base">
        <a:spcBef>
          <a:spcPct val="0"/>
        </a:spcBef>
        <a:spcAft>
          <a:spcPct val="0"/>
        </a:spcAft>
        <a:buClr>
          <a:schemeClr val="tx2"/>
        </a:buClr>
        <a:buSzPct val="90000"/>
        <a:buFont typeface="Arial" charset="0"/>
        <a:buChar char="•"/>
        <a:defRPr sz="1200">
          <a:solidFill>
            <a:schemeClr val="tx1"/>
          </a:solidFill>
          <a:latin typeface="+mn-lt"/>
          <a:ea typeface="ＭＳ Ｐゴシック"/>
          <a:cs typeface="ＭＳ Ｐゴシック"/>
        </a:defRPr>
      </a:lvl4pPr>
      <a:lvl5pPr marL="572691" indent="-98822" algn="l" defTabSz="684610" rtl="0" fontAlgn="base">
        <a:spcBef>
          <a:spcPct val="0"/>
        </a:spcBef>
        <a:spcAft>
          <a:spcPct val="0"/>
        </a:spcAft>
        <a:buClr>
          <a:schemeClr val="tx2"/>
        </a:buClr>
        <a:buSzPct val="89000"/>
        <a:buFont typeface="Arial" charset="0"/>
        <a:buChar char="-"/>
        <a:defRPr sz="1200">
          <a:solidFill>
            <a:schemeClr val="tx1"/>
          </a:solidFill>
          <a:latin typeface="+mn-lt"/>
          <a:ea typeface="ＭＳ Ｐゴシック"/>
          <a:cs typeface="ＭＳ Ｐゴシック"/>
        </a:defRPr>
      </a:lvl5pPr>
      <a:lvl6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722" rtl="0" eaLnBrk="1" latinLnBrk="0" hangingPunct="1">
        <a:defRPr sz="1350" kern="1200">
          <a:solidFill>
            <a:schemeClr val="tx1"/>
          </a:solidFill>
          <a:latin typeface="+mn-lt"/>
          <a:ea typeface="+mn-ea"/>
          <a:cs typeface="+mn-cs"/>
        </a:defRPr>
      </a:lvl1pPr>
      <a:lvl2pPr marL="349861" algn="l" defTabSz="699722" rtl="0" eaLnBrk="1" latinLnBrk="0" hangingPunct="1">
        <a:defRPr sz="1350" kern="1200">
          <a:solidFill>
            <a:schemeClr val="tx1"/>
          </a:solidFill>
          <a:latin typeface="+mn-lt"/>
          <a:ea typeface="+mn-ea"/>
          <a:cs typeface="+mn-cs"/>
        </a:defRPr>
      </a:lvl2pPr>
      <a:lvl3pPr marL="699722" algn="l" defTabSz="699722" rtl="0" eaLnBrk="1" latinLnBrk="0" hangingPunct="1">
        <a:defRPr sz="1350" kern="1200">
          <a:solidFill>
            <a:schemeClr val="tx1"/>
          </a:solidFill>
          <a:latin typeface="+mn-lt"/>
          <a:ea typeface="+mn-ea"/>
          <a:cs typeface="+mn-cs"/>
        </a:defRPr>
      </a:lvl3pPr>
      <a:lvl4pPr marL="1049582" algn="l" defTabSz="699722" rtl="0" eaLnBrk="1" latinLnBrk="0" hangingPunct="1">
        <a:defRPr sz="1350" kern="1200">
          <a:solidFill>
            <a:schemeClr val="tx1"/>
          </a:solidFill>
          <a:latin typeface="+mn-lt"/>
          <a:ea typeface="+mn-ea"/>
          <a:cs typeface="+mn-cs"/>
        </a:defRPr>
      </a:lvl4pPr>
      <a:lvl5pPr marL="1399444" algn="l" defTabSz="699722" rtl="0" eaLnBrk="1" latinLnBrk="0" hangingPunct="1">
        <a:defRPr sz="1350" kern="1200">
          <a:solidFill>
            <a:schemeClr val="tx1"/>
          </a:solidFill>
          <a:latin typeface="+mn-lt"/>
          <a:ea typeface="+mn-ea"/>
          <a:cs typeface="+mn-cs"/>
        </a:defRPr>
      </a:lvl5pPr>
      <a:lvl6pPr marL="1749305" algn="l" defTabSz="699722" rtl="0" eaLnBrk="1" latinLnBrk="0" hangingPunct="1">
        <a:defRPr sz="1350" kern="1200">
          <a:solidFill>
            <a:schemeClr val="tx1"/>
          </a:solidFill>
          <a:latin typeface="+mn-lt"/>
          <a:ea typeface="+mn-ea"/>
          <a:cs typeface="+mn-cs"/>
        </a:defRPr>
      </a:lvl6pPr>
      <a:lvl7pPr marL="2099165" algn="l" defTabSz="699722" rtl="0" eaLnBrk="1" latinLnBrk="0" hangingPunct="1">
        <a:defRPr sz="1350" kern="1200">
          <a:solidFill>
            <a:schemeClr val="tx1"/>
          </a:solidFill>
          <a:latin typeface="+mn-lt"/>
          <a:ea typeface="+mn-ea"/>
          <a:cs typeface="+mn-cs"/>
        </a:defRPr>
      </a:lvl7pPr>
      <a:lvl8pPr marL="2449026" algn="l" defTabSz="699722" rtl="0" eaLnBrk="1" latinLnBrk="0" hangingPunct="1">
        <a:defRPr sz="1350" kern="1200">
          <a:solidFill>
            <a:schemeClr val="tx1"/>
          </a:solidFill>
          <a:latin typeface="+mn-lt"/>
          <a:ea typeface="+mn-ea"/>
          <a:cs typeface="+mn-cs"/>
        </a:defRPr>
      </a:lvl8pPr>
      <a:lvl9pPr marL="2798887" algn="l" defTabSz="699722"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1646874525"/>
      </p:ext>
    </p:extLst>
  </p:cSld>
  <p:clrMap bg1="lt1" tx1="dk1" bg2="dk2" tx2="lt2" accent1="accent1" accent2="accent2" accent3="accent3" accent4="accent4" accent5="accent5" accent6="accent6" hlink="hlink" folHlink="folHlink"/>
  <p:sldLayoutIdLst>
    <p:sldLayoutId id="2147483952" r:id="rId1"/>
    <p:sldLayoutId id="2147483953" r:id="rId2"/>
    <p:sldLayoutId id="2147483954"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8"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1"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01"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E677F28E-CCA1-4655-A438-CE0930E82F28}"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8"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8707967"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87127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3005" name="Object 717"/>
          <p:cNvGraphicFramePr>
            <a:graphicFrameLocks/>
          </p:cNvGraphicFramePr>
          <p:nvPr>
            <p:extLst>
              <p:ext uri="{D42A27DB-BD31-4B8C-83A1-F6EECF244321}">
                <p14:modId xmlns:p14="http://schemas.microsoft.com/office/powerpoint/2010/main" val="2913113544"/>
              </p:ext>
            </p:extLst>
          </p:nvPr>
        </p:nvGraphicFramePr>
        <p:xfrm>
          <a:off x="8774134" y="936523"/>
          <a:ext cx="215900" cy="161925"/>
        </p:xfrm>
        <a:graphic>
          <a:graphicData uri="http://schemas.openxmlformats.org/presentationml/2006/ole">
            <mc:AlternateContent xmlns:mc="http://schemas.openxmlformats.org/markup-compatibility/2006">
              <mc:Choice xmlns:v="urn:schemas-microsoft-com:vml" Requires="v">
                <p:oleObj name="think-cell Slide" r:id="rId24" imgW="360" imgH="360" progId="">
                  <p:embed/>
                </p:oleObj>
              </mc:Choice>
              <mc:Fallback>
                <p:oleObj name="think-cell Slide" r:id="rId24" imgW="360" imgH="360" progId="">
                  <p:embed/>
                  <p:pic>
                    <p:nvPicPr>
                      <p:cNvPr id="13005" name="Object 717"/>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74134" y="936523"/>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181"/>
          <p:cNvSpPr>
            <a:spLocks noChangeArrowheads="1"/>
          </p:cNvSpPr>
          <p:nvPr/>
        </p:nvSpPr>
        <p:spPr bwMode="ltGray">
          <a:xfrm>
            <a:off x="577851" y="284881"/>
            <a:ext cx="11036300" cy="582991"/>
          </a:xfrm>
          <a:prstGeom prst="roundRect">
            <a:avLst>
              <a:gd name="adj" fmla="val 7213"/>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sp>
        <p:nvSpPr>
          <p:cNvPr id="5" name="Line 182"/>
          <p:cNvSpPr>
            <a:spLocks noChangeShapeType="1"/>
          </p:cNvSpPr>
          <p:nvPr/>
        </p:nvSpPr>
        <p:spPr bwMode="auto">
          <a:xfrm flipH="1">
            <a:off x="577851" y="6505575"/>
            <a:ext cx="11036300" cy="0"/>
          </a:xfrm>
          <a:prstGeom prst="line">
            <a:avLst/>
          </a:prstGeom>
          <a:noFill/>
          <a:ln w="12700">
            <a:solidFill>
              <a:srgbClr val="5F2861"/>
            </a:solidFill>
            <a:round/>
            <a:headEnd/>
            <a:tailEnd/>
          </a:ln>
        </p:spPr>
        <p:txBody>
          <a:bodyPr wrap="none" anchor="ctr"/>
          <a:lstStyle/>
          <a:p>
            <a:pPr fontAlgn="base">
              <a:spcBef>
                <a:spcPct val="0"/>
              </a:spcBef>
              <a:spcAft>
                <a:spcPct val="0"/>
              </a:spcAft>
              <a:defRPr/>
            </a:pPr>
            <a:endParaRPr lang="en-US" sz="1200">
              <a:solidFill>
                <a:srgbClr val="000000"/>
              </a:solidFill>
            </a:endParaRPr>
          </a:p>
        </p:txBody>
      </p:sp>
      <p:sp>
        <p:nvSpPr>
          <p:cNvPr id="13012" name="Rectangle 286"/>
          <p:cNvSpPr>
            <a:spLocks noGrp="1" noChangeArrowheads="1"/>
          </p:cNvSpPr>
          <p:nvPr>
            <p:ph type="body" idx="1"/>
          </p:nvPr>
        </p:nvSpPr>
        <p:spPr bwMode="auto">
          <a:xfrm>
            <a:off x="1976967" y="2989263"/>
            <a:ext cx="5852584"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McK 1. On-page tracker" hidden="1"/>
          <p:cNvSpPr>
            <a:spLocks noChangeArrowheads="1"/>
          </p:cNvSpPr>
          <p:nvPr/>
        </p:nvSpPr>
        <p:spPr bwMode="gray">
          <a:xfrm>
            <a:off x="838202" y="214316"/>
            <a:ext cx="644407" cy="161583"/>
          </a:xfrm>
          <a:prstGeom prst="rect">
            <a:avLst/>
          </a:prstGeom>
          <a:noFill/>
          <a:ln>
            <a:noFill/>
          </a:ln>
          <a:effectLst/>
        </p:spPr>
        <p:txBody>
          <a:bodyPr wrap="none" lIns="0" tIns="0" rIns="0" bIns="0">
            <a:spAutoFit/>
          </a:bodyPr>
          <a:lstStyle/>
          <a:p>
            <a:pPr fontAlgn="base">
              <a:spcBef>
                <a:spcPct val="0"/>
              </a:spcBef>
              <a:spcAft>
                <a:spcPct val="0"/>
              </a:spcAft>
              <a:defRPr/>
            </a:pPr>
            <a:r>
              <a:rPr lang="en-US" sz="1050">
                <a:solidFill>
                  <a:srgbClr val="808080"/>
                </a:solidFill>
              </a:rPr>
              <a:t>TRACKER</a:t>
            </a:r>
          </a:p>
        </p:txBody>
      </p:sp>
      <p:sp>
        <p:nvSpPr>
          <p:cNvPr id="11" name="McK 3. Unit of measure" hidden="1"/>
          <p:cNvSpPr txBox="1">
            <a:spLocks noChangeArrowheads="1"/>
          </p:cNvSpPr>
          <p:nvPr/>
        </p:nvSpPr>
        <p:spPr bwMode="gray">
          <a:xfrm>
            <a:off x="838202" y="1449393"/>
            <a:ext cx="5856817" cy="184666"/>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13015" name="ACET" hidden="1"/>
          <p:cNvGrpSpPr>
            <a:grpSpLocks/>
          </p:cNvGrpSpPr>
          <p:nvPr/>
        </p:nvGrpSpPr>
        <p:grpSpPr bwMode="auto">
          <a:xfrm>
            <a:off x="1976969" y="2463012"/>
            <a:ext cx="5799667" cy="388144"/>
            <a:chOff x="915" y="790"/>
            <a:chExt cx="2686" cy="240"/>
          </a:xfrm>
        </p:grpSpPr>
        <p:cxnSp>
          <p:nvCxnSpPr>
            <p:cNvPr id="13063"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gray">
            <a:xfrm>
              <a:off x="915" y="790"/>
              <a:ext cx="2686" cy="240"/>
            </a:xfrm>
            <a:prstGeom prst="leftRightArrow">
              <a:avLst>
                <a:gd name="adj1" fmla="val 100000"/>
                <a:gd name="adj2" fmla="val 0"/>
              </a:avLst>
            </a:prstGeom>
            <a:noFill/>
            <a:ln>
              <a:noFill/>
            </a:ln>
            <a:effectLst/>
          </p:spPr>
          <p:txBody>
            <a:bodyPr lIns="0" tIns="0" rIns="0" bIns="18288" anchor="b">
              <a:spAutoFit/>
            </a:bodyPr>
            <a:lstStyle/>
            <a:p>
              <a:pPr fontAlgn="base">
                <a:spcBef>
                  <a:spcPct val="0"/>
                </a:spcBef>
                <a:spcAft>
                  <a:spcPct val="0"/>
                </a:spcAft>
                <a:defRPr/>
              </a:pPr>
              <a:r>
                <a:rPr lang="en-US" sz="1200" b="1">
                  <a:solidFill>
                    <a:srgbClr val="000000"/>
                  </a:solidFill>
                </a:rPr>
                <a:t>Title</a:t>
              </a:r>
            </a:p>
            <a:p>
              <a:pPr fontAlgn="base">
                <a:spcBef>
                  <a:spcPct val="0"/>
                </a:spcBef>
                <a:spcAft>
                  <a:spcPct val="0"/>
                </a:spcAft>
                <a:defRPr/>
              </a:pPr>
              <a:r>
                <a:rPr lang="en-US" sz="1200">
                  <a:solidFill>
                    <a:srgbClr val="808080"/>
                  </a:solidFill>
                </a:rPr>
                <a:t>Unit of measure</a:t>
              </a:r>
            </a:p>
          </p:txBody>
        </p:sp>
      </p:grpSp>
      <p:sp>
        <p:nvSpPr>
          <p:cNvPr id="23" name="Slide Number"/>
          <p:cNvSpPr txBox="1">
            <a:spLocks/>
          </p:cNvSpPr>
          <p:nvPr/>
        </p:nvSpPr>
        <p:spPr bwMode="auto">
          <a:xfrm>
            <a:off x="11529520" y="6633031"/>
            <a:ext cx="105798" cy="103875"/>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CBC9F92F-2FB4-4B4B-8B76-585A1A582504}" type="slidenum">
              <a:rPr lang="en-US" sz="675" smtClean="0">
                <a:solidFill>
                  <a:srgbClr val="651863"/>
                </a:solidFill>
              </a:rPr>
              <a:pPr algn="r" fontAlgn="base">
                <a:spcBef>
                  <a:spcPct val="0"/>
                </a:spcBef>
                <a:spcAft>
                  <a:spcPct val="0"/>
                </a:spcAft>
                <a:defRPr/>
              </a:pPr>
              <a:t>‹#›</a:t>
            </a:fld>
            <a:endParaRPr lang="en-US" sz="675">
              <a:solidFill>
                <a:srgbClr val="651863"/>
              </a:solidFill>
            </a:endParaRPr>
          </a:p>
        </p:txBody>
      </p:sp>
      <p:grpSp>
        <p:nvGrpSpPr>
          <p:cNvPr id="13017" name="McK Slide Elements" hidden="1"/>
          <p:cNvGrpSpPr>
            <a:grpSpLocks/>
          </p:cNvGrpSpPr>
          <p:nvPr/>
        </p:nvGrpSpPr>
        <p:grpSpPr bwMode="auto">
          <a:xfrm>
            <a:off x="838205" y="6361957"/>
            <a:ext cx="10697633" cy="386099"/>
            <a:chOff x="75" y="3915"/>
            <a:chExt cx="5583" cy="238"/>
          </a:xfrm>
        </p:grpSpPr>
        <p:sp>
          <p:nvSpPr>
            <p:cNvPr id="13" name="McK 4. Footnote"/>
            <p:cNvSpPr txBox="1">
              <a:spLocks noChangeArrowheads="1"/>
            </p:cNvSpPr>
            <p:nvPr/>
          </p:nvSpPr>
          <p:spPr bwMode="gray">
            <a:xfrm>
              <a:off x="75" y="3915"/>
              <a:ext cx="5583" cy="71"/>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rPr>
                <a:t>1 Footnote</a:t>
              </a:r>
            </a:p>
          </p:txBody>
        </p:sp>
        <p:sp>
          <p:nvSpPr>
            <p:cNvPr id="14" name="McK 5. Source"/>
            <p:cNvSpPr>
              <a:spLocks noChangeArrowheads="1"/>
            </p:cNvSpPr>
            <p:nvPr/>
          </p:nvSpPr>
          <p:spPr bwMode="gray">
            <a:xfrm>
              <a:off x="75" y="4082"/>
              <a:ext cx="5385" cy="71"/>
            </a:xfrm>
            <a:prstGeom prst="rect">
              <a:avLst/>
            </a:prstGeom>
            <a:noFill/>
            <a:ln>
              <a:noFill/>
            </a:ln>
            <a:effectLst/>
          </p:spPr>
          <p:txBody>
            <a:bodyPr lIns="0" tIns="0" rIns="0" bIns="0" anchor="ctr">
              <a:spAutoFit/>
            </a:bodyPr>
            <a:lstStyle/>
            <a:p>
              <a:pPr marL="457200" indent="-457200" defTabSz="685145" fontAlgn="base">
                <a:spcBef>
                  <a:spcPct val="0"/>
                </a:spcBef>
                <a:spcAft>
                  <a:spcPct val="0"/>
                </a:spcAft>
                <a:defRPr/>
              </a:pPr>
              <a:r>
                <a:rPr lang="en-US" sz="750">
                  <a:solidFill>
                    <a:srgbClr val="000000"/>
                  </a:solidFill>
                </a:rPr>
                <a:t>SOURCE: Source</a:t>
              </a:r>
            </a:p>
          </p:txBody>
        </p:sp>
      </p:grpSp>
      <p:grpSp>
        <p:nvGrpSpPr>
          <p:cNvPr id="13018" name="LegendBoxes" hidden="1"/>
          <p:cNvGrpSpPr>
            <a:grpSpLocks/>
          </p:cNvGrpSpPr>
          <p:nvPr/>
        </p:nvGrpSpPr>
        <p:grpSpPr bwMode="auto">
          <a:xfrm>
            <a:off x="10342035" y="1512888"/>
            <a:ext cx="730399" cy="1004658"/>
            <a:chOff x="4936" y="176"/>
            <a:chExt cx="338" cy="620"/>
          </a:xfrm>
        </p:grpSpPr>
        <p:sp>
          <p:nvSpPr>
            <p:cNvPr id="31" name="Legend1"/>
            <p:cNvSpPr>
              <a:spLocks noChangeArrowheads="1"/>
            </p:cNvSpPr>
            <p:nvPr/>
          </p:nvSpPr>
          <p:spPr bwMode="gray">
            <a:xfrm>
              <a:off x="5096"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2"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3" name="Legend2"/>
            <p:cNvSpPr>
              <a:spLocks noChangeArrowheads="1"/>
            </p:cNvSpPr>
            <p:nvPr/>
          </p:nvSpPr>
          <p:spPr bwMode="gray">
            <a:xfrm>
              <a:off x="5096" y="34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4"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5" name="Legend3"/>
            <p:cNvSpPr>
              <a:spLocks noChangeArrowheads="1"/>
            </p:cNvSpPr>
            <p:nvPr/>
          </p:nvSpPr>
          <p:spPr bwMode="gray">
            <a:xfrm>
              <a:off x="5096" y="517"/>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6"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7" name="Legend4"/>
            <p:cNvSpPr>
              <a:spLocks noChangeArrowheads="1"/>
            </p:cNvSpPr>
            <p:nvPr/>
          </p:nvSpPr>
          <p:spPr bwMode="gray">
            <a:xfrm>
              <a:off x="5096" y="688"/>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8"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19" name="LegendLines" hidden="1"/>
          <p:cNvGrpSpPr>
            <a:grpSpLocks/>
          </p:cNvGrpSpPr>
          <p:nvPr/>
        </p:nvGrpSpPr>
        <p:grpSpPr bwMode="auto">
          <a:xfrm>
            <a:off x="9922935" y="1512894"/>
            <a:ext cx="1149526" cy="695875"/>
            <a:chOff x="4750" y="176"/>
            <a:chExt cx="532" cy="42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3" name="Legend1"/>
            <p:cNvSpPr>
              <a:spLocks noChangeArrowheads="1"/>
            </p:cNvSpPr>
            <p:nvPr/>
          </p:nvSpPr>
          <p:spPr bwMode="gray">
            <a:xfrm>
              <a:off x="5104"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4" name="Legend2"/>
            <p:cNvSpPr>
              <a:spLocks noChangeArrowheads="1"/>
            </p:cNvSpPr>
            <p:nvPr/>
          </p:nvSpPr>
          <p:spPr bwMode="gray">
            <a:xfrm>
              <a:off x="5104" y="344"/>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5" name="Legend3"/>
            <p:cNvSpPr>
              <a:spLocks noChangeArrowheads="1"/>
            </p:cNvSpPr>
            <p:nvPr/>
          </p:nvSpPr>
          <p:spPr bwMode="gray">
            <a:xfrm>
              <a:off x="5104" y="520"/>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grpSp>
        <p:nvGrpSpPr>
          <p:cNvPr id="13020" name="McKSticker" hidden="1"/>
          <p:cNvGrpSpPr>
            <a:grpSpLocks/>
          </p:cNvGrpSpPr>
          <p:nvPr/>
        </p:nvGrpSpPr>
        <p:grpSpPr bwMode="auto">
          <a:xfrm>
            <a:off x="10565036" y="1512890"/>
            <a:ext cx="809965" cy="166199"/>
            <a:chOff x="8144917" y="285750"/>
            <a:chExt cx="595858" cy="162506"/>
          </a:xfrm>
        </p:grpSpPr>
        <p:sp>
          <p:nvSpPr>
            <p:cNvPr id="47" name="StickerRectangle"/>
            <p:cNvSpPr>
              <a:spLocks noChangeArrowheads="1"/>
            </p:cNvSpPr>
            <p:nvPr/>
          </p:nvSpPr>
          <p:spPr bwMode="gray">
            <a:xfrm>
              <a:off x="8144917" y="285750"/>
              <a:ext cx="595858" cy="162506"/>
            </a:xfrm>
            <a:prstGeom prst="leftRightArrow">
              <a:avLst>
                <a:gd name="adj1" fmla="val 100000"/>
                <a:gd name="adj2" fmla="val 0"/>
              </a:avLst>
            </a:prstGeom>
            <a:noFill/>
            <a:ln>
              <a:noFill/>
            </a:ln>
            <a:effectLst/>
          </p:spPr>
          <p:txBody>
            <a:bodyPr wrap="none" lIns="27432" tIns="0" rIns="0" bIns="27432">
              <a:spAutoFit/>
            </a:bodyPr>
            <a:lstStyle/>
            <a:p>
              <a:pPr algn="r" defTabSz="685145" fontAlgn="base">
                <a:spcBef>
                  <a:spcPct val="0"/>
                </a:spcBef>
                <a:spcAft>
                  <a:spcPct val="0"/>
                </a:spcAft>
                <a:buClr>
                  <a:srgbClr val="651863"/>
                </a:buClr>
                <a:defRPr/>
              </a:pPr>
              <a:r>
                <a:rPr lang="en-US" sz="900">
                  <a:solidFill>
                    <a:srgbClr val="808080"/>
                  </a:solidFill>
                </a:rPr>
                <a:t>PRELIMINARY</a:t>
              </a:r>
            </a:p>
          </p:txBody>
        </p:sp>
        <p:cxnSp>
          <p:nvCxnSpPr>
            <p:cNvPr id="13045" name="AutoShape 31"/>
            <p:cNvCxnSpPr>
              <a:cxnSpLocks noChangeShapeType="1"/>
              <a:stCxn id="47" idx="2"/>
              <a:endCxn id="47" idx="4"/>
            </p:cNvCxnSpPr>
            <p:nvPr/>
          </p:nvCxnSpPr>
          <p:spPr bwMode="gray">
            <a:xfrm>
              <a:off x="8144917" y="285750"/>
              <a:ext cx="0" cy="162506"/>
            </a:xfrm>
            <a:prstGeom prst="straightConnector1">
              <a:avLst/>
            </a:prstGeom>
            <a:noFill/>
            <a:ln w="9525">
              <a:solidFill>
                <a:srgbClr val="808080"/>
              </a:solidFill>
              <a:round/>
              <a:headEnd/>
              <a:tailEnd/>
            </a:ln>
          </p:spPr>
        </p:cxnSp>
        <p:cxnSp>
          <p:nvCxnSpPr>
            <p:cNvPr id="13046" name="AutoShape 32"/>
            <p:cNvCxnSpPr>
              <a:cxnSpLocks noChangeShapeType="1"/>
              <a:stCxn id="47" idx="4"/>
              <a:endCxn id="47" idx="6"/>
            </p:cNvCxnSpPr>
            <p:nvPr/>
          </p:nvCxnSpPr>
          <p:spPr bwMode="gray">
            <a:xfrm>
              <a:off x="8144917" y="448256"/>
              <a:ext cx="595858" cy="0"/>
            </a:xfrm>
            <a:prstGeom prst="straightConnector1">
              <a:avLst/>
            </a:prstGeom>
            <a:noFill/>
            <a:ln w="25400">
              <a:solidFill>
                <a:srgbClr val="808080"/>
              </a:solidFill>
              <a:round/>
              <a:headEnd/>
              <a:tailEnd/>
            </a:ln>
          </p:spPr>
        </p:cxnSp>
      </p:grpSp>
      <p:grpSp>
        <p:nvGrpSpPr>
          <p:cNvPr id="13021" name="LegendMoons" hidden="1"/>
          <p:cNvGrpSpPr>
            <a:grpSpLocks/>
          </p:cNvGrpSpPr>
          <p:nvPr/>
        </p:nvGrpSpPr>
        <p:grpSpPr bwMode="auto">
          <a:xfrm>
            <a:off x="10253147" y="1512888"/>
            <a:ext cx="820755" cy="1333500"/>
            <a:chOff x="6655594" y="273840"/>
            <a:chExt cx="603951" cy="1306516"/>
          </a:xfrm>
        </p:grpSpPr>
        <p:grpSp>
          <p:nvGrpSpPr>
            <p:cNvPr id="13024" name="MoonLegend1"/>
            <p:cNvGrpSpPr>
              <a:grpSpLocks noChangeAspect="1"/>
            </p:cNvGrpSpPr>
            <p:nvPr>
              <p:custDataLst>
                <p:tags r:id="rId9"/>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70"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5" name="MoonLegend2"/>
            <p:cNvGrpSpPr>
              <a:grpSpLocks noChangeAspect="1"/>
            </p:cNvGrpSpPr>
            <p:nvPr>
              <p:custDataLst>
                <p:tags r:id="rId10"/>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20"/>
                </p:custDataLst>
              </p:nvPr>
            </p:nvSpPr>
            <p:spPr bwMode="gray">
              <a:xfrm>
                <a:off x="1694" y="2044"/>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8" name="Arc 42"/>
              <p:cNvSpPr>
                <a:spLocks noChangeAspect="1"/>
              </p:cNvSpPr>
              <p:nvPr>
                <p:custDataLst>
                  <p:tags r:id="rId21"/>
                </p:custDataLst>
              </p:nvPr>
            </p:nvSpPr>
            <p:spPr bwMode="gray">
              <a:xfrm>
                <a:off x="1694" y="2044"/>
                <a:ext cx="161" cy="160"/>
              </a:xfrm>
              <a:prstGeom prst="arc">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6"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8"/>
                </p:custDataLst>
              </p:nvPr>
            </p:nvSpPr>
            <p:spPr bwMode="gray">
              <a:xfrm>
                <a:off x="4495" y="1198"/>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6" name="Arc 48"/>
              <p:cNvSpPr>
                <a:spLocks noChangeAspect="1"/>
              </p:cNvSpPr>
              <p:nvPr>
                <p:custDataLst>
                  <p:tags r:id="rId19"/>
                </p:custDataLst>
              </p:nvPr>
            </p:nvSpPr>
            <p:spPr bwMode="gray">
              <a:xfrm>
                <a:off x="4495" y="1198"/>
                <a:ext cx="161"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7" name="MoonLegend5"/>
            <p:cNvGrpSpPr>
              <a:grpSpLocks noChangeAspect="1"/>
            </p:cNvGrpSpPr>
            <p:nvPr>
              <p:custDataLst>
                <p:tags r:id="rId12"/>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6"/>
                </p:custDataLst>
              </p:nvPr>
            </p:nvSpPr>
            <p:spPr bwMode="gray">
              <a:xfrm>
                <a:off x="4495" y="1440"/>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4" name="Oval 51"/>
              <p:cNvSpPr>
                <a:spLocks noChangeAspect="1" noChangeArrowheads="1"/>
              </p:cNvSpPr>
              <p:nvPr>
                <p:custDataLst>
                  <p:tags r:id="rId17"/>
                </p:custDataLst>
              </p:nvPr>
            </p:nvSpPr>
            <p:spPr bwMode="gray">
              <a:xfrm>
                <a:off x="4495" y="1440"/>
                <a:ext cx="161"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sp>
          <p:nvSpPr>
            <p:cNvPr id="55" name="Legend1"/>
            <p:cNvSpPr>
              <a:spLocks noChangeArrowheads="1"/>
            </p:cNvSpPr>
            <p:nvPr/>
          </p:nvSpPr>
          <p:spPr bwMode="gray">
            <a:xfrm>
              <a:off x="6976449" y="28628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6" name="Legend2"/>
            <p:cNvSpPr>
              <a:spLocks noChangeArrowheads="1"/>
            </p:cNvSpPr>
            <p:nvPr/>
          </p:nvSpPr>
          <p:spPr bwMode="gray">
            <a:xfrm>
              <a:off x="6976449" y="561584"/>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7" name="Legend3"/>
            <p:cNvSpPr>
              <a:spLocks noChangeArrowheads="1"/>
            </p:cNvSpPr>
            <p:nvPr/>
          </p:nvSpPr>
          <p:spPr bwMode="gray">
            <a:xfrm>
              <a:off x="6976449" y="835330"/>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8" name="Legend4"/>
            <p:cNvSpPr>
              <a:spLocks noChangeArrowheads="1"/>
            </p:cNvSpPr>
            <p:nvPr/>
          </p:nvSpPr>
          <p:spPr bwMode="gray">
            <a:xfrm>
              <a:off x="6976449" y="1107522"/>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9" name="Legend5"/>
            <p:cNvSpPr>
              <a:spLocks noChangeArrowheads="1"/>
            </p:cNvSpPr>
            <p:nvPr/>
          </p:nvSpPr>
          <p:spPr bwMode="gray">
            <a:xfrm>
              <a:off x="6976449" y="138282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nvGrpSpPr>
            <p:cNvPr id="13033" name="MoonLegend3"/>
            <p:cNvGrpSpPr>
              <a:grpSpLocks noChangeAspect="1"/>
            </p:cNvGrpSpPr>
            <p:nvPr>
              <p:custDataLst>
                <p:tags r:id="rId13"/>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4"/>
                </p:custDataLst>
              </p:nvPr>
            </p:nvSpPr>
            <p:spPr bwMode="gray">
              <a:xfrm>
                <a:off x="4495" y="1198"/>
                <a:ext cx="161" cy="159"/>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2" name="Arc 48"/>
              <p:cNvSpPr>
                <a:spLocks noChangeAspect="1"/>
              </p:cNvSpPr>
              <p:nvPr>
                <p:custDataLst>
                  <p:tags r:id="rId15"/>
                </p:custDataLst>
              </p:nvPr>
            </p:nvSpPr>
            <p:spPr bwMode="gray">
              <a:xfrm>
                <a:off x="4495" y="1198"/>
                <a:ext cx="161" cy="159"/>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pic>
        <p:nvPicPr>
          <p:cNvPr id="13022" name="Picture 4"/>
          <p:cNvPicPr>
            <a:picLocks noChangeAspect="1" noChangeArrowheads="1"/>
          </p:cNvPicPr>
          <p:nvPr/>
        </p:nvPicPr>
        <p:blipFill>
          <a:blip r:embed="rId26" cstate="print"/>
          <a:srcRect t="-4266"/>
          <a:stretch>
            <a:fillRect/>
          </a:stretch>
        </p:blipFill>
        <p:spPr bwMode="auto">
          <a:xfrm>
            <a:off x="10212511" y="389367"/>
            <a:ext cx="1246735" cy="416369"/>
          </a:xfrm>
          <a:prstGeom prst="rect">
            <a:avLst/>
          </a:prstGeom>
          <a:noFill/>
          <a:ln w="9525">
            <a:noFill/>
            <a:miter lim="800000"/>
            <a:headEnd/>
            <a:tailEnd/>
          </a:ln>
        </p:spPr>
      </p:pic>
      <p:sp>
        <p:nvSpPr>
          <p:cNvPr id="13023" name="Title Placeholder 2"/>
          <p:cNvSpPr>
            <a:spLocks noGrp="1" noChangeArrowheads="1"/>
          </p:cNvSpPr>
          <p:nvPr>
            <p:ph type="title"/>
          </p:nvPr>
        </p:nvSpPr>
        <p:spPr bwMode="auto">
          <a:xfrm>
            <a:off x="838200" y="459286"/>
            <a:ext cx="7645400" cy="2308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p>
        </p:txBody>
      </p:sp>
    </p:spTree>
    <p:extLst>
      <p:ext uri="{BB962C8B-B14F-4D97-AF65-F5344CB8AC3E}">
        <p14:creationId xmlns:p14="http://schemas.microsoft.com/office/powerpoint/2010/main" val="39228784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66" r:id="rId4"/>
    <p:sldLayoutId id="2147483732" r:id="rId5"/>
    <p:sldLayoutId id="2147483733" r:id="rId6"/>
    <p:sldLayoutId id="2147483734" r:id="rId7"/>
  </p:sldLayoutIdLst>
  <p:hf sldNum="0" hdr="0" ftr="0" dt="0"/>
  <p:txStyles>
    <p:titleStyle>
      <a:lvl1pPr algn="l" defTabSz="684610" rtl="0" fontAlgn="base">
        <a:spcBef>
          <a:spcPct val="0"/>
        </a:spcBef>
        <a:spcAft>
          <a:spcPct val="0"/>
        </a:spcAft>
        <a:tabLst>
          <a:tab pos="205979" algn="l"/>
        </a:tabLst>
        <a:defRPr sz="1500">
          <a:solidFill>
            <a:schemeClr val="bg1"/>
          </a:solidFill>
          <a:latin typeface="+mj-lt"/>
          <a:ea typeface="+mj-ea"/>
          <a:cs typeface="ＭＳ Ｐゴシック"/>
        </a:defRPr>
      </a:lvl1pPr>
      <a:lvl2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2pPr>
      <a:lvl3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3pPr>
      <a:lvl4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4pPr>
      <a:lvl5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5pPr>
      <a:lvl6pPr marL="349861" algn="l" defTabSz="685145" rtl="0" eaLnBrk="1" fontAlgn="base" hangingPunct="1">
        <a:spcBef>
          <a:spcPct val="0"/>
        </a:spcBef>
        <a:spcAft>
          <a:spcPct val="0"/>
        </a:spcAft>
        <a:defRPr sz="1425" b="1">
          <a:solidFill>
            <a:schemeClr val="tx2"/>
          </a:solidFill>
          <a:latin typeface="Arial" charset="0"/>
        </a:defRPr>
      </a:lvl6pPr>
      <a:lvl7pPr marL="699722" algn="l" defTabSz="685145" rtl="0" eaLnBrk="1" fontAlgn="base" hangingPunct="1">
        <a:spcBef>
          <a:spcPct val="0"/>
        </a:spcBef>
        <a:spcAft>
          <a:spcPct val="0"/>
        </a:spcAft>
        <a:defRPr sz="1425" b="1">
          <a:solidFill>
            <a:schemeClr val="tx2"/>
          </a:solidFill>
          <a:latin typeface="Arial" charset="0"/>
        </a:defRPr>
      </a:lvl7pPr>
      <a:lvl8pPr marL="1049582" algn="l" defTabSz="685145" rtl="0" eaLnBrk="1" fontAlgn="base" hangingPunct="1">
        <a:spcBef>
          <a:spcPct val="0"/>
        </a:spcBef>
        <a:spcAft>
          <a:spcPct val="0"/>
        </a:spcAft>
        <a:defRPr sz="1425" b="1">
          <a:solidFill>
            <a:schemeClr val="tx2"/>
          </a:solidFill>
          <a:latin typeface="Arial" charset="0"/>
        </a:defRPr>
      </a:lvl8pPr>
      <a:lvl9pPr marL="1399444" algn="l" defTabSz="685145" rtl="0" eaLnBrk="1" fontAlgn="base" hangingPunct="1">
        <a:spcBef>
          <a:spcPct val="0"/>
        </a:spcBef>
        <a:spcAft>
          <a:spcPct val="0"/>
        </a:spcAft>
        <a:defRPr sz="1425" b="1">
          <a:solidFill>
            <a:schemeClr val="tx2"/>
          </a:solidFill>
          <a:latin typeface="Arial" charset="0"/>
        </a:defRPr>
      </a:lvl9pPr>
    </p:titleStyle>
    <p:bodyStyle>
      <a:lvl1pPr algn="l" defTabSz="684610" rtl="0" fontAlgn="base">
        <a:spcBef>
          <a:spcPct val="0"/>
        </a:spcBef>
        <a:spcAft>
          <a:spcPct val="0"/>
        </a:spcAft>
        <a:buClr>
          <a:schemeClr val="tx2"/>
        </a:buClr>
        <a:buChar char="•"/>
        <a:defRPr sz="1200">
          <a:solidFill>
            <a:schemeClr val="tx1"/>
          </a:solidFill>
          <a:latin typeface="+mn-lt"/>
          <a:ea typeface="+mn-ea"/>
          <a:cs typeface="ＭＳ Ｐゴシック"/>
        </a:defRPr>
      </a:lvl1pPr>
      <a:lvl2pPr marL="147638" indent="-146447" algn="l" defTabSz="684610" rtl="0" fontAlgn="base">
        <a:spcBef>
          <a:spcPct val="0"/>
        </a:spcBef>
        <a:spcAft>
          <a:spcPct val="0"/>
        </a:spcAft>
        <a:buClr>
          <a:schemeClr val="tx2"/>
        </a:buClr>
        <a:buSzPct val="125000"/>
        <a:buFont typeface="Arial" charset="0"/>
        <a:buChar char="•"/>
        <a:defRPr sz="1200">
          <a:solidFill>
            <a:schemeClr val="tx1"/>
          </a:solidFill>
          <a:latin typeface="+mn-lt"/>
          <a:ea typeface="ＭＳ Ｐゴシック"/>
          <a:cs typeface="ＭＳ Ｐゴシック"/>
        </a:defRPr>
      </a:lvl2pPr>
      <a:lvl3pPr marL="348854" indent="-200025" algn="l" defTabSz="684610" rtl="0" fontAlgn="base">
        <a:spcBef>
          <a:spcPct val="0"/>
        </a:spcBef>
        <a:spcAft>
          <a:spcPct val="0"/>
        </a:spcAft>
        <a:buClr>
          <a:schemeClr val="tx2"/>
        </a:buClr>
        <a:buSzPct val="120000"/>
        <a:buFont typeface="Arial" charset="0"/>
        <a:buChar char="–"/>
        <a:defRPr sz="1200">
          <a:solidFill>
            <a:schemeClr val="tx1"/>
          </a:solidFill>
          <a:latin typeface="+mn-lt"/>
          <a:ea typeface="ＭＳ Ｐゴシック"/>
          <a:cs typeface="ＭＳ Ｐゴシック"/>
        </a:defRPr>
      </a:lvl3pPr>
      <a:lvl4pPr marL="469106" indent="-117872" algn="l" defTabSz="684610" rtl="0" fontAlgn="base">
        <a:spcBef>
          <a:spcPct val="0"/>
        </a:spcBef>
        <a:spcAft>
          <a:spcPct val="0"/>
        </a:spcAft>
        <a:buClr>
          <a:schemeClr val="tx2"/>
        </a:buClr>
        <a:buSzPct val="90000"/>
        <a:buFont typeface="Arial" charset="0"/>
        <a:buChar char="•"/>
        <a:defRPr sz="1200">
          <a:solidFill>
            <a:schemeClr val="tx1"/>
          </a:solidFill>
          <a:latin typeface="+mn-lt"/>
          <a:ea typeface="ＭＳ Ｐゴシック"/>
          <a:cs typeface="ＭＳ Ｐゴシック"/>
        </a:defRPr>
      </a:lvl4pPr>
      <a:lvl5pPr marL="572691" indent="-98822" algn="l" defTabSz="684610" rtl="0" fontAlgn="base">
        <a:spcBef>
          <a:spcPct val="0"/>
        </a:spcBef>
        <a:spcAft>
          <a:spcPct val="0"/>
        </a:spcAft>
        <a:buClr>
          <a:schemeClr val="tx2"/>
        </a:buClr>
        <a:buSzPct val="89000"/>
        <a:buFont typeface="Arial" charset="0"/>
        <a:buChar char="-"/>
        <a:defRPr sz="1200">
          <a:solidFill>
            <a:schemeClr val="tx1"/>
          </a:solidFill>
          <a:latin typeface="+mn-lt"/>
          <a:ea typeface="ＭＳ Ｐゴシック"/>
          <a:cs typeface="ＭＳ Ｐゴシック"/>
        </a:defRPr>
      </a:lvl5pPr>
      <a:lvl6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722" rtl="0" eaLnBrk="1" latinLnBrk="0" hangingPunct="1">
        <a:defRPr sz="1350" kern="1200">
          <a:solidFill>
            <a:schemeClr val="tx1"/>
          </a:solidFill>
          <a:latin typeface="+mn-lt"/>
          <a:ea typeface="+mn-ea"/>
          <a:cs typeface="+mn-cs"/>
        </a:defRPr>
      </a:lvl1pPr>
      <a:lvl2pPr marL="349861" algn="l" defTabSz="699722" rtl="0" eaLnBrk="1" latinLnBrk="0" hangingPunct="1">
        <a:defRPr sz="1350" kern="1200">
          <a:solidFill>
            <a:schemeClr val="tx1"/>
          </a:solidFill>
          <a:latin typeface="+mn-lt"/>
          <a:ea typeface="+mn-ea"/>
          <a:cs typeface="+mn-cs"/>
        </a:defRPr>
      </a:lvl2pPr>
      <a:lvl3pPr marL="699722" algn="l" defTabSz="699722" rtl="0" eaLnBrk="1" latinLnBrk="0" hangingPunct="1">
        <a:defRPr sz="1350" kern="1200">
          <a:solidFill>
            <a:schemeClr val="tx1"/>
          </a:solidFill>
          <a:latin typeface="+mn-lt"/>
          <a:ea typeface="+mn-ea"/>
          <a:cs typeface="+mn-cs"/>
        </a:defRPr>
      </a:lvl3pPr>
      <a:lvl4pPr marL="1049582" algn="l" defTabSz="699722" rtl="0" eaLnBrk="1" latinLnBrk="0" hangingPunct="1">
        <a:defRPr sz="1350" kern="1200">
          <a:solidFill>
            <a:schemeClr val="tx1"/>
          </a:solidFill>
          <a:latin typeface="+mn-lt"/>
          <a:ea typeface="+mn-ea"/>
          <a:cs typeface="+mn-cs"/>
        </a:defRPr>
      </a:lvl4pPr>
      <a:lvl5pPr marL="1399444" algn="l" defTabSz="699722" rtl="0" eaLnBrk="1" latinLnBrk="0" hangingPunct="1">
        <a:defRPr sz="1350" kern="1200">
          <a:solidFill>
            <a:schemeClr val="tx1"/>
          </a:solidFill>
          <a:latin typeface="+mn-lt"/>
          <a:ea typeface="+mn-ea"/>
          <a:cs typeface="+mn-cs"/>
        </a:defRPr>
      </a:lvl5pPr>
      <a:lvl6pPr marL="1749305" algn="l" defTabSz="699722" rtl="0" eaLnBrk="1" latinLnBrk="0" hangingPunct="1">
        <a:defRPr sz="1350" kern="1200">
          <a:solidFill>
            <a:schemeClr val="tx1"/>
          </a:solidFill>
          <a:latin typeface="+mn-lt"/>
          <a:ea typeface="+mn-ea"/>
          <a:cs typeface="+mn-cs"/>
        </a:defRPr>
      </a:lvl6pPr>
      <a:lvl7pPr marL="2099165" algn="l" defTabSz="699722" rtl="0" eaLnBrk="1" latinLnBrk="0" hangingPunct="1">
        <a:defRPr sz="1350" kern="1200">
          <a:solidFill>
            <a:schemeClr val="tx1"/>
          </a:solidFill>
          <a:latin typeface="+mn-lt"/>
          <a:ea typeface="+mn-ea"/>
          <a:cs typeface="+mn-cs"/>
        </a:defRPr>
      </a:lvl7pPr>
      <a:lvl8pPr marL="2449026" algn="l" defTabSz="699722" rtl="0" eaLnBrk="1" latinLnBrk="0" hangingPunct="1">
        <a:defRPr sz="1350" kern="1200">
          <a:solidFill>
            <a:schemeClr val="tx1"/>
          </a:solidFill>
          <a:latin typeface="+mn-lt"/>
          <a:ea typeface="+mn-ea"/>
          <a:cs typeface="+mn-cs"/>
        </a:defRPr>
      </a:lvl8pPr>
      <a:lvl9pPr marL="2798887" algn="l" defTabSz="69972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3005" name="Object 717"/>
          <p:cNvGraphicFramePr>
            <a:graphicFrameLocks/>
          </p:cNvGraphicFramePr>
          <p:nvPr>
            <p:extLst>
              <p:ext uri="{D42A27DB-BD31-4B8C-83A1-F6EECF244321}">
                <p14:modId xmlns:p14="http://schemas.microsoft.com/office/powerpoint/2010/main" val="376675279"/>
              </p:ext>
            </p:extLst>
          </p:nvPr>
        </p:nvGraphicFramePr>
        <p:xfrm>
          <a:off x="8774134" y="936523"/>
          <a:ext cx="215900" cy="161925"/>
        </p:xfrm>
        <a:graphic>
          <a:graphicData uri="http://schemas.openxmlformats.org/presentationml/2006/ole">
            <mc:AlternateContent xmlns:mc="http://schemas.openxmlformats.org/markup-compatibility/2006">
              <mc:Choice xmlns:v="urn:schemas-microsoft-com:vml" Requires="v">
                <p:oleObj name="think-cell Slide" r:id="rId23" imgW="360" imgH="360" progId="">
                  <p:embed/>
                </p:oleObj>
              </mc:Choice>
              <mc:Fallback>
                <p:oleObj name="think-cell Slide" r:id="rId23" imgW="360" imgH="360" progId="">
                  <p:embed/>
                  <p:pic>
                    <p:nvPicPr>
                      <p:cNvPr id="13005" name="Object 717"/>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74134" y="936523"/>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181"/>
          <p:cNvSpPr>
            <a:spLocks noChangeArrowheads="1"/>
          </p:cNvSpPr>
          <p:nvPr/>
        </p:nvSpPr>
        <p:spPr bwMode="ltGray">
          <a:xfrm>
            <a:off x="577851" y="284881"/>
            <a:ext cx="11036300" cy="582991"/>
          </a:xfrm>
          <a:prstGeom prst="roundRect">
            <a:avLst>
              <a:gd name="adj" fmla="val 7213"/>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sp>
        <p:nvSpPr>
          <p:cNvPr id="5" name="Line 182"/>
          <p:cNvSpPr>
            <a:spLocks noChangeShapeType="1"/>
          </p:cNvSpPr>
          <p:nvPr/>
        </p:nvSpPr>
        <p:spPr bwMode="auto">
          <a:xfrm flipH="1">
            <a:off x="577851" y="6505575"/>
            <a:ext cx="11036300" cy="0"/>
          </a:xfrm>
          <a:prstGeom prst="line">
            <a:avLst/>
          </a:prstGeom>
          <a:noFill/>
          <a:ln w="12700">
            <a:solidFill>
              <a:srgbClr val="5F2861"/>
            </a:solidFill>
            <a:round/>
            <a:headEnd/>
            <a:tailEnd/>
          </a:ln>
        </p:spPr>
        <p:txBody>
          <a:bodyPr wrap="none" anchor="ctr"/>
          <a:lstStyle/>
          <a:p>
            <a:pPr fontAlgn="base">
              <a:spcBef>
                <a:spcPct val="0"/>
              </a:spcBef>
              <a:spcAft>
                <a:spcPct val="0"/>
              </a:spcAft>
              <a:defRPr/>
            </a:pPr>
            <a:endParaRPr lang="en-US" sz="1200">
              <a:solidFill>
                <a:srgbClr val="000000"/>
              </a:solidFill>
            </a:endParaRPr>
          </a:p>
        </p:txBody>
      </p:sp>
      <p:sp>
        <p:nvSpPr>
          <p:cNvPr id="13012" name="Rectangle 286"/>
          <p:cNvSpPr>
            <a:spLocks noGrp="1" noChangeArrowheads="1"/>
          </p:cNvSpPr>
          <p:nvPr>
            <p:ph type="body" idx="1"/>
          </p:nvPr>
        </p:nvSpPr>
        <p:spPr bwMode="auto">
          <a:xfrm>
            <a:off x="1976967" y="2989263"/>
            <a:ext cx="5852584"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McK 1. On-page tracker" hidden="1"/>
          <p:cNvSpPr>
            <a:spLocks noChangeArrowheads="1"/>
          </p:cNvSpPr>
          <p:nvPr/>
        </p:nvSpPr>
        <p:spPr bwMode="gray">
          <a:xfrm>
            <a:off x="838202" y="214316"/>
            <a:ext cx="644407" cy="161583"/>
          </a:xfrm>
          <a:prstGeom prst="rect">
            <a:avLst/>
          </a:prstGeom>
          <a:noFill/>
          <a:ln>
            <a:noFill/>
          </a:ln>
          <a:effectLst/>
        </p:spPr>
        <p:txBody>
          <a:bodyPr wrap="none" lIns="0" tIns="0" rIns="0" bIns="0">
            <a:spAutoFit/>
          </a:bodyPr>
          <a:lstStyle/>
          <a:p>
            <a:pPr fontAlgn="base">
              <a:spcBef>
                <a:spcPct val="0"/>
              </a:spcBef>
              <a:spcAft>
                <a:spcPct val="0"/>
              </a:spcAft>
              <a:defRPr/>
            </a:pPr>
            <a:r>
              <a:rPr lang="en-US" sz="1050">
                <a:solidFill>
                  <a:srgbClr val="808080"/>
                </a:solidFill>
              </a:rPr>
              <a:t>TRACKER</a:t>
            </a:r>
          </a:p>
        </p:txBody>
      </p:sp>
      <p:sp>
        <p:nvSpPr>
          <p:cNvPr id="11" name="McK 3. Unit of measure" hidden="1"/>
          <p:cNvSpPr txBox="1">
            <a:spLocks noChangeArrowheads="1"/>
          </p:cNvSpPr>
          <p:nvPr/>
        </p:nvSpPr>
        <p:spPr bwMode="gray">
          <a:xfrm>
            <a:off x="838202" y="1449393"/>
            <a:ext cx="5856817" cy="184666"/>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13015" name="ACET" hidden="1"/>
          <p:cNvGrpSpPr>
            <a:grpSpLocks/>
          </p:cNvGrpSpPr>
          <p:nvPr/>
        </p:nvGrpSpPr>
        <p:grpSpPr bwMode="auto">
          <a:xfrm>
            <a:off x="1976969" y="2463012"/>
            <a:ext cx="5799667" cy="388144"/>
            <a:chOff x="915" y="790"/>
            <a:chExt cx="2686" cy="240"/>
          </a:xfrm>
        </p:grpSpPr>
        <p:cxnSp>
          <p:nvCxnSpPr>
            <p:cNvPr id="13063"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gray">
            <a:xfrm>
              <a:off x="915" y="790"/>
              <a:ext cx="2686" cy="240"/>
            </a:xfrm>
            <a:prstGeom prst="leftRightArrow">
              <a:avLst>
                <a:gd name="adj1" fmla="val 100000"/>
                <a:gd name="adj2" fmla="val 0"/>
              </a:avLst>
            </a:prstGeom>
            <a:noFill/>
            <a:ln>
              <a:noFill/>
            </a:ln>
            <a:effectLst/>
          </p:spPr>
          <p:txBody>
            <a:bodyPr lIns="0" tIns="0" rIns="0" bIns="18288" anchor="b">
              <a:spAutoFit/>
            </a:bodyPr>
            <a:lstStyle/>
            <a:p>
              <a:pPr fontAlgn="base">
                <a:spcBef>
                  <a:spcPct val="0"/>
                </a:spcBef>
                <a:spcAft>
                  <a:spcPct val="0"/>
                </a:spcAft>
                <a:defRPr/>
              </a:pPr>
              <a:r>
                <a:rPr lang="en-US" sz="1200" b="1">
                  <a:solidFill>
                    <a:srgbClr val="000000"/>
                  </a:solidFill>
                </a:rPr>
                <a:t>Title</a:t>
              </a:r>
            </a:p>
            <a:p>
              <a:pPr fontAlgn="base">
                <a:spcBef>
                  <a:spcPct val="0"/>
                </a:spcBef>
                <a:spcAft>
                  <a:spcPct val="0"/>
                </a:spcAft>
                <a:defRPr/>
              </a:pPr>
              <a:r>
                <a:rPr lang="en-US" sz="1200">
                  <a:solidFill>
                    <a:srgbClr val="808080"/>
                  </a:solidFill>
                </a:rPr>
                <a:t>Unit of measure</a:t>
              </a:r>
            </a:p>
          </p:txBody>
        </p:sp>
      </p:grpSp>
      <p:sp>
        <p:nvSpPr>
          <p:cNvPr id="23" name="Slide Number"/>
          <p:cNvSpPr txBox="1">
            <a:spLocks/>
          </p:cNvSpPr>
          <p:nvPr/>
        </p:nvSpPr>
        <p:spPr bwMode="auto">
          <a:xfrm>
            <a:off x="11529520" y="6633031"/>
            <a:ext cx="105798" cy="103875"/>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CBC9F92F-2FB4-4B4B-8B76-585A1A582504}" type="slidenum">
              <a:rPr lang="en-US" sz="675" smtClean="0">
                <a:solidFill>
                  <a:srgbClr val="651863"/>
                </a:solidFill>
              </a:rPr>
              <a:pPr algn="r" fontAlgn="base">
                <a:spcBef>
                  <a:spcPct val="0"/>
                </a:spcBef>
                <a:spcAft>
                  <a:spcPct val="0"/>
                </a:spcAft>
                <a:defRPr/>
              </a:pPr>
              <a:t>‹#›</a:t>
            </a:fld>
            <a:endParaRPr lang="en-US" sz="675">
              <a:solidFill>
                <a:srgbClr val="651863"/>
              </a:solidFill>
            </a:endParaRPr>
          </a:p>
        </p:txBody>
      </p:sp>
      <p:grpSp>
        <p:nvGrpSpPr>
          <p:cNvPr id="13017" name="McK Slide Elements" hidden="1"/>
          <p:cNvGrpSpPr>
            <a:grpSpLocks/>
          </p:cNvGrpSpPr>
          <p:nvPr/>
        </p:nvGrpSpPr>
        <p:grpSpPr bwMode="auto">
          <a:xfrm>
            <a:off x="838205" y="6361957"/>
            <a:ext cx="10697633" cy="386099"/>
            <a:chOff x="75" y="3915"/>
            <a:chExt cx="5583" cy="238"/>
          </a:xfrm>
        </p:grpSpPr>
        <p:sp>
          <p:nvSpPr>
            <p:cNvPr id="13" name="McK 4. Footnote"/>
            <p:cNvSpPr txBox="1">
              <a:spLocks noChangeArrowheads="1"/>
            </p:cNvSpPr>
            <p:nvPr/>
          </p:nvSpPr>
          <p:spPr bwMode="gray">
            <a:xfrm>
              <a:off x="75" y="3915"/>
              <a:ext cx="5583" cy="71"/>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rPr>
                <a:t>1 Footnote</a:t>
              </a:r>
            </a:p>
          </p:txBody>
        </p:sp>
        <p:sp>
          <p:nvSpPr>
            <p:cNvPr id="14" name="McK 5. Source"/>
            <p:cNvSpPr>
              <a:spLocks noChangeArrowheads="1"/>
            </p:cNvSpPr>
            <p:nvPr/>
          </p:nvSpPr>
          <p:spPr bwMode="gray">
            <a:xfrm>
              <a:off x="75" y="4082"/>
              <a:ext cx="5385" cy="71"/>
            </a:xfrm>
            <a:prstGeom prst="rect">
              <a:avLst/>
            </a:prstGeom>
            <a:noFill/>
            <a:ln>
              <a:noFill/>
            </a:ln>
            <a:effectLst/>
          </p:spPr>
          <p:txBody>
            <a:bodyPr lIns="0" tIns="0" rIns="0" bIns="0" anchor="ctr">
              <a:spAutoFit/>
            </a:bodyPr>
            <a:lstStyle/>
            <a:p>
              <a:pPr marL="457200" indent="-457200" defTabSz="685145" fontAlgn="base">
                <a:spcBef>
                  <a:spcPct val="0"/>
                </a:spcBef>
                <a:spcAft>
                  <a:spcPct val="0"/>
                </a:spcAft>
                <a:defRPr/>
              </a:pPr>
              <a:r>
                <a:rPr lang="en-US" sz="750">
                  <a:solidFill>
                    <a:srgbClr val="000000"/>
                  </a:solidFill>
                </a:rPr>
                <a:t>SOURCE: Source</a:t>
              </a:r>
            </a:p>
          </p:txBody>
        </p:sp>
      </p:grpSp>
      <p:grpSp>
        <p:nvGrpSpPr>
          <p:cNvPr id="13018" name="LegendBoxes" hidden="1"/>
          <p:cNvGrpSpPr>
            <a:grpSpLocks/>
          </p:cNvGrpSpPr>
          <p:nvPr/>
        </p:nvGrpSpPr>
        <p:grpSpPr bwMode="auto">
          <a:xfrm>
            <a:off x="10342035" y="1512888"/>
            <a:ext cx="730399" cy="1004658"/>
            <a:chOff x="4936" y="176"/>
            <a:chExt cx="338" cy="620"/>
          </a:xfrm>
        </p:grpSpPr>
        <p:sp>
          <p:nvSpPr>
            <p:cNvPr id="31" name="Legend1"/>
            <p:cNvSpPr>
              <a:spLocks noChangeArrowheads="1"/>
            </p:cNvSpPr>
            <p:nvPr/>
          </p:nvSpPr>
          <p:spPr bwMode="gray">
            <a:xfrm>
              <a:off x="5096"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2"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3" name="Legend2"/>
            <p:cNvSpPr>
              <a:spLocks noChangeArrowheads="1"/>
            </p:cNvSpPr>
            <p:nvPr/>
          </p:nvSpPr>
          <p:spPr bwMode="gray">
            <a:xfrm>
              <a:off x="5096" y="34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4"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5" name="Legend3"/>
            <p:cNvSpPr>
              <a:spLocks noChangeArrowheads="1"/>
            </p:cNvSpPr>
            <p:nvPr/>
          </p:nvSpPr>
          <p:spPr bwMode="gray">
            <a:xfrm>
              <a:off x="5096" y="517"/>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6"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7" name="Legend4"/>
            <p:cNvSpPr>
              <a:spLocks noChangeArrowheads="1"/>
            </p:cNvSpPr>
            <p:nvPr/>
          </p:nvSpPr>
          <p:spPr bwMode="gray">
            <a:xfrm>
              <a:off x="5096" y="688"/>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8"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19" name="LegendLines" hidden="1"/>
          <p:cNvGrpSpPr>
            <a:grpSpLocks/>
          </p:cNvGrpSpPr>
          <p:nvPr/>
        </p:nvGrpSpPr>
        <p:grpSpPr bwMode="auto">
          <a:xfrm>
            <a:off x="9922935" y="1512894"/>
            <a:ext cx="1149526" cy="695875"/>
            <a:chOff x="4750" y="176"/>
            <a:chExt cx="532" cy="42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3" name="Legend1"/>
            <p:cNvSpPr>
              <a:spLocks noChangeArrowheads="1"/>
            </p:cNvSpPr>
            <p:nvPr/>
          </p:nvSpPr>
          <p:spPr bwMode="gray">
            <a:xfrm>
              <a:off x="5104"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4" name="Legend2"/>
            <p:cNvSpPr>
              <a:spLocks noChangeArrowheads="1"/>
            </p:cNvSpPr>
            <p:nvPr/>
          </p:nvSpPr>
          <p:spPr bwMode="gray">
            <a:xfrm>
              <a:off x="5104" y="344"/>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5" name="Legend3"/>
            <p:cNvSpPr>
              <a:spLocks noChangeArrowheads="1"/>
            </p:cNvSpPr>
            <p:nvPr/>
          </p:nvSpPr>
          <p:spPr bwMode="gray">
            <a:xfrm>
              <a:off x="5104" y="520"/>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grpSp>
        <p:nvGrpSpPr>
          <p:cNvPr id="13020" name="McKSticker" hidden="1"/>
          <p:cNvGrpSpPr>
            <a:grpSpLocks/>
          </p:cNvGrpSpPr>
          <p:nvPr/>
        </p:nvGrpSpPr>
        <p:grpSpPr bwMode="auto">
          <a:xfrm>
            <a:off x="10565036" y="1512890"/>
            <a:ext cx="809965" cy="166199"/>
            <a:chOff x="8144917" y="285750"/>
            <a:chExt cx="595858" cy="162506"/>
          </a:xfrm>
        </p:grpSpPr>
        <p:sp>
          <p:nvSpPr>
            <p:cNvPr id="47" name="StickerRectangle"/>
            <p:cNvSpPr>
              <a:spLocks noChangeArrowheads="1"/>
            </p:cNvSpPr>
            <p:nvPr/>
          </p:nvSpPr>
          <p:spPr bwMode="gray">
            <a:xfrm>
              <a:off x="8144917" y="285750"/>
              <a:ext cx="595858" cy="162506"/>
            </a:xfrm>
            <a:prstGeom prst="leftRightArrow">
              <a:avLst>
                <a:gd name="adj1" fmla="val 100000"/>
                <a:gd name="adj2" fmla="val 0"/>
              </a:avLst>
            </a:prstGeom>
            <a:noFill/>
            <a:ln>
              <a:noFill/>
            </a:ln>
            <a:effectLst/>
          </p:spPr>
          <p:txBody>
            <a:bodyPr wrap="none" lIns="27432" tIns="0" rIns="0" bIns="27432">
              <a:spAutoFit/>
            </a:bodyPr>
            <a:lstStyle/>
            <a:p>
              <a:pPr algn="r" defTabSz="685145" fontAlgn="base">
                <a:spcBef>
                  <a:spcPct val="0"/>
                </a:spcBef>
                <a:spcAft>
                  <a:spcPct val="0"/>
                </a:spcAft>
                <a:buClr>
                  <a:srgbClr val="651863"/>
                </a:buClr>
                <a:defRPr/>
              </a:pPr>
              <a:r>
                <a:rPr lang="en-US" sz="900">
                  <a:solidFill>
                    <a:srgbClr val="808080"/>
                  </a:solidFill>
                </a:rPr>
                <a:t>PRELIMINARY</a:t>
              </a:r>
            </a:p>
          </p:txBody>
        </p:sp>
        <p:cxnSp>
          <p:nvCxnSpPr>
            <p:cNvPr id="13045" name="AutoShape 31"/>
            <p:cNvCxnSpPr>
              <a:cxnSpLocks noChangeShapeType="1"/>
              <a:stCxn id="47" idx="2"/>
              <a:endCxn id="47" idx="4"/>
            </p:cNvCxnSpPr>
            <p:nvPr/>
          </p:nvCxnSpPr>
          <p:spPr bwMode="gray">
            <a:xfrm>
              <a:off x="8144917" y="285750"/>
              <a:ext cx="0" cy="162506"/>
            </a:xfrm>
            <a:prstGeom prst="straightConnector1">
              <a:avLst/>
            </a:prstGeom>
            <a:noFill/>
            <a:ln w="9525">
              <a:solidFill>
                <a:srgbClr val="808080"/>
              </a:solidFill>
              <a:round/>
              <a:headEnd/>
              <a:tailEnd/>
            </a:ln>
          </p:spPr>
        </p:cxnSp>
        <p:cxnSp>
          <p:nvCxnSpPr>
            <p:cNvPr id="13046" name="AutoShape 32"/>
            <p:cNvCxnSpPr>
              <a:cxnSpLocks noChangeShapeType="1"/>
              <a:stCxn id="47" idx="4"/>
              <a:endCxn id="47" idx="6"/>
            </p:cNvCxnSpPr>
            <p:nvPr/>
          </p:nvCxnSpPr>
          <p:spPr bwMode="gray">
            <a:xfrm>
              <a:off x="8144917" y="448256"/>
              <a:ext cx="595858" cy="0"/>
            </a:xfrm>
            <a:prstGeom prst="straightConnector1">
              <a:avLst/>
            </a:prstGeom>
            <a:noFill/>
            <a:ln w="25400">
              <a:solidFill>
                <a:srgbClr val="808080"/>
              </a:solidFill>
              <a:round/>
              <a:headEnd/>
              <a:tailEnd/>
            </a:ln>
          </p:spPr>
        </p:cxnSp>
      </p:grpSp>
      <p:grpSp>
        <p:nvGrpSpPr>
          <p:cNvPr id="13021" name="LegendMoons" hidden="1"/>
          <p:cNvGrpSpPr>
            <a:grpSpLocks/>
          </p:cNvGrpSpPr>
          <p:nvPr/>
        </p:nvGrpSpPr>
        <p:grpSpPr bwMode="auto">
          <a:xfrm>
            <a:off x="10253147" y="1512888"/>
            <a:ext cx="820755" cy="1333500"/>
            <a:chOff x="6655594" y="273840"/>
            <a:chExt cx="603951" cy="1306516"/>
          </a:xfrm>
        </p:grpSpPr>
        <p:grpSp>
          <p:nvGrpSpPr>
            <p:cNvPr id="13024" name="MoonLegend1"/>
            <p:cNvGrpSpPr>
              <a:grpSpLocks noChangeAspect="1"/>
            </p:cNvGrpSpPr>
            <p:nvPr>
              <p:custDataLst>
                <p:tags r:id="rId8"/>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70"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5" name="MoonLegend2"/>
            <p:cNvGrpSpPr>
              <a:grpSpLocks noChangeAspect="1"/>
            </p:cNvGrpSpPr>
            <p:nvPr>
              <p:custDataLst>
                <p:tags r:id="rId9"/>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9"/>
                </p:custDataLst>
              </p:nvPr>
            </p:nvSpPr>
            <p:spPr bwMode="gray">
              <a:xfrm>
                <a:off x="1694" y="2044"/>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8" name="Arc 42"/>
              <p:cNvSpPr>
                <a:spLocks noChangeAspect="1"/>
              </p:cNvSpPr>
              <p:nvPr>
                <p:custDataLst>
                  <p:tags r:id="rId20"/>
                </p:custDataLst>
              </p:nvPr>
            </p:nvSpPr>
            <p:spPr bwMode="gray">
              <a:xfrm>
                <a:off x="1694" y="2044"/>
                <a:ext cx="161" cy="160"/>
              </a:xfrm>
              <a:prstGeom prst="arc">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7"/>
                </p:custDataLst>
              </p:nvPr>
            </p:nvSpPr>
            <p:spPr bwMode="gray">
              <a:xfrm>
                <a:off x="4495" y="1198"/>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6" name="Arc 48"/>
              <p:cNvSpPr>
                <a:spLocks noChangeAspect="1"/>
              </p:cNvSpPr>
              <p:nvPr>
                <p:custDataLst>
                  <p:tags r:id="rId18"/>
                </p:custDataLst>
              </p:nvPr>
            </p:nvSpPr>
            <p:spPr bwMode="gray">
              <a:xfrm>
                <a:off x="4495" y="1198"/>
                <a:ext cx="161"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5"/>
                </p:custDataLst>
              </p:nvPr>
            </p:nvSpPr>
            <p:spPr bwMode="gray">
              <a:xfrm>
                <a:off x="4495" y="1440"/>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4" name="Oval 51"/>
              <p:cNvSpPr>
                <a:spLocks noChangeAspect="1" noChangeArrowheads="1"/>
              </p:cNvSpPr>
              <p:nvPr>
                <p:custDataLst>
                  <p:tags r:id="rId16"/>
                </p:custDataLst>
              </p:nvPr>
            </p:nvSpPr>
            <p:spPr bwMode="gray">
              <a:xfrm>
                <a:off x="4495" y="1440"/>
                <a:ext cx="161"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sp>
          <p:nvSpPr>
            <p:cNvPr id="55" name="Legend1"/>
            <p:cNvSpPr>
              <a:spLocks noChangeArrowheads="1"/>
            </p:cNvSpPr>
            <p:nvPr/>
          </p:nvSpPr>
          <p:spPr bwMode="gray">
            <a:xfrm>
              <a:off x="6976449" y="28628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6" name="Legend2"/>
            <p:cNvSpPr>
              <a:spLocks noChangeArrowheads="1"/>
            </p:cNvSpPr>
            <p:nvPr/>
          </p:nvSpPr>
          <p:spPr bwMode="gray">
            <a:xfrm>
              <a:off x="6976449" y="561584"/>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7" name="Legend3"/>
            <p:cNvSpPr>
              <a:spLocks noChangeArrowheads="1"/>
            </p:cNvSpPr>
            <p:nvPr/>
          </p:nvSpPr>
          <p:spPr bwMode="gray">
            <a:xfrm>
              <a:off x="6976449" y="835330"/>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8" name="Legend4"/>
            <p:cNvSpPr>
              <a:spLocks noChangeArrowheads="1"/>
            </p:cNvSpPr>
            <p:nvPr/>
          </p:nvSpPr>
          <p:spPr bwMode="gray">
            <a:xfrm>
              <a:off x="6976449" y="1107522"/>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9" name="Legend5"/>
            <p:cNvSpPr>
              <a:spLocks noChangeArrowheads="1"/>
            </p:cNvSpPr>
            <p:nvPr/>
          </p:nvSpPr>
          <p:spPr bwMode="gray">
            <a:xfrm>
              <a:off x="6976449" y="138282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nvGrpSpPr>
            <p:cNvPr id="13033" name="MoonLegend3"/>
            <p:cNvGrpSpPr>
              <a:grpSpLocks noChangeAspect="1"/>
            </p:cNvGrpSpPr>
            <p:nvPr>
              <p:custDataLst>
                <p:tags r:id="rId12"/>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3"/>
                </p:custDataLst>
              </p:nvPr>
            </p:nvSpPr>
            <p:spPr bwMode="gray">
              <a:xfrm>
                <a:off x="4495" y="1198"/>
                <a:ext cx="161" cy="159"/>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2" name="Arc 48"/>
              <p:cNvSpPr>
                <a:spLocks noChangeAspect="1"/>
              </p:cNvSpPr>
              <p:nvPr>
                <p:custDataLst>
                  <p:tags r:id="rId14"/>
                </p:custDataLst>
              </p:nvPr>
            </p:nvSpPr>
            <p:spPr bwMode="gray">
              <a:xfrm>
                <a:off x="4495" y="1198"/>
                <a:ext cx="161" cy="159"/>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pic>
        <p:nvPicPr>
          <p:cNvPr id="13022" name="Picture 4"/>
          <p:cNvPicPr>
            <a:picLocks noChangeAspect="1" noChangeArrowheads="1"/>
          </p:cNvPicPr>
          <p:nvPr/>
        </p:nvPicPr>
        <p:blipFill>
          <a:blip r:embed="rId25" cstate="print"/>
          <a:srcRect t="-4266"/>
          <a:stretch>
            <a:fillRect/>
          </a:stretch>
        </p:blipFill>
        <p:spPr bwMode="auto">
          <a:xfrm>
            <a:off x="10212511" y="389367"/>
            <a:ext cx="1246735" cy="416369"/>
          </a:xfrm>
          <a:prstGeom prst="rect">
            <a:avLst/>
          </a:prstGeom>
          <a:noFill/>
          <a:ln w="9525">
            <a:noFill/>
            <a:miter lim="800000"/>
            <a:headEnd/>
            <a:tailEnd/>
          </a:ln>
        </p:spPr>
      </p:pic>
      <p:sp>
        <p:nvSpPr>
          <p:cNvPr id="13023" name="Title Placeholder 2"/>
          <p:cNvSpPr>
            <a:spLocks noGrp="1" noChangeArrowheads="1"/>
          </p:cNvSpPr>
          <p:nvPr>
            <p:ph type="title"/>
          </p:nvPr>
        </p:nvSpPr>
        <p:spPr bwMode="auto">
          <a:xfrm>
            <a:off x="838200" y="459286"/>
            <a:ext cx="7645400" cy="2308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p>
        </p:txBody>
      </p:sp>
    </p:spTree>
    <p:extLst>
      <p:ext uri="{BB962C8B-B14F-4D97-AF65-F5344CB8AC3E}">
        <p14:creationId xmlns:p14="http://schemas.microsoft.com/office/powerpoint/2010/main" val="745751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lvl1pPr algn="l" defTabSz="684610" rtl="0" fontAlgn="base">
        <a:spcBef>
          <a:spcPct val="0"/>
        </a:spcBef>
        <a:spcAft>
          <a:spcPct val="0"/>
        </a:spcAft>
        <a:tabLst>
          <a:tab pos="205979" algn="l"/>
        </a:tabLst>
        <a:defRPr sz="1500">
          <a:solidFill>
            <a:schemeClr val="bg1"/>
          </a:solidFill>
          <a:latin typeface="+mj-lt"/>
          <a:ea typeface="+mj-ea"/>
          <a:cs typeface="ＭＳ Ｐゴシック"/>
        </a:defRPr>
      </a:lvl1pPr>
      <a:lvl2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2pPr>
      <a:lvl3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3pPr>
      <a:lvl4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4pPr>
      <a:lvl5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5pPr>
      <a:lvl6pPr marL="349861" algn="l" defTabSz="685145" rtl="0" eaLnBrk="1" fontAlgn="base" hangingPunct="1">
        <a:spcBef>
          <a:spcPct val="0"/>
        </a:spcBef>
        <a:spcAft>
          <a:spcPct val="0"/>
        </a:spcAft>
        <a:defRPr sz="1425" b="1">
          <a:solidFill>
            <a:schemeClr val="tx2"/>
          </a:solidFill>
          <a:latin typeface="Arial" charset="0"/>
        </a:defRPr>
      </a:lvl6pPr>
      <a:lvl7pPr marL="699722" algn="l" defTabSz="685145" rtl="0" eaLnBrk="1" fontAlgn="base" hangingPunct="1">
        <a:spcBef>
          <a:spcPct val="0"/>
        </a:spcBef>
        <a:spcAft>
          <a:spcPct val="0"/>
        </a:spcAft>
        <a:defRPr sz="1425" b="1">
          <a:solidFill>
            <a:schemeClr val="tx2"/>
          </a:solidFill>
          <a:latin typeface="Arial" charset="0"/>
        </a:defRPr>
      </a:lvl7pPr>
      <a:lvl8pPr marL="1049582" algn="l" defTabSz="685145" rtl="0" eaLnBrk="1" fontAlgn="base" hangingPunct="1">
        <a:spcBef>
          <a:spcPct val="0"/>
        </a:spcBef>
        <a:spcAft>
          <a:spcPct val="0"/>
        </a:spcAft>
        <a:defRPr sz="1425" b="1">
          <a:solidFill>
            <a:schemeClr val="tx2"/>
          </a:solidFill>
          <a:latin typeface="Arial" charset="0"/>
        </a:defRPr>
      </a:lvl8pPr>
      <a:lvl9pPr marL="1399444" algn="l" defTabSz="685145" rtl="0" eaLnBrk="1" fontAlgn="base" hangingPunct="1">
        <a:spcBef>
          <a:spcPct val="0"/>
        </a:spcBef>
        <a:spcAft>
          <a:spcPct val="0"/>
        </a:spcAft>
        <a:defRPr sz="1425" b="1">
          <a:solidFill>
            <a:schemeClr val="tx2"/>
          </a:solidFill>
          <a:latin typeface="Arial" charset="0"/>
        </a:defRPr>
      </a:lvl9pPr>
    </p:titleStyle>
    <p:bodyStyle>
      <a:lvl1pPr algn="l" defTabSz="684610" rtl="0" fontAlgn="base">
        <a:spcBef>
          <a:spcPct val="0"/>
        </a:spcBef>
        <a:spcAft>
          <a:spcPct val="0"/>
        </a:spcAft>
        <a:buClr>
          <a:schemeClr val="tx2"/>
        </a:buClr>
        <a:buChar char="•"/>
        <a:defRPr sz="1200">
          <a:solidFill>
            <a:schemeClr val="tx1"/>
          </a:solidFill>
          <a:latin typeface="+mn-lt"/>
          <a:ea typeface="+mn-ea"/>
          <a:cs typeface="ＭＳ Ｐゴシック"/>
        </a:defRPr>
      </a:lvl1pPr>
      <a:lvl2pPr marL="147638" indent="-146447" algn="l" defTabSz="684610" rtl="0" fontAlgn="base">
        <a:spcBef>
          <a:spcPct val="0"/>
        </a:spcBef>
        <a:spcAft>
          <a:spcPct val="0"/>
        </a:spcAft>
        <a:buClr>
          <a:schemeClr val="tx2"/>
        </a:buClr>
        <a:buSzPct val="125000"/>
        <a:buFont typeface="Arial" charset="0"/>
        <a:buChar char="•"/>
        <a:defRPr sz="1200">
          <a:solidFill>
            <a:schemeClr val="tx1"/>
          </a:solidFill>
          <a:latin typeface="+mn-lt"/>
          <a:ea typeface="ＭＳ Ｐゴシック"/>
          <a:cs typeface="ＭＳ Ｐゴシック"/>
        </a:defRPr>
      </a:lvl2pPr>
      <a:lvl3pPr marL="348854" indent="-200025" algn="l" defTabSz="684610" rtl="0" fontAlgn="base">
        <a:spcBef>
          <a:spcPct val="0"/>
        </a:spcBef>
        <a:spcAft>
          <a:spcPct val="0"/>
        </a:spcAft>
        <a:buClr>
          <a:schemeClr val="tx2"/>
        </a:buClr>
        <a:buSzPct val="120000"/>
        <a:buFont typeface="Arial" charset="0"/>
        <a:buChar char="–"/>
        <a:defRPr sz="1200">
          <a:solidFill>
            <a:schemeClr val="tx1"/>
          </a:solidFill>
          <a:latin typeface="+mn-lt"/>
          <a:ea typeface="ＭＳ Ｐゴシック"/>
          <a:cs typeface="ＭＳ Ｐゴシック"/>
        </a:defRPr>
      </a:lvl3pPr>
      <a:lvl4pPr marL="469106" indent="-117872" algn="l" defTabSz="684610" rtl="0" fontAlgn="base">
        <a:spcBef>
          <a:spcPct val="0"/>
        </a:spcBef>
        <a:spcAft>
          <a:spcPct val="0"/>
        </a:spcAft>
        <a:buClr>
          <a:schemeClr val="tx2"/>
        </a:buClr>
        <a:buSzPct val="90000"/>
        <a:buFont typeface="Arial" charset="0"/>
        <a:buChar char="•"/>
        <a:defRPr sz="1200">
          <a:solidFill>
            <a:schemeClr val="tx1"/>
          </a:solidFill>
          <a:latin typeface="+mn-lt"/>
          <a:ea typeface="ＭＳ Ｐゴシック"/>
          <a:cs typeface="ＭＳ Ｐゴシック"/>
        </a:defRPr>
      </a:lvl4pPr>
      <a:lvl5pPr marL="572691" indent="-98822" algn="l" defTabSz="684610" rtl="0" fontAlgn="base">
        <a:spcBef>
          <a:spcPct val="0"/>
        </a:spcBef>
        <a:spcAft>
          <a:spcPct val="0"/>
        </a:spcAft>
        <a:buClr>
          <a:schemeClr val="tx2"/>
        </a:buClr>
        <a:buSzPct val="89000"/>
        <a:buFont typeface="Arial" charset="0"/>
        <a:buChar char="-"/>
        <a:defRPr sz="1200">
          <a:solidFill>
            <a:schemeClr val="tx1"/>
          </a:solidFill>
          <a:latin typeface="+mn-lt"/>
          <a:ea typeface="ＭＳ Ｐゴシック"/>
          <a:cs typeface="ＭＳ Ｐゴシック"/>
        </a:defRPr>
      </a:lvl5pPr>
      <a:lvl6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722" rtl="0" eaLnBrk="1" latinLnBrk="0" hangingPunct="1">
        <a:defRPr sz="1350" kern="1200">
          <a:solidFill>
            <a:schemeClr val="tx1"/>
          </a:solidFill>
          <a:latin typeface="+mn-lt"/>
          <a:ea typeface="+mn-ea"/>
          <a:cs typeface="+mn-cs"/>
        </a:defRPr>
      </a:lvl1pPr>
      <a:lvl2pPr marL="349861" algn="l" defTabSz="699722" rtl="0" eaLnBrk="1" latinLnBrk="0" hangingPunct="1">
        <a:defRPr sz="1350" kern="1200">
          <a:solidFill>
            <a:schemeClr val="tx1"/>
          </a:solidFill>
          <a:latin typeface="+mn-lt"/>
          <a:ea typeface="+mn-ea"/>
          <a:cs typeface="+mn-cs"/>
        </a:defRPr>
      </a:lvl2pPr>
      <a:lvl3pPr marL="699722" algn="l" defTabSz="699722" rtl="0" eaLnBrk="1" latinLnBrk="0" hangingPunct="1">
        <a:defRPr sz="1350" kern="1200">
          <a:solidFill>
            <a:schemeClr val="tx1"/>
          </a:solidFill>
          <a:latin typeface="+mn-lt"/>
          <a:ea typeface="+mn-ea"/>
          <a:cs typeface="+mn-cs"/>
        </a:defRPr>
      </a:lvl3pPr>
      <a:lvl4pPr marL="1049582" algn="l" defTabSz="699722" rtl="0" eaLnBrk="1" latinLnBrk="0" hangingPunct="1">
        <a:defRPr sz="1350" kern="1200">
          <a:solidFill>
            <a:schemeClr val="tx1"/>
          </a:solidFill>
          <a:latin typeface="+mn-lt"/>
          <a:ea typeface="+mn-ea"/>
          <a:cs typeface="+mn-cs"/>
        </a:defRPr>
      </a:lvl4pPr>
      <a:lvl5pPr marL="1399444" algn="l" defTabSz="699722" rtl="0" eaLnBrk="1" latinLnBrk="0" hangingPunct="1">
        <a:defRPr sz="1350" kern="1200">
          <a:solidFill>
            <a:schemeClr val="tx1"/>
          </a:solidFill>
          <a:latin typeface="+mn-lt"/>
          <a:ea typeface="+mn-ea"/>
          <a:cs typeface="+mn-cs"/>
        </a:defRPr>
      </a:lvl5pPr>
      <a:lvl6pPr marL="1749305" algn="l" defTabSz="699722" rtl="0" eaLnBrk="1" latinLnBrk="0" hangingPunct="1">
        <a:defRPr sz="1350" kern="1200">
          <a:solidFill>
            <a:schemeClr val="tx1"/>
          </a:solidFill>
          <a:latin typeface="+mn-lt"/>
          <a:ea typeface="+mn-ea"/>
          <a:cs typeface="+mn-cs"/>
        </a:defRPr>
      </a:lvl6pPr>
      <a:lvl7pPr marL="2099165" algn="l" defTabSz="699722" rtl="0" eaLnBrk="1" latinLnBrk="0" hangingPunct="1">
        <a:defRPr sz="1350" kern="1200">
          <a:solidFill>
            <a:schemeClr val="tx1"/>
          </a:solidFill>
          <a:latin typeface="+mn-lt"/>
          <a:ea typeface="+mn-ea"/>
          <a:cs typeface="+mn-cs"/>
        </a:defRPr>
      </a:lvl7pPr>
      <a:lvl8pPr marL="2449026" algn="l" defTabSz="699722" rtl="0" eaLnBrk="1" latinLnBrk="0" hangingPunct="1">
        <a:defRPr sz="1350" kern="1200">
          <a:solidFill>
            <a:schemeClr val="tx1"/>
          </a:solidFill>
          <a:latin typeface="+mn-lt"/>
          <a:ea typeface="+mn-ea"/>
          <a:cs typeface="+mn-cs"/>
        </a:defRPr>
      </a:lvl8pPr>
      <a:lvl9pPr marL="2798887" algn="l" defTabSz="69972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3005" name="Object 717"/>
          <p:cNvGraphicFramePr>
            <a:graphicFrameLocks/>
          </p:cNvGraphicFramePr>
          <p:nvPr>
            <p:extLst>
              <p:ext uri="{D42A27DB-BD31-4B8C-83A1-F6EECF244321}">
                <p14:modId xmlns:p14="http://schemas.microsoft.com/office/powerpoint/2010/main" val="3803881105"/>
              </p:ext>
            </p:extLst>
          </p:nvPr>
        </p:nvGraphicFramePr>
        <p:xfrm>
          <a:off x="8774134" y="936523"/>
          <a:ext cx="215900" cy="161925"/>
        </p:xfrm>
        <a:graphic>
          <a:graphicData uri="http://schemas.openxmlformats.org/presentationml/2006/ole">
            <mc:AlternateContent xmlns:mc="http://schemas.openxmlformats.org/markup-compatibility/2006">
              <mc:Choice xmlns:v="urn:schemas-microsoft-com:vml" Requires="v">
                <p:oleObj name="think-cell Slide" r:id="rId23" imgW="360" imgH="360" progId="">
                  <p:embed/>
                </p:oleObj>
              </mc:Choice>
              <mc:Fallback>
                <p:oleObj name="think-cell Slide" r:id="rId23" imgW="360" imgH="360" progId="">
                  <p:embed/>
                  <p:pic>
                    <p:nvPicPr>
                      <p:cNvPr id="13005" name="Object 717"/>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74134" y="936523"/>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181"/>
          <p:cNvSpPr>
            <a:spLocks noChangeArrowheads="1"/>
          </p:cNvSpPr>
          <p:nvPr/>
        </p:nvSpPr>
        <p:spPr bwMode="ltGray">
          <a:xfrm>
            <a:off x="577851" y="284881"/>
            <a:ext cx="11036300" cy="582991"/>
          </a:xfrm>
          <a:prstGeom prst="roundRect">
            <a:avLst>
              <a:gd name="adj" fmla="val 7213"/>
            </a:avLst>
          </a:prstGeom>
          <a:solidFill>
            <a:srgbClr val="5F2861"/>
          </a:solidFill>
          <a:ln>
            <a:noFill/>
          </a:ln>
        </p:spPr>
        <p:txBody>
          <a:bodyPr wrap="none" anchor="ctr"/>
          <a:lstStyle/>
          <a:p>
            <a:pPr fontAlgn="base">
              <a:spcBef>
                <a:spcPct val="0"/>
              </a:spcBef>
              <a:spcAft>
                <a:spcPct val="0"/>
              </a:spcAft>
              <a:defRPr/>
            </a:pPr>
            <a:endParaRPr lang="en-US" sz="1200">
              <a:solidFill>
                <a:srgbClr val="000000"/>
              </a:solidFill>
            </a:endParaRPr>
          </a:p>
        </p:txBody>
      </p:sp>
      <p:sp>
        <p:nvSpPr>
          <p:cNvPr id="5" name="Line 182"/>
          <p:cNvSpPr>
            <a:spLocks noChangeShapeType="1"/>
          </p:cNvSpPr>
          <p:nvPr/>
        </p:nvSpPr>
        <p:spPr bwMode="auto">
          <a:xfrm flipH="1">
            <a:off x="577851" y="6505575"/>
            <a:ext cx="11036300" cy="0"/>
          </a:xfrm>
          <a:prstGeom prst="line">
            <a:avLst/>
          </a:prstGeom>
          <a:noFill/>
          <a:ln w="12700">
            <a:solidFill>
              <a:srgbClr val="5F2861"/>
            </a:solidFill>
            <a:round/>
            <a:headEnd/>
            <a:tailEnd/>
          </a:ln>
        </p:spPr>
        <p:txBody>
          <a:bodyPr wrap="none" anchor="ctr"/>
          <a:lstStyle/>
          <a:p>
            <a:pPr fontAlgn="base">
              <a:spcBef>
                <a:spcPct val="0"/>
              </a:spcBef>
              <a:spcAft>
                <a:spcPct val="0"/>
              </a:spcAft>
              <a:defRPr/>
            </a:pPr>
            <a:endParaRPr lang="en-US" sz="1200">
              <a:solidFill>
                <a:srgbClr val="000000"/>
              </a:solidFill>
            </a:endParaRPr>
          </a:p>
        </p:txBody>
      </p:sp>
      <p:sp>
        <p:nvSpPr>
          <p:cNvPr id="13012" name="Rectangle 286"/>
          <p:cNvSpPr>
            <a:spLocks noGrp="1" noChangeArrowheads="1"/>
          </p:cNvSpPr>
          <p:nvPr>
            <p:ph type="body" idx="1"/>
          </p:nvPr>
        </p:nvSpPr>
        <p:spPr bwMode="auto">
          <a:xfrm>
            <a:off x="1976967" y="2989263"/>
            <a:ext cx="5852584"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McK 1. On-page tracker" hidden="1"/>
          <p:cNvSpPr>
            <a:spLocks noChangeArrowheads="1"/>
          </p:cNvSpPr>
          <p:nvPr/>
        </p:nvSpPr>
        <p:spPr bwMode="gray">
          <a:xfrm>
            <a:off x="838202" y="214316"/>
            <a:ext cx="644407" cy="161583"/>
          </a:xfrm>
          <a:prstGeom prst="rect">
            <a:avLst/>
          </a:prstGeom>
          <a:noFill/>
          <a:ln>
            <a:noFill/>
          </a:ln>
          <a:effectLst/>
        </p:spPr>
        <p:txBody>
          <a:bodyPr wrap="none" lIns="0" tIns="0" rIns="0" bIns="0">
            <a:spAutoFit/>
          </a:bodyPr>
          <a:lstStyle/>
          <a:p>
            <a:pPr fontAlgn="base">
              <a:spcBef>
                <a:spcPct val="0"/>
              </a:spcBef>
              <a:spcAft>
                <a:spcPct val="0"/>
              </a:spcAft>
              <a:defRPr/>
            </a:pPr>
            <a:r>
              <a:rPr lang="en-US" sz="1050">
                <a:solidFill>
                  <a:srgbClr val="808080"/>
                </a:solidFill>
              </a:rPr>
              <a:t>TRACKER</a:t>
            </a:r>
          </a:p>
        </p:txBody>
      </p:sp>
      <p:sp>
        <p:nvSpPr>
          <p:cNvPr id="11" name="McK 3. Unit of measure" hidden="1"/>
          <p:cNvSpPr txBox="1">
            <a:spLocks noChangeArrowheads="1"/>
          </p:cNvSpPr>
          <p:nvPr/>
        </p:nvSpPr>
        <p:spPr bwMode="gray">
          <a:xfrm>
            <a:off x="838202" y="1449393"/>
            <a:ext cx="5856817" cy="184666"/>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13015" name="ACET" hidden="1"/>
          <p:cNvGrpSpPr>
            <a:grpSpLocks/>
          </p:cNvGrpSpPr>
          <p:nvPr/>
        </p:nvGrpSpPr>
        <p:grpSpPr bwMode="auto">
          <a:xfrm>
            <a:off x="1976969" y="2463012"/>
            <a:ext cx="5799667" cy="388144"/>
            <a:chOff x="915" y="790"/>
            <a:chExt cx="2686" cy="240"/>
          </a:xfrm>
        </p:grpSpPr>
        <p:cxnSp>
          <p:nvCxnSpPr>
            <p:cNvPr id="13063"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gray">
            <a:xfrm>
              <a:off x="915" y="790"/>
              <a:ext cx="2686" cy="240"/>
            </a:xfrm>
            <a:prstGeom prst="leftRightArrow">
              <a:avLst>
                <a:gd name="adj1" fmla="val 100000"/>
                <a:gd name="adj2" fmla="val 0"/>
              </a:avLst>
            </a:prstGeom>
            <a:noFill/>
            <a:ln>
              <a:noFill/>
            </a:ln>
            <a:effectLst/>
          </p:spPr>
          <p:txBody>
            <a:bodyPr lIns="0" tIns="0" rIns="0" bIns="18288" anchor="b">
              <a:spAutoFit/>
            </a:bodyPr>
            <a:lstStyle/>
            <a:p>
              <a:pPr fontAlgn="base">
                <a:spcBef>
                  <a:spcPct val="0"/>
                </a:spcBef>
                <a:spcAft>
                  <a:spcPct val="0"/>
                </a:spcAft>
                <a:defRPr/>
              </a:pPr>
              <a:r>
                <a:rPr lang="en-US" sz="1200" b="1">
                  <a:solidFill>
                    <a:srgbClr val="000000"/>
                  </a:solidFill>
                </a:rPr>
                <a:t>Title</a:t>
              </a:r>
            </a:p>
            <a:p>
              <a:pPr fontAlgn="base">
                <a:spcBef>
                  <a:spcPct val="0"/>
                </a:spcBef>
                <a:spcAft>
                  <a:spcPct val="0"/>
                </a:spcAft>
                <a:defRPr/>
              </a:pPr>
              <a:r>
                <a:rPr lang="en-US" sz="1200">
                  <a:solidFill>
                    <a:srgbClr val="808080"/>
                  </a:solidFill>
                </a:rPr>
                <a:t>Unit of measure</a:t>
              </a:r>
            </a:p>
          </p:txBody>
        </p:sp>
      </p:grpSp>
      <p:sp>
        <p:nvSpPr>
          <p:cNvPr id="23" name="Slide Number"/>
          <p:cNvSpPr txBox="1">
            <a:spLocks/>
          </p:cNvSpPr>
          <p:nvPr/>
        </p:nvSpPr>
        <p:spPr bwMode="auto">
          <a:xfrm>
            <a:off x="11529520" y="6633031"/>
            <a:ext cx="105798" cy="103875"/>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CBC9F92F-2FB4-4B4B-8B76-585A1A582504}" type="slidenum">
              <a:rPr lang="en-US" sz="675" smtClean="0">
                <a:solidFill>
                  <a:srgbClr val="651863"/>
                </a:solidFill>
              </a:rPr>
              <a:pPr algn="r" fontAlgn="base">
                <a:spcBef>
                  <a:spcPct val="0"/>
                </a:spcBef>
                <a:spcAft>
                  <a:spcPct val="0"/>
                </a:spcAft>
                <a:defRPr/>
              </a:pPr>
              <a:t>‹#›</a:t>
            </a:fld>
            <a:endParaRPr lang="en-US" sz="675">
              <a:solidFill>
                <a:srgbClr val="651863"/>
              </a:solidFill>
            </a:endParaRPr>
          </a:p>
        </p:txBody>
      </p:sp>
      <p:grpSp>
        <p:nvGrpSpPr>
          <p:cNvPr id="13017" name="McK Slide Elements" hidden="1"/>
          <p:cNvGrpSpPr>
            <a:grpSpLocks/>
          </p:cNvGrpSpPr>
          <p:nvPr/>
        </p:nvGrpSpPr>
        <p:grpSpPr bwMode="auto">
          <a:xfrm>
            <a:off x="838205" y="6361957"/>
            <a:ext cx="10697633" cy="386099"/>
            <a:chOff x="75" y="3915"/>
            <a:chExt cx="5583" cy="238"/>
          </a:xfrm>
        </p:grpSpPr>
        <p:sp>
          <p:nvSpPr>
            <p:cNvPr id="13" name="McK 4. Footnote"/>
            <p:cNvSpPr txBox="1">
              <a:spLocks noChangeArrowheads="1"/>
            </p:cNvSpPr>
            <p:nvPr/>
          </p:nvSpPr>
          <p:spPr bwMode="gray">
            <a:xfrm>
              <a:off x="75" y="3915"/>
              <a:ext cx="5583" cy="71"/>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rPr>
                <a:t>1 Footnote</a:t>
              </a:r>
            </a:p>
          </p:txBody>
        </p:sp>
        <p:sp>
          <p:nvSpPr>
            <p:cNvPr id="14" name="McK 5. Source"/>
            <p:cNvSpPr>
              <a:spLocks noChangeArrowheads="1"/>
            </p:cNvSpPr>
            <p:nvPr/>
          </p:nvSpPr>
          <p:spPr bwMode="gray">
            <a:xfrm>
              <a:off x="75" y="4082"/>
              <a:ext cx="5385" cy="71"/>
            </a:xfrm>
            <a:prstGeom prst="rect">
              <a:avLst/>
            </a:prstGeom>
            <a:noFill/>
            <a:ln>
              <a:noFill/>
            </a:ln>
            <a:effectLst/>
          </p:spPr>
          <p:txBody>
            <a:bodyPr lIns="0" tIns="0" rIns="0" bIns="0" anchor="ctr">
              <a:spAutoFit/>
            </a:bodyPr>
            <a:lstStyle/>
            <a:p>
              <a:pPr marL="457200" indent="-457200" defTabSz="685145" fontAlgn="base">
                <a:spcBef>
                  <a:spcPct val="0"/>
                </a:spcBef>
                <a:spcAft>
                  <a:spcPct val="0"/>
                </a:spcAft>
                <a:defRPr/>
              </a:pPr>
              <a:r>
                <a:rPr lang="en-US" sz="750">
                  <a:solidFill>
                    <a:srgbClr val="000000"/>
                  </a:solidFill>
                </a:rPr>
                <a:t>SOURCE: Source</a:t>
              </a:r>
            </a:p>
          </p:txBody>
        </p:sp>
      </p:grpSp>
      <p:grpSp>
        <p:nvGrpSpPr>
          <p:cNvPr id="13018" name="LegendBoxes" hidden="1"/>
          <p:cNvGrpSpPr>
            <a:grpSpLocks/>
          </p:cNvGrpSpPr>
          <p:nvPr/>
        </p:nvGrpSpPr>
        <p:grpSpPr bwMode="auto">
          <a:xfrm>
            <a:off x="10342035" y="1512888"/>
            <a:ext cx="730399" cy="1004658"/>
            <a:chOff x="4936" y="176"/>
            <a:chExt cx="338" cy="620"/>
          </a:xfrm>
        </p:grpSpPr>
        <p:sp>
          <p:nvSpPr>
            <p:cNvPr id="31" name="Legend1"/>
            <p:cNvSpPr>
              <a:spLocks noChangeArrowheads="1"/>
            </p:cNvSpPr>
            <p:nvPr/>
          </p:nvSpPr>
          <p:spPr bwMode="gray">
            <a:xfrm>
              <a:off x="5096"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2"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3" name="Legend2"/>
            <p:cNvSpPr>
              <a:spLocks noChangeArrowheads="1"/>
            </p:cNvSpPr>
            <p:nvPr/>
          </p:nvSpPr>
          <p:spPr bwMode="gray">
            <a:xfrm>
              <a:off x="5096" y="34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4"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5" name="Legend3"/>
            <p:cNvSpPr>
              <a:spLocks noChangeArrowheads="1"/>
            </p:cNvSpPr>
            <p:nvPr/>
          </p:nvSpPr>
          <p:spPr bwMode="gray">
            <a:xfrm>
              <a:off x="5096" y="517"/>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6"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37" name="Legend4"/>
            <p:cNvSpPr>
              <a:spLocks noChangeArrowheads="1"/>
            </p:cNvSpPr>
            <p:nvPr/>
          </p:nvSpPr>
          <p:spPr bwMode="gray">
            <a:xfrm>
              <a:off x="5096" y="688"/>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38"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19" name="LegendLines" hidden="1"/>
          <p:cNvGrpSpPr>
            <a:grpSpLocks/>
          </p:cNvGrpSpPr>
          <p:nvPr/>
        </p:nvGrpSpPr>
        <p:grpSpPr bwMode="auto">
          <a:xfrm>
            <a:off x="9922935" y="1512894"/>
            <a:ext cx="1149526" cy="695875"/>
            <a:chOff x="4750" y="176"/>
            <a:chExt cx="532" cy="42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p:spPr>
          <p:txBody>
            <a:bodyPr/>
            <a:lstStyle/>
            <a:p>
              <a:pPr fontAlgn="base">
                <a:spcBef>
                  <a:spcPct val="0"/>
                </a:spcBef>
                <a:spcAft>
                  <a:spcPct val="0"/>
                </a:spcAft>
                <a:defRPr/>
              </a:pPr>
              <a:endParaRPr lang="en-US" sz="1200">
                <a:solidFill>
                  <a:srgbClr val="000000"/>
                </a:solidFill>
              </a:endParaRPr>
            </a:p>
          </p:txBody>
        </p:sp>
        <p:sp>
          <p:nvSpPr>
            <p:cNvPr id="43" name="Legend1"/>
            <p:cNvSpPr>
              <a:spLocks noChangeArrowheads="1"/>
            </p:cNvSpPr>
            <p:nvPr/>
          </p:nvSpPr>
          <p:spPr bwMode="gray">
            <a:xfrm>
              <a:off x="5104" y="176"/>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4" name="Legend2"/>
            <p:cNvSpPr>
              <a:spLocks noChangeArrowheads="1"/>
            </p:cNvSpPr>
            <p:nvPr/>
          </p:nvSpPr>
          <p:spPr bwMode="gray">
            <a:xfrm>
              <a:off x="5104" y="344"/>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45" name="Legend3"/>
            <p:cNvSpPr>
              <a:spLocks noChangeArrowheads="1"/>
            </p:cNvSpPr>
            <p:nvPr/>
          </p:nvSpPr>
          <p:spPr bwMode="gray">
            <a:xfrm>
              <a:off x="5104" y="520"/>
              <a:ext cx="178" cy="85"/>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grpSp>
        <p:nvGrpSpPr>
          <p:cNvPr id="13020" name="McKSticker" hidden="1"/>
          <p:cNvGrpSpPr>
            <a:grpSpLocks/>
          </p:cNvGrpSpPr>
          <p:nvPr/>
        </p:nvGrpSpPr>
        <p:grpSpPr bwMode="auto">
          <a:xfrm>
            <a:off x="10565036" y="1512890"/>
            <a:ext cx="809965" cy="166199"/>
            <a:chOff x="8144917" y="285750"/>
            <a:chExt cx="595858" cy="162506"/>
          </a:xfrm>
        </p:grpSpPr>
        <p:sp>
          <p:nvSpPr>
            <p:cNvPr id="47" name="StickerRectangle"/>
            <p:cNvSpPr>
              <a:spLocks noChangeArrowheads="1"/>
            </p:cNvSpPr>
            <p:nvPr/>
          </p:nvSpPr>
          <p:spPr bwMode="gray">
            <a:xfrm>
              <a:off x="8144917" y="285750"/>
              <a:ext cx="595858" cy="162506"/>
            </a:xfrm>
            <a:prstGeom prst="leftRightArrow">
              <a:avLst>
                <a:gd name="adj1" fmla="val 100000"/>
                <a:gd name="adj2" fmla="val 0"/>
              </a:avLst>
            </a:prstGeom>
            <a:noFill/>
            <a:ln>
              <a:noFill/>
            </a:ln>
            <a:effectLst/>
          </p:spPr>
          <p:txBody>
            <a:bodyPr wrap="none" lIns="27432" tIns="0" rIns="0" bIns="27432">
              <a:spAutoFit/>
            </a:bodyPr>
            <a:lstStyle/>
            <a:p>
              <a:pPr algn="r" defTabSz="685145" fontAlgn="base">
                <a:spcBef>
                  <a:spcPct val="0"/>
                </a:spcBef>
                <a:spcAft>
                  <a:spcPct val="0"/>
                </a:spcAft>
                <a:buClr>
                  <a:srgbClr val="651863"/>
                </a:buClr>
                <a:defRPr/>
              </a:pPr>
              <a:r>
                <a:rPr lang="en-US" sz="900">
                  <a:solidFill>
                    <a:srgbClr val="808080"/>
                  </a:solidFill>
                </a:rPr>
                <a:t>PRELIMINARY</a:t>
              </a:r>
            </a:p>
          </p:txBody>
        </p:sp>
        <p:cxnSp>
          <p:nvCxnSpPr>
            <p:cNvPr id="13045" name="AutoShape 31"/>
            <p:cNvCxnSpPr>
              <a:cxnSpLocks noChangeShapeType="1"/>
              <a:stCxn id="47" idx="2"/>
              <a:endCxn id="47" idx="4"/>
            </p:cNvCxnSpPr>
            <p:nvPr/>
          </p:nvCxnSpPr>
          <p:spPr bwMode="gray">
            <a:xfrm>
              <a:off x="8144917" y="285750"/>
              <a:ext cx="0" cy="162506"/>
            </a:xfrm>
            <a:prstGeom prst="straightConnector1">
              <a:avLst/>
            </a:prstGeom>
            <a:noFill/>
            <a:ln w="9525">
              <a:solidFill>
                <a:srgbClr val="808080"/>
              </a:solidFill>
              <a:round/>
              <a:headEnd/>
              <a:tailEnd/>
            </a:ln>
          </p:spPr>
        </p:cxnSp>
        <p:cxnSp>
          <p:nvCxnSpPr>
            <p:cNvPr id="13046" name="AutoShape 32"/>
            <p:cNvCxnSpPr>
              <a:cxnSpLocks noChangeShapeType="1"/>
              <a:stCxn id="47" idx="4"/>
              <a:endCxn id="47" idx="6"/>
            </p:cNvCxnSpPr>
            <p:nvPr/>
          </p:nvCxnSpPr>
          <p:spPr bwMode="gray">
            <a:xfrm>
              <a:off x="8144917" y="448256"/>
              <a:ext cx="595858" cy="0"/>
            </a:xfrm>
            <a:prstGeom prst="straightConnector1">
              <a:avLst/>
            </a:prstGeom>
            <a:noFill/>
            <a:ln w="25400">
              <a:solidFill>
                <a:srgbClr val="808080"/>
              </a:solidFill>
              <a:round/>
              <a:headEnd/>
              <a:tailEnd/>
            </a:ln>
          </p:spPr>
        </p:cxnSp>
      </p:grpSp>
      <p:grpSp>
        <p:nvGrpSpPr>
          <p:cNvPr id="13021" name="LegendMoons" hidden="1"/>
          <p:cNvGrpSpPr>
            <a:grpSpLocks/>
          </p:cNvGrpSpPr>
          <p:nvPr/>
        </p:nvGrpSpPr>
        <p:grpSpPr bwMode="auto">
          <a:xfrm>
            <a:off x="10253147" y="1512888"/>
            <a:ext cx="820755" cy="1333500"/>
            <a:chOff x="6655594" y="273840"/>
            <a:chExt cx="603951" cy="1306516"/>
          </a:xfrm>
        </p:grpSpPr>
        <p:grpSp>
          <p:nvGrpSpPr>
            <p:cNvPr id="13024" name="MoonLegend1"/>
            <p:cNvGrpSpPr>
              <a:grpSpLocks noChangeAspect="1"/>
            </p:cNvGrpSpPr>
            <p:nvPr>
              <p:custDataLst>
                <p:tags r:id="rId8"/>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70"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5" name="MoonLegend2"/>
            <p:cNvGrpSpPr>
              <a:grpSpLocks noChangeAspect="1"/>
            </p:cNvGrpSpPr>
            <p:nvPr>
              <p:custDataLst>
                <p:tags r:id="rId9"/>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9"/>
                </p:custDataLst>
              </p:nvPr>
            </p:nvSpPr>
            <p:spPr bwMode="gray">
              <a:xfrm>
                <a:off x="1694" y="2044"/>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8" name="Arc 42"/>
              <p:cNvSpPr>
                <a:spLocks noChangeAspect="1"/>
              </p:cNvSpPr>
              <p:nvPr>
                <p:custDataLst>
                  <p:tags r:id="rId20"/>
                </p:custDataLst>
              </p:nvPr>
            </p:nvSpPr>
            <p:spPr bwMode="gray">
              <a:xfrm>
                <a:off x="1694" y="2044"/>
                <a:ext cx="161" cy="160"/>
              </a:xfrm>
              <a:prstGeom prst="arc">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7"/>
                </p:custDataLst>
              </p:nvPr>
            </p:nvSpPr>
            <p:spPr bwMode="gray">
              <a:xfrm>
                <a:off x="4495" y="1198"/>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6" name="Arc 48"/>
              <p:cNvSpPr>
                <a:spLocks noChangeAspect="1"/>
              </p:cNvSpPr>
              <p:nvPr>
                <p:custDataLst>
                  <p:tags r:id="rId18"/>
                </p:custDataLst>
              </p:nvPr>
            </p:nvSpPr>
            <p:spPr bwMode="gray">
              <a:xfrm>
                <a:off x="4495" y="1198"/>
                <a:ext cx="161"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nvGrpSpPr>
            <p:cNvPr id="1302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5"/>
                </p:custDataLst>
              </p:nvPr>
            </p:nvSpPr>
            <p:spPr bwMode="gray">
              <a:xfrm>
                <a:off x="4495" y="1440"/>
                <a:ext cx="161" cy="160"/>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4" name="Oval 51"/>
              <p:cNvSpPr>
                <a:spLocks noChangeAspect="1" noChangeArrowheads="1"/>
              </p:cNvSpPr>
              <p:nvPr>
                <p:custDataLst>
                  <p:tags r:id="rId16"/>
                </p:custDataLst>
              </p:nvPr>
            </p:nvSpPr>
            <p:spPr bwMode="gray">
              <a:xfrm>
                <a:off x="4495" y="1440"/>
                <a:ext cx="161"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sp>
          <p:nvSpPr>
            <p:cNvPr id="55" name="Legend1"/>
            <p:cNvSpPr>
              <a:spLocks noChangeArrowheads="1"/>
            </p:cNvSpPr>
            <p:nvPr/>
          </p:nvSpPr>
          <p:spPr bwMode="gray">
            <a:xfrm>
              <a:off x="6976449" y="28628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6" name="Legend2"/>
            <p:cNvSpPr>
              <a:spLocks noChangeArrowheads="1"/>
            </p:cNvSpPr>
            <p:nvPr/>
          </p:nvSpPr>
          <p:spPr bwMode="gray">
            <a:xfrm>
              <a:off x="6976449" y="561584"/>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7" name="Legend3"/>
            <p:cNvSpPr>
              <a:spLocks noChangeArrowheads="1"/>
            </p:cNvSpPr>
            <p:nvPr/>
          </p:nvSpPr>
          <p:spPr bwMode="gray">
            <a:xfrm>
              <a:off x="6976449" y="835330"/>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8" name="Legend4"/>
            <p:cNvSpPr>
              <a:spLocks noChangeArrowheads="1"/>
            </p:cNvSpPr>
            <p:nvPr/>
          </p:nvSpPr>
          <p:spPr bwMode="gray">
            <a:xfrm>
              <a:off x="6976449" y="1107522"/>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sp>
          <p:nvSpPr>
            <p:cNvPr id="59" name="Legend5"/>
            <p:cNvSpPr>
              <a:spLocks noChangeArrowheads="1"/>
            </p:cNvSpPr>
            <p:nvPr/>
          </p:nvSpPr>
          <p:spPr bwMode="gray">
            <a:xfrm>
              <a:off x="6976449" y="1382823"/>
              <a:ext cx="283096" cy="135696"/>
            </a:xfrm>
            <a:prstGeom prst="rect">
              <a:avLst/>
            </a:prstGeom>
            <a:noFill/>
            <a:ln>
              <a:noFill/>
            </a:ln>
            <a:effectLst/>
          </p:spPr>
          <p:txBody>
            <a:bodyPr wrap="none" lIns="0" tIns="0" rIns="0" bIns="0">
              <a:spAutoFit/>
            </a:bodyPr>
            <a:lstStyle/>
            <a:p>
              <a:pPr defTabSz="685145" fontAlgn="base">
                <a:spcBef>
                  <a:spcPct val="0"/>
                </a:spcBef>
                <a:spcAft>
                  <a:spcPct val="0"/>
                </a:spcAft>
                <a:buClr>
                  <a:srgbClr val="651863"/>
                </a:buClr>
                <a:defRPr/>
              </a:pPr>
              <a:r>
                <a:rPr lang="en-US" sz="900">
                  <a:solidFill>
                    <a:srgbClr val="000000"/>
                  </a:solidFill>
                </a:rPr>
                <a:t>Legend</a:t>
              </a:r>
            </a:p>
          </p:txBody>
        </p:sp>
        <p:grpSp>
          <p:nvGrpSpPr>
            <p:cNvPr id="13033" name="MoonLegend3"/>
            <p:cNvGrpSpPr>
              <a:grpSpLocks noChangeAspect="1"/>
            </p:cNvGrpSpPr>
            <p:nvPr>
              <p:custDataLst>
                <p:tags r:id="rId12"/>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3"/>
                </p:custDataLst>
              </p:nvPr>
            </p:nvSpPr>
            <p:spPr bwMode="gray">
              <a:xfrm>
                <a:off x="4495" y="1198"/>
                <a:ext cx="161" cy="159"/>
              </a:xfrm>
              <a:prstGeom prst="ellipse">
                <a:avLst/>
              </a:prstGeom>
              <a:solidFill>
                <a:schemeClr val="accent1"/>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sp>
            <p:nvSpPr>
              <p:cNvPr id="62" name="Arc 48"/>
              <p:cNvSpPr>
                <a:spLocks noChangeAspect="1"/>
              </p:cNvSpPr>
              <p:nvPr>
                <p:custDataLst>
                  <p:tags r:id="rId14"/>
                </p:custDataLst>
              </p:nvPr>
            </p:nvSpPr>
            <p:spPr bwMode="gray">
              <a:xfrm>
                <a:off x="4495" y="1198"/>
                <a:ext cx="161" cy="159"/>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fontAlgn="base">
                  <a:spcBef>
                    <a:spcPct val="0"/>
                  </a:spcBef>
                  <a:spcAft>
                    <a:spcPct val="0"/>
                  </a:spcAft>
                  <a:defRPr/>
                </a:pPr>
                <a:endParaRPr lang="en-US" sz="1200">
                  <a:solidFill>
                    <a:srgbClr val="000000"/>
                  </a:solidFill>
                </a:endParaRPr>
              </a:p>
            </p:txBody>
          </p:sp>
        </p:grpSp>
      </p:grpSp>
      <p:pic>
        <p:nvPicPr>
          <p:cNvPr id="13022" name="Picture 4"/>
          <p:cNvPicPr>
            <a:picLocks noChangeAspect="1" noChangeArrowheads="1"/>
          </p:cNvPicPr>
          <p:nvPr/>
        </p:nvPicPr>
        <p:blipFill>
          <a:blip r:embed="rId25" cstate="print"/>
          <a:srcRect t="-4266"/>
          <a:stretch>
            <a:fillRect/>
          </a:stretch>
        </p:blipFill>
        <p:spPr bwMode="auto">
          <a:xfrm>
            <a:off x="10212511" y="389367"/>
            <a:ext cx="1246735" cy="416369"/>
          </a:xfrm>
          <a:prstGeom prst="rect">
            <a:avLst/>
          </a:prstGeom>
          <a:noFill/>
          <a:ln w="9525">
            <a:noFill/>
            <a:miter lim="800000"/>
            <a:headEnd/>
            <a:tailEnd/>
          </a:ln>
        </p:spPr>
      </p:pic>
      <p:sp>
        <p:nvSpPr>
          <p:cNvPr id="13023" name="Title Placeholder 2"/>
          <p:cNvSpPr>
            <a:spLocks noGrp="1" noChangeArrowheads="1"/>
          </p:cNvSpPr>
          <p:nvPr>
            <p:ph type="title"/>
          </p:nvPr>
        </p:nvSpPr>
        <p:spPr bwMode="auto">
          <a:xfrm>
            <a:off x="838200" y="459286"/>
            <a:ext cx="7645400" cy="2308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p>
        </p:txBody>
      </p:sp>
    </p:spTree>
    <p:extLst>
      <p:ext uri="{BB962C8B-B14F-4D97-AF65-F5344CB8AC3E}">
        <p14:creationId xmlns:p14="http://schemas.microsoft.com/office/powerpoint/2010/main" val="310222373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sldNum="0" hdr="0" ftr="0" dt="0"/>
  <p:txStyles>
    <p:titleStyle>
      <a:lvl1pPr algn="l" defTabSz="684610" rtl="0" fontAlgn="base">
        <a:spcBef>
          <a:spcPct val="0"/>
        </a:spcBef>
        <a:spcAft>
          <a:spcPct val="0"/>
        </a:spcAft>
        <a:tabLst>
          <a:tab pos="205979" algn="l"/>
        </a:tabLst>
        <a:defRPr sz="1500">
          <a:solidFill>
            <a:schemeClr val="bg1"/>
          </a:solidFill>
          <a:latin typeface="+mj-lt"/>
          <a:ea typeface="+mj-ea"/>
          <a:cs typeface="ＭＳ Ｐゴシック"/>
        </a:defRPr>
      </a:lvl1pPr>
      <a:lvl2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2pPr>
      <a:lvl3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3pPr>
      <a:lvl4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4pPr>
      <a:lvl5pPr algn="l" defTabSz="684610" rtl="0" fontAlgn="base">
        <a:spcBef>
          <a:spcPct val="0"/>
        </a:spcBef>
        <a:spcAft>
          <a:spcPct val="0"/>
        </a:spcAft>
        <a:tabLst>
          <a:tab pos="205979" algn="l"/>
        </a:tabLst>
        <a:defRPr sz="1500">
          <a:solidFill>
            <a:schemeClr val="bg1"/>
          </a:solidFill>
          <a:latin typeface="Arial" charset="0"/>
          <a:ea typeface="ＭＳ Ｐゴシック"/>
          <a:cs typeface="ＭＳ Ｐゴシック"/>
        </a:defRPr>
      </a:lvl5pPr>
      <a:lvl6pPr marL="349861" algn="l" defTabSz="685145" rtl="0" eaLnBrk="1" fontAlgn="base" hangingPunct="1">
        <a:spcBef>
          <a:spcPct val="0"/>
        </a:spcBef>
        <a:spcAft>
          <a:spcPct val="0"/>
        </a:spcAft>
        <a:defRPr sz="1425" b="1">
          <a:solidFill>
            <a:schemeClr val="tx2"/>
          </a:solidFill>
          <a:latin typeface="Arial" charset="0"/>
        </a:defRPr>
      </a:lvl6pPr>
      <a:lvl7pPr marL="699722" algn="l" defTabSz="685145" rtl="0" eaLnBrk="1" fontAlgn="base" hangingPunct="1">
        <a:spcBef>
          <a:spcPct val="0"/>
        </a:spcBef>
        <a:spcAft>
          <a:spcPct val="0"/>
        </a:spcAft>
        <a:defRPr sz="1425" b="1">
          <a:solidFill>
            <a:schemeClr val="tx2"/>
          </a:solidFill>
          <a:latin typeface="Arial" charset="0"/>
        </a:defRPr>
      </a:lvl7pPr>
      <a:lvl8pPr marL="1049582" algn="l" defTabSz="685145" rtl="0" eaLnBrk="1" fontAlgn="base" hangingPunct="1">
        <a:spcBef>
          <a:spcPct val="0"/>
        </a:spcBef>
        <a:spcAft>
          <a:spcPct val="0"/>
        </a:spcAft>
        <a:defRPr sz="1425" b="1">
          <a:solidFill>
            <a:schemeClr val="tx2"/>
          </a:solidFill>
          <a:latin typeface="Arial" charset="0"/>
        </a:defRPr>
      </a:lvl8pPr>
      <a:lvl9pPr marL="1399444" algn="l" defTabSz="685145" rtl="0" eaLnBrk="1" fontAlgn="base" hangingPunct="1">
        <a:spcBef>
          <a:spcPct val="0"/>
        </a:spcBef>
        <a:spcAft>
          <a:spcPct val="0"/>
        </a:spcAft>
        <a:defRPr sz="1425" b="1">
          <a:solidFill>
            <a:schemeClr val="tx2"/>
          </a:solidFill>
          <a:latin typeface="Arial" charset="0"/>
        </a:defRPr>
      </a:lvl9pPr>
    </p:titleStyle>
    <p:bodyStyle>
      <a:lvl1pPr algn="l" defTabSz="684610" rtl="0" fontAlgn="base">
        <a:spcBef>
          <a:spcPct val="0"/>
        </a:spcBef>
        <a:spcAft>
          <a:spcPct val="0"/>
        </a:spcAft>
        <a:buClr>
          <a:schemeClr val="tx2"/>
        </a:buClr>
        <a:buChar char="•"/>
        <a:defRPr sz="1200">
          <a:solidFill>
            <a:schemeClr val="tx1"/>
          </a:solidFill>
          <a:latin typeface="+mn-lt"/>
          <a:ea typeface="+mn-ea"/>
          <a:cs typeface="ＭＳ Ｐゴシック"/>
        </a:defRPr>
      </a:lvl1pPr>
      <a:lvl2pPr marL="147638" indent="-146447" algn="l" defTabSz="684610" rtl="0" fontAlgn="base">
        <a:spcBef>
          <a:spcPct val="0"/>
        </a:spcBef>
        <a:spcAft>
          <a:spcPct val="0"/>
        </a:spcAft>
        <a:buClr>
          <a:schemeClr val="tx2"/>
        </a:buClr>
        <a:buSzPct val="125000"/>
        <a:buFont typeface="Arial" charset="0"/>
        <a:buChar char="•"/>
        <a:defRPr sz="1200">
          <a:solidFill>
            <a:schemeClr val="tx1"/>
          </a:solidFill>
          <a:latin typeface="+mn-lt"/>
          <a:ea typeface="ＭＳ Ｐゴシック"/>
          <a:cs typeface="ＭＳ Ｐゴシック"/>
        </a:defRPr>
      </a:lvl2pPr>
      <a:lvl3pPr marL="348854" indent="-200025" algn="l" defTabSz="684610" rtl="0" fontAlgn="base">
        <a:spcBef>
          <a:spcPct val="0"/>
        </a:spcBef>
        <a:spcAft>
          <a:spcPct val="0"/>
        </a:spcAft>
        <a:buClr>
          <a:schemeClr val="tx2"/>
        </a:buClr>
        <a:buSzPct val="120000"/>
        <a:buFont typeface="Arial" charset="0"/>
        <a:buChar char="–"/>
        <a:defRPr sz="1200">
          <a:solidFill>
            <a:schemeClr val="tx1"/>
          </a:solidFill>
          <a:latin typeface="+mn-lt"/>
          <a:ea typeface="ＭＳ Ｐゴシック"/>
          <a:cs typeface="ＭＳ Ｐゴシック"/>
        </a:defRPr>
      </a:lvl3pPr>
      <a:lvl4pPr marL="469106" indent="-117872" algn="l" defTabSz="684610" rtl="0" fontAlgn="base">
        <a:spcBef>
          <a:spcPct val="0"/>
        </a:spcBef>
        <a:spcAft>
          <a:spcPct val="0"/>
        </a:spcAft>
        <a:buClr>
          <a:schemeClr val="tx2"/>
        </a:buClr>
        <a:buSzPct val="90000"/>
        <a:buFont typeface="Arial" charset="0"/>
        <a:buChar char="•"/>
        <a:defRPr sz="1200">
          <a:solidFill>
            <a:schemeClr val="tx1"/>
          </a:solidFill>
          <a:latin typeface="+mn-lt"/>
          <a:ea typeface="ＭＳ Ｐゴシック"/>
          <a:cs typeface="ＭＳ Ｐゴシック"/>
        </a:defRPr>
      </a:lvl4pPr>
      <a:lvl5pPr marL="572691" indent="-98822" algn="l" defTabSz="684610" rtl="0" fontAlgn="base">
        <a:spcBef>
          <a:spcPct val="0"/>
        </a:spcBef>
        <a:spcAft>
          <a:spcPct val="0"/>
        </a:spcAft>
        <a:buClr>
          <a:schemeClr val="tx2"/>
        </a:buClr>
        <a:buSzPct val="89000"/>
        <a:buFont typeface="Arial" charset="0"/>
        <a:buChar char="-"/>
        <a:defRPr sz="1200">
          <a:solidFill>
            <a:schemeClr val="tx1"/>
          </a:solidFill>
          <a:latin typeface="+mn-lt"/>
          <a:ea typeface="ＭＳ Ｐゴシック"/>
          <a:cs typeface="ＭＳ Ｐゴシック"/>
        </a:defRPr>
      </a:lvl5pPr>
      <a:lvl6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722" rtl="0" eaLnBrk="1" latinLnBrk="0" hangingPunct="1">
        <a:defRPr sz="1350" kern="1200">
          <a:solidFill>
            <a:schemeClr val="tx1"/>
          </a:solidFill>
          <a:latin typeface="+mn-lt"/>
          <a:ea typeface="+mn-ea"/>
          <a:cs typeface="+mn-cs"/>
        </a:defRPr>
      </a:lvl1pPr>
      <a:lvl2pPr marL="349861" algn="l" defTabSz="699722" rtl="0" eaLnBrk="1" latinLnBrk="0" hangingPunct="1">
        <a:defRPr sz="1350" kern="1200">
          <a:solidFill>
            <a:schemeClr val="tx1"/>
          </a:solidFill>
          <a:latin typeface="+mn-lt"/>
          <a:ea typeface="+mn-ea"/>
          <a:cs typeface="+mn-cs"/>
        </a:defRPr>
      </a:lvl2pPr>
      <a:lvl3pPr marL="699722" algn="l" defTabSz="699722" rtl="0" eaLnBrk="1" latinLnBrk="0" hangingPunct="1">
        <a:defRPr sz="1350" kern="1200">
          <a:solidFill>
            <a:schemeClr val="tx1"/>
          </a:solidFill>
          <a:latin typeface="+mn-lt"/>
          <a:ea typeface="+mn-ea"/>
          <a:cs typeface="+mn-cs"/>
        </a:defRPr>
      </a:lvl3pPr>
      <a:lvl4pPr marL="1049582" algn="l" defTabSz="699722" rtl="0" eaLnBrk="1" latinLnBrk="0" hangingPunct="1">
        <a:defRPr sz="1350" kern="1200">
          <a:solidFill>
            <a:schemeClr val="tx1"/>
          </a:solidFill>
          <a:latin typeface="+mn-lt"/>
          <a:ea typeface="+mn-ea"/>
          <a:cs typeface="+mn-cs"/>
        </a:defRPr>
      </a:lvl4pPr>
      <a:lvl5pPr marL="1399444" algn="l" defTabSz="699722" rtl="0" eaLnBrk="1" latinLnBrk="0" hangingPunct="1">
        <a:defRPr sz="1350" kern="1200">
          <a:solidFill>
            <a:schemeClr val="tx1"/>
          </a:solidFill>
          <a:latin typeface="+mn-lt"/>
          <a:ea typeface="+mn-ea"/>
          <a:cs typeface="+mn-cs"/>
        </a:defRPr>
      </a:lvl5pPr>
      <a:lvl6pPr marL="1749305" algn="l" defTabSz="699722" rtl="0" eaLnBrk="1" latinLnBrk="0" hangingPunct="1">
        <a:defRPr sz="1350" kern="1200">
          <a:solidFill>
            <a:schemeClr val="tx1"/>
          </a:solidFill>
          <a:latin typeface="+mn-lt"/>
          <a:ea typeface="+mn-ea"/>
          <a:cs typeface="+mn-cs"/>
        </a:defRPr>
      </a:lvl6pPr>
      <a:lvl7pPr marL="2099165" algn="l" defTabSz="699722" rtl="0" eaLnBrk="1" latinLnBrk="0" hangingPunct="1">
        <a:defRPr sz="1350" kern="1200">
          <a:solidFill>
            <a:schemeClr val="tx1"/>
          </a:solidFill>
          <a:latin typeface="+mn-lt"/>
          <a:ea typeface="+mn-ea"/>
          <a:cs typeface="+mn-cs"/>
        </a:defRPr>
      </a:lvl7pPr>
      <a:lvl8pPr marL="2449026" algn="l" defTabSz="699722" rtl="0" eaLnBrk="1" latinLnBrk="0" hangingPunct="1">
        <a:defRPr sz="1350" kern="1200">
          <a:solidFill>
            <a:schemeClr val="tx1"/>
          </a:solidFill>
          <a:latin typeface="+mn-lt"/>
          <a:ea typeface="+mn-ea"/>
          <a:cs typeface="+mn-cs"/>
        </a:defRPr>
      </a:lvl8pPr>
      <a:lvl9pPr marL="2798887" algn="l" defTabSz="69972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1784978490"/>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1"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53805727"/>
      </p:ext>
    </p:extLst>
  </p:cSld>
  <p:clrMap bg1="lt1" tx1="dk1" bg2="dk2" tx2="lt2" accent1="accent1" accent2="accent2" accent3="accent3" accent4="accent4" accent5="accent5" accent6="accent6" hlink="hlink" folHlink="folHlink"/>
  <p:sldLayoutIdLst>
    <p:sldLayoutId id="2147483910" r:id="rId1"/>
    <p:sldLayoutId id="2147483911" r:id="rId2"/>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6" y="485792"/>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10" y="1798639"/>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eaLnBrk="0" hangingPunct="0">
              <a:defRPr/>
            </a:pPr>
            <a:fld id="{24E42E95-2A63-43D3-85BA-18BB456C800C}"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ea typeface="ヒラギノ角ゴ Pro W3" charset="-128"/>
            </a:endParaRPr>
          </a:p>
        </p:txBody>
      </p:sp>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8707974" y="620730"/>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40613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ransition spd="med">
    <p:fade/>
  </p:transition>
  <p:hf sldNum="0" hd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MS PGothic"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MS PGothic" pitchFamily="34" charset="-128"/>
        </a:defRPr>
      </a:lvl2pPr>
      <a:lvl3pPr marL="1161994" indent="-282561" algn="l" rtl="0" eaLnBrk="0" fontAlgn="base" hangingPunct="0">
        <a:lnSpc>
          <a:spcPct val="90000"/>
        </a:lnSpc>
        <a:spcBef>
          <a:spcPct val="50000"/>
        </a:spcBef>
        <a:spcAft>
          <a:spcPct val="0"/>
        </a:spcAft>
        <a:buFont typeface="Arial" charset="0"/>
        <a:buChar char="-"/>
        <a:tabLst>
          <a:tab pos="261925" algn="l"/>
        </a:tabLst>
        <a:defRPr sz="2000">
          <a:solidFill>
            <a:schemeClr val="tx1"/>
          </a:solidFill>
          <a:latin typeface="+mn-lt"/>
          <a:ea typeface="MS PGothic"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5pPr>
      <a:lvl6pPr marL="2544635"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2905536867"/>
      </p:ext>
    </p:extLst>
  </p:cSld>
  <p:clrMap bg1="lt1" tx1="dk1" bg2="dk2" tx2="lt2" accent1="accent1" accent2="accent2" accent3="accent3" accent4="accent4" accent5="accent5" accent6="accent6" hlink="hlink" folHlink="folHlink"/>
  <p:sldLayoutIdLst>
    <p:sldLayoutId id="2147483929" r:id="rId1"/>
    <p:sldLayoutId id="2147483930" r:id="rId2"/>
    <p:sldLayoutId id="2147483931"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1393315788"/>
      </p:ext>
    </p:extLst>
  </p:cSld>
  <p:clrMap bg1="lt1" tx1="dk1" bg2="dk2" tx2="lt2" accent1="accent1" accent2="accent2" accent3="accent3" accent4="accent4" accent5="accent5" accent6="accent6" hlink="hlink" folHlink="folHlink"/>
  <p:sldLayoutIdLst>
    <p:sldLayoutId id="2147483948" r:id="rId1"/>
    <p:sldLayoutId id="2147483949" r:id="rId2"/>
    <p:sldLayoutId id="2147483950"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96E8-DFEC-4D88-8859-0FA44E5C5762}"/>
              </a:ext>
            </a:extLst>
          </p:cNvPr>
          <p:cNvSpPr>
            <a:spLocks noGrp="1"/>
          </p:cNvSpPr>
          <p:nvPr>
            <p:ph type="title"/>
          </p:nvPr>
        </p:nvSpPr>
        <p:spPr>
          <a:xfrm>
            <a:off x="591172" y="548439"/>
            <a:ext cx="11277152" cy="1806449"/>
          </a:xfrm>
        </p:spPr>
        <p:txBody>
          <a:bodyPr lIns="121920" tIns="60960" rIns="121920" bIns="60960" anchor="t"/>
          <a:lstStyle/>
          <a:p>
            <a:r>
              <a:rPr lang="en-US" sz="5000" dirty="0">
                <a:solidFill>
                  <a:srgbClr val="5F2861"/>
                </a:solidFill>
                <a:cs typeface="Calibri"/>
              </a:rPr>
              <a:t>Seamless services in health and social care</a:t>
            </a:r>
          </a:p>
        </p:txBody>
      </p:sp>
      <p:sp>
        <p:nvSpPr>
          <p:cNvPr id="3" name="Text Placeholder 2">
            <a:extLst>
              <a:ext uri="{FF2B5EF4-FFF2-40B4-BE49-F238E27FC236}">
                <a16:creationId xmlns:a16="http://schemas.microsoft.com/office/drawing/2014/main" id="{21A68476-28AC-429D-A6B6-ED8065E8AC1B}"/>
              </a:ext>
            </a:extLst>
          </p:cNvPr>
          <p:cNvSpPr>
            <a:spLocks noGrp="1"/>
          </p:cNvSpPr>
          <p:nvPr>
            <p:ph type="body" sz="quarter" idx="10"/>
          </p:nvPr>
        </p:nvSpPr>
        <p:spPr>
          <a:xfrm>
            <a:off x="591172" y="3491718"/>
            <a:ext cx="6008411" cy="1137634"/>
          </a:xfrm>
        </p:spPr>
        <p:txBody>
          <a:bodyPr/>
          <a:lstStyle/>
          <a:p>
            <a:r>
              <a:rPr lang="en-US" sz="2000" b="1" dirty="0"/>
              <a:t>20 October 2023</a:t>
            </a:r>
          </a:p>
          <a:p>
            <a:endParaRPr lang="en-US" sz="2000" b="1" dirty="0"/>
          </a:p>
          <a:p>
            <a:r>
              <a:rPr lang="en-US" sz="2000" b="1" dirty="0"/>
              <a:t>Matthew Tait </a:t>
            </a:r>
          </a:p>
          <a:p>
            <a:r>
              <a:rPr lang="en-US" sz="2000" b="1" dirty="0"/>
              <a:t>Head of Policy – Acute Sector and Systems</a:t>
            </a:r>
          </a:p>
          <a:p>
            <a:r>
              <a:rPr lang="en-US" sz="2000" b="1" dirty="0"/>
              <a:t>Care Quality Commission</a:t>
            </a:r>
          </a:p>
          <a:p>
            <a:endParaRPr lang="en-US" sz="2000" b="1" dirty="0">
              <a:highlight>
                <a:srgbClr val="FFFF00"/>
              </a:highlight>
            </a:endParaRPr>
          </a:p>
        </p:txBody>
      </p:sp>
      <p:pic>
        <p:nvPicPr>
          <p:cNvPr id="6" name="Picture 20" descr="CQC_Strategy_2013_Final_10_high">
            <a:extLst>
              <a:ext uri="{FF2B5EF4-FFF2-40B4-BE49-F238E27FC236}">
                <a16:creationId xmlns:a16="http://schemas.microsoft.com/office/drawing/2014/main" id="{6F69D5B2-C74C-4D74-898E-F6217465E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349" y="2493301"/>
            <a:ext cx="5157489" cy="3538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8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EBDC-D448-B058-107F-553BB19D37BE}"/>
              </a:ext>
            </a:extLst>
          </p:cNvPr>
          <p:cNvSpPr>
            <a:spLocks noGrp="1"/>
          </p:cNvSpPr>
          <p:nvPr>
            <p:ph type="title"/>
          </p:nvPr>
        </p:nvSpPr>
        <p:spPr/>
        <p:txBody>
          <a:bodyPr/>
          <a:lstStyle/>
          <a:p>
            <a:r>
              <a:rPr lang="en-GB" sz="3600" kern="1200">
                <a:solidFill>
                  <a:srgbClr val="5F2861"/>
                </a:solidFill>
              </a:rPr>
              <a:t>Integrated care system pilots</a:t>
            </a:r>
          </a:p>
        </p:txBody>
      </p:sp>
      <p:sp>
        <p:nvSpPr>
          <p:cNvPr id="3" name="Content Placeholder 2">
            <a:extLst>
              <a:ext uri="{FF2B5EF4-FFF2-40B4-BE49-F238E27FC236}">
                <a16:creationId xmlns:a16="http://schemas.microsoft.com/office/drawing/2014/main" id="{42BA9874-46A2-F03A-1961-5F4CC221B922}"/>
              </a:ext>
            </a:extLst>
          </p:cNvPr>
          <p:cNvSpPr>
            <a:spLocks noGrp="1"/>
          </p:cNvSpPr>
          <p:nvPr>
            <p:ph idx="1"/>
          </p:nvPr>
        </p:nvSpPr>
        <p:spPr>
          <a:xfrm>
            <a:off x="609839" y="1099038"/>
            <a:ext cx="10972319" cy="4414752"/>
          </a:xfrm>
        </p:spPr>
        <p:txBody>
          <a:bodyPr/>
          <a:lstStyle/>
          <a:p>
            <a:pPr marL="342900" indent="-342900">
              <a:buFont typeface="Arial" panose="020B0604020202020204" pitchFamily="34" charset="0"/>
              <a:buChar char="•"/>
            </a:pPr>
            <a:r>
              <a:rPr lang="en-US" sz="2400" dirty="0">
                <a:cs typeface="Calibri"/>
              </a:rPr>
              <a:t>Pilots for ICS assessments will take place from Autumn 2023 </a:t>
            </a:r>
            <a:endParaRPr lang="en-US" sz="2400" dirty="0"/>
          </a:p>
          <a:p>
            <a:endParaRPr lang="en-US" sz="2400" dirty="0"/>
          </a:p>
          <a:p>
            <a:pPr marL="342900" indent="-342900">
              <a:buFont typeface="Arial" panose="020B0604020202020204" pitchFamily="34" charset="0"/>
              <a:buChar char="•"/>
            </a:pPr>
            <a:r>
              <a:rPr lang="en-US" sz="2400" dirty="0">
                <a:cs typeface="Calibri"/>
              </a:rPr>
              <a:t>They are testing the quality statements in our single assessment framework, tailored to integrated care systems.</a:t>
            </a:r>
          </a:p>
          <a:p>
            <a:pPr marL="342900" indent="-342900">
              <a:buFont typeface="Arial" panose="020B0604020202020204" pitchFamily="34" charset="0"/>
              <a:buChar char="•"/>
            </a:pPr>
            <a:endParaRPr lang="en-US" sz="2400" dirty="0">
              <a:cs typeface="Calibri"/>
            </a:endParaRPr>
          </a:p>
          <a:p>
            <a:pPr marL="342900" indent="-342900">
              <a:buFont typeface="Arial" panose="020B0604020202020204" pitchFamily="34" charset="0"/>
              <a:buChar char="•"/>
            </a:pPr>
            <a:r>
              <a:rPr lang="en-US" sz="2400" dirty="0">
                <a:cs typeface="Calibri"/>
              </a:rPr>
              <a:t>Will include reflecting on recommendations from the Hewitt review for our methodology, and work with NHSE including re. ICB assessments.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cs typeface="Calibri"/>
              </a:rPr>
              <a:t>We’ll work closely with our expert advisory group, integrated care systems and stakeholders to test and evaluate our work</a:t>
            </a:r>
          </a:p>
          <a:p>
            <a:endParaRPr lang="en-US" sz="2400" dirty="0"/>
          </a:p>
          <a:p>
            <a:pPr marL="342900" indent="-342900">
              <a:buFont typeface="Arial" panose="020B0604020202020204" pitchFamily="34" charset="0"/>
              <a:buChar char="•"/>
            </a:pPr>
            <a:r>
              <a:rPr lang="en-US" sz="2400" dirty="0">
                <a:cs typeface="Calibri"/>
              </a:rPr>
              <a:t>The learning and evaluation will conclude with a final published approach to start our formal baseline assessments of all integrated care systems </a:t>
            </a:r>
            <a:endParaRPr lang="en-US" sz="2400" dirty="0"/>
          </a:p>
        </p:txBody>
      </p:sp>
    </p:spTree>
    <p:extLst>
      <p:ext uri="{BB962C8B-B14F-4D97-AF65-F5344CB8AC3E}">
        <p14:creationId xmlns:p14="http://schemas.microsoft.com/office/powerpoint/2010/main" val="16787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4002CE2-36D6-486C-BA8F-21336F0C8867}"/>
              </a:ext>
            </a:extLst>
          </p:cNvPr>
          <p:cNvGrpSpPr/>
          <p:nvPr/>
        </p:nvGrpSpPr>
        <p:grpSpPr>
          <a:xfrm>
            <a:off x="7640906" y="533504"/>
            <a:ext cx="3842666" cy="825739"/>
            <a:chOff x="5678580" y="411511"/>
            <a:chExt cx="2925868" cy="628731"/>
          </a:xfrm>
        </p:grpSpPr>
        <p:pic>
          <p:nvPicPr>
            <p:cNvPr id="6" name="Picture 5">
              <a:extLst>
                <a:ext uri="{FF2B5EF4-FFF2-40B4-BE49-F238E27FC236}">
                  <a16:creationId xmlns:a16="http://schemas.microsoft.com/office/drawing/2014/main" id="{C57351D0-84E2-4833-88CF-FD840619E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A399B484-48C5-45AF-B48B-50D575618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10B48F4C-0FAF-43B6-9948-8E8F394FDFBA}"/>
              </a:ext>
            </a:extLst>
          </p:cNvPr>
          <p:cNvSpPr>
            <a:spLocks noGrp="1"/>
          </p:cNvSpPr>
          <p:nvPr>
            <p:ph type="title"/>
          </p:nvPr>
        </p:nvSpPr>
        <p:spPr/>
        <p:txBody>
          <a:bodyPr/>
          <a:lstStyle/>
          <a:p>
            <a:r>
              <a:rPr lang="en-US" sz="3200" dirty="0"/>
              <a:t>What we’ve found so far</a:t>
            </a:r>
          </a:p>
        </p:txBody>
      </p:sp>
      <p:sp>
        <p:nvSpPr>
          <p:cNvPr id="3" name="Content Placeholder 2">
            <a:extLst>
              <a:ext uri="{FF2B5EF4-FFF2-40B4-BE49-F238E27FC236}">
                <a16:creationId xmlns:a16="http://schemas.microsoft.com/office/drawing/2014/main" id="{BC0E2074-938C-4098-96BC-3A305197609F}"/>
              </a:ext>
            </a:extLst>
          </p:cNvPr>
          <p:cNvSpPr>
            <a:spLocks noGrp="1"/>
          </p:cNvSpPr>
          <p:nvPr>
            <p:ph idx="1"/>
          </p:nvPr>
        </p:nvSpPr>
        <p:spPr>
          <a:xfrm>
            <a:off x="607483" y="2138071"/>
            <a:ext cx="11177901" cy="4318000"/>
          </a:xfrm>
        </p:spPr>
        <p:txBody>
          <a:bodyPr/>
          <a:lstStyle/>
          <a:p>
            <a:pPr indent="-423323">
              <a:buSzPts val="2000"/>
              <a:buFont typeface="Arial"/>
              <a:buChar char="•"/>
            </a:pPr>
            <a:endParaRPr lang="en-US" sz="2800"/>
          </a:p>
          <a:p>
            <a:pPr marL="457200" indent="-457200">
              <a:buFont typeface="Arial" panose="020B0604020202020204" pitchFamily="34" charset="0"/>
              <a:buChar char="•"/>
            </a:pPr>
            <a:endParaRPr lang="en-GB" sz="2100"/>
          </a:p>
        </p:txBody>
      </p:sp>
      <p:sp>
        <p:nvSpPr>
          <p:cNvPr id="4" name="Slide Number Placeholder 3">
            <a:extLst>
              <a:ext uri="{FF2B5EF4-FFF2-40B4-BE49-F238E27FC236}">
                <a16:creationId xmlns:a16="http://schemas.microsoft.com/office/drawing/2014/main" id="{EBF762C8-BE44-477C-9996-152140FE9677}"/>
              </a:ext>
            </a:extLst>
          </p:cNvPr>
          <p:cNvSpPr>
            <a:spLocks noGrp="1"/>
          </p:cNvSpPr>
          <p:nvPr>
            <p:ph type="sldNum" sz="quarter" idx="10"/>
          </p:nvPr>
        </p:nvSpPr>
        <p:spPr>
          <a:xfrm>
            <a:off x="9146117" y="6456071"/>
            <a:ext cx="2540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AE29E-1597-4A94-8CEE-81C720C2A132}" type="slidenum">
              <a:rPr kumimoji="0" lang="en-US"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67"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sp>
        <p:nvSpPr>
          <p:cNvPr id="9" name="Rectangle 8">
            <a:extLst>
              <a:ext uri="{FF2B5EF4-FFF2-40B4-BE49-F238E27FC236}">
                <a16:creationId xmlns:a16="http://schemas.microsoft.com/office/drawing/2014/main" id="{D212B6CA-5BC9-4416-BC04-92A357F73B12}"/>
              </a:ext>
            </a:extLst>
          </p:cNvPr>
          <p:cNvSpPr/>
          <p:nvPr/>
        </p:nvSpPr>
        <p:spPr>
          <a:xfrm>
            <a:off x="1942575" y="1602278"/>
            <a:ext cx="9642251" cy="572464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a:rPr>
              <a:t>Partnership working: </a:t>
            </a:r>
            <a:r>
              <a:rPr kumimoji="0" lang="en-US" sz="2000" i="0" u="none" strike="noStrike" kern="1200" cap="none" spc="0" normalizeH="0" baseline="0" noProof="0" dirty="0">
                <a:ln>
                  <a:noFill/>
                </a:ln>
                <a:solidFill>
                  <a:srgbClr val="000000"/>
                </a:solidFill>
                <a:effectLst/>
                <a:uLnTx/>
                <a:uFillTx/>
                <a:latin typeface="Arial"/>
                <a:ea typeface="ＭＳ Ｐゴシック"/>
              </a:rPr>
              <a:t>H</a:t>
            </a:r>
            <a:r>
              <a:rPr kumimoji="0" lang="en-US" sz="2000" b="0" i="0" u="none" strike="noStrike" kern="1200" cap="none" spc="0" normalizeH="0" baseline="0" noProof="0" dirty="0">
                <a:ln>
                  <a:noFill/>
                </a:ln>
                <a:solidFill>
                  <a:srgbClr val="000000"/>
                </a:solidFill>
                <a:effectLst/>
                <a:uLnTx/>
                <a:uFillTx/>
                <a:latin typeface="Arial"/>
                <a:ea typeface="ＭＳ Ｐゴシック"/>
              </a:rPr>
              <a:t>ow we work with systems and other regulatory bodies is key to making our oversight effective and avoiding duplication.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a:rPr>
              <a:t>Skills and capability:</a:t>
            </a:r>
            <a:r>
              <a:rPr kumimoji="0" lang="en-US" sz="2000" b="0" i="0" u="none" strike="noStrike" kern="1200" cap="none" spc="0" normalizeH="0" baseline="0" noProof="0" dirty="0">
                <a:ln>
                  <a:noFill/>
                </a:ln>
                <a:solidFill>
                  <a:srgbClr val="000000"/>
                </a:solidFill>
                <a:effectLst/>
                <a:uLnTx/>
                <a:uFillTx/>
                <a:latin typeface="Arial"/>
                <a:ea typeface="ＭＳ Ｐゴシック"/>
              </a:rPr>
              <a:t> System leadership is complex and new. We need to work with partners and bring in external experts.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a:rPr>
              <a:t>Understanding systems:</a:t>
            </a:r>
            <a:r>
              <a:rPr kumimoji="0" lang="en-US" sz="2000" b="0" i="0" u="none" strike="noStrike" kern="1200" cap="none" spc="0" normalizeH="0" baseline="0" noProof="0" dirty="0">
                <a:ln>
                  <a:noFill/>
                </a:ln>
                <a:solidFill>
                  <a:srgbClr val="000000"/>
                </a:solidFill>
                <a:effectLst/>
                <a:uLnTx/>
                <a:uFillTx/>
                <a:latin typeface="Arial"/>
                <a:ea typeface="ＭＳ Ｐゴシック"/>
              </a:rPr>
              <a:t> There is wide variation in how systems are structured and their levels of development. We need to understand the context of each system.</a:t>
            </a:r>
            <a:endParaRPr kumimoji="0" lang="en-US" sz="1800" b="0"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a:rPr>
              <a:t>Focus on people:</a:t>
            </a:r>
            <a:r>
              <a:rPr kumimoji="0" lang="en-US" sz="2000" b="0" i="0" u="none" strike="noStrike" kern="1200" cap="none" spc="0" normalizeH="0" baseline="0" noProof="0" dirty="0">
                <a:ln>
                  <a:noFill/>
                </a:ln>
                <a:solidFill>
                  <a:srgbClr val="000000"/>
                </a:solidFill>
                <a:effectLst/>
                <a:uLnTx/>
                <a:uFillTx/>
                <a:latin typeface="Arial"/>
                <a:ea typeface="ＭＳ Ｐゴシック"/>
              </a:rPr>
              <a:t> Systems have a lot of priorities and face major challenges. At the heart of what they do is the aim to improve health outcomes and address inequalities. That should be at the core of how we approach system oversight.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a:rPr>
              <a:t>Improvement focus: </a:t>
            </a:r>
            <a:r>
              <a:rPr kumimoji="0" lang="en-US" sz="2000" i="0" u="none" strike="noStrike" kern="1200" cap="none" spc="0" normalizeH="0" baseline="0" noProof="0" dirty="0">
                <a:ln>
                  <a:noFill/>
                </a:ln>
                <a:solidFill>
                  <a:srgbClr val="000000"/>
                </a:solidFill>
                <a:effectLst/>
                <a:uLnTx/>
                <a:uFillTx/>
                <a:latin typeface="Arial"/>
                <a:ea typeface="ＭＳ Ｐゴシック"/>
              </a:rPr>
              <a:t>Comparing about systems will be challenging. Focus our oversight on identifying good practice and supporting improvement.</a:t>
            </a:r>
            <a:endParaRPr kumimoji="0" lang="en-US" sz="2000" b="1"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a:endParaRPr>
          </a:p>
        </p:txBody>
      </p:sp>
      <p:pic>
        <p:nvPicPr>
          <p:cNvPr id="10" name="Graphic 9" descr="Handshake">
            <a:extLst>
              <a:ext uri="{FF2B5EF4-FFF2-40B4-BE49-F238E27FC236}">
                <a16:creationId xmlns:a16="http://schemas.microsoft.com/office/drawing/2014/main" id="{B8A60DA0-618F-42E2-BDE1-7EB8BEB9E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5957" y="1439967"/>
            <a:ext cx="914400" cy="914400"/>
          </a:xfrm>
          <a:prstGeom prst="rect">
            <a:avLst/>
          </a:prstGeom>
        </p:spPr>
      </p:pic>
      <p:pic>
        <p:nvPicPr>
          <p:cNvPr id="14" name="Graphic 13" descr="Meeting">
            <a:extLst>
              <a:ext uri="{FF2B5EF4-FFF2-40B4-BE49-F238E27FC236}">
                <a16:creationId xmlns:a16="http://schemas.microsoft.com/office/drawing/2014/main" id="{ACB3FAD0-37F9-4BCB-8731-8ED1D91880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1787" y="2359349"/>
            <a:ext cx="914400" cy="914400"/>
          </a:xfrm>
          <a:prstGeom prst="rect">
            <a:avLst/>
          </a:prstGeom>
        </p:spPr>
      </p:pic>
      <p:pic>
        <p:nvPicPr>
          <p:cNvPr id="18" name="Graphic 17" descr="Connections">
            <a:extLst>
              <a:ext uri="{FF2B5EF4-FFF2-40B4-BE49-F238E27FC236}">
                <a16:creationId xmlns:a16="http://schemas.microsoft.com/office/drawing/2014/main" id="{071C5FE5-3287-4636-AC54-993938434D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2465" y="3371543"/>
            <a:ext cx="914400" cy="914400"/>
          </a:xfrm>
          <a:prstGeom prst="rect">
            <a:avLst/>
          </a:prstGeom>
        </p:spPr>
      </p:pic>
      <p:pic>
        <p:nvPicPr>
          <p:cNvPr id="21" name="Graphic 20" descr="Group of people">
            <a:extLst>
              <a:ext uri="{FF2B5EF4-FFF2-40B4-BE49-F238E27FC236}">
                <a16:creationId xmlns:a16="http://schemas.microsoft.com/office/drawing/2014/main" id="{D3AEDCD9-2C7A-4F7A-9D6A-5D63D8539E2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2465" y="4474802"/>
            <a:ext cx="914400" cy="914400"/>
          </a:xfrm>
          <a:prstGeom prst="rect">
            <a:avLst/>
          </a:prstGeom>
        </p:spPr>
      </p:pic>
      <p:pic>
        <p:nvPicPr>
          <p:cNvPr id="8" name="Graphic 7" descr="Checklist RTL">
            <a:extLst>
              <a:ext uri="{FF2B5EF4-FFF2-40B4-BE49-F238E27FC236}">
                <a16:creationId xmlns:a16="http://schemas.microsoft.com/office/drawing/2014/main" id="{2CB4A5D1-A569-AD39-8EE4-57AF08BC1E3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9282" y="5590717"/>
            <a:ext cx="914400" cy="914400"/>
          </a:xfrm>
          <a:prstGeom prst="rect">
            <a:avLst/>
          </a:prstGeom>
        </p:spPr>
      </p:pic>
    </p:spTree>
    <p:extLst>
      <p:ext uri="{BB962C8B-B14F-4D97-AF65-F5344CB8AC3E}">
        <p14:creationId xmlns:p14="http://schemas.microsoft.com/office/powerpoint/2010/main" val="168368901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3">
            <a:extLst>
              <a:ext uri="{FF2B5EF4-FFF2-40B4-BE49-F238E27FC236}">
                <a16:creationId xmlns:a16="http://schemas.microsoft.com/office/drawing/2014/main" id="{C7B347BB-8E6C-4A16-8C7C-F93A585E3641}"/>
              </a:ext>
            </a:extLst>
          </p:cNvPr>
          <p:cNvSpPr>
            <a:spLocks noChangeArrowheads="1"/>
          </p:cNvSpPr>
          <p:nvPr/>
        </p:nvSpPr>
        <p:spPr bwMode="auto">
          <a:xfrm>
            <a:off x="596189" y="1059121"/>
            <a:ext cx="685521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t">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defTabSz="457189" eaLnBrk="1" fontAlgn="base" hangingPunct="1">
              <a:lnSpc>
                <a:spcPct val="100000"/>
              </a:lnSpc>
              <a:spcBef>
                <a:spcPts val="1200"/>
              </a:spcBef>
              <a:spcAft>
                <a:spcPct val="0"/>
              </a:spcAft>
              <a:buClrTx/>
              <a:buSzTx/>
              <a:defRPr/>
            </a:pPr>
            <a:r>
              <a:rPr lang="en-US" altLang="en-US" sz="3200" dirty="0">
                <a:solidFill>
                  <a:srgbClr val="743669"/>
                </a:solidFill>
                <a:latin typeface="Arial"/>
                <a:ea typeface="ヒラギノ角ゴ Pro W3"/>
                <a:cs typeface="Arial"/>
                <a:sym typeface="Arial"/>
                <a:rtl val="0"/>
              </a:rPr>
              <a:t>The Care Quality Commission is the independent regulator of health and adult social care in England.</a:t>
            </a:r>
          </a:p>
          <a:p>
            <a:pPr defTabSz="457189" eaLnBrk="1" fontAlgn="base" hangingPunct="1">
              <a:lnSpc>
                <a:spcPct val="100000"/>
              </a:lnSpc>
              <a:spcBef>
                <a:spcPts val="1200"/>
              </a:spcBef>
              <a:spcAft>
                <a:spcPct val="0"/>
              </a:spcAft>
              <a:buClrTx/>
              <a:buSzTx/>
              <a:defRPr/>
            </a:pPr>
            <a:endParaRPr lang="en-US" altLang="en-US" sz="3200" dirty="0">
              <a:solidFill>
                <a:srgbClr val="743669"/>
              </a:solidFill>
              <a:ea typeface="ヒラギノ角ゴ Pro W3"/>
              <a:cs typeface="Arial"/>
              <a:sym typeface="Arial"/>
              <a:rtl val="0"/>
            </a:endParaRPr>
          </a:p>
          <a:p>
            <a:pPr defTabSz="457189" eaLnBrk="1" fontAlgn="base" hangingPunct="1">
              <a:lnSpc>
                <a:spcPct val="100000"/>
              </a:lnSpc>
              <a:spcBef>
                <a:spcPts val="1200"/>
              </a:spcBef>
              <a:spcAft>
                <a:spcPct val="0"/>
              </a:spcAft>
              <a:buClrTx/>
              <a:buSzTx/>
              <a:defRPr/>
            </a:pPr>
            <a:r>
              <a:rPr lang="en-US" altLang="en-US" sz="3200" dirty="0">
                <a:solidFill>
                  <a:srgbClr val="000000"/>
                </a:solidFill>
                <a:latin typeface="Arial"/>
                <a:ea typeface="ヒラギノ角ゴ Pro W3"/>
                <a:cs typeface="Arial"/>
                <a:sym typeface="Arial"/>
                <a:rtl val="0"/>
              </a:rPr>
              <a:t>We make sure health and social care services provide people with safe, effective, compassionate, high-quality care and we encourage care services to improve</a:t>
            </a:r>
          </a:p>
        </p:txBody>
      </p:sp>
      <p:pic>
        <p:nvPicPr>
          <p:cNvPr id="10" name="Picture 9">
            <a:extLst>
              <a:ext uri="{FF2B5EF4-FFF2-40B4-BE49-F238E27FC236}">
                <a16:creationId xmlns:a16="http://schemas.microsoft.com/office/drawing/2014/main" id="{41C918F1-3891-4955-883F-F31FFDBB44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1204786">
            <a:off x="7824477" y="2254020"/>
            <a:ext cx="2174400" cy="307278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11553B5-1289-4887-8E52-87BF4956F4C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223129">
            <a:off x="9253955" y="1066044"/>
            <a:ext cx="2174247" cy="3078579"/>
          </a:xfrm>
          <a:prstGeom prst="rect">
            <a:avLst/>
          </a:prstGeom>
          <a:ln>
            <a:noFill/>
          </a:ln>
          <a:effectLst>
            <a:outerShdw blurRad="292100" dist="139700" dir="2700000" algn="tl" rotWithShape="0">
              <a:srgbClr val="333333">
                <a:alpha val="65000"/>
              </a:srgbClr>
            </a:outerShdw>
          </a:effectLst>
        </p:spPr>
      </p:pic>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GB" sz="4267" cap="none" dirty="0">
                <a:solidFill>
                  <a:srgbClr val="5F2861"/>
                </a:solidFill>
              </a:rPr>
              <a:t>Our role and purpose</a:t>
            </a:r>
          </a:p>
        </p:txBody>
      </p:sp>
    </p:spTree>
    <p:extLst>
      <p:ext uri="{BB962C8B-B14F-4D97-AF65-F5344CB8AC3E}">
        <p14:creationId xmlns:p14="http://schemas.microsoft.com/office/powerpoint/2010/main" val="366264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Use the accesibility checker">
            <a:extLst>
              <a:ext uri="{FF2B5EF4-FFF2-40B4-BE49-F238E27FC236}">
                <a16:creationId xmlns:a16="http://schemas.microsoft.com/office/drawing/2014/main" id="{57F8D37D-6B57-4F61-BF24-A1E681134D1F}"/>
              </a:ext>
            </a:extLst>
          </p:cNvPr>
          <p:cNvSpPr>
            <a:spLocks noGrp="1"/>
          </p:cNvSpPr>
          <p:nvPr>
            <p:ph type="title"/>
          </p:nvPr>
        </p:nvSpPr>
        <p:spPr>
          <a:xfrm>
            <a:off x="352579" y="117740"/>
            <a:ext cx="10972319" cy="838605"/>
          </a:xfrm>
        </p:spPr>
        <p:txBody>
          <a:bodyPr/>
          <a:lstStyle/>
          <a:p>
            <a:r>
              <a:rPr lang="en-GB" sz="4267">
                <a:solidFill>
                  <a:srgbClr val="5F2861"/>
                </a:solidFill>
              </a:rPr>
              <a:t>Unique oversight of care</a:t>
            </a:r>
          </a:p>
        </p:txBody>
      </p:sp>
      <p:pic>
        <p:nvPicPr>
          <p:cNvPr id="7" name="Picture 6" descr="Shape, rectangle&#10;&#10;Description automatically generated">
            <a:extLst>
              <a:ext uri="{FF2B5EF4-FFF2-40B4-BE49-F238E27FC236}">
                <a16:creationId xmlns:a16="http://schemas.microsoft.com/office/drawing/2014/main" id="{41A2E9EC-8CBF-4479-B8F0-A28C650C89C7}"/>
              </a:ext>
            </a:extLst>
          </p:cNvPr>
          <p:cNvPicPr>
            <a:picLocks noChangeAspect="1"/>
          </p:cNvPicPr>
          <p:nvPr/>
        </p:nvPicPr>
        <p:blipFill>
          <a:blip r:embed="rId2"/>
          <a:stretch>
            <a:fillRect/>
          </a:stretch>
        </p:blipFill>
        <p:spPr>
          <a:xfrm>
            <a:off x="9241048" y="3843867"/>
            <a:ext cx="2257733" cy="2429933"/>
          </a:xfrm>
          <a:prstGeom prst="rect">
            <a:avLst/>
          </a:prstGeom>
        </p:spPr>
      </p:pic>
      <p:pic>
        <p:nvPicPr>
          <p:cNvPr id="8" name="Picture 7" descr="Shape, rectangle&#10;&#10;Description automatically generated">
            <a:extLst>
              <a:ext uri="{FF2B5EF4-FFF2-40B4-BE49-F238E27FC236}">
                <a16:creationId xmlns:a16="http://schemas.microsoft.com/office/drawing/2014/main" id="{EB4832FC-62B9-4B6E-B7CD-3955DF0487CB}"/>
              </a:ext>
            </a:extLst>
          </p:cNvPr>
          <p:cNvPicPr>
            <a:picLocks noChangeAspect="1"/>
          </p:cNvPicPr>
          <p:nvPr/>
        </p:nvPicPr>
        <p:blipFill>
          <a:blip r:embed="rId2"/>
          <a:stretch>
            <a:fillRect/>
          </a:stretch>
        </p:blipFill>
        <p:spPr>
          <a:xfrm>
            <a:off x="443580" y="1897654"/>
            <a:ext cx="1693213" cy="1822357"/>
          </a:xfrm>
          <a:prstGeom prst="rect">
            <a:avLst/>
          </a:prstGeom>
        </p:spPr>
      </p:pic>
      <p:sp>
        <p:nvSpPr>
          <p:cNvPr id="9" name="TextBox 8">
            <a:extLst>
              <a:ext uri="{FF2B5EF4-FFF2-40B4-BE49-F238E27FC236}">
                <a16:creationId xmlns:a16="http://schemas.microsoft.com/office/drawing/2014/main" id="{4FCF92E8-5E94-4878-A427-B6E3CD3E7B66}"/>
              </a:ext>
            </a:extLst>
          </p:cNvPr>
          <p:cNvSpPr txBox="1"/>
          <p:nvPr/>
        </p:nvSpPr>
        <p:spPr>
          <a:xfrm>
            <a:off x="4284133" y="964920"/>
            <a:ext cx="5918200" cy="4928158"/>
          </a:xfrm>
          <a:prstGeom prst="wedgeRoundRectCallout">
            <a:avLst>
              <a:gd name="adj1" fmla="val -33163"/>
              <a:gd name="adj2" fmla="val 55619"/>
              <a:gd name="adj3" fmla="val 16667"/>
            </a:avLst>
          </a:prstGeom>
          <a:solidFill>
            <a:srgbClr val="DD0068"/>
          </a:solidFill>
          <a:effectLst>
            <a:outerShdw blurRad="50800" dist="38100" dir="2700000" algn="tl" rotWithShape="0">
              <a:prstClr val="black">
                <a:alpha val="40000"/>
              </a:prstClr>
            </a:outerShdw>
          </a:effectLst>
        </p:spPr>
        <p:txBody>
          <a:bodyPr wrap="square" rtlCol="0" anchor="ctr">
            <a:spAutoFit/>
          </a:bodyPr>
          <a:lstStyle/>
          <a:p>
            <a:pPr defTabSz="1219170">
              <a:spcBef>
                <a:spcPts val="333"/>
              </a:spcBef>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23,215 adult social care services </a:t>
            </a:r>
          </a:p>
          <a:p>
            <a:pPr defTabSz="1219170">
              <a:spcBef>
                <a:spcPts val="333"/>
              </a:spcBef>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138 NHS acute hospital trusts </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294 independent acute hospitals</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83 community health providers or locations</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10 NHS ambulance trusts </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129 Independent ambulance services</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199 hospices</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49 NHS mental health trusts </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227 independent mental health locations </a:t>
            </a:r>
          </a:p>
          <a:p>
            <a:pPr defTabSz="1219170">
              <a:spcBef>
                <a:spcPts val="333"/>
              </a:spcBef>
              <a:defRPr/>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10,944 dental practices</a:t>
            </a:r>
          </a:p>
          <a:p>
            <a:pPr defTabSz="1219170">
              <a:spcBef>
                <a:spcPts val="333"/>
              </a:spcBef>
            </a:pPr>
            <a:r>
              <a:rPr lang="en-GB" sz="2133" kern="0">
                <a:solidFill>
                  <a:srgbClr val="FFFFFF"/>
                </a:solidFill>
                <a:latin typeface="Arial" pitchFamily="1" charset="0"/>
                <a:ea typeface="ヒラギノ角ゴ Pro W3" pitchFamily="1" charset="-128"/>
                <a:cs typeface="ヒラギノ角ゴ Pro W3" pitchFamily="1" charset="-128"/>
                <a:sym typeface="Arial"/>
                <a:rtl val="0"/>
              </a:rPr>
              <a:t> 6,430 GP practices</a:t>
            </a:r>
          </a:p>
          <a:p>
            <a:pPr defTabSz="1219170">
              <a:spcBef>
                <a:spcPts val="333"/>
              </a:spcBef>
            </a:pPr>
            <a:r>
              <a:rPr lang="en-GB" sz="2133" kern="0">
                <a:solidFill>
                  <a:srgbClr val="FFFFFF"/>
                </a:solidFill>
                <a:latin typeface="Arial" pitchFamily="1" charset="0"/>
                <a:ea typeface="ヒラギノ角ゴ Pro W3" pitchFamily="1" charset="-128"/>
                <a:cs typeface="Arial"/>
                <a:sym typeface="Arial"/>
                <a:rtl val="0"/>
              </a:rPr>
              <a:t>165 Urgent care and out of hours</a:t>
            </a:r>
            <a:endParaRPr lang="en-GB" sz="2133" kern="0">
              <a:solidFill>
                <a:srgbClr val="000000"/>
              </a:solidFill>
              <a:latin typeface="Arial"/>
              <a:cs typeface="Arial"/>
              <a:sym typeface="Arial"/>
              <a:rtl val="0"/>
            </a:endParaRPr>
          </a:p>
        </p:txBody>
      </p:sp>
      <p:sp>
        <p:nvSpPr>
          <p:cNvPr id="10" name="TextBox 9">
            <a:extLst>
              <a:ext uri="{FF2B5EF4-FFF2-40B4-BE49-F238E27FC236}">
                <a16:creationId xmlns:a16="http://schemas.microsoft.com/office/drawing/2014/main" id="{27AD9A72-2CBC-4ACE-924F-3D0494204F30}"/>
              </a:ext>
            </a:extLst>
          </p:cNvPr>
          <p:cNvSpPr txBox="1"/>
          <p:nvPr/>
        </p:nvSpPr>
        <p:spPr>
          <a:xfrm>
            <a:off x="1600972" y="3370250"/>
            <a:ext cx="2925221" cy="2463157"/>
          </a:xfrm>
          <a:prstGeom prst="wedgeRoundRectCallout">
            <a:avLst>
              <a:gd name="adj1" fmla="val -32121"/>
              <a:gd name="adj2" fmla="val 64194"/>
              <a:gd name="adj3" fmla="val 16667"/>
            </a:avLst>
          </a:prstGeom>
          <a:solidFill>
            <a:srgbClr val="DD0068"/>
          </a:solidFill>
          <a:effectLst>
            <a:outerShdw blurRad="50800" dist="38100" dir="2700000" algn="tl" rotWithShape="0">
              <a:prstClr val="black">
                <a:alpha val="40000"/>
              </a:prstClr>
            </a:outerShdw>
          </a:effectLst>
        </p:spPr>
        <p:txBody>
          <a:bodyPr wrap="square" rtlCol="0">
            <a:spAutoFit/>
          </a:bodyPr>
          <a:lstStyle/>
          <a:p>
            <a:pPr marL="239178" indent="-239178" defTabSz="609585">
              <a:buClr>
                <a:srgbClr val="FFFFFF"/>
              </a:buClr>
              <a:buFont typeface="Arial"/>
              <a:buChar char="•"/>
              <a:defRPr/>
            </a:pPr>
            <a:r>
              <a:rPr lang="en-GB" sz="2400" kern="0">
                <a:solidFill>
                  <a:srgbClr val="FFFFFF"/>
                </a:solidFill>
                <a:latin typeface="Arial"/>
                <a:ea typeface="ヒラギノ角ゴ Pro W3" pitchFamily="1" charset="-128"/>
                <a:cs typeface="Arial"/>
                <a:sym typeface="Arial"/>
                <a:rtl val="0"/>
              </a:rPr>
              <a:t>Is it safe? </a:t>
            </a:r>
          </a:p>
          <a:p>
            <a:pPr marL="239178" indent="-239178" defTabSz="609585">
              <a:buClr>
                <a:srgbClr val="FFFFFF"/>
              </a:buClr>
              <a:buFont typeface="Arial"/>
              <a:buChar char="•"/>
              <a:defRPr/>
            </a:pPr>
            <a:r>
              <a:rPr lang="en-GB" sz="2400" kern="0">
                <a:solidFill>
                  <a:srgbClr val="FFFFFF"/>
                </a:solidFill>
                <a:latin typeface="Arial"/>
                <a:ea typeface="ヒラギノ角ゴ Pro W3" pitchFamily="1" charset="-128"/>
                <a:cs typeface="Arial"/>
                <a:sym typeface="Arial"/>
                <a:rtl val="0"/>
              </a:rPr>
              <a:t>Is it effective? </a:t>
            </a:r>
          </a:p>
          <a:p>
            <a:pPr marL="239178" indent="-239178" defTabSz="609585">
              <a:buClr>
                <a:srgbClr val="FFFFFF"/>
              </a:buClr>
              <a:buFont typeface="Arial"/>
              <a:buChar char="•"/>
              <a:defRPr/>
            </a:pPr>
            <a:r>
              <a:rPr lang="en-GB" sz="2400" kern="0">
                <a:solidFill>
                  <a:srgbClr val="FFFFFF"/>
                </a:solidFill>
                <a:latin typeface="Arial"/>
                <a:ea typeface="ヒラギノ角ゴ Pro W3" pitchFamily="1" charset="-128"/>
                <a:cs typeface="Arial"/>
                <a:sym typeface="Arial"/>
                <a:rtl val="0"/>
              </a:rPr>
              <a:t>Is it caring? </a:t>
            </a:r>
          </a:p>
          <a:p>
            <a:pPr marL="239178" indent="-239178" defTabSz="609585">
              <a:buClr>
                <a:srgbClr val="FFFFFF"/>
              </a:buClr>
              <a:buFont typeface="Arial"/>
              <a:buChar char="•"/>
              <a:defRPr/>
            </a:pPr>
            <a:r>
              <a:rPr lang="en-GB" sz="2400" kern="0">
                <a:solidFill>
                  <a:srgbClr val="FFFFFF"/>
                </a:solidFill>
                <a:latin typeface="Arial"/>
                <a:ea typeface="ヒラギノ角ゴ Pro W3" pitchFamily="1" charset="-128"/>
                <a:cs typeface="Arial"/>
                <a:sym typeface="Arial"/>
                <a:rtl val="0"/>
              </a:rPr>
              <a:t>Is it responsive? </a:t>
            </a:r>
          </a:p>
          <a:p>
            <a:pPr marL="239178" indent="-239178" defTabSz="609585">
              <a:buClr>
                <a:srgbClr val="FFFFFF"/>
              </a:buClr>
              <a:buFont typeface="Arial"/>
              <a:buChar char="•"/>
              <a:defRPr/>
            </a:pPr>
            <a:r>
              <a:rPr lang="en-GB" sz="2400" kern="0">
                <a:solidFill>
                  <a:srgbClr val="FFFFFF"/>
                </a:solidFill>
                <a:latin typeface="Arial"/>
                <a:ea typeface="ヒラギノ角ゴ Pro W3" pitchFamily="1" charset="-128"/>
                <a:cs typeface="Arial"/>
                <a:sym typeface="Arial"/>
                <a:rtl val="0"/>
              </a:rPr>
              <a:t>Is it well-led? </a:t>
            </a:r>
          </a:p>
          <a:p>
            <a:pPr defTabSz="1219170"/>
            <a:endParaRPr lang="en-GB" sz="1867" kern="0">
              <a:solidFill>
                <a:srgbClr val="000000"/>
              </a:solidFill>
              <a:latin typeface="Arial"/>
              <a:cs typeface="Arial"/>
              <a:sym typeface="Arial"/>
              <a:rtl val="0"/>
            </a:endParaRPr>
          </a:p>
        </p:txBody>
      </p:sp>
      <p:pic>
        <p:nvPicPr>
          <p:cNvPr id="11" name="Picture 10" descr="A person and a child looking at a computer&#10;&#10;Description automatically generated with medium confidence">
            <a:extLst>
              <a:ext uri="{FF2B5EF4-FFF2-40B4-BE49-F238E27FC236}">
                <a16:creationId xmlns:a16="http://schemas.microsoft.com/office/drawing/2014/main" id="{4E0C6456-123F-4CFE-A4FE-E9768D1B47B8}"/>
              </a:ext>
            </a:extLst>
          </p:cNvPr>
          <p:cNvPicPr>
            <a:picLocks noChangeAspect="1"/>
          </p:cNvPicPr>
          <p:nvPr/>
        </p:nvPicPr>
        <p:blipFill>
          <a:blip r:embed="rId3"/>
          <a:stretch>
            <a:fillRect/>
          </a:stretch>
        </p:blipFill>
        <p:spPr>
          <a:xfrm>
            <a:off x="786660" y="1127540"/>
            <a:ext cx="2415761" cy="2549971"/>
          </a:xfrm>
          <a:prstGeom prst="rect">
            <a:avLst/>
          </a:prstGeom>
        </p:spPr>
      </p:pic>
    </p:spTree>
    <p:extLst>
      <p:ext uri="{BB962C8B-B14F-4D97-AF65-F5344CB8AC3E}">
        <p14:creationId xmlns:p14="http://schemas.microsoft.com/office/powerpoint/2010/main" val="412932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E2DF-5700-750E-ED99-70E8939AA46A}"/>
              </a:ext>
            </a:extLst>
          </p:cNvPr>
          <p:cNvSpPr>
            <a:spLocks noGrp="1"/>
          </p:cNvSpPr>
          <p:nvPr>
            <p:ph type="title"/>
          </p:nvPr>
        </p:nvSpPr>
        <p:spPr>
          <a:xfrm>
            <a:off x="224833" y="244018"/>
            <a:ext cx="10972319" cy="1325033"/>
          </a:xfrm>
        </p:spPr>
        <p:txBody>
          <a:bodyPr/>
          <a:lstStyle/>
          <a:p>
            <a:r>
              <a:rPr lang="en-US" sz="3200" kern="1200" dirty="0">
                <a:solidFill>
                  <a:srgbClr val="5F2861"/>
                </a:solidFill>
              </a:rPr>
              <a:t>Seamless services in health and social care: </a:t>
            </a:r>
            <a:br>
              <a:rPr lang="en-US" sz="3200" kern="1200" dirty="0">
                <a:solidFill>
                  <a:srgbClr val="5F2861"/>
                </a:solidFill>
              </a:rPr>
            </a:br>
            <a:r>
              <a:rPr lang="en-US" sz="3200" kern="1200" dirty="0">
                <a:solidFill>
                  <a:srgbClr val="5F2861"/>
                </a:solidFill>
              </a:rPr>
              <a:t>The challenge in England</a:t>
            </a:r>
            <a:endParaRPr lang="en-GB" sz="3200" kern="1200" dirty="0">
              <a:solidFill>
                <a:srgbClr val="5F2861"/>
              </a:solidFill>
            </a:endParaRPr>
          </a:p>
        </p:txBody>
      </p:sp>
      <p:sp>
        <p:nvSpPr>
          <p:cNvPr id="3" name="Content Placeholder 2">
            <a:extLst>
              <a:ext uri="{FF2B5EF4-FFF2-40B4-BE49-F238E27FC236}">
                <a16:creationId xmlns:a16="http://schemas.microsoft.com/office/drawing/2014/main" id="{97C08F42-457A-D55F-32D6-3C988A5ACCD0}"/>
              </a:ext>
            </a:extLst>
          </p:cNvPr>
          <p:cNvSpPr>
            <a:spLocks noGrp="1"/>
          </p:cNvSpPr>
          <p:nvPr>
            <p:ph idx="1"/>
          </p:nvPr>
        </p:nvSpPr>
        <p:spPr>
          <a:xfrm>
            <a:off x="337128" y="1299220"/>
            <a:ext cx="7828304" cy="5177589"/>
          </a:xfrm>
        </p:spPr>
        <p:txBody>
          <a:bodyPr/>
          <a:lstStyle/>
          <a:p>
            <a:pPr marL="456565" indent="-456565">
              <a:buFont typeface="Arial" panose="020B0604020202020204" pitchFamily="34" charset="0"/>
              <a:buChar char="•"/>
            </a:pPr>
            <a:r>
              <a:rPr lang="en-US" sz="2400" dirty="0">
                <a:cs typeface="Calibri"/>
              </a:rPr>
              <a:t>One of the key problems that people experience in   is poorly joined-up care between providers.</a:t>
            </a:r>
          </a:p>
          <a:p>
            <a:pPr marL="456565" indent="-456565">
              <a:buFont typeface="Arial" panose="020B0604020202020204" pitchFamily="34" charset="0"/>
              <a:buChar char="•"/>
            </a:pPr>
            <a:endParaRPr lang="en-US" sz="2400" dirty="0">
              <a:cs typeface="Calibri"/>
            </a:endParaRPr>
          </a:p>
          <a:p>
            <a:pPr marL="456565" indent="-456565">
              <a:buFont typeface="Arial" panose="020B0604020202020204" pitchFamily="34" charset="0"/>
              <a:buChar char="•"/>
            </a:pPr>
            <a:r>
              <a:rPr lang="en-US" sz="2400" dirty="0">
                <a:cs typeface="Calibri"/>
              </a:rPr>
              <a:t>England’s NHS was set up to focus on treatment of single conditions. </a:t>
            </a:r>
          </a:p>
          <a:p>
            <a:endParaRPr lang="en-US" sz="2400" dirty="0">
              <a:cs typeface="Calibri"/>
            </a:endParaRPr>
          </a:p>
          <a:p>
            <a:pPr marL="456565" indent="-456565">
              <a:buFont typeface="Arial" panose="020B0604020202020204" pitchFamily="34" charset="0"/>
              <a:buChar char="•"/>
            </a:pPr>
            <a:r>
              <a:rPr lang="en-US" sz="2400" dirty="0">
                <a:cs typeface="Calibri"/>
              </a:rPr>
              <a:t>The population has changed - many people have multiple, complex long-term conditions.</a:t>
            </a:r>
          </a:p>
          <a:p>
            <a:pPr marL="456565" indent="-456565">
              <a:buFont typeface="Arial" panose="020B0604020202020204" pitchFamily="34" charset="0"/>
              <a:buChar char="•"/>
            </a:pPr>
            <a:endParaRPr lang="en-US" sz="2400" dirty="0">
              <a:cs typeface="Calibri"/>
            </a:endParaRPr>
          </a:p>
          <a:p>
            <a:pPr marL="456565" indent="-456565">
              <a:buFont typeface="Arial" panose="020B0604020202020204" pitchFamily="34" charset="0"/>
              <a:buChar char="•"/>
            </a:pPr>
            <a:r>
              <a:rPr lang="en-US" sz="2400" dirty="0">
                <a:cs typeface="Calibri"/>
              </a:rPr>
              <a:t>This can lead to fragments, poorly coordinated care.</a:t>
            </a:r>
          </a:p>
          <a:p>
            <a:pPr marL="456565" indent="-456565">
              <a:buFont typeface="Arial" panose="020B0604020202020204" pitchFamily="34" charset="0"/>
              <a:buChar char="•"/>
            </a:pPr>
            <a:endParaRPr lang="en-US" sz="2400" dirty="0">
              <a:cs typeface="Calibri"/>
            </a:endParaRPr>
          </a:p>
          <a:p>
            <a:pPr marL="456565" indent="-456565">
              <a:buFont typeface="Arial" panose="020B0604020202020204" pitchFamily="34" charset="0"/>
              <a:buChar char="•"/>
            </a:pPr>
            <a:r>
              <a:rPr lang="en-US" sz="2400" dirty="0">
                <a:cs typeface="Calibri"/>
              </a:rPr>
              <a:t>Regulation may contribute to this. CQC regulates individual providers, not connections between them.</a:t>
            </a:r>
          </a:p>
          <a:p>
            <a:pPr marL="456565" indent="-456565">
              <a:buFont typeface="Arial" panose="020B0604020202020204" pitchFamily="34" charset="0"/>
              <a:buChar char="•"/>
            </a:pPr>
            <a:endParaRPr lang="en-US" sz="2400" dirty="0">
              <a:cs typeface="Calibri"/>
            </a:endParaRPr>
          </a:p>
          <a:p>
            <a:pPr marL="456565" indent="-456565">
              <a:buFont typeface="Arial" panose="020B0604020202020204" pitchFamily="34" charset="0"/>
              <a:buChar char="•"/>
            </a:pPr>
            <a:endParaRPr lang="en-US" sz="2400" dirty="0">
              <a:cs typeface="Calibri"/>
            </a:endParaRPr>
          </a:p>
          <a:p>
            <a:pPr marL="456565" indent="-456565">
              <a:buFont typeface="Arial" panose="020B0604020202020204" pitchFamily="34" charset="0"/>
              <a:buChar char="•"/>
            </a:pPr>
            <a:endParaRPr lang="en-GB" sz="2800" dirty="0"/>
          </a:p>
        </p:txBody>
      </p:sp>
      <p:pic>
        <p:nvPicPr>
          <p:cNvPr id="4" name="Picture 3">
            <a:extLst>
              <a:ext uri="{FF2B5EF4-FFF2-40B4-BE49-F238E27FC236}">
                <a16:creationId xmlns:a16="http://schemas.microsoft.com/office/drawing/2014/main" id="{B1CF25AD-A81B-B0B4-1A7B-316E9C86FC0E}"/>
              </a:ext>
            </a:extLst>
          </p:cNvPr>
          <p:cNvPicPr>
            <a:picLocks noChangeAspect="1"/>
          </p:cNvPicPr>
          <p:nvPr/>
        </p:nvPicPr>
        <p:blipFill>
          <a:blip r:embed="rId3"/>
          <a:stretch>
            <a:fillRect/>
          </a:stretch>
        </p:blipFill>
        <p:spPr>
          <a:xfrm rot="20630748">
            <a:off x="7954882" y="1716958"/>
            <a:ext cx="4434876" cy="2953069"/>
          </a:xfrm>
          <a:prstGeom prst="rect">
            <a:avLst/>
          </a:prstGeom>
        </p:spPr>
      </p:pic>
    </p:spTree>
    <p:extLst>
      <p:ext uri="{BB962C8B-B14F-4D97-AF65-F5344CB8AC3E}">
        <p14:creationId xmlns:p14="http://schemas.microsoft.com/office/powerpoint/2010/main" val="218054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E2DF-5700-750E-ED99-70E8939AA46A}"/>
              </a:ext>
            </a:extLst>
          </p:cNvPr>
          <p:cNvSpPr>
            <a:spLocks noGrp="1"/>
          </p:cNvSpPr>
          <p:nvPr>
            <p:ph type="title"/>
          </p:nvPr>
        </p:nvSpPr>
        <p:spPr>
          <a:xfrm>
            <a:off x="224833" y="244018"/>
            <a:ext cx="10972319" cy="1325033"/>
          </a:xfrm>
        </p:spPr>
        <p:txBody>
          <a:bodyPr/>
          <a:lstStyle/>
          <a:p>
            <a:r>
              <a:rPr lang="en-US" sz="3200" kern="1200" dirty="0">
                <a:solidFill>
                  <a:srgbClr val="5F2861"/>
                </a:solidFill>
              </a:rPr>
              <a:t>Integrated Care Systems in England</a:t>
            </a:r>
            <a:endParaRPr lang="en-GB" sz="3200" kern="1200" dirty="0">
              <a:solidFill>
                <a:srgbClr val="5F2861"/>
              </a:solidFill>
            </a:endParaRPr>
          </a:p>
        </p:txBody>
      </p:sp>
      <p:sp>
        <p:nvSpPr>
          <p:cNvPr id="3" name="Content Placeholder 2">
            <a:extLst>
              <a:ext uri="{FF2B5EF4-FFF2-40B4-BE49-F238E27FC236}">
                <a16:creationId xmlns:a16="http://schemas.microsoft.com/office/drawing/2014/main" id="{97C08F42-457A-D55F-32D6-3C988A5ACCD0}"/>
              </a:ext>
            </a:extLst>
          </p:cNvPr>
          <p:cNvSpPr>
            <a:spLocks noGrp="1"/>
          </p:cNvSpPr>
          <p:nvPr>
            <p:ph idx="1"/>
          </p:nvPr>
        </p:nvSpPr>
        <p:spPr>
          <a:xfrm>
            <a:off x="337128" y="1052286"/>
            <a:ext cx="6695043" cy="5424523"/>
          </a:xfrm>
        </p:spPr>
        <p:txBody>
          <a:bodyPr/>
          <a:lstStyle/>
          <a:p>
            <a:r>
              <a:rPr lang="en-US" sz="2400" dirty="0">
                <a:cs typeface="Calibri"/>
              </a:rPr>
              <a:t>England has introduced Integrated Care Systems (ICSs) to try to address these issues.</a:t>
            </a:r>
          </a:p>
          <a:p>
            <a:pPr marL="456565" indent="-456565">
              <a:buFont typeface="Arial" panose="020B0604020202020204" pitchFamily="34" charset="0"/>
              <a:buChar char="•"/>
            </a:pPr>
            <a:endParaRPr lang="en-US" sz="24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ea typeface="ＭＳ Ｐゴシック"/>
                <a:cs typeface="Calibri" panose="020F0502020204030204" pitchFamily="34" charset="0"/>
              </a:rPr>
              <a:t>Four aims of ICSs:</a:t>
            </a:r>
          </a:p>
          <a:p>
            <a:pPr marL="268288" marR="0" lvl="0" indent="-2682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ＭＳ Ｐゴシック"/>
                <a:cs typeface="Calibri" panose="020F0502020204030204" pitchFamily="34" charset="0"/>
              </a:rPr>
              <a:t>Improve outcomes in population health and healthcare</a:t>
            </a:r>
          </a:p>
          <a:p>
            <a:pPr marL="268288" marR="0" lvl="0" indent="-2682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ＭＳ Ｐゴシック"/>
                <a:cs typeface="Calibri" panose="020F0502020204030204" pitchFamily="34" charset="0"/>
              </a:rPr>
              <a:t>Tackle inequalities in outcomes, experience and access </a:t>
            </a:r>
          </a:p>
          <a:p>
            <a:pPr marL="268288" marR="0" lvl="0" indent="-2682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ＭＳ Ｐゴシック"/>
                <a:cs typeface="Calibri" panose="020F0502020204030204" pitchFamily="34" charset="0"/>
              </a:rPr>
              <a:t>Enhance productivity and value for money</a:t>
            </a:r>
          </a:p>
          <a:p>
            <a:pPr marL="268288" marR="0" lvl="0" indent="-2682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ＭＳ Ｐゴシック"/>
                <a:cs typeface="Calibri" panose="020F0502020204030204" pitchFamily="34" charset="0"/>
              </a:rPr>
              <a:t>Help the NHS support broader social and economic development</a:t>
            </a:r>
            <a:endParaRPr kumimoji="0" lang="en-GB" sz="2400" b="0" i="0" u="none" strike="noStrike" kern="1200" cap="none" spc="0" normalizeH="0" baseline="0" noProof="0" dirty="0">
              <a:ln>
                <a:noFill/>
              </a:ln>
              <a:solidFill>
                <a:srgbClr val="000000"/>
              </a:solidFill>
              <a:effectLst/>
              <a:uLnTx/>
              <a:uFillTx/>
              <a:ea typeface="ＭＳ Ｐゴシック"/>
              <a:cs typeface="Calibri" panose="020F0502020204030204" pitchFamily="34" charset="0"/>
            </a:endParaRPr>
          </a:p>
          <a:p>
            <a:pPr marL="456565" indent="-456565">
              <a:buFont typeface="Arial" panose="020B0604020202020204" pitchFamily="34" charset="0"/>
              <a:buChar char="•"/>
            </a:pPr>
            <a:endParaRPr lang="en-US" sz="2000" dirty="0">
              <a:cs typeface="Calibri"/>
            </a:endParaRPr>
          </a:p>
          <a:p>
            <a:pPr marL="456565" indent="-456565">
              <a:buFont typeface="Arial" panose="020B0604020202020204" pitchFamily="34" charset="0"/>
              <a:buChar char="•"/>
            </a:pPr>
            <a:endParaRPr lang="en-US" sz="2000" dirty="0">
              <a:cs typeface="Calibri"/>
            </a:endParaRPr>
          </a:p>
          <a:p>
            <a:pPr marL="456565" indent="-456565">
              <a:buFont typeface="Arial" panose="020B0604020202020204" pitchFamily="34" charset="0"/>
              <a:buChar char="•"/>
            </a:pPr>
            <a:endParaRPr lang="en-US" sz="2000" dirty="0">
              <a:cs typeface="Calibri"/>
            </a:endParaRPr>
          </a:p>
          <a:p>
            <a:pPr marL="456565" indent="-456565">
              <a:buFont typeface="Arial" panose="020B0604020202020204" pitchFamily="34" charset="0"/>
              <a:buChar char="•"/>
            </a:pPr>
            <a:endParaRPr lang="en-GB" sz="2400" dirty="0"/>
          </a:p>
        </p:txBody>
      </p:sp>
      <p:pic>
        <p:nvPicPr>
          <p:cNvPr id="5" name="Picture 1" descr="Map showing an example of places and neighbourhoods within an ICS. The map of the UK has one area highlighted in yellow, showing South Yorkshire and Bassetlaw ICS. A magnifying glass shows the five places that make up this ICS; Barnsely, Doncaster, Rotherham, Sheffield, and Bassetlaw. There are 36 local neighbourhoods within these places.">
            <a:extLst>
              <a:ext uri="{FF2B5EF4-FFF2-40B4-BE49-F238E27FC236}">
                <a16:creationId xmlns:a16="http://schemas.microsoft.com/office/drawing/2014/main" id="{C9948EC8-B86B-F885-E9B4-68FB55E3C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71" y="1236952"/>
            <a:ext cx="5508310" cy="49201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CC26D8-FE05-7FC3-7680-446B73411BF6}"/>
              </a:ext>
            </a:extLst>
          </p:cNvPr>
          <p:cNvSpPr txBox="1"/>
          <p:nvPr/>
        </p:nvSpPr>
        <p:spPr>
          <a:xfrm>
            <a:off x="7380514" y="1052286"/>
            <a:ext cx="1928733" cy="369332"/>
          </a:xfrm>
          <a:prstGeom prst="rect">
            <a:avLst/>
          </a:prstGeom>
          <a:noFill/>
        </p:spPr>
        <p:txBody>
          <a:bodyPr wrap="none" rtlCol="0">
            <a:spAutoFit/>
          </a:bodyPr>
          <a:lstStyle/>
          <a:p>
            <a:r>
              <a:rPr lang="en-GB" b="1" dirty="0"/>
              <a:t>An example ICS</a:t>
            </a:r>
          </a:p>
        </p:txBody>
      </p:sp>
    </p:spTree>
    <p:extLst>
      <p:ext uri="{BB962C8B-B14F-4D97-AF65-F5344CB8AC3E}">
        <p14:creationId xmlns:p14="http://schemas.microsoft.com/office/powerpoint/2010/main" val="91512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7CC0-29A3-44FA-9A62-45EFFCDB7FFE}"/>
              </a:ext>
            </a:extLst>
          </p:cNvPr>
          <p:cNvSpPr>
            <a:spLocks noGrp="1"/>
          </p:cNvSpPr>
          <p:nvPr>
            <p:ph type="title"/>
          </p:nvPr>
        </p:nvSpPr>
        <p:spPr>
          <a:xfrm>
            <a:off x="609842" y="185738"/>
            <a:ext cx="10972319" cy="1178719"/>
          </a:xfrm>
        </p:spPr>
        <p:txBody>
          <a:bodyPr/>
          <a:lstStyle/>
          <a:p>
            <a:r>
              <a:rPr lang="en-GB" sz="4400" dirty="0">
                <a:solidFill>
                  <a:srgbClr val="5F2861"/>
                </a:solidFill>
              </a:rPr>
              <a:t>CQC’s strategy – Core Ambitions</a:t>
            </a:r>
          </a:p>
        </p:txBody>
      </p:sp>
      <p:sp>
        <p:nvSpPr>
          <p:cNvPr id="3" name="Content Placeholder 2">
            <a:extLst>
              <a:ext uri="{FF2B5EF4-FFF2-40B4-BE49-F238E27FC236}">
                <a16:creationId xmlns:a16="http://schemas.microsoft.com/office/drawing/2014/main" id="{FE7DE3B4-85C2-4452-9F0B-0DFD38CCB69F}"/>
              </a:ext>
            </a:extLst>
          </p:cNvPr>
          <p:cNvSpPr>
            <a:spLocks noGrp="1"/>
          </p:cNvSpPr>
          <p:nvPr>
            <p:ph idx="1"/>
          </p:nvPr>
        </p:nvSpPr>
        <p:spPr>
          <a:xfrm>
            <a:off x="609842" y="957263"/>
            <a:ext cx="10972319" cy="5200650"/>
          </a:xfrm>
        </p:spPr>
        <p:txBody>
          <a:bodyPr/>
          <a:lstStyle/>
          <a:p>
            <a:pPr marL="342900" indent="-342900">
              <a:buFont typeface="Arial" panose="020B0604020202020204" pitchFamily="34" charset="0"/>
              <a:buChar char="•"/>
            </a:pPr>
            <a:r>
              <a:rPr lang="en-US" sz="2800" b="1" dirty="0">
                <a:solidFill>
                  <a:srgbClr val="5F2861"/>
                </a:solidFill>
                <a:latin typeface="+mj-lt"/>
              </a:rPr>
              <a:t>Assessing local systems</a:t>
            </a:r>
            <a:r>
              <a:rPr lang="en-US" sz="2400" dirty="0">
                <a:solidFill>
                  <a:srgbClr val="212121"/>
                </a:solidFill>
                <a:latin typeface="+mj-lt"/>
              </a:rPr>
              <a:t>:</a:t>
            </a:r>
          </a:p>
          <a:p>
            <a:r>
              <a:rPr lang="en-US" sz="2400" dirty="0">
                <a:solidFill>
                  <a:srgbClr val="212121"/>
                </a:solidFill>
                <a:latin typeface="Arial"/>
                <a:cs typeface="Arial"/>
              </a:rPr>
              <a:t>Reviewing how care provided in a local system is improving outcomes (including population health and prevention) and reducing inequalities. </a:t>
            </a:r>
            <a:endParaRPr lang="en-US" sz="2400" dirty="0">
              <a:solidFill>
                <a:srgbClr val="212121"/>
              </a:solidFill>
              <a:latin typeface="Arial" panose="020B0604020202020204" pitchFamily="34" charset="0"/>
              <a:cs typeface="Arial" panose="020B0604020202020204" pitchFamily="34" charset="0"/>
            </a:endParaRPr>
          </a:p>
          <a:p>
            <a:endParaRPr lang="en-US" sz="2400" dirty="0">
              <a:solidFill>
                <a:srgbClr val="212121"/>
              </a:solidFill>
              <a:latin typeface="Arial" panose="020B0604020202020204" pitchFamily="34" charset="0"/>
              <a:cs typeface="Arial" panose="020B0604020202020204" pitchFamily="34" charset="0"/>
            </a:endParaRPr>
          </a:p>
          <a:p>
            <a:r>
              <a:rPr lang="en-US" sz="2400" dirty="0">
                <a:solidFill>
                  <a:srgbClr val="212121"/>
                </a:solidFill>
                <a:latin typeface="Arial"/>
                <a:cs typeface="Arial"/>
              </a:rPr>
              <a:t>Looking at how services are working together and performing as a whole.</a:t>
            </a:r>
          </a:p>
          <a:p>
            <a:endParaRPr lang="en-US" sz="2800" dirty="0">
              <a:solidFill>
                <a:srgbClr val="21212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rgbClr val="5F2861"/>
                </a:solidFill>
                <a:latin typeface="+mj-lt"/>
              </a:rPr>
              <a:t>Tackling inequalities in health and care</a:t>
            </a:r>
            <a:r>
              <a:rPr lang="en-US" sz="2400" b="1" dirty="0">
                <a:solidFill>
                  <a:srgbClr val="5F2861"/>
                </a:solidFill>
                <a:latin typeface="+mj-lt"/>
              </a:rPr>
              <a:t>:</a:t>
            </a:r>
            <a:endParaRPr lang="en-US" sz="2400" dirty="0">
              <a:solidFill>
                <a:srgbClr val="5F2861"/>
              </a:solidFill>
              <a:latin typeface="+mj-lt"/>
              <a:cs typeface="Arial" panose="020B0604020202020204" pitchFamily="34" charset="0"/>
            </a:endParaRPr>
          </a:p>
          <a:p>
            <a:endParaRPr lang="en-US" sz="2400" dirty="0">
              <a:solidFill>
                <a:srgbClr val="212121"/>
              </a:solidFill>
              <a:latin typeface="Arial" panose="020B0604020202020204" pitchFamily="34" charset="0"/>
              <a:cs typeface="Arial" panose="020B0604020202020204" pitchFamily="34" charset="0"/>
            </a:endParaRPr>
          </a:p>
          <a:p>
            <a:r>
              <a:rPr lang="en-US" sz="2400" dirty="0">
                <a:solidFill>
                  <a:srgbClr val="212121"/>
                </a:solidFill>
                <a:latin typeface="Arial" panose="020B0604020202020204" pitchFamily="34" charset="0"/>
                <a:cs typeface="Arial" panose="020B0604020202020204" pitchFamily="34" charset="0"/>
              </a:rPr>
              <a:t>Everyone in health and social care has a role to play in tackling the inequalities in health and care for people. </a:t>
            </a:r>
          </a:p>
          <a:p>
            <a:endParaRPr lang="en-US" sz="2400" dirty="0">
              <a:solidFill>
                <a:srgbClr val="212121"/>
              </a:solidFill>
              <a:latin typeface="Arial" panose="020B0604020202020204" pitchFamily="34" charset="0"/>
              <a:cs typeface="Arial" panose="020B0604020202020204" pitchFamily="34" charset="0"/>
            </a:endParaRPr>
          </a:p>
          <a:p>
            <a:r>
              <a:rPr lang="en-US" sz="2400" dirty="0">
                <a:solidFill>
                  <a:srgbClr val="212121"/>
                </a:solidFill>
                <a:latin typeface="Arial" panose="020B0604020202020204" pitchFamily="34" charset="0"/>
                <a:cs typeface="Arial" panose="020B0604020202020204" pitchFamily="34" charset="0"/>
              </a:rPr>
              <a:t>The strategy sets out our ambition </a:t>
            </a:r>
          </a:p>
          <a:p>
            <a:r>
              <a:rPr lang="en-US" sz="2400" dirty="0">
                <a:solidFill>
                  <a:srgbClr val="212121"/>
                </a:solidFill>
                <a:latin typeface="Arial" panose="020B0604020202020204" pitchFamily="34" charset="0"/>
                <a:cs typeface="Arial" panose="020B0604020202020204" pitchFamily="34" charset="0"/>
              </a:rPr>
              <a:t>for how we can influence change.</a:t>
            </a:r>
          </a:p>
          <a:p>
            <a:endParaRPr lang="en-GB" sz="2400" dirty="0"/>
          </a:p>
        </p:txBody>
      </p:sp>
      <p:pic>
        <p:nvPicPr>
          <p:cNvPr id="1026" name="Picture 2">
            <a:extLst>
              <a:ext uri="{FF2B5EF4-FFF2-40B4-BE49-F238E27FC236}">
                <a16:creationId xmlns:a16="http://schemas.microsoft.com/office/drawing/2014/main" id="{DD750044-A858-4139-8207-AC55DE90B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025" y="4907756"/>
            <a:ext cx="2678907" cy="143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8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8137C11-04D3-4341-857A-6B2DD5FD67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9028" y="1451429"/>
            <a:ext cx="9353944" cy="5261428"/>
          </a:xfrm>
          <a:prstGeom prst="rect">
            <a:avLst/>
          </a:prstGeom>
          <a:solidFill>
            <a:srgbClr val="FFFFFF"/>
          </a:solidFill>
        </p:spPr>
      </p:pic>
      <p:sp>
        <p:nvSpPr>
          <p:cNvPr id="2" name="TextBox 1">
            <a:extLst>
              <a:ext uri="{FF2B5EF4-FFF2-40B4-BE49-F238E27FC236}">
                <a16:creationId xmlns:a16="http://schemas.microsoft.com/office/drawing/2014/main" id="{65C937B0-6470-47AE-BC89-B339386D124F}"/>
              </a:ext>
            </a:extLst>
          </p:cNvPr>
          <p:cNvSpPr txBox="1"/>
          <p:nvPr/>
        </p:nvSpPr>
        <p:spPr>
          <a:xfrm>
            <a:off x="746105" y="718056"/>
            <a:ext cx="6956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ＭＳ Ｐゴシック"/>
              </a:rPr>
              <a:t>Structure and roles within integrated care systems</a:t>
            </a:r>
          </a:p>
        </p:txBody>
      </p:sp>
    </p:spTree>
    <p:extLst>
      <p:ext uri="{BB962C8B-B14F-4D97-AF65-F5344CB8AC3E}">
        <p14:creationId xmlns:p14="http://schemas.microsoft.com/office/powerpoint/2010/main" val="209006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3547-326E-440F-8687-23358FE57AA0}"/>
              </a:ext>
            </a:extLst>
          </p:cNvPr>
          <p:cNvSpPr>
            <a:spLocks noGrp="1"/>
          </p:cNvSpPr>
          <p:nvPr>
            <p:ph type="title"/>
          </p:nvPr>
        </p:nvSpPr>
        <p:spPr>
          <a:xfrm>
            <a:off x="402373" y="282841"/>
            <a:ext cx="10972319" cy="1325033"/>
          </a:xfrm>
        </p:spPr>
        <p:txBody>
          <a:bodyPr/>
          <a:lstStyle/>
          <a:p>
            <a:r>
              <a:rPr lang="en-US" sz="4270" dirty="0">
                <a:solidFill>
                  <a:srgbClr val="5F2861"/>
                </a:solidFill>
              </a:rPr>
              <a:t>ICS assessment framework</a:t>
            </a:r>
            <a:endParaRPr lang="en-GB" sz="4270" dirty="0">
              <a:solidFill>
                <a:srgbClr val="5F2861"/>
              </a:solidFill>
            </a:endParaRPr>
          </a:p>
        </p:txBody>
      </p:sp>
      <p:sp>
        <p:nvSpPr>
          <p:cNvPr id="3" name="Content Placeholder 2">
            <a:extLst>
              <a:ext uri="{FF2B5EF4-FFF2-40B4-BE49-F238E27FC236}">
                <a16:creationId xmlns:a16="http://schemas.microsoft.com/office/drawing/2014/main" id="{29EA43D5-3A08-4B82-ABEB-316F24A43026}"/>
              </a:ext>
            </a:extLst>
          </p:cNvPr>
          <p:cNvSpPr>
            <a:spLocks noGrp="1"/>
          </p:cNvSpPr>
          <p:nvPr>
            <p:ph idx="1"/>
          </p:nvPr>
        </p:nvSpPr>
        <p:spPr>
          <a:xfrm>
            <a:off x="456161" y="945357"/>
            <a:ext cx="11441042" cy="1119958"/>
          </a:xfrm>
        </p:spPr>
        <p:txBody>
          <a:bodyPr/>
          <a:lstStyle/>
          <a:p>
            <a:r>
              <a:rPr lang="en-GB" sz="2400" dirty="0"/>
              <a:t>The focus of our integrated care systems will be these across 3 themes, with relevant quality statements drawn from our Single Assessment Framework: </a:t>
            </a:r>
          </a:p>
        </p:txBody>
      </p:sp>
      <p:graphicFrame>
        <p:nvGraphicFramePr>
          <p:cNvPr id="5" name="Diagram 4">
            <a:extLst>
              <a:ext uri="{FF2B5EF4-FFF2-40B4-BE49-F238E27FC236}">
                <a16:creationId xmlns:a16="http://schemas.microsoft.com/office/drawing/2014/main" id="{3C820B2C-4273-467A-83AE-3374233A193F}"/>
              </a:ext>
            </a:extLst>
          </p:cNvPr>
          <p:cNvGraphicFramePr/>
          <p:nvPr/>
        </p:nvGraphicFramePr>
        <p:xfrm>
          <a:off x="594208" y="1921008"/>
          <a:ext cx="11302995" cy="4295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95BD55D-EA51-C74A-49CD-57711C105A72}"/>
              </a:ext>
            </a:extLst>
          </p:cNvPr>
          <p:cNvSpPr txBox="1"/>
          <p:nvPr/>
        </p:nvSpPr>
        <p:spPr>
          <a:xfrm>
            <a:off x="402373" y="6390493"/>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www.cqc.org.uk/ICSguidance</a:t>
            </a:r>
          </a:p>
        </p:txBody>
      </p:sp>
    </p:spTree>
    <p:extLst>
      <p:ext uri="{BB962C8B-B14F-4D97-AF65-F5344CB8AC3E}">
        <p14:creationId xmlns:p14="http://schemas.microsoft.com/office/powerpoint/2010/main" val="193457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E503B0-DC0B-4D83-9290-42355E08BD01}"/>
              </a:ext>
            </a:extLst>
          </p:cNvPr>
          <p:cNvSpPr txBox="1"/>
          <p:nvPr/>
        </p:nvSpPr>
        <p:spPr>
          <a:xfrm>
            <a:off x="276225" y="1018837"/>
            <a:ext cx="8895330" cy="70788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S PGothic"/>
                <a:cs typeface="Calibri"/>
                <a:sym typeface="Arial"/>
              </a:rPr>
              <a:t>This year we are beginning to use our new duties to oversee ICSs, as we lead into full implementation of the assessment approach.</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 name="Title 5">
            <a:extLst>
              <a:ext uri="{FF2B5EF4-FFF2-40B4-BE49-F238E27FC236}">
                <a16:creationId xmlns:a16="http://schemas.microsoft.com/office/drawing/2014/main" id="{FA73F518-146C-4F69-8974-1B823194C3A7}"/>
              </a:ext>
              <a:ext uri="{C183D7F6-B498-43B3-948B-1728B52AA6E4}">
                <adec:decorative xmlns:adec="http://schemas.microsoft.com/office/drawing/2017/decorative" val="1"/>
              </a:ext>
            </a:extLst>
          </p:cNvPr>
          <p:cNvSpPr txBox="1">
            <a:spLocks/>
          </p:cNvSpPr>
          <p:nvPr/>
        </p:nvSpPr>
        <p:spPr>
          <a:xfrm>
            <a:off x="276225" y="227013"/>
            <a:ext cx="11622406" cy="749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algn="l" rtl="0">
              <a:lnSpc>
                <a:spcPct val="100000"/>
              </a:lnSpc>
              <a:spcBef>
                <a:spcPts val="0"/>
              </a:spcBef>
              <a:spcAft>
                <a:spcPts val="0"/>
              </a:spcAft>
              <a:defRPr/>
            </a:defPPr>
            <a:lvl1pPr marR="0" algn="l" rtl="0" eaLnBrk="1" hangingPunct="1">
              <a:lnSpc>
                <a:spcPct val="100000"/>
              </a:lnSpc>
              <a:spcBef>
                <a:spcPts val="0"/>
              </a:spcBef>
              <a:spcAft>
                <a:spcPts val="0"/>
              </a:spcAft>
              <a:buNone/>
              <a:defRPr sz="5333" b="1" i="0" u="none" strike="noStrike" cap="none" baseline="0">
                <a:solidFill>
                  <a:srgbClr val="000000"/>
                </a:solidFill>
                <a:latin typeface="+mj-lt"/>
                <a:ea typeface="Arial"/>
                <a:cs typeface="Arial"/>
                <a:sym typeface="Arial"/>
                <a:rtl val="0"/>
              </a:defRPr>
            </a:lvl1p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4250" b="1" i="0" u="none" strike="noStrike" kern="0" cap="none" spc="0" normalizeH="0" baseline="0" noProof="0" dirty="0">
                <a:ln>
                  <a:noFill/>
                </a:ln>
                <a:solidFill>
                  <a:srgbClr val="5F2861"/>
                </a:solidFill>
                <a:effectLst/>
                <a:uLnTx/>
                <a:uFillTx/>
                <a:latin typeface="Arial"/>
                <a:ea typeface="ＭＳ Ｐゴシック"/>
                <a:cs typeface="Arial"/>
                <a:sym typeface="Arial"/>
                <a:rtl val="0"/>
              </a:rPr>
              <a:t>Our approach this year</a:t>
            </a:r>
            <a:endParaRPr kumimoji="0" lang="en-GB" sz="4250" b="1" i="0" u="none" strike="noStrike" kern="0" cap="none" spc="0" normalizeH="0" baseline="0" noProof="0" dirty="0">
              <a:ln>
                <a:noFill/>
              </a:ln>
              <a:solidFill>
                <a:srgbClr val="5F2861"/>
              </a:solidFill>
              <a:effectLst/>
              <a:uLnTx/>
              <a:uFillTx/>
              <a:latin typeface="Arial"/>
              <a:ea typeface="ＭＳ Ｐゴシック"/>
              <a:cs typeface="Arial"/>
              <a:sym typeface="Arial"/>
              <a:rtl val="0"/>
            </a:endParaRPr>
          </a:p>
        </p:txBody>
      </p:sp>
      <p:sp>
        <p:nvSpPr>
          <p:cNvPr id="9" name="TextBox 8">
            <a:extLst>
              <a:ext uri="{FF2B5EF4-FFF2-40B4-BE49-F238E27FC236}">
                <a16:creationId xmlns:a16="http://schemas.microsoft.com/office/drawing/2014/main" id="{777BAA24-445E-49C4-ADCE-0CF043486549}"/>
              </a:ext>
            </a:extLst>
          </p:cNvPr>
          <p:cNvSpPr txBox="1"/>
          <p:nvPr/>
        </p:nvSpPr>
        <p:spPr>
          <a:xfrm>
            <a:off x="210680" y="6406554"/>
            <a:ext cx="7028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www.cqc.org.uk/ICSnews</a:t>
            </a:r>
          </a:p>
        </p:txBody>
      </p:sp>
      <p:graphicFrame>
        <p:nvGraphicFramePr>
          <p:cNvPr id="2" name="Diagram 1">
            <a:extLst>
              <a:ext uri="{FF2B5EF4-FFF2-40B4-BE49-F238E27FC236}">
                <a16:creationId xmlns:a16="http://schemas.microsoft.com/office/drawing/2014/main" id="{A2714679-B848-4CB9-8556-58B553D30A5F}"/>
              </a:ext>
            </a:extLst>
          </p:cNvPr>
          <p:cNvGraphicFramePr/>
          <p:nvPr>
            <p:extLst>
              <p:ext uri="{D42A27DB-BD31-4B8C-83A1-F6EECF244321}">
                <p14:modId xmlns:p14="http://schemas.microsoft.com/office/powerpoint/2010/main" val="2496712121"/>
              </p:ext>
            </p:extLst>
          </p:nvPr>
        </p:nvGraphicFramePr>
        <p:xfrm>
          <a:off x="1147250" y="1841063"/>
          <a:ext cx="10751381" cy="4075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38DFC85-5D2B-4987-B9CE-4F1AE0F2122F}"/>
              </a:ext>
            </a:extLst>
          </p:cNvPr>
          <p:cNvSpPr txBox="1"/>
          <p:nvPr/>
        </p:nvSpPr>
        <p:spPr>
          <a:xfrm>
            <a:off x="276225" y="3444776"/>
            <a:ext cx="13486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rPr>
              <a:t>We </a:t>
            </a:r>
            <a:r>
              <a:rPr lang="en-GB" sz="2000" b="1" dirty="0">
                <a:solidFill>
                  <a:srgbClr val="000000"/>
                </a:solidFill>
                <a:latin typeface="Arial" panose="020B0604020202020204"/>
              </a:rPr>
              <a:t>are</a:t>
            </a:r>
            <a:r>
              <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pic>
        <p:nvPicPr>
          <p:cNvPr id="8" name="Picture 7" descr="A person sitting in a chair and holding a cup&#10;&#10;Description automatically generated with low confidence">
            <a:extLst>
              <a:ext uri="{FF2B5EF4-FFF2-40B4-BE49-F238E27FC236}">
                <a16:creationId xmlns:a16="http://schemas.microsoft.com/office/drawing/2014/main" id="{EEAAA398-9308-4172-9089-D0CF4F8E9A6C}"/>
              </a:ext>
            </a:extLst>
          </p:cNvPr>
          <p:cNvPicPr>
            <a:picLocks noChangeAspect="1"/>
          </p:cNvPicPr>
          <p:nvPr/>
        </p:nvPicPr>
        <p:blipFill>
          <a:blip r:embed="rId8">
            <a:extLst>
              <a:ext uri="{28A0092B-C50C-407E-A947-70E740481C1C}">
                <a14:useLocalDpi xmlns:a14="http://schemas.microsoft.com/office/drawing/2010/main" val="0"/>
              </a:ext>
            </a:extLst>
          </a:blip>
          <a:srcRect l="29804" t="975" r="4829" b="975"/>
          <a:stretch>
            <a:fillRect/>
          </a:stretch>
        </p:blipFill>
        <p:spPr>
          <a:xfrm>
            <a:off x="10020050" y="227013"/>
            <a:ext cx="1681277" cy="1681277"/>
          </a:xfrm>
          <a:custGeom>
            <a:avLst/>
            <a:gdLst>
              <a:gd name="connsiteX0" fmla="*/ 2492917 w 4985834"/>
              <a:gd name="connsiteY0" fmla="*/ 0 h 4985834"/>
              <a:gd name="connsiteX1" fmla="*/ 4985834 w 4985834"/>
              <a:gd name="connsiteY1" fmla="*/ 2492917 h 4985834"/>
              <a:gd name="connsiteX2" fmla="*/ 2492917 w 4985834"/>
              <a:gd name="connsiteY2" fmla="*/ 4985834 h 4985834"/>
              <a:gd name="connsiteX3" fmla="*/ 0 w 4985834"/>
              <a:gd name="connsiteY3" fmla="*/ 2492917 h 4985834"/>
              <a:gd name="connsiteX4" fmla="*/ 2492917 w 4985834"/>
              <a:gd name="connsiteY4" fmla="*/ 0 h 498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5834" h="4985834">
                <a:moveTo>
                  <a:pt x="2492917" y="0"/>
                </a:moveTo>
                <a:cubicBezTo>
                  <a:pt x="3869717" y="0"/>
                  <a:pt x="4985834" y="1116117"/>
                  <a:pt x="4985834" y="2492917"/>
                </a:cubicBezTo>
                <a:cubicBezTo>
                  <a:pt x="4985834" y="3869717"/>
                  <a:pt x="3869717" y="4985834"/>
                  <a:pt x="2492917" y="4985834"/>
                </a:cubicBezTo>
                <a:cubicBezTo>
                  <a:pt x="1116117" y="4985834"/>
                  <a:pt x="0" y="3869717"/>
                  <a:pt x="0" y="2492917"/>
                </a:cubicBezTo>
                <a:cubicBezTo>
                  <a:pt x="0" y="1116117"/>
                  <a:pt x="1116117" y="0"/>
                  <a:pt x="2492917" y="0"/>
                </a:cubicBezTo>
                <a:close/>
              </a:path>
            </a:pathLst>
          </a:custGeom>
          <a:ln w="57150">
            <a:solidFill>
              <a:srgbClr val="5F2861"/>
            </a:solidFill>
          </a:ln>
        </p:spPr>
      </p:pic>
    </p:spTree>
    <p:extLst>
      <p:ext uri="{BB962C8B-B14F-4D97-AF65-F5344CB8AC3E}">
        <p14:creationId xmlns:p14="http://schemas.microsoft.com/office/powerpoint/2010/main" val="99982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oon"/>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heme/theme1.xml><?xml version="1.0" encoding="utf-8"?>
<a:theme xmlns:a="http://schemas.openxmlformats.org/drawingml/2006/main" name="5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11.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11E74B7-4C89-4BCF-8DF5-DE199CD81873}" vid="{17F4D31C-856B-4A8C-90E8-06028F5F487B}"/>
    </a:ext>
  </a:extLst>
</a:theme>
</file>

<file path=ppt/theme/theme6.xml><?xml version="1.0" encoding="utf-8"?>
<a:theme xmlns:a="http://schemas.openxmlformats.org/drawingml/2006/main" name="3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7.xml><?xml version="1.0" encoding="utf-8"?>
<a:theme xmlns:a="http://schemas.openxmlformats.org/drawingml/2006/main" name="20141003 Inspection and regulation as a driver for quality improvement the new CQC approach - SAM">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9.xml><?xml version="1.0" encoding="utf-8"?>
<a:theme xmlns:a="http://schemas.openxmlformats.org/drawingml/2006/main" name="4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FF3C5B18883D4E21973B57C2EEED7FD1" version="1.0.0">
  <systemFields>
    <field name="Objective-Id">
      <value order="0">A47345749</value>
    </field>
    <field name="Objective-Title">
      <value order="0">Friday - 09:45 - Matthew Tait - Seamless Services CQC</value>
    </field>
    <field name="Objective-Description">
      <value order="0"/>
    </field>
    <field name="Objective-CreationStamp">
      <value order="0">2023-10-16T12:05:12Z</value>
    </field>
    <field name="Objective-IsApproved">
      <value order="0">false</value>
    </field>
    <field name="Objective-IsPublished">
      <value order="0">true</value>
    </field>
    <field name="Objective-DatePublished">
      <value order="0">2023-10-16T12:06:02Z</value>
    </field>
    <field name="Objective-ModificationStamp">
      <value order="0">2023-10-16T12:06:12Z</value>
    </field>
    <field name="Objective-Owner">
      <value order="0">Morris, Michelle (COOG - Healthcare Inspectorate Wales)</value>
    </field>
    <field name="Objective-Path">
      <value order="0">Objective Global Folder:#Business File Plan:WG Organisational Groups:Covid-19 Inquiry - Excluded File Plan Areas:Chief Operating Officer (COO) - Healthcare Inspectorate Wales:1 - Save:CHIEF EXECUTIVE OFFICE:4. CEO Conferences, Training &amp; Events:HIW - CEO Team Conferences and Events:HIW - Hosted EPSO Conference - 18-20 October 2023:Presentations</value>
    </field>
    <field name="Objective-Parent">
      <value order="0">Presentations</value>
    </field>
    <field name="Objective-State">
      <value order="0">Published</value>
    </field>
    <field name="Objective-VersionId">
      <value order="0">vA89457738</value>
    </field>
    <field name="Objective-Version">
      <value order="0">1.0</value>
    </field>
    <field name="Objective-VersionNumber">
      <value order="0">1</value>
    </field>
    <field name="Objective-VersionComment">
      <value order="0">First version</value>
    </field>
    <field name="Objective-FileNumber">
      <value order="0">qA1896175</value>
    </field>
    <field name="Objective-Classification">
      <value order="0">Official</value>
    </field>
    <field name="Objective-Caveats">
      <value order="0">Healthcare Inspectorate Wales (HIW) - CEO &amp; DEPUTIES</value>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7" ma:contentTypeDescription="Create a new document." ma:contentTypeScope="" ma:versionID="9870dc50a5516fd15c28257ef31c8352">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e49099dcaccdf206757171112c2f3bc8"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328117d-ae1e-463f-98d2-262dec016799}"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d162527-c308-4a98-98b8-9e726c57dd8b">
      <UserInfo>
        <DisplayName>Greg Sagar</DisplayName>
        <AccountId>398</AccountId>
        <AccountType/>
      </UserInfo>
      <UserInfo>
        <DisplayName>Pickstock, Alan</DisplayName>
        <AccountId>310</AccountId>
        <AccountType/>
      </UserInfo>
      <UserInfo>
        <DisplayName>Coales, Thomas</DisplayName>
        <AccountId>83</AccountId>
        <AccountType/>
      </UserInfo>
      <UserInfo>
        <DisplayName>Carson, Hannah</DisplayName>
        <AccountId>4568</AccountId>
        <AccountType/>
      </UserInfo>
      <UserInfo>
        <DisplayName>Black, Dominique</DisplayName>
        <AccountId>23</AccountId>
        <AccountType/>
      </UserInfo>
      <UserInfo>
        <DisplayName>Tait, Matthew</DisplayName>
        <AccountId>681</AccountId>
        <AccountType/>
      </UserInfo>
    </SharedWithUsers>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06E264-9B91-435B-BBF4-B1286B153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C7F65-4578-4CCF-BDF1-D4F290741428}">
  <ds:schemaRef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documentManagement/types"/>
    <ds:schemaRef ds:uri="1922d12e-0993-41ec-8b9e-ac2546f5c25b"/>
    <ds:schemaRef ds:uri="2f5db65b-58ee-4eb1-9ef7-368782c2202d"/>
    <ds:schemaRef ds:uri="http://purl.org/dc/terms/"/>
    <ds:schemaRef ds:uri="1d162527-c308-4a98-98b8-9e726c57dd8b"/>
    <ds:schemaRef ds:uri="c497441b-d3fe-4788-8629-aff52d38f515"/>
  </ds:schemaRefs>
</ds:datastoreItem>
</file>

<file path=customXml/itemProps3.xml><?xml version="1.0" encoding="utf-8"?>
<ds:datastoreItem xmlns:ds="http://schemas.openxmlformats.org/officeDocument/2006/customXml" ds:itemID="{835C6BE1-95F2-46AF-AFF0-E903672217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Widescreen</PresentationFormat>
  <Paragraphs>145</Paragraphs>
  <Slides>11</Slides>
  <Notes>10</Notes>
  <HiddenSlides>0</HiddenSlides>
  <MMClips>0</MMClips>
  <ScaleCrop>false</ScaleCrop>
  <HeadingPairs>
    <vt:vector size="8" baseType="variant">
      <vt:variant>
        <vt:lpstr>Fonts Used</vt:lpstr>
      </vt:variant>
      <vt:variant>
        <vt:i4>4</vt:i4>
      </vt:variant>
      <vt:variant>
        <vt:lpstr>Theme</vt:lpstr>
      </vt:variant>
      <vt:variant>
        <vt:i4>11</vt:i4>
      </vt:variant>
      <vt:variant>
        <vt:lpstr>Embedded OLE Servers</vt:lpstr>
      </vt:variant>
      <vt:variant>
        <vt:i4>1</vt:i4>
      </vt:variant>
      <vt:variant>
        <vt:lpstr>Slide Titles</vt:lpstr>
      </vt:variant>
      <vt:variant>
        <vt:i4>11</vt:i4>
      </vt:variant>
    </vt:vector>
  </HeadingPairs>
  <TitlesOfParts>
    <vt:vector size="27" baseType="lpstr">
      <vt:lpstr>Arial</vt:lpstr>
      <vt:lpstr>Calibri</vt:lpstr>
      <vt:lpstr>Open Sans</vt:lpstr>
      <vt:lpstr>Wingdings 2</vt:lpstr>
      <vt:lpstr>5_CQC_powerpoint template</vt:lpstr>
      <vt:lpstr>6_CQC_powerpoint template</vt:lpstr>
      <vt:lpstr>7_CQC_powerpoint template</vt:lpstr>
      <vt:lpstr>8_CQC_powerpoint template</vt:lpstr>
      <vt:lpstr>GDS style presentation template (letterbox version)</vt:lpstr>
      <vt:lpstr>3_GDS style presentation template (letterbox version)</vt:lpstr>
      <vt:lpstr>20141003 Inspection and regulation as a driver for quality improvement the new CQC approach - SAM</vt:lpstr>
      <vt:lpstr>1_GDS style presentation template (letterbox version)</vt:lpstr>
      <vt:lpstr>4_GDS style presentation template (letterbox version)</vt:lpstr>
      <vt:lpstr>5_GDS style presentation template (letterbox version)</vt:lpstr>
      <vt:lpstr>3_20205_CQC_Template</vt:lpstr>
      <vt:lpstr>think-cell Slide</vt:lpstr>
      <vt:lpstr>Seamless services in health and social care</vt:lpstr>
      <vt:lpstr>Our role and purpose</vt:lpstr>
      <vt:lpstr>Unique oversight of care</vt:lpstr>
      <vt:lpstr>Seamless services in health and social care:  The challenge in England</vt:lpstr>
      <vt:lpstr>Integrated Care Systems in England</vt:lpstr>
      <vt:lpstr>CQC’s strategy – Core Ambitions</vt:lpstr>
      <vt:lpstr>PowerPoint Presentation</vt:lpstr>
      <vt:lpstr>ICS assessment framework</vt:lpstr>
      <vt:lpstr>PowerPoint Presentation</vt:lpstr>
      <vt:lpstr>Integrated care system pilots</vt:lpstr>
      <vt:lpstr>What we’ve found so far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CQC Assessment of Local Authorities</dc:title>
  <dc:creator/>
  <cp:lastModifiedBy/>
  <cp:revision>2307</cp:revision>
  <dcterms:created xsi:type="dcterms:W3CDTF">2022-09-23T16:14:06Z</dcterms:created>
  <dcterms:modified xsi:type="dcterms:W3CDTF">2023-10-14T19:42:12Z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y fmtid="{D5CDD505-2E9C-101B-9397-08002B2CF9AE}" pid="4" name="Objective-Id">
    <vt:lpwstr>A47345749</vt:lpwstr>
  </property>
  <property fmtid="{D5CDD505-2E9C-101B-9397-08002B2CF9AE}" pid="5" name="Objective-Title">
    <vt:lpwstr>Friday - 09:45 - Matthew Tait - Seamless Services CQC</vt:lpwstr>
  </property>
  <property fmtid="{D5CDD505-2E9C-101B-9397-08002B2CF9AE}" pid="6" name="Objective-Description">
    <vt:lpwstr/>
  </property>
  <property fmtid="{D5CDD505-2E9C-101B-9397-08002B2CF9AE}" pid="7" name="Objective-CreationStamp">
    <vt:filetime>2023-10-16T12:05:12Z</vt:filetime>
  </property>
  <property fmtid="{D5CDD505-2E9C-101B-9397-08002B2CF9AE}" pid="8" name="Objective-IsApproved">
    <vt:bool>false</vt:bool>
  </property>
  <property fmtid="{D5CDD505-2E9C-101B-9397-08002B2CF9AE}" pid="9" name="Objective-IsPublished">
    <vt:bool>true</vt:bool>
  </property>
  <property fmtid="{D5CDD505-2E9C-101B-9397-08002B2CF9AE}" pid="10" name="Objective-DatePublished">
    <vt:filetime>2023-10-16T12:06:02Z</vt:filetime>
  </property>
  <property fmtid="{D5CDD505-2E9C-101B-9397-08002B2CF9AE}" pid="11" name="Objective-ModificationStamp">
    <vt:filetime>2023-10-16T12:06:12Z</vt:filetime>
  </property>
  <property fmtid="{D5CDD505-2E9C-101B-9397-08002B2CF9AE}" pid="12" name="Objective-Owner">
    <vt:lpwstr>Morris, Michelle (COOG - Healthcare Inspectorate Wales)</vt:lpwstr>
  </property>
  <property fmtid="{D5CDD505-2E9C-101B-9397-08002B2CF9AE}" pid="13" name="Objective-Path">
    <vt:lpwstr>Objective Global Folder:#Business File Plan:WG Organisational Groups:Covid-19 Inquiry - Excluded File Plan Areas:Chief Operating Officer (COO) - Healthcare Inspectorate Wales:1 - Save:CHIEF EXECUTIVE OFFICE:4. CEO Conferences, Training &amp; Events:HIW - CEO Team Conferences and Events:HIW - Hosted EPSO Conference - 18-20 October 2023:Presentations</vt:lpwstr>
  </property>
  <property fmtid="{D5CDD505-2E9C-101B-9397-08002B2CF9AE}" pid="14" name="Objective-Parent">
    <vt:lpwstr>Presentations</vt:lpwstr>
  </property>
  <property fmtid="{D5CDD505-2E9C-101B-9397-08002B2CF9AE}" pid="15" name="Objective-State">
    <vt:lpwstr>Published</vt:lpwstr>
  </property>
  <property fmtid="{D5CDD505-2E9C-101B-9397-08002B2CF9AE}" pid="16" name="Objective-VersionId">
    <vt:lpwstr>vA89457738</vt:lpwstr>
  </property>
  <property fmtid="{D5CDD505-2E9C-101B-9397-08002B2CF9AE}" pid="17" name="Objective-Version">
    <vt:lpwstr>1.0</vt:lpwstr>
  </property>
  <property fmtid="{D5CDD505-2E9C-101B-9397-08002B2CF9AE}" pid="18" name="Objective-VersionNumber">
    <vt:r8>1</vt:r8>
  </property>
  <property fmtid="{D5CDD505-2E9C-101B-9397-08002B2CF9AE}" pid="19" name="Objective-VersionComment">
    <vt:lpwstr>First version</vt:lpwstr>
  </property>
  <property fmtid="{D5CDD505-2E9C-101B-9397-08002B2CF9AE}" pid="20" name="Objective-FileNumber">
    <vt:lpwstr>qA1896175</vt:lpwstr>
  </property>
  <property fmtid="{D5CDD505-2E9C-101B-9397-08002B2CF9AE}" pid="21" name="Objective-Classification">
    <vt:lpwstr>Official</vt:lpwstr>
  </property>
  <property fmtid="{D5CDD505-2E9C-101B-9397-08002B2CF9AE}" pid="22" name="Objective-Caveats">
    <vt:lpwstr>Healthcare Inspectorate Wales (HIW) - CEO &amp; DEPUTIES</vt:lpwstr>
  </property>
  <property fmtid="{D5CDD505-2E9C-101B-9397-08002B2CF9AE}" pid="23" name="Objective-Date Acquired">
    <vt:lpwstr/>
  </property>
  <property fmtid="{D5CDD505-2E9C-101B-9397-08002B2CF9AE}" pid="24" name="Objective-Official Translation">
    <vt:lpwstr/>
  </property>
  <property fmtid="{D5CDD505-2E9C-101B-9397-08002B2CF9AE}" pid="25" name="Objective-Connect Creator">
    <vt:lpwstr/>
  </property>
</Properties>
</file>