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69" r:id="rId8"/>
    <p:sldId id="259" r:id="rId9"/>
    <p:sldId id="258" r:id="rId10"/>
    <p:sldId id="265" r:id="rId11"/>
  </p:sldIdLst>
  <p:sldSz cx="9144000" cy="6877050"/>
  <p:notesSz cx="9144000" cy="6877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8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31885"/>
            <a:ext cx="7772400" cy="144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51148"/>
            <a:ext cx="6400800" cy="171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053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053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81721"/>
            <a:ext cx="3977640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81721"/>
            <a:ext cx="3977640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111" y="141858"/>
            <a:ext cx="8930005" cy="6592570"/>
          </a:xfrm>
          <a:custGeom>
            <a:avLst/>
            <a:gdLst/>
            <a:ahLst/>
            <a:cxnLst/>
            <a:rect l="l" t="t" r="r" b="b"/>
            <a:pathLst>
              <a:path w="8930005" h="6592570">
                <a:moveTo>
                  <a:pt x="0" y="6592277"/>
                </a:moveTo>
                <a:lnTo>
                  <a:pt x="8929789" y="6592277"/>
                </a:lnTo>
                <a:lnTo>
                  <a:pt x="8929789" y="0"/>
                </a:lnTo>
                <a:lnTo>
                  <a:pt x="0" y="0"/>
                </a:lnTo>
                <a:lnTo>
                  <a:pt x="0" y="6592277"/>
                </a:lnTo>
                <a:close/>
              </a:path>
            </a:pathLst>
          </a:custGeom>
          <a:solidFill>
            <a:srgbClr val="EFE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22351"/>
            <a:ext cx="4206240" cy="4853940"/>
          </a:xfrm>
          <a:custGeom>
            <a:avLst/>
            <a:gdLst/>
            <a:ahLst/>
            <a:cxnLst/>
            <a:rect l="l" t="t" r="r" b="b"/>
            <a:pathLst>
              <a:path w="4206240" h="4853940">
                <a:moveTo>
                  <a:pt x="4085088" y="4853644"/>
                </a:moveTo>
                <a:lnTo>
                  <a:pt x="4105766" y="4769261"/>
                </a:lnTo>
                <a:lnTo>
                  <a:pt x="4116597" y="4721294"/>
                </a:lnTo>
                <a:lnTo>
                  <a:pt x="4126812" y="4673228"/>
                </a:lnTo>
                <a:lnTo>
                  <a:pt x="4136408" y="4625069"/>
                </a:lnTo>
                <a:lnTo>
                  <a:pt x="4145386" y="4576821"/>
                </a:lnTo>
                <a:lnTo>
                  <a:pt x="4153745" y="4528489"/>
                </a:lnTo>
                <a:lnTo>
                  <a:pt x="4161485" y="4480078"/>
                </a:lnTo>
                <a:lnTo>
                  <a:pt x="4168605" y="4431592"/>
                </a:lnTo>
                <a:lnTo>
                  <a:pt x="4175107" y="4383038"/>
                </a:lnTo>
                <a:lnTo>
                  <a:pt x="4180988" y="4334419"/>
                </a:lnTo>
                <a:lnTo>
                  <a:pt x="4186249" y="4285741"/>
                </a:lnTo>
                <a:lnTo>
                  <a:pt x="4190889" y="4237008"/>
                </a:lnTo>
                <a:lnTo>
                  <a:pt x="4194909" y="4188225"/>
                </a:lnTo>
                <a:lnTo>
                  <a:pt x="4198307" y="4139398"/>
                </a:lnTo>
                <a:lnTo>
                  <a:pt x="4201084" y="4090531"/>
                </a:lnTo>
                <a:lnTo>
                  <a:pt x="4203239" y="4041629"/>
                </a:lnTo>
                <a:lnTo>
                  <a:pt x="4204772" y="3992696"/>
                </a:lnTo>
                <a:lnTo>
                  <a:pt x="4205682" y="3943739"/>
                </a:lnTo>
                <a:lnTo>
                  <a:pt x="4205970" y="3894761"/>
                </a:lnTo>
                <a:lnTo>
                  <a:pt x="4205635" y="3845769"/>
                </a:lnTo>
                <a:lnTo>
                  <a:pt x="4204676" y="3796765"/>
                </a:lnTo>
                <a:lnTo>
                  <a:pt x="4203094" y="3747756"/>
                </a:lnTo>
                <a:lnTo>
                  <a:pt x="4200887" y="3698747"/>
                </a:lnTo>
                <a:lnTo>
                  <a:pt x="4198057" y="3649741"/>
                </a:lnTo>
                <a:lnTo>
                  <a:pt x="4194602" y="3600745"/>
                </a:lnTo>
                <a:lnTo>
                  <a:pt x="4190521" y="3551763"/>
                </a:lnTo>
                <a:lnTo>
                  <a:pt x="4185816" y="3502800"/>
                </a:lnTo>
                <a:lnTo>
                  <a:pt x="4180485" y="3453860"/>
                </a:lnTo>
                <a:lnTo>
                  <a:pt x="4174528" y="3404949"/>
                </a:lnTo>
                <a:lnTo>
                  <a:pt x="4167945" y="3356072"/>
                </a:lnTo>
                <a:lnTo>
                  <a:pt x="4160736" y="3307234"/>
                </a:lnTo>
                <a:lnTo>
                  <a:pt x="4152900" y="3258439"/>
                </a:lnTo>
                <a:lnTo>
                  <a:pt x="4144436" y="3209692"/>
                </a:lnTo>
                <a:lnTo>
                  <a:pt x="4135346" y="3160998"/>
                </a:lnTo>
                <a:lnTo>
                  <a:pt x="4125627" y="3112363"/>
                </a:lnTo>
                <a:lnTo>
                  <a:pt x="4115281" y="3063791"/>
                </a:lnTo>
                <a:lnTo>
                  <a:pt x="4104306" y="3015286"/>
                </a:lnTo>
                <a:lnTo>
                  <a:pt x="4092703" y="2966855"/>
                </a:lnTo>
                <a:lnTo>
                  <a:pt x="4080470" y="2918501"/>
                </a:lnTo>
                <a:lnTo>
                  <a:pt x="4067608" y="2870229"/>
                </a:lnTo>
                <a:lnTo>
                  <a:pt x="4054117" y="2822046"/>
                </a:lnTo>
                <a:lnTo>
                  <a:pt x="4039996" y="2773954"/>
                </a:lnTo>
                <a:lnTo>
                  <a:pt x="4025244" y="2725960"/>
                </a:lnTo>
                <a:lnTo>
                  <a:pt x="4009862" y="2678068"/>
                </a:lnTo>
                <a:lnTo>
                  <a:pt x="3993850" y="2630284"/>
                </a:lnTo>
                <a:lnTo>
                  <a:pt x="3977462" y="2584050"/>
                </a:lnTo>
                <a:lnTo>
                  <a:pt x="3960021" y="2538451"/>
                </a:lnTo>
                <a:lnTo>
                  <a:pt x="3941545" y="2493486"/>
                </a:lnTo>
                <a:lnTo>
                  <a:pt x="3922052" y="2449152"/>
                </a:lnTo>
                <a:lnTo>
                  <a:pt x="3901561" y="2405448"/>
                </a:lnTo>
                <a:lnTo>
                  <a:pt x="3880089" y="2362372"/>
                </a:lnTo>
                <a:lnTo>
                  <a:pt x="3857655" y="2319921"/>
                </a:lnTo>
                <a:lnTo>
                  <a:pt x="3836787" y="2274315"/>
                </a:lnTo>
                <a:lnTo>
                  <a:pt x="3815375" y="2229058"/>
                </a:lnTo>
                <a:lnTo>
                  <a:pt x="3793422" y="2184153"/>
                </a:lnTo>
                <a:lnTo>
                  <a:pt x="3770933" y="2139605"/>
                </a:lnTo>
                <a:lnTo>
                  <a:pt x="3747914" y="2095416"/>
                </a:lnTo>
                <a:lnTo>
                  <a:pt x="3724369" y="2051590"/>
                </a:lnTo>
                <a:lnTo>
                  <a:pt x="3700303" y="2008130"/>
                </a:lnTo>
                <a:lnTo>
                  <a:pt x="3675720" y="1965040"/>
                </a:lnTo>
                <a:lnTo>
                  <a:pt x="3650626" y="1922323"/>
                </a:lnTo>
                <a:lnTo>
                  <a:pt x="3625025" y="1879983"/>
                </a:lnTo>
                <a:lnTo>
                  <a:pt x="3598921" y="1838022"/>
                </a:lnTo>
                <a:lnTo>
                  <a:pt x="3572321" y="1796446"/>
                </a:lnTo>
                <a:lnTo>
                  <a:pt x="3545228" y="1755256"/>
                </a:lnTo>
                <a:lnTo>
                  <a:pt x="3517647" y="1714457"/>
                </a:lnTo>
                <a:lnTo>
                  <a:pt x="3489584" y="1674052"/>
                </a:lnTo>
                <a:lnTo>
                  <a:pt x="3461042" y="1634044"/>
                </a:lnTo>
                <a:lnTo>
                  <a:pt x="3432027" y="1594436"/>
                </a:lnTo>
                <a:lnTo>
                  <a:pt x="3402543" y="1555233"/>
                </a:lnTo>
                <a:lnTo>
                  <a:pt x="3372595" y="1516437"/>
                </a:lnTo>
                <a:lnTo>
                  <a:pt x="3342188" y="1478053"/>
                </a:lnTo>
                <a:lnTo>
                  <a:pt x="3311327" y="1440083"/>
                </a:lnTo>
                <a:lnTo>
                  <a:pt x="3280016" y="1402530"/>
                </a:lnTo>
                <a:lnTo>
                  <a:pt x="3248261" y="1365399"/>
                </a:lnTo>
                <a:lnTo>
                  <a:pt x="3216066" y="1328693"/>
                </a:lnTo>
                <a:lnTo>
                  <a:pt x="3183435" y="1292416"/>
                </a:lnTo>
                <a:lnTo>
                  <a:pt x="3150374" y="1256569"/>
                </a:lnTo>
                <a:lnTo>
                  <a:pt x="3116887" y="1221158"/>
                </a:lnTo>
                <a:lnTo>
                  <a:pt x="3082979" y="1186186"/>
                </a:lnTo>
                <a:lnTo>
                  <a:pt x="3048656" y="1151655"/>
                </a:lnTo>
                <a:lnTo>
                  <a:pt x="3013921" y="1117570"/>
                </a:lnTo>
                <a:lnTo>
                  <a:pt x="2978779" y="1083934"/>
                </a:lnTo>
                <a:lnTo>
                  <a:pt x="2943236" y="1050750"/>
                </a:lnTo>
                <a:lnTo>
                  <a:pt x="2907295" y="1018022"/>
                </a:lnTo>
                <a:lnTo>
                  <a:pt x="2870963" y="985753"/>
                </a:lnTo>
                <a:lnTo>
                  <a:pt x="2834242" y="953946"/>
                </a:lnTo>
                <a:lnTo>
                  <a:pt x="2797140" y="922606"/>
                </a:lnTo>
                <a:lnTo>
                  <a:pt x="2759659" y="891735"/>
                </a:lnTo>
                <a:lnTo>
                  <a:pt x="2721805" y="861337"/>
                </a:lnTo>
                <a:lnTo>
                  <a:pt x="2683583" y="831416"/>
                </a:lnTo>
                <a:lnTo>
                  <a:pt x="2644997" y="801974"/>
                </a:lnTo>
                <a:lnTo>
                  <a:pt x="2606052" y="773016"/>
                </a:lnTo>
                <a:lnTo>
                  <a:pt x="2566754" y="744544"/>
                </a:lnTo>
                <a:lnTo>
                  <a:pt x="2527106" y="716562"/>
                </a:lnTo>
                <a:lnTo>
                  <a:pt x="2487113" y="689074"/>
                </a:lnTo>
                <a:lnTo>
                  <a:pt x="2446781" y="662083"/>
                </a:lnTo>
                <a:lnTo>
                  <a:pt x="2406114" y="635592"/>
                </a:lnTo>
                <a:lnTo>
                  <a:pt x="2365117" y="609606"/>
                </a:lnTo>
                <a:lnTo>
                  <a:pt x="2323794" y="584126"/>
                </a:lnTo>
                <a:lnTo>
                  <a:pt x="2282151" y="559158"/>
                </a:lnTo>
                <a:lnTo>
                  <a:pt x="2240192" y="534703"/>
                </a:lnTo>
                <a:lnTo>
                  <a:pt x="2197922" y="510767"/>
                </a:lnTo>
                <a:lnTo>
                  <a:pt x="2155346" y="487351"/>
                </a:lnTo>
                <a:lnTo>
                  <a:pt x="2112468" y="464460"/>
                </a:lnTo>
                <a:lnTo>
                  <a:pt x="2069293" y="442096"/>
                </a:lnTo>
                <a:lnTo>
                  <a:pt x="2025826" y="420265"/>
                </a:lnTo>
                <a:lnTo>
                  <a:pt x="1982073" y="398968"/>
                </a:lnTo>
                <a:lnTo>
                  <a:pt x="1938036" y="378209"/>
                </a:lnTo>
                <a:lnTo>
                  <a:pt x="1893723" y="357992"/>
                </a:lnTo>
                <a:lnTo>
                  <a:pt x="1849136" y="338320"/>
                </a:lnTo>
                <a:lnTo>
                  <a:pt x="1804281" y="319197"/>
                </a:lnTo>
                <a:lnTo>
                  <a:pt x="1759163" y="300626"/>
                </a:lnTo>
                <a:lnTo>
                  <a:pt x="1713786" y="282610"/>
                </a:lnTo>
                <a:lnTo>
                  <a:pt x="1668156" y="265153"/>
                </a:lnTo>
                <a:lnTo>
                  <a:pt x="1622277" y="248258"/>
                </a:lnTo>
                <a:lnTo>
                  <a:pt x="1576153" y="231930"/>
                </a:lnTo>
                <a:lnTo>
                  <a:pt x="1529790" y="216170"/>
                </a:lnTo>
                <a:lnTo>
                  <a:pt x="1483192" y="200983"/>
                </a:lnTo>
                <a:lnTo>
                  <a:pt x="1436365" y="186373"/>
                </a:lnTo>
                <a:lnTo>
                  <a:pt x="1389312" y="172342"/>
                </a:lnTo>
                <a:lnTo>
                  <a:pt x="1342039" y="158893"/>
                </a:lnTo>
                <a:lnTo>
                  <a:pt x="1294550" y="146032"/>
                </a:lnTo>
                <a:lnTo>
                  <a:pt x="1246851" y="133760"/>
                </a:lnTo>
                <a:lnTo>
                  <a:pt x="1198945" y="122081"/>
                </a:lnTo>
                <a:lnTo>
                  <a:pt x="1150839" y="110999"/>
                </a:lnTo>
                <a:lnTo>
                  <a:pt x="1102536" y="100517"/>
                </a:lnTo>
                <a:lnTo>
                  <a:pt x="1054041" y="90639"/>
                </a:lnTo>
                <a:lnTo>
                  <a:pt x="1003708" y="79756"/>
                </a:lnTo>
                <a:lnTo>
                  <a:pt x="953218" y="69556"/>
                </a:lnTo>
                <a:lnTo>
                  <a:pt x="902577" y="60044"/>
                </a:lnTo>
                <a:lnTo>
                  <a:pt x="851788" y="51220"/>
                </a:lnTo>
                <a:lnTo>
                  <a:pt x="800857" y="43089"/>
                </a:lnTo>
                <a:lnTo>
                  <a:pt x="749786" y="35651"/>
                </a:lnTo>
                <a:lnTo>
                  <a:pt x="698582" y="28911"/>
                </a:lnTo>
                <a:lnTo>
                  <a:pt x="647247" y="22869"/>
                </a:lnTo>
                <a:lnTo>
                  <a:pt x="595787" y="17529"/>
                </a:lnTo>
                <a:lnTo>
                  <a:pt x="544206" y="12893"/>
                </a:lnTo>
                <a:lnTo>
                  <a:pt x="492507" y="8964"/>
                </a:lnTo>
                <a:lnTo>
                  <a:pt x="440696" y="5743"/>
                </a:lnTo>
                <a:lnTo>
                  <a:pt x="388777" y="3234"/>
                </a:lnTo>
                <a:lnTo>
                  <a:pt x="336754" y="1439"/>
                </a:lnTo>
                <a:lnTo>
                  <a:pt x="284632" y="360"/>
                </a:lnTo>
                <a:lnTo>
                  <a:pt x="232414" y="0"/>
                </a:lnTo>
                <a:lnTo>
                  <a:pt x="181096" y="342"/>
                </a:lnTo>
                <a:lnTo>
                  <a:pt x="129876" y="1368"/>
                </a:lnTo>
                <a:lnTo>
                  <a:pt x="78761" y="3073"/>
                </a:lnTo>
                <a:lnTo>
                  <a:pt x="27757" y="5453"/>
                </a:lnTo>
                <a:lnTo>
                  <a:pt x="0" y="71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274222"/>
            <a:ext cx="1065530" cy="1602105"/>
          </a:xfrm>
          <a:custGeom>
            <a:avLst/>
            <a:gdLst/>
            <a:ahLst/>
            <a:cxnLst/>
            <a:rect l="l" t="t" r="r" b="b"/>
            <a:pathLst>
              <a:path w="1065530" h="1602104">
                <a:moveTo>
                  <a:pt x="0" y="0"/>
                </a:moveTo>
                <a:lnTo>
                  <a:pt x="23241" y="8754"/>
                </a:lnTo>
                <a:lnTo>
                  <a:pt x="72572" y="25808"/>
                </a:lnTo>
                <a:lnTo>
                  <a:pt x="123021" y="43329"/>
                </a:lnTo>
                <a:lnTo>
                  <a:pt x="172461" y="62276"/>
                </a:lnTo>
                <a:lnTo>
                  <a:pt x="220868" y="82627"/>
                </a:lnTo>
                <a:lnTo>
                  <a:pt x="268217" y="104361"/>
                </a:lnTo>
                <a:lnTo>
                  <a:pt x="314481" y="127454"/>
                </a:lnTo>
                <a:lnTo>
                  <a:pt x="359637" y="151886"/>
                </a:lnTo>
                <a:lnTo>
                  <a:pt x="403659" y="177635"/>
                </a:lnTo>
                <a:lnTo>
                  <a:pt x="446522" y="204678"/>
                </a:lnTo>
                <a:lnTo>
                  <a:pt x="488201" y="232993"/>
                </a:lnTo>
                <a:lnTo>
                  <a:pt x="528671" y="262559"/>
                </a:lnTo>
                <a:lnTo>
                  <a:pt x="567906" y="293353"/>
                </a:lnTo>
                <a:lnTo>
                  <a:pt x="605882" y="325354"/>
                </a:lnTo>
                <a:lnTo>
                  <a:pt x="642573" y="358539"/>
                </a:lnTo>
                <a:lnTo>
                  <a:pt x="677954" y="392888"/>
                </a:lnTo>
                <a:lnTo>
                  <a:pt x="712001" y="428377"/>
                </a:lnTo>
                <a:lnTo>
                  <a:pt x="744687" y="464985"/>
                </a:lnTo>
                <a:lnTo>
                  <a:pt x="775989" y="502690"/>
                </a:lnTo>
                <a:lnTo>
                  <a:pt x="805880" y="541469"/>
                </a:lnTo>
                <a:lnTo>
                  <a:pt x="834336" y="581302"/>
                </a:lnTo>
                <a:lnTo>
                  <a:pt x="861331" y="622166"/>
                </a:lnTo>
                <a:lnTo>
                  <a:pt x="886841" y="664039"/>
                </a:lnTo>
                <a:lnTo>
                  <a:pt x="910840" y="706898"/>
                </a:lnTo>
                <a:lnTo>
                  <a:pt x="933304" y="750724"/>
                </a:lnTo>
                <a:lnTo>
                  <a:pt x="954206" y="795492"/>
                </a:lnTo>
                <a:lnTo>
                  <a:pt x="973674" y="841607"/>
                </a:lnTo>
                <a:lnTo>
                  <a:pt x="991266" y="888177"/>
                </a:lnTo>
                <a:lnTo>
                  <a:pt x="1006982" y="935161"/>
                </a:lnTo>
                <a:lnTo>
                  <a:pt x="1020822" y="982521"/>
                </a:lnTo>
                <a:lnTo>
                  <a:pt x="1032787" y="1030219"/>
                </a:lnTo>
                <a:lnTo>
                  <a:pt x="1042876" y="1078215"/>
                </a:lnTo>
                <a:lnTo>
                  <a:pt x="1051090" y="1126472"/>
                </a:lnTo>
                <a:lnTo>
                  <a:pt x="1057429" y="1174950"/>
                </a:lnTo>
                <a:lnTo>
                  <a:pt x="1061892" y="1223611"/>
                </a:lnTo>
                <a:lnTo>
                  <a:pt x="1064481" y="1272416"/>
                </a:lnTo>
                <a:lnTo>
                  <a:pt x="1065195" y="1321326"/>
                </a:lnTo>
                <a:lnTo>
                  <a:pt x="1064034" y="1370303"/>
                </a:lnTo>
                <a:lnTo>
                  <a:pt x="1060999" y="1419307"/>
                </a:lnTo>
                <a:lnTo>
                  <a:pt x="1056089" y="1468301"/>
                </a:lnTo>
                <a:lnTo>
                  <a:pt x="1049306" y="1517245"/>
                </a:lnTo>
                <a:lnTo>
                  <a:pt x="1040648" y="1566101"/>
                </a:lnTo>
                <a:lnTo>
                  <a:pt x="1032938" y="16017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6349" y="2222872"/>
            <a:ext cx="151109" cy="6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18151" y="5740962"/>
            <a:ext cx="1765300" cy="1135380"/>
          </a:xfrm>
          <a:custGeom>
            <a:avLst/>
            <a:gdLst/>
            <a:ahLst/>
            <a:cxnLst/>
            <a:rect l="l" t="t" r="r" b="b"/>
            <a:pathLst>
              <a:path w="1765300" h="1135379">
                <a:moveTo>
                  <a:pt x="225127" y="1135033"/>
                </a:moveTo>
                <a:lnTo>
                  <a:pt x="232643" y="1093817"/>
                </a:lnTo>
                <a:lnTo>
                  <a:pt x="239805" y="1045941"/>
                </a:lnTo>
                <a:lnTo>
                  <a:pt x="245416" y="998004"/>
                </a:lnTo>
                <a:lnTo>
                  <a:pt x="249474" y="950036"/>
                </a:lnTo>
                <a:lnTo>
                  <a:pt x="251980" y="902062"/>
                </a:lnTo>
                <a:lnTo>
                  <a:pt x="252933" y="854109"/>
                </a:lnTo>
                <a:lnTo>
                  <a:pt x="252333" y="806207"/>
                </a:lnTo>
                <a:lnTo>
                  <a:pt x="250180" y="758380"/>
                </a:lnTo>
                <a:lnTo>
                  <a:pt x="246474" y="710658"/>
                </a:lnTo>
                <a:lnTo>
                  <a:pt x="241214" y="663066"/>
                </a:lnTo>
                <a:lnTo>
                  <a:pt x="234401" y="615633"/>
                </a:lnTo>
                <a:lnTo>
                  <a:pt x="226035" y="568385"/>
                </a:lnTo>
                <a:lnTo>
                  <a:pt x="216114" y="521350"/>
                </a:lnTo>
                <a:lnTo>
                  <a:pt x="204640" y="474555"/>
                </a:lnTo>
                <a:lnTo>
                  <a:pt x="191611" y="428028"/>
                </a:lnTo>
                <a:lnTo>
                  <a:pt x="177028" y="381795"/>
                </a:lnTo>
                <a:lnTo>
                  <a:pt x="160891" y="335883"/>
                </a:lnTo>
                <a:lnTo>
                  <a:pt x="143199" y="290321"/>
                </a:lnTo>
                <a:lnTo>
                  <a:pt x="123951" y="245135"/>
                </a:lnTo>
                <a:lnTo>
                  <a:pt x="102063" y="198150"/>
                </a:lnTo>
                <a:lnTo>
                  <a:pt x="78702" y="152056"/>
                </a:lnTo>
                <a:lnTo>
                  <a:pt x="53890" y="106888"/>
                </a:lnTo>
                <a:lnTo>
                  <a:pt x="27649" y="62680"/>
                </a:lnTo>
                <a:lnTo>
                  <a:pt x="0" y="19469"/>
                </a:lnTo>
                <a:lnTo>
                  <a:pt x="52207" y="12430"/>
                </a:lnTo>
                <a:lnTo>
                  <a:pt x="104699" y="6975"/>
                </a:lnTo>
                <a:lnTo>
                  <a:pt x="157437" y="3093"/>
                </a:lnTo>
                <a:lnTo>
                  <a:pt x="210383" y="771"/>
                </a:lnTo>
                <a:lnTo>
                  <a:pt x="263499" y="0"/>
                </a:lnTo>
                <a:lnTo>
                  <a:pt x="313926" y="697"/>
                </a:lnTo>
                <a:lnTo>
                  <a:pt x="364121" y="2781"/>
                </a:lnTo>
                <a:lnTo>
                  <a:pt x="414060" y="6240"/>
                </a:lnTo>
                <a:lnTo>
                  <a:pt x="463719" y="11059"/>
                </a:lnTo>
                <a:lnTo>
                  <a:pt x="513076" y="17228"/>
                </a:lnTo>
                <a:lnTo>
                  <a:pt x="562106" y="24732"/>
                </a:lnTo>
                <a:lnTo>
                  <a:pt x="610787" y="33560"/>
                </a:lnTo>
                <a:lnTo>
                  <a:pt x="659095" y="43700"/>
                </a:lnTo>
                <a:lnTo>
                  <a:pt x="707007" y="55137"/>
                </a:lnTo>
                <a:lnTo>
                  <a:pt x="754498" y="67860"/>
                </a:lnTo>
                <a:lnTo>
                  <a:pt x="801546" y="81856"/>
                </a:lnTo>
                <a:lnTo>
                  <a:pt x="848127" y="97113"/>
                </a:lnTo>
                <a:lnTo>
                  <a:pt x="894218" y="113617"/>
                </a:lnTo>
                <a:lnTo>
                  <a:pt x="939795" y="131356"/>
                </a:lnTo>
                <a:lnTo>
                  <a:pt x="984835" y="150318"/>
                </a:lnTo>
                <a:lnTo>
                  <a:pt x="1029315" y="170490"/>
                </a:lnTo>
                <a:lnTo>
                  <a:pt x="1073210" y="191860"/>
                </a:lnTo>
                <a:lnTo>
                  <a:pt x="1116498" y="214414"/>
                </a:lnTo>
                <a:lnTo>
                  <a:pt x="1159155" y="238140"/>
                </a:lnTo>
                <a:lnTo>
                  <a:pt x="1201157" y="263025"/>
                </a:lnTo>
                <a:lnTo>
                  <a:pt x="1242482" y="289057"/>
                </a:lnTo>
                <a:lnTo>
                  <a:pt x="1283105" y="316223"/>
                </a:lnTo>
                <a:lnTo>
                  <a:pt x="1323004" y="344511"/>
                </a:lnTo>
                <a:lnTo>
                  <a:pt x="1362154" y="373908"/>
                </a:lnTo>
                <a:lnTo>
                  <a:pt x="1400533" y="404401"/>
                </a:lnTo>
                <a:lnTo>
                  <a:pt x="1438117" y="435978"/>
                </a:lnTo>
                <a:lnTo>
                  <a:pt x="1474883" y="468626"/>
                </a:lnTo>
                <a:lnTo>
                  <a:pt x="1510806" y="502332"/>
                </a:lnTo>
                <a:lnTo>
                  <a:pt x="1545864" y="537084"/>
                </a:lnTo>
                <a:lnTo>
                  <a:pt x="1580033" y="572869"/>
                </a:lnTo>
                <a:lnTo>
                  <a:pt x="1613290" y="609675"/>
                </a:lnTo>
                <a:lnTo>
                  <a:pt x="1645612" y="647489"/>
                </a:lnTo>
                <a:lnTo>
                  <a:pt x="1676974" y="686298"/>
                </a:lnTo>
                <a:lnTo>
                  <a:pt x="1707353" y="726090"/>
                </a:lnTo>
                <a:lnTo>
                  <a:pt x="1736727" y="766851"/>
                </a:lnTo>
                <a:lnTo>
                  <a:pt x="1765071" y="8085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2319455"/>
            <a:ext cx="3159760" cy="2774950"/>
          </a:xfrm>
          <a:custGeom>
            <a:avLst/>
            <a:gdLst/>
            <a:ahLst/>
            <a:cxnLst/>
            <a:rect l="l" t="t" r="r" b="b"/>
            <a:pathLst>
              <a:path w="3159760" h="2774950">
                <a:moveTo>
                  <a:pt x="0" y="192050"/>
                </a:moveTo>
                <a:lnTo>
                  <a:pt x="41511" y="171654"/>
                </a:lnTo>
                <a:lnTo>
                  <a:pt x="85414" y="151560"/>
                </a:lnTo>
                <a:lnTo>
                  <a:pt x="129961" y="132628"/>
                </a:lnTo>
                <a:lnTo>
                  <a:pt x="175123" y="114878"/>
                </a:lnTo>
                <a:lnTo>
                  <a:pt x="220871" y="98327"/>
                </a:lnTo>
                <a:lnTo>
                  <a:pt x="267174" y="82994"/>
                </a:lnTo>
                <a:lnTo>
                  <a:pt x="314002" y="68897"/>
                </a:lnTo>
                <a:lnTo>
                  <a:pt x="361326" y="56056"/>
                </a:lnTo>
                <a:lnTo>
                  <a:pt x="409116" y="44488"/>
                </a:lnTo>
                <a:lnTo>
                  <a:pt x="457342" y="34212"/>
                </a:lnTo>
                <a:lnTo>
                  <a:pt x="505974" y="25246"/>
                </a:lnTo>
                <a:lnTo>
                  <a:pt x="554983" y="17608"/>
                </a:lnTo>
                <a:lnTo>
                  <a:pt x="604337" y="11318"/>
                </a:lnTo>
                <a:lnTo>
                  <a:pt x="654009" y="6394"/>
                </a:lnTo>
                <a:lnTo>
                  <a:pt x="703968" y="2854"/>
                </a:lnTo>
                <a:lnTo>
                  <a:pt x="754183" y="716"/>
                </a:lnTo>
                <a:lnTo>
                  <a:pt x="804626" y="0"/>
                </a:lnTo>
                <a:lnTo>
                  <a:pt x="855189" y="724"/>
                </a:lnTo>
                <a:lnTo>
                  <a:pt x="905573" y="2895"/>
                </a:lnTo>
                <a:lnTo>
                  <a:pt x="955752" y="6508"/>
                </a:lnTo>
                <a:lnTo>
                  <a:pt x="1005702" y="11558"/>
                </a:lnTo>
                <a:lnTo>
                  <a:pt x="1055400" y="18041"/>
                </a:lnTo>
                <a:lnTo>
                  <a:pt x="1104820" y="25952"/>
                </a:lnTo>
                <a:lnTo>
                  <a:pt x="1153938" y="35286"/>
                </a:lnTo>
                <a:lnTo>
                  <a:pt x="1202729" y="46039"/>
                </a:lnTo>
                <a:lnTo>
                  <a:pt x="1251170" y="58206"/>
                </a:lnTo>
                <a:lnTo>
                  <a:pt x="1299236" y="71784"/>
                </a:lnTo>
                <a:lnTo>
                  <a:pt x="1346903" y="86766"/>
                </a:lnTo>
                <a:lnTo>
                  <a:pt x="1349875" y="77774"/>
                </a:lnTo>
                <a:lnTo>
                  <a:pt x="1398234" y="92483"/>
                </a:lnTo>
                <a:lnTo>
                  <a:pt x="1446337" y="107840"/>
                </a:lnTo>
                <a:lnTo>
                  <a:pt x="1494179" y="123840"/>
                </a:lnTo>
                <a:lnTo>
                  <a:pt x="1541755" y="140479"/>
                </a:lnTo>
                <a:lnTo>
                  <a:pt x="1589057" y="157753"/>
                </a:lnTo>
                <a:lnTo>
                  <a:pt x="1636080" y="175657"/>
                </a:lnTo>
                <a:lnTo>
                  <a:pt x="1682820" y="194188"/>
                </a:lnTo>
                <a:lnTo>
                  <a:pt x="1729269" y="213342"/>
                </a:lnTo>
                <a:lnTo>
                  <a:pt x="1775422" y="233113"/>
                </a:lnTo>
                <a:lnTo>
                  <a:pt x="1821274" y="253498"/>
                </a:lnTo>
                <a:lnTo>
                  <a:pt x="1866818" y="274493"/>
                </a:lnTo>
                <a:lnTo>
                  <a:pt x="1912050" y="296093"/>
                </a:lnTo>
                <a:lnTo>
                  <a:pt x="1956962" y="318294"/>
                </a:lnTo>
                <a:lnTo>
                  <a:pt x="2001549" y="341092"/>
                </a:lnTo>
                <a:lnTo>
                  <a:pt x="2045806" y="364483"/>
                </a:lnTo>
                <a:lnTo>
                  <a:pt x="2089727" y="388461"/>
                </a:lnTo>
                <a:lnTo>
                  <a:pt x="2133306" y="413024"/>
                </a:lnTo>
                <a:lnTo>
                  <a:pt x="2176537" y="438167"/>
                </a:lnTo>
                <a:lnTo>
                  <a:pt x="2219415" y="463886"/>
                </a:lnTo>
                <a:lnTo>
                  <a:pt x="2261933" y="490176"/>
                </a:lnTo>
                <a:lnTo>
                  <a:pt x="2304087" y="517033"/>
                </a:lnTo>
                <a:lnTo>
                  <a:pt x="2345869" y="544453"/>
                </a:lnTo>
                <a:lnTo>
                  <a:pt x="2387275" y="572432"/>
                </a:lnTo>
                <a:lnTo>
                  <a:pt x="2428299" y="600966"/>
                </a:lnTo>
                <a:lnTo>
                  <a:pt x="2468934" y="630049"/>
                </a:lnTo>
                <a:lnTo>
                  <a:pt x="2509176" y="659679"/>
                </a:lnTo>
                <a:lnTo>
                  <a:pt x="2549018" y="689850"/>
                </a:lnTo>
                <a:lnTo>
                  <a:pt x="2588455" y="720559"/>
                </a:lnTo>
                <a:lnTo>
                  <a:pt x="2627481" y="751802"/>
                </a:lnTo>
                <a:lnTo>
                  <a:pt x="2666090" y="783573"/>
                </a:lnTo>
                <a:lnTo>
                  <a:pt x="2704276" y="815869"/>
                </a:lnTo>
                <a:lnTo>
                  <a:pt x="2742033" y="848686"/>
                </a:lnTo>
                <a:lnTo>
                  <a:pt x="2779357" y="882019"/>
                </a:lnTo>
                <a:lnTo>
                  <a:pt x="2816241" y="915865"/>
                </a:lnTo>
                <a:lnTo>
                  <a:pt x="2852679" y="950218"/>
                </a:lnTo>
                <a:lnTo>
                  <a:pt x="2888665" y="985075"/>
                </a:lnTo>
                <a:lnTo>
                  <a:pt x="2924194" y="1020432"/>
                </a:lnTo>
                <a:lnTo>
                  <a:pt x="2959260" y="1056284"/>
                </a:lnTo>
                <a:lnTo>
                  <a:pt x="2993858" y="1092626"/>
                </a:lnTo>
                <a:lnTo>
                  <a:pt x="3027981" y="1129456"/>
                </a:lnTo>
                <a:lnTo>
                  <a:pt x="3061623" y="1166768"/>
                </a:lnTo>
                <a:lnTo>
                  <a:pt x="3094780" y="1204558"/>
                </a:lnTo>
                <a:lnTo>
                  <a:pt x="3127445" y="1242822"/>
                </a:lnTo>
                <a:lnTo>
                  <a:pt x="3159612" y="1281557"/>
                </a:lnTo>
                <a:lnTo>
                  <a:pt x="3116959" y="1255676"/>
                </a:lnTo>
                <a:lnTo>
                  <a:pt x="3073657" y="1230850"/>
                </a:lnTo>
                <a:lnTo>
                  <a:pt x="3029726" y="1207094"/>
                </a:lnTo>
                <a:lnTo>
                  <a:pt x="2985186" y="1184422"/>
                </a:lnTo>
                <a:lnTo>
                  <a:pt x="2940055" y="1162849"/>
                </a:lnTo>
                <a:lnTo>
                  <a:pt x="2894353" y="1142388"/>
                </a:lnTo>
                <a:lnTo>
                  <a:pt x="2848100" y="1123055"/>
                </a:lnTo>
                <a:lnTo>
                  <a:pt x="2801314" y="1104865"/>
                </a:lnTo>
                <a:lnTo>
                  <a:pt x="2754017" y="1087831"/>
                </a:lnTo>
                <a:lnTo>
                  <a:pt x="2706226" y="1071968"/>
                </a:lnTo>
                <a:lnTo>
                  <a:pt x="2657962" y="1057290"/>
                </a:lnTo>
                <a:lnTo>
                  <a:pt x="2609244" y="1043813"/>
                </a:lnTo>
                <a:lnTo>
                  <a:pt x="2560091" y="1031551"/>
                </a:lnTo>
                <a:lnTo>
                  <a:pt x="2510523" y="1020517"/>
                </a:lnTo>
                <a:lnTo>
                  <a:pt x="2460560" y="1010728"/>
                </a:lnTo>
                <a:lnTo>
                  <a:pt x="2410220" y="1002196"/>
                </a:lnTo>
                <a:lnTo>
                  <a:pt x="2359524" y="994937"/>
                </a:lnTo>
                <a:lnTo>
                  <a:pt x="2308490" y="988966"/>
                </a:lnTo>
                <a:lnTo>
                  <a:pt x="2257138" y="984296"/>
                </a:lnTo>
                <a:lnTo>
                  <a:pt x="2205489" y="980943"/>
                </a:lnTo>
                <a:lnTo>
                  <a:pt x="2153560" y="978920"/>
                </a:lnTo>
                <a:lnTo>
                  <a:pt x="2101372" y="978242"/>
                </a:lnTo>
                <a:lnTo>
                  <a:pt x="2050651" y="978887"/>
                </a:lnTo>
                <a:lnTo>
                  <a:pt x="2000016" y="980821"/>
                </a:lnTo>
                <a:lnTo>
                  <a:pt x="1949484" y="984040"/>
                </a:lnTo>
                <a:lnTo>
                  <a:pt x="1899069" y="988543"/>
                </a:lnTo>
                <a:lnTo>
                  <a:pt x="1848789" y="994327"/>
                </a:lnTo>
                <a:lnTo>
                  <a:pt x="1798659" y="1001389"/>
                </a:lnTo>
                <a:lnTo>
                  <a:pt x="1748697" y="1009726"/>
                </a:lnTo>
                <a:lnTo>
                  <a:pt x="1698918" y="1019338"/>
                </a:lnTo>
                <a:lnTo>
                  <a:pt x="1649339" y="1030220"/>
                </a:lnTo>
                <a:lnTo>
                  <a:pt x="1599975" y="1042371"/>
                </a:lnTo>
                <a:lnTo>
                  <a:pt x="1550843" y="1055787"/>
                </a:lnTo>
                <a:lnTo>
                  <a:pt x="1501960" y="1070467"/>
                </a:lnTo>
                <a:lnTo>
                  <a:pt x="1453342" y="1086408"/>
                </a:lnTo>
                <a:lnTo>
                  <a:pt x="1406157" y="1103185"/>
                </a:lnTo>
                <a:lnTo>
                  <a:pt x="1359558" y="1121042"/>
                </a:lnTo>
                <a:lnTo>
                  <a:pt x="1313557" y="1139966"/>
                </a:lnTo>
                <a:lnTo>
                  <a:pt x="1268170" y="1159946"/>
                </a:lnTo>
                <a:lnTo>
                  <a:pt x="1223410" y="1180969"/>
                </a:lnTo>
                <a:lnTo>
                  <a:pt x="1179290" y="1203024"/>
                </a:lnTo>
                <a:lnTo>
                  <a:pt x="1135825" y="1226098"/>
                </a:lnTo>
                <a:lnTo>
                  <a:pt x="1093028" y="1250179"/>
                </a:lnTo>
                <a:lnTo>
                  <a:pt x="1050914" y="1275256"/>
                </a:lnTo>
                <a:lnTo>
                  <a:pt x="1009496" y="1301315"/>
                </a:lnTo>
                <a:lnTo>
                  <a:pt x="968787" y="1328346"/>
                </a:lnTo>
                <a:lnTo>
                  <a:pt x="928803" y="1356335"/>
                </a:lnTo>
                <a:lnTo>
                  <a:pt x="889557" y="1385272"/>
                </a:lnTo>
                <a:lnTo>
                  <a:pt x="851063" y="1415143"/>
                </a:lnTo>
                <a:lnTo>
                  <a:pt x="813334" y="1445937"/>
                </a:lnTo>
                <a:lnTo>
                  <a:pt x="776384" y="1477641"/>
                </a:lnTo>
                <a:lnTo>
                  <a:pt x="740228" y="1510244"/>
                </a:lnTo>
                <a:lnTo>
                  <a:pt x="704879" y="1543734"/>
                </a:lnTo>
                <a:lnTo>
                  <a:pt x="670351" y="1578098"/>
                </a:lnTo>
                <a:lnTo>
                  <a:pt x="636658" y="1613324"/>
                </a:lnTo>
                <a:lnTo>
                  <a:pt x="603814" y="1649401"/>
                </a:lnTo>
                <a:lnTo>
                  <a:pt x="571832" y="1686315"/>
                </a:lnTo>
                <a:lnTo>
                  <a:pt x="540728" y="1724056"/>
                </a:lnTo>
                <a:lnTo>
                  <a:pt x="510513" y="1762611"/>
                </a:lnTo>
                <a:lnTo>
                  <a:pt x="481203" y="1801967"/>
                </a:lnTo>
                <a:lnTo>
                  <a:pt x="452811" y="1842114"/>
                </a:lnTo>
                <a:lnTo>
                  <a:pt x="425351" y="1883038"/>
                </a:lnTo>
                <a:lnTo>
                  <a:pt x="398837" y="1924728"/>
                </a:lnTo>
                <a:lnTo>
                  <a:pt x="373283" y="1967172"/>
                </a:lnTo>
                <a:lnTo>
                  <a:pt x="348703" y="2010357"/>
                </a:lnTo>
                <a:lnTo>
                  <a:pt x="325110" y="2054271"/>
                </a:lnTo>
                <a:lnTo>
                  <a:pt x="302518" y="2098903"/>
                </a:lnTo>
                <a:lnTo>
                  <a:pt x="280436" y="2145263"/>
                </a:lnTo>
                <a:lnTo>
                  <a:pt x="259609" y="2192002"/>
                </a:lnTo>
                <a:lnTo>
                  <a:pt x="240037" y="2239099"/>
                </a:lnTo>
                <a:lnTo>
                  <a:pt x="221721" y="2286532"/>
                </a:lnTo>
                <a:lnTo>
                  <a:pt x="204661" y="2334281"/>
                </a:lnTo>
                <a:lnTo>
                  <a:pt x="188856" y="2382324"/>
                </a:lnTo>
                <a:lnTo>
                  <a:pt x="174307" y="2430640"/>
                </a:lnTo>
                <a:lnTo>
                  <a:pt x="161014" y="2479208"/>
                </a:lnTo>
                <a:lnTo>
                  <a:pt x="148978" y="2528006"/>
                </a:lnTo>
                <a:lnTo>
                  <a:pt x="138197" y="2577015"/>
                </a:lnTo>
                <a:lnTo>
                  <a:pt x="128672" y="2626212"/>
                </a:lnTo>
                <a:lnTo>
                  <a:pt x="120404" y="2675576"/>
                </a:lnTo>
                <a:lnTo>
                  <a:pt x="113392" y="2725086"/>
                </a:lnTo>
                <a:lnTo>
                  <a:pt x="107637" y="2774721"/>
                </a:lnTo>
                <a:lnTo>
                  <a:pt x="58871" y="2756735"/>
                </a:lnTo>
                <a:lnTo>
                  <a:pt x="11079" y="2737410"/>
                </a:lnTo>
                <a:lnTo>
                  <a:pt x="0" y="27325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7472" y="3503565"/>
            <a:ext cx="3693160" cy="3372485"/>
          </a:xfrm>
          <a:custGeom>
            <a:avLst/>
            <a:gdLst/>
            <a:ahLst/>
            <a:cxnLst/>
            <a:rect l="l" t="t" r="r" b="b"/>
            <a:pathLst>
              <a:path w="3693160" h="3372484">
                <a:moveTo>
                  <a:pt x="2866424" y="3372430"/>
                </a:moveTo>
                <a:lnTo>
                  <a:pt x="2850275" y="3328294"/>
                </a:lnTo>
                <a:lnTo>
                  <a:pt x="2832305" y="3282691"/>
                </a:lnTo>
                <a:lnTo>
                  <a:pt x="2813182" y="3237459"/>
                </a:lnTo>
                <a:lnTo>
                  <a:pt x="2792909" y="3192616"/>
                </a:lnTo>
                <a:lnTo>
                  <a:pt x="2771492" y="3148180"/>
                </a:lnTo>
                <a:lnTo>
                  <a:pt x="2748932" y="3104169"/>
                </a:lnTo>
                <a:lnTo>
                  <a:pt x="2725233" y="3060601"/>
                </a:lnTo>
                <a:lnTo>
                  <a:pt x="2700400" y="3017494"/>
                </a:lnTo>
                <a:lnTo>
                  <a:pt x="2674434" y="2974865"/>
                </a:lnTo>
                <a:lnTo>
                  <a:pt x="2647340" y="2932734"/>
                </a:lnTo>
                <a:lnTo>
                  <a:pt x="2619679" y="2891866"/>
                </a:lnTo>
                <a:lnTo>
                  <a:pt x="2591131" y="2851817"/>
                </a:lnTo>
                <a:lnTo>
                  <a:pt x="2561712" y="2812598"/>
                </a:lnTo>
                <a:lnTo>
                  <a:pt x="2531440" y="2774218"/>
                </a:lnTo>
                <a:lnTo>
                  <a:pt x="2500335" y="2736687"/>
                </a:lnTo>
                <a:lnTo>
                  <a:pt x="2468412" y="2700014"/>
                </a:lnTo>
                <a:lnTo>
                  <a:pt x="2435689" y="2664209"/>
                </a:lnTo>
                <a:lnTo>
                  <a:pt x="2402186" y="2629281"/>
                </a:lnTo>
                <a:lnTo>
                  <a:pt x="2367918" y="2595240"/>
                </a:lnTo>
                <a:lnTo>
                  <a:pt x="2332904" y="2562096"/>
                </a:lnTo>
                <a:lnTo>
                  <a:pt x="2297162" y="2529858"/>
                </a:lnTo>
                <a:lnTo>
                  <a:pt x="2260710" y="2498535"/>
                </a:lnTo>
                <a:lnTo>
                  <a:pt x="2223564" y="2468138"/>
                </a:lnTo>
                <a:lnTo>
                  <a:pt x="2185744" y="2438676"/>
                </a:lnTo>
                <a:lnTo>
                  <a:pt x="2147266" y="2410159"/>
                </a:lnTo>
                <a:lnTo>
                  <a:pt x="2108148" y="2382595"/>
                </a:lnTo>
                <a:lnTo>
                  <a:pt x="2068409" y="2355995"/>
                </a:lnTo>
                <a:lnTo>
                  <a:pt x="2028065" y="2330368"/>
                </a:lnTo>
                <a:lnTo>
                  <a:pt x="1987134" y="2305724"/>
                </a:lnTo>
                <a:lnTo>
                  <a:pt x="1945635" y="2282072"/>
                </a:lnTo>
                <a:lnTo>
                  <a:pt x="1903585" y="2259422"/>
                </a:lnTo>
                <a:lnTo>
                  <a:pt x="1861002" y="2237784"/>
                </a:lnTo>
                <a:lnTo>
                  <a:pt x="1817903" y="2217167"/>
                </a:lnTo>
                <a:lnTo>
                  <a:pt x="1774306" y="2197580"/>
                </a:lnTo>
                <a:lnTo>
                  <a:pt x="1730230" y="2179034"/>
                </a:lnTo>
                <a:lnTo>
                  <a:pt x="1685691" y="2161537"/>
                </a:lnTo>
                <a:lnTo>
                  <a:pt x="1640707" y="2145100"/>
                </a:lnTo>
                <a:lnTo>
                  <a:pt x="1595296" y="2129732"/>
                </a:lnTo>
                <a:lnTo>
                  <a:pt x="1549476" y="2115442"/>
                </a:lnTo>
                <a:lnTo>
                  <a:pt x="1503265" y="2102241"/>
                </a:lnTo>
                <a:lnTo>
                  <a:pt x="1456680" y="2090137"/>
                </a:lnTo>
                <a:lnTo>
                  <a:pt x="1409739" y="2079141"/>
                </a:lnTo>
                <a:lnTo>
                  <a:pt x="1362460" y="2069261"/>
                </a:lnTo>
                <a:lnTo>
                  <a:pt x="1314860" y="2060508"/>
                </a:lnTo>
                <a:lnTo>
                  <a:pt x="1266958" y="2052891"/>
                </a:lnTo>
                <a:lnTo>
                  <a:pt x="1218771" y="2046419"/>
                </a:lnTo>
                <a:lnTo>
                  <a:pt x="1170316" y="2041103"/>
                </a:lnTo>
                <a:lnTo>
                  <a:pt x="1121611" y="2036951"/>
                </a:lnTo>
                <a:lnTo>
                  <a:pt x="1072675" y="2033974"/>
                </a:lnTo>
                <a:lnTo>
                  <a:pt x="1023525" y="2032180"/>
                </a:lnTo>
                <a:lnTo>
                  <a:pt x="974178" y="2031580"/>
                </a:lnTo>
                <a:lnTo>
                  <a:pt x="922798" y="2032276"/>
                </a:lnTo>
                <a:lnTo>
                  <a:pt x="871580" y="2034345"/>
                </a:lnTo>
                <a:lnTo>
                  <a:pt x="820542" y="2037761"/>
                </a:lnTo>
                <a:lnTo>
                  <a:pt x="769705" y="2042496"/>
                </a:lnTo>
                <a:lnTo>
                  <a:pt x="719088" y="2048524"/>
                </a:lnTo>
                <a:lnTo>
                  <a:pt x="668712" y="2055819"/>
                </a:lnTo>
                <a:lnTo>
                  <a:pt x="618594" y="2064353"/>
                </a:lnTo>
                <a:lnTo>
                  <a:pt x="568756" y="2074100"/>
                </a:lnTo>
                <a:lnTo>
                  <a:pt x="535190" y="2038045"/>
                </a:lnTo>
                <a:lnTo>
                  <a:pt x="500464" y="2002988"/>
                </a:lnTo>
                <a:lnTo>
                  <a:pt x="464598" y="1968948"/>
                </a:lnTo>
                <a:lnTo>
                  <a:pt x="427609" y="1935943"/>
                </a:lnTo>
                <a:lnTo>
                  <a:pt x="389516" y="1903991"/>
                </a:lnTo>
                <a:lnTo>
                  <a:pt x="350337" y="1873109"/>
                </a:lnTo>
                <a:lnTo>
                  <a:pt x="310091" y="1843316"/>
                </a:lnTo>
                <a:lnTo>
                  <a:pt x="268794" y="1814629"/>
                </a:lnTo>
                <a:lnTo>
                  <a:pt x="226467" y="1787066"/>
                </a:lnTo>
                <a:lnTo>
                  <a:pt x="183127" y="1760646"/>
                </a:lnTo>
                <a:lnTo>
                  <a:pt x="138791" y="1735386"/>
                </a:lnTo>
                <a:lnTo>
                  <a:pt x="93480" y="1711304"/>
                </a:lnTo>
                <a:lnTo>
                  <a:pt x="47210" y="1688419"/>
                </a:lnTo>
                <a:lnTo>
                  <a:pt x="0" y="1666748"/>
                </a:lnTo>
                <a:lnTo>
                  <a:pt x="4146" y="1618147"/>
                </a:lnTo>
                <a:lnTo>
                  <a:pt x="9636" y="1569664"/>
                </a:lnTo>
                <a:lnTo>
                  <a:pt x="16466" y="1521321"/>
                </a:lnTo>
                <a:lnTo>
                  <a:pt x="24636" y="1473141"/>
                </a:lnTo>
                <a:lnTo>
                  <a:pt x="34145" y="1425149"/>
                </a:lnTo>
                <a:lnTo>
                  <a:pt x="44991" y="1377366"/>
                </a:lnTo>
                <a:lnTo>
                  <a:pt x="57173" y="1329816"/>
                </a:lnTo>
                <a:lnTo>
                  <a:pt x="70690" y="1282524"/>
                </a:lnTo>
                <a:lnTo>
                  <a:pt x="85541" y="1235511"/>
                </a:lnTo>
                <a:lnTo>
                  <a:pt x="101724" y="1188801"/>
                </a:lnTo>
                <a:lnTo>
                  <a:pt x="119238" y="1142418"/>
                </a:lnTo>
                <a:lnTo>
                  <a:pt x="138083" y="1096384"/>
                </a:lnTo>
                <a:lnTo>
                  <a:pt x="158255" y="1050723"/>
                </a:lnTo>
                <a:lnTo>
                  <a:pt x="179755" y="1005458"/>
                </a:lnTo>
                <a:lnTo>
                  <a:pt x="202175" y="961312"/>
                </a:lnTo>
                <a:lnTo>
                  <a:pt x="225686" y="917948"/>
                </a:lnTo>
                <a:lnTo>
                  <a:pt x="250273" y="875382"/>
                </a:lnTo>
                <a:lnTo>
                  <a:pt x="275918" y="833629"/>
                </a:lnTo>
                <a:lnTo>
                  <a:pt x="302605" y="792703"/>
                </a:lnTo>
                <a:lnTo>
                  <a:pt x="330318" y="752619"/>
                </a:lnTo>
                <a:lnTo>
                  <a:pt x="359038" y="713392"/>
                </a:lnTo>
                <a:lnTo>
                  <a:pt x="388751" y="675037"/>
                </a:lnTo>
                <a:lnTo>
                  <a:pt x="419438" y="637568"/>
                </a:lnTo>
                <a:lnTo>
                  <a:pt x="451084" y="601000"/>
                </a:lnTo>
                <a:lnTo>
                  <a:pt x="483672" y="565348"/>
                </a:lnTo>
                <a:lnTo>
                  <a:pt x="517185" y="530626"/>
                </a:lnTo>
                <a:lnTo>
                  <a:pt x="551607" y="496850"/>
                </a:lnTo>
                <a:lnTo>
                  <a:pt x="586920" y="464034"/>
                </a:lnTo>
                <a:lnTo>
                  <a:pt x="623108" y="432192"/>
                </a:lnTo>
                <a:lnTo>
                  <a:pt x="660154" y="401340"/>
                </a:lnTo>
                <a:lnTo>
                  <a:pt x="698042" y="371493"/>
                </a:lnTo>
                <a:lnTo>
                  <a:pt x="736755" y="342664"/>
                </a:lnTo>
                <a:lnTo>
                  <a:pt x="776277" y="314869"/>
                </a:lnTo>
                <a:lnTo>
                  <a:pt x="816590" y="288122"/>
                </a:lnTo>
                <a:lnTo>
                  <a:pt x="857678" y="262439"/>
                </a:lnTo>
                <a:lnTo>
                  <a:pt x="899524" y="237833"/>
                </a:lnTo>
                <a:lnTo>
                  <a:pt x="942112" y="214321"/>
                </a:lnTo>
                <a:lnTo>
                  <a:pt x="985424" y="191915"/>
                </a:lnTo>
                <a:lnTo>
                  <a:pt x="1029445" y="170632"/>
                </a:lnTo>
                <a:lnTo>
                  <a:pt x="1074158" y="150485"/>
                </a:lnTo>
                <a:lnTo>
                  <a:pt x="1119545" y="131491"/>
                </a:lnTo>
                <a:lnTo>
                  <a:pt x="1165591" y="113662"/>
                </a:lnTo>
                <a:lnTo>
                  <a:pt x="1212278" y="97015"/>
                </a:lnTo>
                <a:lnTo>
                  <a:pt x="1259613" y="81548"/>
                </a:lnTo>
                <a:lnTo>
                  <a:pt x="1307212" y="67418"/>
                </a:lnTo>
                <a:lnTo>
                  <a:pt x="1355059" y="54628"/>
                </a:lnTo>
                <a:lnTo>
                  <a:pt x="1403136" y="43178"/>
                </a:lnTo>
                <a:lnTo>
                  <a:pt x="1451425" y="33069"/>
                </a:lnTo>
                <a:lnTo>
                  <a:pt x="1499908" y="24304"/>
                </a:lnTo>
                <a:lnTo>
                  <a:pt x="1548567" y="16884"/>
                </a:lnTo>
                <a:lnTo>
                  <a:pt x="1597386" y="10809"/>
                </a:lnTo>
                <a:lnTo>
                  <a:pt x="1646347" y="6082"/>
                </a:lnTo>
                <a:lnTo>
                  <a:pt x="1695431" y="2704"/>
                </a:lnTo>
                <a:lnTo>
                  <a:pt x="1744621" y="676"/>
                </a:lnTo>
                <a:lnTo>
                  <a:pt x="1793900" y="0"/>
                </a:lnTo>
                <a:lnTo>
                  <a:pt x="1842800" y="660"/>
                </a:lnTo>
                <a:lnTo>
                  <a:pt x="1891448" y="2633"/>
                </a:lnTo>
                <a:lnTo>
                  <a:pt x="1939822" y="5904"/>
                </a:lnTo>
                <a:lnTo>
                  <a:pt x="1987903" y="10457"/>
                </a:lnTo>
                <a:lnTo>
                  <a:pt x="2035670" y="16280"/>
                </a:lnTo>
                <a:lnTo>
                  <a:pt x="2083104" y="23356"/>
                </a:lnTo>
                <a:lnTo>
                  <a:pt x="2130184" y="31673"/>
                </a:lnTo>
                <a:lnTo>
                  <a:pt x="2176889" y="41215"/>
                </a:lnTo>
                <a:lnTo>
                  <a:pt x="2223201" y="51969"/>
                </a:lnTo>
                <a:lnTo>
                  <a:pt x="2269098" y="63918"/>
                </a:lnTo>
                <a:lnTo>
                  <a:pt x="2314561" y="77051"/>
                </a:lnTo>
                <a:lnTo>
                  <a:pt x="2359569" y="91351"/>
                </a:lnTo>
                <a:lnTo>
                  <a:pt x="2404102" y="106804"/>
                </a:lnTo>
                <a:lnTo>
                  <a:pt x="2448140" y="123397"/>
                </a:lnTo>
                <a:lnTo>
                  <a:pt x="2491663" y="141114"/>
                </a:lnTo>
                <a:lnTo>
                  <a:pt x="2534650" y="159941"/>
                </a:lnTo>
                <a:lnTo>
                  <a:pt x="2577082" y="179864"/>
                </a:lnTo>
                <a:lnTo>
                  <a:pt x="2618938" y="200868"/>
                </a:lnTo>
                <a:lnTo>
                  <a:pt x="2660198" y="222939"/>
                </a:lnTo>
                <a:lnTo>
                  <a:pt x="2700842" y="246062"/>
                </a:lnTo>
                <a:lnTo>
                  <a:pt x="2740850" y="270224"/>
                </a:lnTo>
                <a:lnTo>
                  <a:pt x="2780201" y="295409"/>
                </a:lnTo>
                <a:lnTo>
                  <a:pt x="2818875" y="321604"/>
                </a:lnTo>
                <a:lnTo>
                  <a:pt x="2856853" y="348793"/>
                </a:lnTo>
                <a:lnTo>
                  <a:pt x="2894114" y="376962"/>
                </a:lnTo>
                <a:lnTo>
                  <a:pt x="2930638" y="406098"/>
                </a:lnTo>
                <a:lnTo>
                  <a:pt x="2966404" y="436185"/>
                </a:lnTo>
                <a:lnTo>
                  <a:pt x="3001393" y="467209"/>
                </a:lnTo>
                <a:lnTo>
                  <a:pt x="3035584" y="499156"/>
                </a:lnTo>
                <a:lnTo>
                  <a:pt x="3068957" y="532011"/>
                </a:lnTo>
                <a:lnTo>
                  <a:pt x="3101492" y="565760"/>
                </a:lnTo>
                <a:lnTo>
                  <a:pt x="3133169" y="600389"/>
                </a:lnTo>
                <a:lnTo>
                  <a:pt x="3163968" y="635882"/>
                </a:lnTo>
                <a:lnTo>
                  <a:pt x="3193868" y="672226"/>
                </a:lnTo>
                <a:lnTo>
                  <a:pt x="3222850" y="709406"/>
                </a:lnTo>
                <a:lnTo>
                  <a:pt x="3250892" y="747408"/>
                </a:lnTo>
                <a:lnTo>
                  <a:pt x="3277976" y="786218"/>
                </a:lnTo>
                <a:lnTo>
                  <a:pt x="3304080" y="825820"/>
                </a:lnTo>
                <a:lnTo>
                  <a:pt x="3329185" y="866201"/>
                </a:lnTo>
                <a:lnTo>
                  <a:pt x="3353270" y="907345"/>
                </a:lnTo>
                <a:lnTo>
                  <a:pt x="3376315" y="949240"/>
                </a:lnTo>
                <a:lnTo>
                  <a:pt x="3398301" y="991870"/>
                </a:lnTo>
                <a:lnTo>
                  <a:pt x="3419206" y="1035220"/>
                </a:lnTo>
                <a:lnTo>
                  <a:pt x="3439011" y="1079277"/>
                </a:lnTo>
                <a:lnTo>
                  <a:pt x="3457696" y="1124026"/>
                </a:lnTo>
                <a:lnTo>
                  <a:pt x="3475240" y="1169452"/>
                </a:lnTo>
                <a:lnTo>
                  <a:pt x="3491623" y="1215542"/>
                </a:lnTo>
                <a:lnTo>
                  <a:pt x="3507551" y="1263114"/>
                </a:lnTo>
                <a:lnTo>
                  <a:pt x="3522819" y="1310799"/>
                </a:lnTo>
                <a:lnTo>
                  <a:pt x="3537427" y="1358590"/>
                </a:lnTo>
                <a:lnTo>
                  <a:pt x="3551377" y="1406483"/>
                </a:lnTo>
                <a:lnTo>
                  <a:pt x="3564668" y="1454471"/>
                </a:lnTo>
                <a:lnTo>
                  <a:pt x="3577300" y="1502550"/>
                </a:lnTo>
                <a:lnTo>
                  <a:pt x="3589274" y="1550714"/>
                </a:lnTo>
                <a:lnTo>
                  <a:pt x="3600590" y="1598957"/>
                </a:lnTo>
                <a:lnTo>
                  <a:pt x="3611249" y="1647275"/>
                </a:lnTo>
                <a:lnTo>
                  <a:pt x="3621251" y="1695662"/>
                </a:lnTo>
                <a:lnTo>
                  <a:pt x="3630596" y="1744112"/>
                </a:lnTo>
                <a:lnTo>
                  <a:pt x="3639285" y="1792620"/>
                </a:lnTo>
                <a:lnTo>
                  <a:pt x="3647318" y="1841181"/>
                </a:lnTo>
                <a:lnTo>
                  <a:pt x="3654695" y="1889789"/>
                </a:lnTo>
                <a:lnTo>
                  <a:pt x="3661416" y="1938439"/>
                </a:lnTo>
                <a:lnTo>
                  <a:pt x="3667483" y="1987125"/>
                </a:lnTo>
                <a:lnTo>
                  <a:pt x="3672894" y="2035843"/>
                </a:lnTo>
                <a:lnTo>
                  <a:pt x="3677652" y="2084586"/>
                </a:lnTo>
                <a:lnTo>
                  <a:pt x="3681755" y="2133349"/>
                </a:lnTo>
                <a:lnTo>
                  <a:pt x="3685204" y="2182127"/>
                </a:lnTo>
                <a:lnTo>
                  <a:pt x="3688000" y="2230914"/>
                </a:lnTo>
                <a:lnTo>
                  <a:pt x="3690143" y="2279705"/>
                </a:lnTo>
                <a:lnTo>
                  <a:pt x="3691634" y="2328495"/>
                </a:lnTo>
                <a:lnTo>
                  <a:pt x="3692471" y="2377278"/>
                </a:lnTo>
                <a:lnTo>
                  <a:pt x="3692657" y="2426049"/>
                </a:lnTo>
                <a:lnTo>
                  <a:pt x="3692191" y="2474802"/>
                </a:lnTo>
                <a:lnTo>
                  <a:pt x="3691074" y="2523532"/>
                </a:lnTo>
                <a:lnTo>
                  <a:pt x="3689306" y="2572233"/>
                </a:lnTo>
                <a:lnTo>
                  <a:pt x="3686887" y="2620901"/>
                </a:lnTo>
                <a:lnTo>
                  <a:pt x="3683817" y="2669530"/>
                </a:lnTo>
                <a:lnTo>
                  <a:pt x="3680098" y="2718113"/>
                </a:lnTo>
                <a:lnTo>
                  <a:pt x="3675728" y="2766647"/>
                </a:lnTo>
                <a:lnTo>
                  <a:pt x="3670710" y="2815125"/>
                </a:lnTo>
                <a:lnTo>
                  <a:pt x="3665042" y="2863543"/>
                </a:lnTo>
                <a:lnTo>
                  <a:pt x="3658726" y="2911894"/>
                </a:lnTo>
                <a:lnTo>
                  <a:pt x="3651761" y="2960173"/>
                </a:lnTo>
                <a:lnTo>
                  <a:pt x="3644148" y="3008375"/>
                </a:lnTo>
                <a:lnTo>
                  <a:pt x="3635888" y="3056495"/>
                </a:lnTo>
                <a:lnTo>
                  <a:pt x="3626980" y="3104526"/>
                </a:lnTo>
                <a:lnTo>
                  <a:pt x="3617425" y="3152465"/>
                </a:lnTo>
                <a:lnTo>
                  <a:pt x="3607224" y="3200304"/>
                </a:lnTo>
                <a:lnTo>
                  <a:pt x="3596376" y="3248040"/>
                </a:lnTo>
                <a:lnTo>
                  <a:pt x="3584882" y="3295666"/>
                </a:lnTo>
                <a:lnTo>
                  <a:pt x="3572742" y="3343177"/>
                </a:lnTo>
                <a:lnTo>
                  <a:pt x="3564850" y="33724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053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111" y="152742"/>
            <a:ext cx="8930005" cy="6592570"/>
          </a:xfrm>
          <a:custGeom>
            <a:avLst/>
            <a:gdLst/>
            <a:ahLst/>
            <a:cxnLst/>
            <a:rect l="l" t="t" r="r" b="b"/>
            <a:pathLst>
              <a:path w="8930005" h="6592570">
                <a:moveTo>
                  <a:pt x="0" y="6592277"/>
                </a:moveTo>
                <a:lnTo>
                  <a:pt x="8929789" y="6592277"/>
                </a:lnTo>
                <a:lnTo>
                  <a:pt x="8929789" y="0"/>
                </a:lnTo>
                <a:lnTo>
                  <a:pt x="0" y="0"/>
                </a:lnTo>
                <a:lnTo>
                  <a:pt x="0" y="6592277"/>
                </a:lnTo>
                <a:close/>
              </a:path>
            </a:pathLst>
          </a:custGeom>
          <a:solidFill>
            <a:srgbClr val="EFE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300" y="316330"/>
            <a:ext cx="859339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053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1592315"/>
            <a:ext cx="8449398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95656"/>
            <a:ext cx="2926080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95656"/>
            <a:ext cx="2103120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95656"/>
            <a:ext cx="2103120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4A6F0766-FE23-4DAD-A3A0-632B6839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393" b="7799"/>
          <a:stretch/>
        </p:blipFill>
        <p:spPr>
          <a:xfrm>
            <a:off x="152399" y="409092"/>
            <a:ext cx="8861013" cy="63060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398" y="195858"/>
            <a:ext cx="8861014" cy="1118591"/>
          </a:xfrm>
          <a:custGeom>
            <a:avLst/>
            <a:gdLst/>
            <a:ahLst/>
            <a:cxnLst/>
            <a:rect l="l" t="t" r="r" b="b"/>
            <a:pathLst>
              <a:path w="9144000" h="1314450">
                <a:moveTo>
                  <a:pt x="0" y="1314005"/>
                </a:moveTo>
                <a:lnTo>
                  <a:pt x="9144000" y="1314005"/>
                </a:lnTo>
                <a:lnTo>
                  <a:pt x="9144000" y="0"/>
                </a:lnTo>
                <a:lnTo>
                  <a:pt x="0" y="0"/>
                </a:lnTo>
                <a:lnTo>
                  <a:pt x="0" y="1314005"/>
                </a:lnTo>
                <a:close/>
              </a:path>
            </a:pathLst>
          </a:custGeom>
          <a:solidFill>
            <a:srgbClr val="EFE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351" y="4124325"/>
            <a:ext cx="4667885" cy="2514600"/>
          </a:xfrm>
          <a:custGeom>
            <a:avLst/>
            <a:gdLst/>
            <a:ahLst/>
            <a:cxnLst/>
            <a:rect l="l" t="t" r="r" b="b"/>
            <a:pathLst>
              <a:path w="4667885" h="3044825">
                <a:moveTo>
                  <a:pt x="0" y="3044647"/>
                </a:moveTo>
                <a:lnTo>
                  <a:pt x="4667300" y="3044647"/>
                </a:lnTo>
                <a:lnTo>
                  <a:pt x="4667300" y="0"/>
                </a:lnTo>
                <a:lnTo>
                  <a:pt x="0" y="0"/>
                </a:lnTo>
                <a:lnTo>
                  <a:pt x="0" y="304464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999" y="4352925"/>
            <a:ext cx="4220401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600" spc="-12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lang="en-GB" sz="3600" spc="-125" baseline="30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GB" sz="3600" spc="-125" dirty="0">
                <a:solidFill>
                  <a:srgbClr val="FFFFFF"/>
                </a:solidFill>
                <a:latin typeface="Calibri"/>
                <a:cs typeface="Calibri"/>
              </a:rPr>
              <a:t> EPSO CONFERENCE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400" spc="-125" dirty="0">
                <a:solidFill>
                  <a:srgbClr val="FFFFFF"/>
                </a:solidFill>
                <a:latin typeface="Calibri"/>
                <a:cs typeface="Calibri"/>
              </a:rPr>
              <a:t>SEPTEMBER 2019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299" y="5750316"/>
            <a:ext cx="130111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Peter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Macleod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Inspectorate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351" y="305528"/>
            <a:ext cx="1443280" cy="923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999" y="5595345"/>
            <a:ext cx="4148454" cy="0"/>
          </a:xfrm>
          <a:custGeom>
            <a:avLst/>
            <a:gdLst/>
            <a:ahLst/>
            <a:cxnLst/>
            <a:rect l="l" t="t" r="r" b="b"/>
            <a:pathLst>
              <a:path w="4148454">
                <a:moveTo>
                  <a:pt x="0" y="0"/>
                </a:moveTo>
                <a:lnTo>
                  <a:pt x="4148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993" y="466725"/>
            <a:ext cx="3992407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100" dirty="0">
                <a:solidFill>
                  <a:srgbClr val="58595B"/>
                </a:solidFill>
              </a:rPr>
              <a:t>OUR</a:t>
            </a:r>
            <a:r>
              <a:rPr lang="en-GB" sz="2000" spc="20" dirty="0">
                <a:solidFill>
                  <a:srgbClr val="58595B"/>
                </a:solidFill>
              </a:rPr>
              <a:t> </a:t>
            </a:r>
            <a:r>
              <a:rPr lang="en-GB" sz="2000" spc="-80" dirty="0">
                <a:solidFill>
                  <a:srgbClr val="58595B"/>
                </a:solidFill>
              </a:rPr>
              <a:t>VISION:</a:t>
            </a:r>
            <a:br>
              <a:rPr lang="en-GB" sz="2000" dirty="0"/>
            </a:br>
            <a:r>
              <a:rPr lang="en-GB" sz="2800" spc="55" dirty="0">
                <a:solidFill>
                  <a:srgbClr val="152437"/>
                </a:solidFill>
                <a:latin typeface="Trebuchet MS"/>
                <a:cs typeface="Trebuchet MS"/>
              </a:rPr>
              <a:t>The </a:t>
            </a:r>
            <a:r>
              <a:rPr lang="en-GB" sz="2800" spc="40" dirty="0">
                <a:solidFill>
                  <a:srgbClr val="152437"/>
                </a:solidFill>
                <a:latin typeface="Trebuchet MS"/>
                <a:cs typeface="Trebuchet MS"/>
              </a:rPr>
              <a:t>Care </a:t>
            </a:r>
            <a:r>
              <a:rPr lang="en-GB" sz="2800" spc="-5" dirty="0">
                <a:solidFill>
                  <a:srgbClr val="152437"/>
                </a:solidFill>
                <a:latin typeface="Trebuchet MS"/>
                <a:cs typeface="Trebuchet MS"/>
              </a:rPr>
              <a:t>Inspectorate’s </a:t>
            </a:r>
            <a:r>
              <a:rPr lang="en-GB" sz="2800" spc="65" dirty="0">
                <a:solidFill>
                  <a:srgbClr val="152437"/>
                </a:solidFill>
                <a:latin typeface="Trebuchet MS"/>
                <a:cs typeface="Trebuchet MS"/>
              </a:rPr>
              <a:t>vision </a:t>
            </a:r>
            <a:r>
              <a:rPr lang="en-GB" sz="2800" spc="45" dirty="0">
                <a:solidFill>
                  <a:srgbClr val="152437"/>
                </a:solidFill>
                <a:latin typeface="Trebuchet MS"/>
                <a:cs typeface="Trebuchet MS"/>
              </a:rPr>
              <a:t>is </a:t>
            </a:r>
            <a:r>
              <a:rPr lang="en-GB" sz="2800" spc="-5" dirty="0">
                <a:solidFill>
                  <a:srgbClr val="152437"/>
                </a:solidFill>
                <a:latin typeface="Trebuchet MS"/>
                <a:cs typeface="Trebuchet MS"/>
              </a:rPr>
              <a:t>for </a:t>
            </a:r>
            <a:r>
              <a:rPr lang="en-GB" sz="2800" spc="60" dirty="0">
                <a:solidFill>
                  <a:srgbClr val="152437"/>
                </a:solidFill>
                <a:latin typeface="Trebuchet MS"/>
                <a:cs typeface="Trebuchet MS"/>
              </a:rPr>
              <a:t>world-class </a:t>
            </a:r>
            <a:r>
              <a:rPr lang="en-GB" sz="2800" spc="55" dirty="0">
                <a:solidFill>
                  <a:srgbClr val="152437"/>
                </a:solidFill>
                <a:latin typeface="Trebuchet MS"/>
                <a:cs typeface="Trebuchet MS"/>
              </a:rPr>
              <a:t>social  </a:t>
            </a:r>
            <a:r>
              <a:rPr lang="en-GB" sz="2800" spc="-5" dirty="0">
                <a:solidFill>
                  <a:srgbClr val="152437"/>
                </a:solidFill>
                <a:latin typeface="Trebuchet MS"/>
                <a:cs typeface="Trebuchet MS"/>
              </a:rPr>
              <a:t>care </a:t>
            </a:r>
            <a:r>
              <a:rPr lang="en-GB" sz="2800" spc="95" dirty="0">
                <a:solidFill>
                  <a:srgbClr val="152437"/>
                </a:solidFill>
                <a:latin typeface="Trebuchet MS"/>
                <a:cs typeface="Trebuchet MS"/>
              </a:rPr>
              <a:t>and </a:t>
            </a:r>
            <a:r>
              <a:rPr lang="en-GB" sz="2800" spc="55" dirty="0">
                <a:solidFill>
                  <a:srgbClr val="152437"/>
                </a:solidFill>
                <a:latin typeface="Trebuchet MS"/>
                <a:cs typeface="Trebuchet MS"/>
              </a:rPr>
              <a:t>social </a:t>
            </a:r>
            <a:r>
              <a:rPr lang="en-GB" sz="2800" spc="45" dirty="0">
                <a:solidFill>
                  <a:srgbClr val="152437"/>
                </a:solidFill>
                <a:latin typeface="Trebuchet MS"/>
                <a:cs typeface="Trebuchet MS"/>
              </a:rPr>
              <a:t>work </a:t>
            </a:r>
            <a:r>
              <a:rPr lang="en-GB" sz="2800" spc="60" dirty="0">
                <a:solidFill>
                  <a:srgbClr val="152437"/>
                </a:solidFill>
                <a:latin typeface="Trebuchet MS"/>
                <a:cs typeface="Trebuchet MS"/>
              </a:rPr>
              <a:t>in </a:t>
            </a:r>
            <a:r>
              <a:rPr lang="en-GB" sz="2800" spc="25" dirty="0">
                <a:solidFill>
                  <a:srgbClr val="152437"/>
                </a:solidFill>
                <a:latin typeface="Trebuchet MS"/>
                <a:cs typeface="Trebuchet MS"/>
              </a:rPr>
              <a:t>Scotland, </a:t>
            </a:r>
            <a:r>
              <a:rPr lang="en-GB" sz="2800" spc="10" dirty="0">
                <a:solidFill>
                  <a:srgbClr val="152437"/>
                </a:solidFill>
                <a:latin typeface="Trebuchet MS"/>
                <a:cs typeface="Trebuchet MS"/>
              </a:rPr>
              <a:t>where </a:t>
            </a:r>
            <a:r>
              <a:rPr lang="en-GB" sz="2800" spc="-10" dirty="0">
                <a:solidFill>
                  <a:srgbClr val="152437"/>
                </a:solidFill>
                <a:latin typeface="Trebuchet MS"/>
                <a:cs typeface="Trebuchet MS"/>
              </a:rPr>
              <a:t>every </a:t>
            </a:r>
            <a:r>
              <a:rPr lang="en-GB" sz="2800" spc="15" dirty="0">
                <a:solidFill>
                  <a:srgbClr val="152437"/>
                </a:solidFill>
                <a:latin typeface="Trebuchet MS"/>
                <a:cs typeface="Trebuchet MS"/>
              </a:rPr>
              <a:t>person,  </a:t>
            </a:r>
            <a:r>
              <a:rPr lang="en-GB" sz="2800" spc="60" dirty="0">
                <a:solidFill>
                  <a:srgbClr val="152437"/>
                </a:solidFill>
                <a:latin typeface="Trebuchet MS"/>
                <a:cs typeface="Trebuchet MS"/>
              </a:rPr>
              <a:t>in</a:t>
            </a:r>
            <a:r>
              <a:rPr lang="en-GB" sz="2800" spc="-85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-10" dirty="0">
                <a:solidFill>
                  <a:srgbClr val="152437"/>
                </a:solidFill>
                <a:latin typeface="Trebuchet MS"/>
                <a:cs typeface="Trebuchet MS"/>
              </a:rPr>
              <a:t>every</a:t>
            </a:r>
            <a:r>
              <a:rPr lang="en-GB" sz="2800" spc="-85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40" dirty="0">
                <a:solidFill>
                  <a:srgbClr val="152437"/>
                </a:solidFill>
                <a:latin typeface="Trebuchet MS"/>
                <a:cs typeface="Trebuchet MS"/>
              </a:rPr>
              <a:t>community,</a:t>
            </a:r>
            <a:r>
              <a:rPr lang="en-GB" sz="2800" spc="-8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5" dirty="0">
                <a:solidFill>
                  <a:srgbClr val="152437"/>
                </a:solidFill>
                <a:latin typeface="Trebuchet MS"/>
                <a:cs typeface="Trebuchet MS"/>
              </a:rPr>
              <a:t>experiences</a:t>
            </a:r>
            <a:r>
              <a:rPr lang="en-GB" sz="2800" spc="-85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70" dirty="0">
                <a:solidFill>
                  <a:srgbClr val="152437"/>
                </a:solidFill>
                <a:latin typeface="Trebuchet MS"/>
                <a:cs typeface="Trebuchet MS"/>
              </a:rPr>
              <a:t>high-quality</a:t>
            </a:r>
            <a:r>
              <a:rPr lang="en-GB" sz="2800" spc="-85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-5" dirty="0">
                <a:solidFill>
                  <a:srgbClr val="152437"/>
                </a:solidFill>
                <a:latin typeface="Trebuchet MS"/>
                <a:cs typeface="Trebuchet MS"/>
              </a:rPr>
              <a:t>care</a:t>
            </a:r>
            <a:r>
              <a:rPr lang="en-GB" sz="2800" spc="-8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95" dirty="0">
                <a:solidFill>
                  <a:srgbClr val="152437"/>
                </a:solidFill>
                <a:latin typeface="Trebuchet MS"/>
                <a:cs typeface="Trebuchet MS"/>
              </a:rPr>
              <a:t>and  </a:t>
            </a:r>
            <a:r>
              <a:rPr lang="en-GB" sz="2800" spc="20" dirty="0">
                <a:solidFill>
                  <a:srgbClr val="152437"/>
                </a:solidFill>
                <a:latin typeface="Trebuchet MS"/>
                <a:cs typeface="Trebuchet MS"/>
              </a:rPr>
              <a:t>support,</a:t>
            </a:r>
            <a:r>
              <a:rPr lang="en-GB" sz="2800" spc="-95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10" dirty="0">
                <a:solidFill>
                  <a:srgbClr val="152437"/>
                </a:solidFill>
                <a:latin typeface="Trebuchet MS"/>
                <a:cs typeface="Trebuchet MS"/>
              </a:rPr>
              <a:t>tailored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25" dirty="0">
                <a:solidFill>
                  <a:srgbClr val="152437"/>
                </a:solidFill>
                <a:latin typeface="Trebuchet MS"/>
                <a:cs typeface="Trebuchet MS"/>
              </a:rPr>
              <a:t>to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-10" dirty="0">
                <a:solidFill>
                  <a:srgbClr val="152437"/>
                </a:solidFill>
                <a:latin typeface="Trebuchet MS"/>
                <a:cs typeface="Trebuchet MS"/>
              </a:rPr>
              <a:t>their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15" dirty="0">
                <a:solidFill>
                  <a:srgbClr val="152437"/>
                </a:solidFill>
                <a:latin typeface="Trebuchet MS"/>
                <a:cs typeface="Trebuchet MS"/>
              </a:rPr>
              <a:t>rights,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45" dirty="0">
                <a:solidFill>
                  <a:srgbClr val="152437"/>
                </a:solidFill>
                <a:latin typeface="Trebuchet MS"/>
                <a:cs typeface="Trebuchet MS"/>
              </a:rPr>
              <a:t>needs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95" dirty="0">
                <a:solidFill>
                  <a:srgbClr val="152437"/>
                </a:solidFill>
                <a:latin typeface="Trebuchet MS"/>
                <a:cs typeface="Trebuchet MS"/>
              </a:rPr>
              <a:t>and</a:t>
            </a:r>
            <a:r>
              <a:rPr lang="en-GB" sz="2800" spc="-90" dirty="0">
                <a:solidFill>
                  <a:srgbClr val="152437"/>
                </a:solidFill>
                <a:latin typeface="Trebuchet MS"/>
                <a:cs typeface="Trebuchet MS"/>
              </a:rPr>
              <a:t> </a:t>
            </a:r>
            <a:r>
              <a:rPr lang="en-GB" sz="2800" spc="15" dirty="0">
                <a:solidFill>
                  <a:srgbClr val="152437"/>
                </a:solidFill>
                <a:latin typeface="Trebuchet MS"/>
                <a:cs typeface="Trebuchet MS"/>
              </a:rPr>
              <a:t>wishes.</a:t>
            </a:r>
            <a:endParaRPr lang="en-GB" sz="2800" dirty="0">
              <a:latin typeface="Trebuchet MS"/>
              <a:cs typeface="Trebuchet MS"/>
            </a:endParaRPr>
          </a:p>
        </p:txBody>
      </p:sp>
      <p:pic>
        <p:nvPicPr>
          <p:cNvPr id="4" name="Picture 3" descr="A person holding a guitar&#10;&#10;Description automatically generated">
            <a:extLst>
              <a:ext uri="{FF2B5EF4-FFF2-40B4-BE49-F238E27FC236}">
                <a16:creationId xmlns:a16="http://schemas.microsoft.com/office/drawing/2014/main" id="{7ADCD1D2-1F34-4180-90A1-10E77D110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"/>
            <a:ext cx="4241223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0CBB3E-0750-4288-801D-AC5946B9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1"/>
          <a:stretch/>
        </p:blipFill>
        <p:spPr>
          <a:xfrm>
            <a:off x="182096" y="136266"/>
            <a:ext cx="8779808" cy="66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8517DD-8235-4FA6-8EA8-C9DE5ECEF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3" b="1"/>
          <a:stretch/>
        </p:blipFill>
        <p:spPr>
          <a:xfrm>
            <a:off x="152400" y="161924"/>
            <a:ext cx="9079736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wo people standing in front of a curtain&#10;&#10;Description automatically generated">
            <a:extLst>
              <a:ext uri="{FF2B5EF4-FFF2-40B4-BE49-F238E27FC236}">
                <a16:creationId xmlns:a16="http://schemas.microsoft.com/office/drawing/2014/main" id="{7CE1CA2E-6FFB-49C6-A83B-51E5D99D2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8492" r="17125"/>
          <a:stretch/>
        </p:blipFill>
        <p:spPr>
          <a:xfrm>
            <a:off x="65262" y="102041"/>
            <a:ext cx="9013475" cy="6672967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B9AB908-39D9-4B11-B050-24D4F7DA2764}"/>
              </a:ext>
            </a:extLst>
          </p:cNvPr>
          <p:cNvSpPr/>
          <p:nvPr/>
        </p:nvSpPr>
        <p:spPr>
          <a:xfrm>
            <a:off x="228600" y="2200005"/>
            <a:ext cx="8686800" cy="4475215"/>
          </a:xfrm>
          <a:custGeom>
            <a:avLst/>
            <a:gdLst/>
            <a:ahLst/>
            <a:cxnLst/>
            <a:rect l="l" t="t" r="r" b="b"/>
            <a:pathLst>
              <a:path w="4667885" h="3044825">
                <a:moveTo>
                  <a:pt x="0" y="3044647"/>
                </a:moveTo>
                <a:lnTo>
                  <a:pt x="4667300" y="3044647"/>
                </a:lnTo>
                <a:lnTo>
                  <a:pt x="4667300" y="0"/>
                </a:lnTo>
                <a:lnTo>
                  <a:pt x="0" y="0"/>
                </a:lnTo>
                <a:lnTo>
                  <a:pt x="0" y="3044647"/>
                </a:lnTo>
                <a:close/>
              </a:path>
            </a:pathLst>
          </a:custGeom>
          <a:solidFill>
            <a:srgbClr val="FE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430" y="2354212"/>
            <a:ext cx="60771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HEALTH </a:t>
            </a:r>
            <a:r>
              <a:rPr b="0"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</a:t>
            </a:r>
            <a:r>
              <a:rPr b="0" spc="-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pc="-40" dirty="0"/>
              <a:t>SOCIAL</a:t>
            </a:r>
            <a:r>
              <a:rPr b="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CARE</a:t>
            </a:r>
            <a:r>
              <a:rPr b="0" spc="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b="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430" y="4644770"/>
            <a:ext cx="8534894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lang="en-GB"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experience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high-quality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care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that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is</a:t>
            </a:r>
            <a:r>
              <a:rPr lang="en-GB" sz="18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right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</a:t>
            </a:r>
            <a:r>
              <a:rPr lang="en-GB"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me.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am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fully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involved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all</a:t>
            </a:r>
            <a:r>
              <a:rPr sz="18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decisions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about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my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care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</a:t>
            </a:r>
            <a:r>
              <a:rPr sz="18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har char="•"/>
              <a:tabLst>
                <a:tab pos="241935" algn="l"/>
              </a:tabLst>
            </a:pP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have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confidence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people</a:t>
            </a:r>
            <a:r>
              <a:rPr sz="1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who</a:t>
            </a:r>
            <a:r>
              <a:rPr sz="18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care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</a:t>
            </a:r>
            <a:r>
              <a:rPr sz="18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me.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har char="•"/>
              <a:tabLst>
                <a:tab pos="241935" algn="l"/>
              </a:tabLst>
            </a:pP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have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confidence </a:t>
            </a:r>
            <a:r>
              <a:rPr sz="18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</a:t>
            </a:r>
            <a:r>
              <a:rPr sz="1800" spc="1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organisation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providing </a:t>
            </a:r>
            <a:r>
              <a:rPr sz="1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my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care and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experience </a:t>
            </a:r>
            <a:r>
              <a:rPr sz="1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high-quality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enivronment </a:t>
            </a:r>
            <a:r>
              <a:rPr sz="1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if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organisation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provides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</a:t>
            </a:r>
            <a:r>
              <a:rPr sz="18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premises.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F487BAB-5050-4AF6-8611-212C95360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09" y="2354212"/>
            <a:ext cx="1903172" cy="751061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A3A99503-2560-4DEA-BA52-19C3C761CE6E}"/>
              </a:ext>
            </a:extLst>
          </p:cNvPr>
          <p:cNvSpPr txBox="1"/>
          <p:nvPr/>
        </p:nvSpPr>
        <p:spPr>
          <a:xfrm>
            <a:off x="465430" y="2905125"/>
            <a:ext cx="713103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new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Standards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are </a:t>
            </a:r>
            <a:r>
              <a:rPr sz="1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significantly </a:t>
            </a:r>
            <a:r>
              <a:rPr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more </a:t>
            </a:r>
            <a:r>
              <a:rPr sz="1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rights-based, </a:t>
            </a:r>
            <a:r>
              <a:rPr sz="18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person-led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outcome-focused  </a:t>
            </a: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than </a:t>
            </a:r>
            <a:r>
              <a:rPr sz="1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before. </a:t>
            </a:r>
            <a:r>
              <a:rPr sz="1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This </a:t>
            </a:r>
            <a:r>
              <a:rPr sz="1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is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to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allow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coherence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supporting 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improvement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activity at 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every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level 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 </a:t>
            </a: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reflect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fact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that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many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people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use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different </a:t>
            </a: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types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of care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same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time. </a:t>
            </a: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 </a:t>
            </a:r>
            <a:r>
              <a:rPr sz="18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Standards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will </a:t>
            </a:r>
            <a:r>
              <a:rPr sz="1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help 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everyone </a:t>
            </a:r>
            <a:r>
              <a:rPr sz="1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focus 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on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what really matters. They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are </a:t>
            </a: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based 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on</a:t>
            </a:r>
            <a:r>
              <a:rPr sz="18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five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headline</a:t>
            </a:r>
            <a:r>
              <a:rPr sz="18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outcomes.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299" y="374611"/>
            <a:ext cx="22580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OUR </a:t>
            </a:r>
            <a:r>
              <a:rPr b="0" spc="-40" dirty="0">
                <a:solidFill>
                  <a:srgbClr val="58595B"/>
                </a:solidFill>
                <a:latin typeface="Calibri"/>
                <a:cs typeface="Calibri"/>
              </a:rPr>
              <a:t>BUSINESS  </a:t>
            </a:r>
            <a:r>
              <a:rPr b="0" spc="-135" dirty="0">
                <a:solidFill>
                  <a:srgbClr val="58595B"/>
                </a:solidFill>
                <a:latin typeface="Calibri"/>
                <a:cs typeface="Calibri"/>
              </a:rPr>
              <a:t>MODEL</a:t>
            </a:r>
          </a:p>
        </p:txBody>
      </p:sp>
      <p:pic>
        <p:nvPicPr>
          <p:cNvPr id="158" name="Picture 157" descr="A close up of a logo&#10;&#10;Description automatically generated">
            <a:extLst>
              <a:ext uri="{FF2B5EF4-FFF2-40B4-BE49-F238E27FC236}">
                <a16:creationId xmlns:a16="http://schemas.microsoft.com/office/drawing/2014/main" id="{92F9DDAB-5B35-4C05-8513-B4F8F52E1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7" y="396577"/>
            <a:ext cx="6069706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EFEF6C38-F38F-45FA-A157-2FB4BBD97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27142" r="22218"/>
          <a:stretch/>
        </p:blipFill>
        <p:spPr>
          <a:xfrm>
            <a:off x="-762000" y="-836907"/>
            <a:ext cx="9906000" cy="80097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167989"/>
            <a:ext cx="3942079" cy="3420110"/>
          </a:xfrm>
          <a:custGeom>
            <a:avLst/>
            <a:gdLst/>
            <a:ahLst/>
            <a:cxnLst/>
            <a:rect l="l" t="t" r="r" b="b"/>
            <a:pathLst>
              <a:path w="3942079" h="3420109">
                <a:moveTo>
                  <a:pt x="0" y="3420008"/>
                </a:moveTo>
                <a:lnTo>
                  <a:pt x="3942003" y="3420008"/>
                </a:lnTo>
                <a:lnTo>
                  <a:pt x="3942003" y="0"/>
                </a:lnTo>
                <a:lnTo>
                  <a:pt x="0" y="0"/>
                </a:lnTo>
                <a:lnTo>
                  <a:pt x="0" y="3420008"/>
                </a:lnTo>
                <a:close/>
              </a:path>
            </a:pathLst>
          </a:custGeom>
          <a:solidFill>
            <a:srgbClr val="152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5778559"/>
            <a:ext cx="189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HIS HOLINESS THE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DALAI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LAMA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3991" y="2803740"/>
            <a:ext cx="4582160" cy="3670300"/>
          </a:xfrm>
          <a:custGeom>
            <a:avLst/>
            <a:gdLst/>
            <a:ahLst/>
            <a:cxnLst/>
            <a:rect l="l" t="t" r="r" b="b"/>
            <a:pathLst>
              <a:path w="4582159" h="3670300">
                <a:moveTo>
                  <a:pt x="0" y="3670198"/>
                </a:moveTo>
                <a:lnTo>
                  <a:pt x="4581880" y="3670198"/>
                </a:lnTo>
                <a:lnTo>
                  <a:pt x="4581880" y="0"/>
                </a:lnTo>
                <a:lnTo>
                  <a:pt x="0" y="0"/>
                </a:lnTo>
                <a:lnTo>
                  <a:pt x="0" y="3670198"/>
                </a:lnTo>
                <a:close/>
              </a:path>
            </a:pathLst>
          </a:custGeom>
          <a:solidFill>
            <a:srgbClr val="FF6C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7300" y="3064823"/>
            <a:ext cx="3561079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lang="en-GB" sz="2800" dirty="0">
                <a:solidFill>
                  <a:schemeClr val="bg1"/>
                </a:solidFill>
              </a:rPr>
              <a:t>Kindness changes things – we are at our best when we recognise the importance of emotions and deep human connections.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7300" y="5991499"/>
            <a:ext cx="1240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CARNEGIE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UK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3844330"/>
            <a:ext cx="33705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0" dirty="0">
                <a:solidFill>
                  <a:srgbClr val="FFFFFF"/>
                </a:solidFill>
                <a:latin typeface="Calibri"/>
                <a:cs typeface="Calibri"/>
              </a:rPr>
              <a:t>“It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3000" spc="-9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105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compassionate.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14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3000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act.”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F68F9DAAAC8438F6114D1825DC822" ma:contentTypeVersion="11" ma:contentTypeDescription="Een nieuw document maken." ma:contentTypeScope="" ma:versionID="48025a2bed442fdad4c967100372cacc">
  <xsd:schema xmlns:xsd="http://www.w3.org/2001/XMLSchema" xmlns:xs="http://www.w3.org/2001/XMLSchema" xmlns:p="http://schemas.microsoft.com/office/2006/metadata/properties" xmlns:ns3="45523822-cb90-4e0e-9ded-e999543faa22" xmlns:ns4="ba38cba3-9255-4102-9de7-bbf8fc14b284" targetNamespace="http://schemas.microsoft.com/office/2006/metadata/properties" ma:root="true" ma:fieldsID="4b48b94c880bc5d85fd8a925dadc4706" ns3:_="" ns4:_="">
    <xsd:import namespace="45523822-cb90-4e0e-9ded-e999543faa22"/>
    <xsd:import namespace="ba38cba3-9255-4102-9de7-bbf8fc14b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3822-cb90-4e0e-9ded-e999543fa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8cba3-9255-4102-9de7-bbf8fc14b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7F4BD7-551E-466E-B032-3289CE8BF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23822-cb90-4e0e-9ded-e999543faa22"/>
    <ds:schemaRef ds:uri="ba38cba3-9255-4102-9de7-bbf8fc14b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2108A7-012B-4C6F-9423-F4BEBB6A5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1D6BE2-9214-4482-8ECC-CDBF03E5BC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190</Words>
  <Application>Microsoft Office PowerPoint</Application>
  <PresentationFormat>Aangepast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Calibri</vt:lpstr>
      <vt:lpstr>Trebuchet MS</vt:lpstr>
      <vt:lpstr>Office Theme</vt:lpstr>
      <vt:lpstr>PowerPoint-presentatie</vt:lpstr>
      <vt:lpstr>OUR VISION: The Care Inspectorate’s vision is for world-class social  care and social work in Scotland, where every person,  in every community, experiences high-quality care and  support, tailored to their rights, needs and wishes.</vt:lpstr>
      <vt:lpstr>PowerPoint-presentatie</vt:lpstr>
      <vt:lpstr>PowerPoint-presentatie</vt:lpstr>
      <vt:lpstr>HEALTH AND SOCIAL CARE STANDARDS</vt:lpstr>
      <vt:lpstr>OUR BUSINESS  MODEL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Mari Murel</cp:lastModifiedBy>
  <cp:revision>20</cp:revision>
  <dcterms:created xsi:type="dcterms:W3CDTF">2019-09-03T10:32:08Z</dcterms:created>
  <dcterms:modified xsi:type="dcterms:W3CDTF">2019-09-16T12:16:12Z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2019-09-03T00:00:00Z</vt:filetime>
  </property>
  <property fmtid="{D5CDD505-2E9C-101B-9397-08002B2CF9AE}" pid="5" name="ContentTypeId">
    <vt:lpwstr>0x010100F52F68F9DAAAC8438F6114D1825DC822</vt:lpwstr>
  </property>
</Properties>
</file>